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4" Type="http://schemas.openxmlformats.org/officeDocument/2006/relationships/extended-properties" Target="docProps/app.xml"/><Relationship Id="rId2"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8" r:id="rId134"/>
    <p:sldId id="389" r:id="rId135"/>
    <p:sldId id="390" r:id="rId136"/>
    <p:sldId id="391" r:id="rId137"/>
    <p:sldId id="392" r:id="rId138"/>
    <p:sldId id="393" r:id="rId139"/>
    <p:sldId id="394" r:id="rId140"/>
    <p:sldId id="395" r:id="rId141"/>
    <p:sldId id="396" r:id="rId142"/>
    <p:sldId id="397" r:id="rId143"/>
    <p:sldId id="398" r:id="rId144"/>
    <p:sldId id="399" r:id="rId145"/>
    <p:sldId id="400" r:id="rId146"/>
    <p:sldId id="401" r:id="rId147"/>
    <p:sldId id="402" r:id="rId148"/>
    <p:sldId id="403" r:id="rId149"/>
    <p:sldId id="404" r:id="rId150"/>
    <p:sldId id="405" r:id="rId151"/>
    <p:sldId id="406" r:id="rId152"/>
    <p:sldId id="407" r:id="rId153"/>
    <p:sldId id="408" r:id="rId154"/>
    <p:sldId id="409" r:id="rId155"/>
    <p:sldId id="410" r:id="rId156"/>
    <p:sldId id="411" r:id="rId157"/>
    <p:sldId id="412" r:id="rId158"/>
    <p:sldId id="413" r:id="rId159"/>
    <p:sldId id="414" r:id="rId160"/>
    <p:sldId id="415" r:id="rId161"/>
    <p:sldId id="416" r:id="rId162"/>
    <p:sldId id="417" r:id="rId163"/>
    <p:sldId id="418" r:id="rId164"/>
    <p:sldId id="419" r:id="rId165"/>
    <p:sldId id="420" r:id="rId166"/>
    <p:sldId id="421" r:id="rId167"/>
    <p:sldId id="422" r:id="rId168"/>
    <p:sldId id="423" r:id="rId169"/>
    <p:sldId id="424" r:id="rId170"/>
    <p:sldId id="425" r:id="rId171"/>
    <p:sldId id="426" r:id="rId172"/>
    <p:sldId id="427" r:id="rId173"/>
    <p:sldId id="428" r:id="rId174"/>
    <p:sldId id="429" r:id="rId175"/>
    <p:sldId id="430" r:id="rId176"/>
    <p:sldId id="431" r:id="rId177"/>
    <p:sldId id="432" r:id="rId178"/>
    <p:sldId id="433" r:id="rId179"/>
    <p:sldId id="434" r:id="rId180"/>
    <p:sldId id="435" r:id="rId181"/>
    <p:sldId id="436" r:id="rId182"/>
    <p:sldId id="437" r:id="rId183"/>
    <p:sldId id="438" r:id="rId184"/>
    <p:sldId id="439" r:id="rId185"/>
    <p:sldId id="440" r:id="rId186"/>
    <p:sldId id="441" r:id="rId187"/>
    <p:sldId id="442" r:id="rId188"/>
    <p:sldId id="443" r:id="rId189"/>
    <p:sldId id="444" r:id="rId190"/>
    <p:sldId id="445" r:id="rId191"/>
    <p:sldId id="446" r:id="rId192"/>
    <p:sldId id="447" r:id="rId193"/>
    <p:sldId id="448" r:id="rId194"/>
    <p:sldId id="449" r:id="rId195"/>
    <p:sldId id="450" r:id="rId196"/>
    <p:sldId id="451" r:id="rId197"/>
    <p:sldId id="452" r:id="rId198"/>
    <p:sldId id="453" r:id="rId199"/>
    <p:sldId id="454" r:id="rId200"/>
    <p:sldId id="455" r:id="rId201"/>
    <p:sldId id="456" r:id="rId202"/>
    <p:sldId id="457" r:id="rId203"/>
    <p:sldId id="458" r:id="rId204"/>
    <p:sldId id="459" r:id="rId205"/>
    <p:sldId id="460" r:id="rId206"/>
    <p:sldId id="461" r:id="rId207"/>
    <p:sldId id="462" r:id="rId208"/>
    <p:sldId id="463" r:id="rId209"/>
    <p:sldId id="464" r:id="rId210"/>
    <p:sldId id="465" r:id="rId211"/>
    <p:sldId id="466" r:id="rId212"/>
    <p:sldId id="467" r:id="rId213"/>
    <p:sldId id="468" r:id="rId214"/>
    <p:sldId id="469" r:id="rId215"/>
    <p:sldId id="470" r:id="rId216"/>
    <p:sldId id="471" r:id="rId217"/>
    <p:sldId id="472" r:id="rId218"/>
    <p:sldId id="473" r:id="rId219"/>
    <p:sldId id="474" r:id="rId220"/>
    <p:sldId id="475" r:id="rId221"/>
    <p:sldId id="476" r:id="rId222"/>
    <p:sldId id="477" r:id="rId2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8.xml"/><Relationship Id="rId98" Type="http://schemas.openxmlformats.org/officeDocument/2006/relationships/slide" Target="slides/slide97.xml"/><Relationship Id="rId97" Type="http://schemas.openxmlformats.org/officeDocument/2006/relationships/slide" Target="slides/slide96.xml"/><Relationship Id="rId96" Type="http://schemas.openxmlformats.org/officeDocument/2006/relationships/slide" Target="slides/slide95.xml"/><Relationship Id="rId95" Type="http://schemas.openxmlformats.org/officeDocument/2006/relationships/slide" Target="slides/slide94.xml"/><Relationship Id="rId94" Type="http://schemas.openxmlformats.org/officeDocument/2006/relationships/slide" Target="slides/slide93.xml"/><Relationship Id="rId93" Type="http://schemas.openxmlformats.org/officeDocument/2006/relationships/slide" Target="slides/slide92.xml"/><Relationship Id="rId92" Type="http://schemas.openxmlformats.org/officeDocument/2006/relationships/slide" Target="slides/slide91.xml"/><Relationship Id="rId91" Type="http://schemas.openxmlformats.org/officeDocument/2006/relationships/slide" Target="slides/slide90.xml"/><Relationship Id="rId90" Type="http://schemas.openxmlformats.org/officeDocument/2006/relationships/slide" Target="slides/slide89.xml"/><Relationship Id="rId9" Type="http://schemas.openxmlformats.org/officeDocument/2006/relationships/slide" Target="slides/slide8.xml"/><Relationship Id="rId89" Type="http://schemas.openxmlformats.org/officeDocument/2006/relationships/slide" Target="slides/slide88.xml"/><Relationship Id="rId88" Type="http://schemas.openxmlformats.org/officeDocument/2006/relationships/slide" Target="slides/slide87.xml"/><Relationship Id="rId87" Type="http://schemas.openxmlformats.org/officeDocument/2006/relationships/slide" Target="slides/slide86.xml"/><Relationship Id="rId86" Type="http://schemas.openxmlformats.org/officeDocument/2006/relationships/slide" Target="slides/slide85.xml"/><Relationship Id="rId85" Type="http://schemas.openxmlformats.org/officeDocument/2006/relationships/slide" Target="slides/slide84.xml"/><Relationship Id="rId84" Type="http://schemas.openxmlformats.org/officeDocument/2006/relationships/slide" Target="slides/slide83.xml"/><Relationship Id="rId83" Type="http://schemas.openxmlformats.org/officeDocument/2006/relationships/slide" Target="slides/slide82.xml"/><Relationship Id="rId82" Type="http://schemas.openxmlformats.org/officeDocument/2006/relationships/slide" Target="slides/slide81.xml"/><Relationship Id="rId81" Type="http://schemas.openxmlformats.org/officeDocument/2006/relationships/slide" Target="slides/slide80.xml"/><Relationship Id="rId80" Type="http://schemas.openxmlformats.org/officeDocument/2006/relationships/slide" Target="slides/slide79.xml"/><Relationship Id="rId8" Type="http://schemas.openxmlformats.org/officeDocument/2006/relationships/slide" Target="slides/slide7.xml"/><Relationship Id="rId79" Type="http://schemas.openxmlformats.org/officeDocument/2006/relationships/slide" Target="slides/slide78.xml"/><Relationship Id="rId78" Type="http://schemas.openxmlformats.org/officeDocument/2006/relationships/slide" Target="slides/slide77.xml"/><Relationship Id="rId77" Type="http://schemas.openxmlformats.org/officeDocument/2006/relationships/slide" Target="slides/slide76.xml"/><Relationship Id="rId76" Type="http://schemas.openxmlformats.org/officeDocument/2006/relationships/slide" Target="slides/slide75.xml"/><Relationship Id="rId75" Type="http://schemas.openxmlformats.org/officeDocument/2006/relationships/slide" Target="slides/slide74.xml"/><Relationship Id="rId74" Type="http://schemas.openxmlformats.org/officeDocument/2006/relationships/slide" Target="slides/slide73.xml"/><Relationship Id="rId73" Type="http://schemas.openxmlformats.org/officeDocument/2006/relationships/slide" Target="slides/slide72.xml"/><Relationship Id="rId72" Type="http://schemas.openxmlformats.org/officeDocument/2006/relationships/slide" Target="slides/slide71.xml"/><Relationship Id="rId71" Type="http://schemas.openxmlformats.org/officeDocument/2006/relationships/slide" Target="slides/slide70.xml"/><Relationship Id="rId70" Type="http://schemas.openxmlformats.org/officeDocument/2006/relationships/slide" Target="slides/slide69.xml"/><Relationship Id="rId7" Type="http://schemas.openxmlformats.org/officeDocument/2006/relationships/slide" Target="slides/slide6.xml"/><Relationship Id="rId69" Type="http://schemas.openxmlformats.org/officeDocument/2006/relationships/slide" Target="slides/slide68.xml"/><Relationship Id="rId68" Type="http://schemas.openxmlformats.org/officeDocument/2006/relationships/slide" Target="slides/slide67.xml"/><Relationship Id="rId67" Type="http://schemas.openxmlformats.org/officeDocument/2006/relationships/slide" Target="slides/slide66.xml"/><Relationship Id="rId66" Type="http://schemas.openxmlformats.org/officeDocument/2006/relationships/slide" Target="slides/slide65.xml"/><Relationship Id="rId65" Type="http://schemas.openxmlformats.org/officeDocument/2006/relationships/slide" Target="slides/slide64.xml"/><Relationship Id="rId64" Type="http://schemas.openxmlformats.org/officeDocument/2006/relationships/slide" Target="slides/slide63.xml"/><Relationship Id="rId63" Type="http://schemas.openxmlformats.org/officeDocument/2006/relationships/slide" Target="slides/slide62.xml"/><Relationship Id="rId62" Type="http://schemas.openxmlformats.org/officeDocument/2006/relationships/slide" Target="slides/slide61.xml"/><Relationship Id="rId61" Type="http://schemas.openxmlformats.org/officeDocument/2006/relationships/slide" Target="slides/slide60.xml"/><Relationship Id="rId60" Type="http://schemas.openxmlformats.org/officeDocument/2006/relationships/slide" Target="slides/slide59.xml"/><Relationship Id="rId6" Type="http://schemas.openxmlformats.org/officeDocument/2006/relationships/slide" Target="slides/slide5.xml"/><Relationship Id="rId59" Type="http://schemas.openxmlformats.org/officeDocument/2006/relationships/slide" Target="slides/slide58.xml"/><Relationship Id="rId58" Type="http://schemas.openxmlformats.org/officeDocument/2006/relationships/slide" Target="slides/slide57.xml"/><Relationship Id="rId57" Type="http://schemas.openxmlformats.org/officeDocument/2006/relationships/slide" Target="slides/slide56.xml"/><Relationship Id="rId56" Type="http://schemas.openxmlformats.org/officeDocument/2006/relationships/slide" Target="slides/slide55.xml"/><Relationship Id="rId55" Type="http://schemas.openxmlformats.org/officeDocument/2006/relationships/slide" Target="slides/slide54.xml"/><Relationship Id="rId54" Type="http://schemas.openxmlformats.org/officeDocument/2006/relationships/slide" Target="slides/slide53.xml"/><Relationship Id="rId53" Type="http://schemas.openxmlformats.org/officeDocument/2006/relationships/slide" Target="slides/slide52.xml"/><Relationship Id="rId52" Type="http://schemas.openxmlformats.org/officeDocument/2006/relationships/slide" Target="slides/slide51.xml"/><Relationship Id="rId51" Type="http://schemas.openxmlformats.org/officeDocument/2006/relationships/slide" Target="slides/slide50.xml"/><Relationship Id="rId50" Type="http://schemas.openxmlformats.org/officeDocument/2006/relationships/slide" Target="slides/slide49.xml"/><Relationship Id="rId5" Type="http://schemas.openxmlformats.org/officeDocument/2006/relationships/slide" Target="slides/slide4.xml"/><Relationship Id="rId49" Type="http://schemas.openxmlformats.org/officeDocument/2006/relationships/slide" Target="slides/slide48.xml"/><Relationship Id="rId48" Type="http://schemas.openxmlformats.org/officeDocument/2006/relationships/slide" Target="slides/slide47.xml"/><Relationship Id="rId47" Type="http://schemas.openxmlformats.org/officeDocument/2006/relationships/slide" Target="slides/slide46.xml"/><Relationship Id="rId46" Type="http://schemas.openxmlformats.org/officeDocument/2006/relationships/slide" Target="slides/slide45.xml"/><Relationship Id="rId45" Type="http://schemas.openxmlformats.org/officeDocument/2006/relationships/slide" Target="slides/slide44.xml"/><Relationship Id="rId44" Type="http://schemas.openxmlformats.org/officeDocument/2006/relationships/slide" Target="slides/slide43.xml"/><Relationship Id="rId43" Type="http://schemas.openxmlformats.org/officeDocument/2006/relationships/slide" Target="slides/slide42.xml"/><Relationship Id="rId42" Type="http://schemas.openxmlformats.org/officeDocument/2006/relationships/slide" Target="slides/slide41.xml"/><Relationship Id="rId41" Type="http://schemas.openxmlformats.org/officeDocument/2006/relationships/slide" Target="slides/slide40.xml"/><Relationship Id="rId40" Type="http://schemas.openxmlformats.org/officeDocument/2006/relationships/slide" Target="slides/slide39.xml"/><Relationship Id="rId4" Type="http://schemas.openxmlformats.org/officeDocument/2006/relationships/slide" Target="slides/slide3.xml"/><Relationship Id="rId39" Type="http://schemas.openxmlformats.org/officeDocument/2006/relationships/slide" Target="slides/slide38.xml"/><Relationship Id="rId38" Type="http://schemas.openxmlformats.org/officeDocument/2006/relationships/slide" Target="slides/slide37.xml"/><Relationship Id="rId37" Type="http://schemas.openxmlformats.org/officeDocument/2006/relationships/slide" Target="slides/slide36.xml"/><Relationship Id="rId36" Type="http://schemas.openxmlformats.org/officeDocument/2006/relationships/slide" Target="slides/slide35.xml"/><Relationship Id="rId35" Type="http://schemas.openxmlformats.org/officeDocument/2006/relationships/slide" Target="slides/slide34.xml"/><Relationship Id="rId34" Type="http://schemas.openxmlformats.org/officeDocument/2006/relationships/slide" Target="slides/slide33.xml"/><Relationship Id="rId33" Type="http://schemas.openxmlformats.org/officeDocument/2006/relationships/slide" Target="slides/slide32.xml"/><Relationship Id="rId32" Type="http://schemas.openxmlformats.org/officeDocument/2006/relationships/slide" Target="slides/slide31.xml"/><Relationship Id="rId31" Type="http://schemas.openxmlformats.org/officeDocument/2006/relationships/slide" Target="slides/slide30.xml"/><Relationship Id="rId30" Type="http://schemas.openxmlformats.org/officeDocument/2006/relationships/slide" Target="slides/slide29.xml"/><Relationship Id="rId3" Type="http://schemas.openxmlformats.org/officeDocument/2006/relationships/slide" Target="slides/slide2.xml"/><Relationship Id="rId29" Type="http://schemas.openxmlformats.org/officeDocument/2006/relationships/slide" Target="slides/slide28.xml"/><Relationship Id="rId28" Type="http://schemas.openxmlformats.org/officeDocument/2006/relationships/slide" Target="slides/slide27.xml"/><Relationship Id="rId27" Type="http://schemas.openxmlformats.org/officeDocument/2006/relationships/slide" Target="slides/slide26.xml"/><Relationship Id="rId26" Type="http://schemas.openxmlformats.org/officeDocument/2006/relationships/slide" Target="slides/slide25.xml"/><Relationship Id="rId25" Type="http://schemas.openxmlformats.org/officeDocument/2006/relationships/slide" Target="slides/slide24.xml"/><Relationship Id="rId24" Type="http://schemas.openxmlformats.org/officeDocument/2006/relationships/slide" Target="slides/slide23.xml"/><Relationship Id="rId23" Type="http://schemas.openxmlformats.org/officeDocument/2006/relationships/slide" Target="slides/slide22.xml"/><Relationship Id="rId226" Type="http://schemas.openxmlformats.org/officeDocument/2006/relationships/viewProps" Target="viewProps.xml"/><Relationship Id="rId225" Type="http://schemas.openxmlformats.org/officeDocument/2006/relationships/tableStyles" Target="tableStyles.xml"/><Relationship Id="rId224" Type="http://schemas.openxmlformats.org/officeDocument/2006/relationships/presProps" Target="presProps.xml"/><Relationship Id="rId223" Type="http://schemas.openxmlformats.org/officeDocument/2006/relationships/slide" Target="slides/slide222.xml"/><Relationship Id="rId222" Type="http://schemas.openxmlformats.org/officeDocument/2006/relationships/slide" Target="slides/slide221.xml"/><Relationship Id="rId221" Type="http://schemas.openxmlformats.org/officeDocument/2006/relationships/slide" Target="slides/slide220.xml"/><Relationship Id="rId220" Type="http://schemas.openxmlformats.org/officeDocument/2006/relationships/slide" Target="slides/slide219.xml"/><Relationship Id="rId22" Type="http://schemas.openxmlformats.org/officeDocument/2006/relationships/slide" Target="slides/slide21.xml"/><Relationship Id="rId219" Type="http://schemas.openxmlformats.org/officeDocument/2006/relationships/slide" Target="slides/slide218.xml"/><Relationship Id="rId218" Type="http://schemas.openxmlformats.org/officeDocument/2006/relationships/slide" Target="slides/slide217.xml"/><Relationship Id="rId217" Type="http://schemas.openxmlformats.org/officeDocument/2006/relationships/slide" Target="slides/slide216.xml"/><Relationship Id="rId216" Type="http://schemas.openxmlformats.org/officeDocument/2006/relationships/slide" Target="slides/slide215.xml"/><Relationship Id="rId215" Type="http://schemas.openxmlformats.org/officeDocument/2006/relationships/slide" Target="slides/slide214.xml"/><Relationship Id="rId214" Type="http://schemas.openxmlformats.org/officeDocument/2006/relationships/slide" Target="slides/slide213.xml"/><Relationship Id="rId213" Type="http://schemas.openxmlformats.org/officeDocument/2006/relationships/slide" Target="slides/slide212.xml"/><Relationship Id="rId212" Type="http://schemas.openxmlformats.org/officeDocument/2006/relationships/slide" Target="slides/slide211.xml"/><Relationship Id="rId211" Type="http://schemas.openxmlformats.org/officeDocument/2006/relationships/slide" Target="slides/slide210.xml"/><Relationship Id="rId210" Type="http://schemas.openxmlformats.org/officeDocument/2006/relationships/slide" Target="slides/slide209.xml"/><Relationship Id="rId21" Type="http://schemas.openxmlformats.org/officeDocument/2006/relationships/slide" Target="slides/slide20.xml"/><Relationship Id="rId209" Type="http://schemas.openxmlformats.org/officeDocument/2006/relationships/slide" Target="slides/slide208.xml"/><Relationship Id="rId208" Type="http://schemas.openxmlformats.org/officeDocument/2006/relationships/slide" Target="slides/slide207.xml"/><Relationship Id="rId207" Type="http://schemas.openxmlformats.org/officeDocument/2006/relationships/slide" Target="slides/slide206.xml"/><Relationship Id="rId206" Type="http://schemas.openxmlformats.org/officeDocument/2006/relationships/slide" Target="slides/slide205.xml"/><Relationship Id="rId205" Type="http://schemas.openxmlformats.org/officeDocument/2006/relationships/slide" Target="slides/slide204.xml"/><Relationship Id="rId204" Type="http://schemas.openxmlformats.org/officeDocument/2006/relationships/slide" Target="slides/slide203.xml"/><Relationship Id="rId203" Type="http://schemas.openxmlformats.org/officeDocument/2006/relationships/slide" Target="slides/slide202.xml"/><Relationship Id="rId202" Type="http://schemas.openxmlformats.org/officeDocument/2006/relationships/slide" Target="slides/slide201.xml"/><Relationship Id="rId201" Type="http://schemas.openxmlformats.org/officeDocument/2006/relationships/slide" Target="slides/slide200.xml"/><Relationship Id="rId200" Type="http://schemas.openxmlformats.org/officeDocument/2006/relationships/slide" Target="slides/slide199.xml"/><Relationship Id="rId20" Type="http://schemas.openxmlformats.org/officeDocument/2006/relationships/slide" Target="slides/slide19.xml"/><Relationship Id="rId2" Type="http://schemas.openxmlformats.org/officeDocument/2006/relationships/slide" Target="slides/slide1.xml"/><Relationship Id="rId199" Type="http://schemas.openxmlformats.org/officeDocument/2006/relationships/slide" Target="slides/slide198.xml"/><Relationship Id="rId198" Type="http://schemas.openxmlformats.org/officeDocument/2006/relationships/slide" Target="slides/slide197.xml"/><Relationship Id="rId197" Type="http://schemas.openxmlformats.org/officeDocument/2006/relationships/slide" Target="slides/slide196.xml"/><Relationship Id="rId196" Type="http://schemas.openxmlformats.org/officeDocument/2006/relationships/slide" Target="slides/slide195.xml"/><Relationship Id="rId195" Type="http://schemas.openxmlformats.org/officeDocument/2006/relationships/slide" Target="slides/slide194.xml"/><Relationship Id="rId194" Type="http://schemas.openxmlformats.org/officeDocument/2006/relationships/slide" Target="slides/slide193.xml"/><Relationship Id="rId193" Type="http://schemas.openxmlformats.org/officeDocument/2006/relationships/slide" Target="slides/slide192.xml"/><Relationship Id="rId192" Type="http://schemas.openxmlformats.org/officeDocument/2006/relationships/slide" Target="slides/slide191.xml"/><Relationship Id="rId191" Type="http://schemas.openxmlformats.org/officeDocument/2006/relationships/slide" Target="slides/slide190.xml"/><Relationship Id="rId190" Type="http://schemas.openxmlformats.org/officeDocument/2006/relationships/slide" Target="slides/slide189.xml"/><Relationship Id="rId19" Type="http://schemas.openxmlformats.org/officeDocument/2006/relationships/slide" Target="slides/slide18.xml"/><Relationship Id="rId189" Type="http://schemas.openxmlformats.org/officeDocument/2006/relationships/slide" Target="slides/slide188.xml"/><Relationship Id="rId188" Type="http://schemas.openxmlformats.org/officeDocument/2006/relationships/slide" Target="slides/slide187.xml"/><Relationship Id="rId187" Type="http://schemas.openxmlformats.org/officeDocument/2006/relationships/slide" Target="slides/slide186.xml"/><Relationship Id="rId186" Type="http://schemas.openxmlformats.org/officeDocument/2006/relationships/slide" Target="slides/slide185.xml"/><Relationship Id="rId185" Type="http://schemas.openxmlformats.org/officeDocument/2006/relationships/slide" Target="slides/slide184.xml"/><Relationship Id="rId184" Type="http://schemas.openxmlformats.org/officeDocument/2006/relationships/slide" Target="slides/slide183.xml"/><Relationship Id="rId183" Type="http://schemas.openxmlformats.org/officeDocument/2006/relationships/slide" Target="slides/slide182.xml"/><Relationship Id="rId182" Type="http://schemas.openxmlformats.org/officeDocument/2006/relationships/slide" Target="slides/slide181.xml"/><Relationship Id="rId181" Type="http://schemas.openxmlformats.org/officeDocument/2006/relationships/slide" Target="slides/slide180.xml"/><Relationship Id="rId180" Type="http://schemas.openxmlformats.org/officeDocument/2006/relationships/slide" Target="slides/slide179.xml"/><Relationship Id="rId18" Type="http://schemas.openxmlformats.org/officeDocument/2006/relationships/slide" Target="slides/slide17.xml"/><Relationship Id="rId179" Type="http://schemas.openxmlformats.org/officeDocument/2006/relationships/slide" Target="slides/slide178.xml"/><Relationship Id="rId178" Type="http://schemas.openxmlformats.org/officeDocument/2006/relationships/slide" Target="slides/slide177.xml"/><Relationship Id="rId177" Type="http://schemas.openxmlformats.org/officeDocument/2006/relationships/slide" Target="slides/slide176.xml"/><Relationship Id="rId176" Type="http://schemas.openxmlformats.org/officeDocument/2006/relationships/slide" Target="slides/slide175.xml"/><Relationship Id="rId175" Type="http://schemas.openxmlformats.org/officeDocument/2006/relationships/slide" Target="slides/slide174.xml"/><Relationship Id="rId174" Type="http://schemas.openxmlformats.org/officeDocument/2006/relationships/slide" Target="slides/slide173.xml"/><Relationship Id="rId173" Type="http://schemas.openxmlformats.org/officeDocument/2006/relationships/slide" Target="slides/slide172.xml"/><Relationship Id="rId172" Type="http://schemas.openxmlformats.org/officeDocument/2006/relationships/slide" Target="slides/slide171.xml"/><Relationship Id="rId171" Type="http://schemas.openxmlformats.org/officeDocument/2006/relationships/slide" Target="slides/slide170.xml"/><Relationship Id="rId170" Type="http://schemas.openxmlformats.org/officeDocument/2006/relationships/slide" Target="slides/slide169.xml"/><Relationship Id="rId17" Type="http://schemas.openxmlformats.org/officeDocument/2006/relationships/slide" Target="slides/slide16.xml"/><Relationship Id="rId169" Type="http://schemas.openxmlformats.org/officeDocument/2006/relationships/slide" Target="slides/slide168.xml"/><Relationship Id="rId168" Type="http://schemas.openxmlformats.org/officeDocument/2006/relationships/slide" Target="slides/slide167.xml"/><Relationship Id="rId167" Type="http://schemas.openxmlformats.org/officeDocument/2006/relationships/slide" Target="slides/slide166.xml"/><Relationship Id="rId166" Type="http://schemas.openxmlformats.org/officeDocument/2006/relationships/slide" Target="slides/slide165.xml"/><Relationship Id="rId165" Type="http://schemas.openxmlformats.org/officeDocument/2006/relationships/slide" Target="slides/slide164.xml"/><Relationship Id="rId164" Type="http://schemas.openxmlformats.org/officeDocument/2006/relationships/slide" Target="slides/slide163.xml"/><Relationship Id="rId163" Type="http://schemas.openxmlformats.org/officeDocument/2006/relationships/slide" Target="slides/slide162.xml"/><Relationship Id="rId162" Type="http://schemas.openxmlformats.org/officeDocument/2006/relationships/slide" Target="slides/slide161.xml"/><Relationship Id="rId161" Type="http://schemas.openxmlformats.org/officeDocument/2006/relationships/slide" Target="slides/slide160.xml"/><Relationship Id="rId160" Type="http://schemas.openxmlformats.org/officeDocument/2006/relationships/slide" Target="slides/slide159.xml"/><Relationship Id="rId16" Type="http://schemas.openxmlformats.org/officeDocument/2006/relationships/slide" Target="slides/slide15.xml"/><Relationship Id="rId159" Type="http://schemas.openxmlformats.org/officeDocument/2006/relationships/slide" Target="slides/slide158.xml"/><Relationship Id="rId158" Type="http://schemas.openxmlformats.org/officeDocument/2006/relationships/slide" Target="slides/slide157.xml"/><Relationship Id="rId157" Type="http://schemas.openxmlformats.org/officeDocument/2006/relationships/slide" Target="slides/slide156.xml"/><Relationship Id="rId156" Type="http://schemas.openxmlformats.org/officeDocument/2006/relationships/slide" Target="slides/slide155.xml"/><Relationship Id="rId155" Type="http://schemas.openxmlformats.org/officeDocument/2006/relationships/slide" Target="slides/slide154.xml"/><Relationship Id="rId154" Type="http://schemas.openxmlformats.org/officeDocument/2006/relationships/slide" Target="slides/slide153.xml"/><Relationship Id="rId153" Type="http://schemas.openxmlformats.org/officeDocument/2006/relationships/slide" Target="slides/slide152.xml"/><Relationship Id="rId152" Type="http://schemas.openxmlformats.org/officeDocument/2006/relationships/slide" Target="slides/slide151.xml"/><Relationship Id="rId151" Type="http://schemas.openxmlformats.org/officeDocument/2006/relationships/slide" Target="slides/slide150.xml"/><Relationship Id="rId150" Type="http://schemas.openxmlformats.org/officeDocument/2006/relationships/slide" Target="slides/slide149.xml"/><Relationship Id="rId15" Type="http://schemas.openxmlformats.org/officeDocument/2006/relationships/slide" Target="slides/slide14.xml"/><Relationship Id="rId149" Type="http://schemas.openxmlformats.org/officeDocument/2006/relationships/slide" Target="slides/slide148.xml"/><Relationship Id="rId148" Type="http://schemas.openxmlformats.org/officeDocument/2006/relationships/slide" Target="slides/slide147.xml"/><Relationship Id="rId147" Type="http://schemas.openxmlformats.org/officeDocument/2006/relationships/slide" Target="slides/slide146.xml"/><Relationship Id="rId146" Type="http://schemas.openxmlformats.org/officeDocument/2006/relationships/slide" Target="slides/slide145.xml"/><Relationship Id="rId145" Type="http://schemas.openxmlformats.org/officeDocument/2006/relationships/slide" Target="slides/slide144.xml"/><Relationship Id="rId144" Type="http://schemas.openxmlformats.org/officeDocument/2006/relationships/slide" Target="slides/slide143.xml"/><Relationship Id="rId143" Type="http://schemas.openxmlformats.org/officeDocument/2006/relationships/slide" Target="slides/slide142.xml"/><Relationship Id="rId142" Type="http://schemas.openxmlformats.org/officeDocument/2006/relationships/slide" Target="slides/slide141.xml"/><Relationship Id="rId141" Type="http://schemas.openxmlformats.org/officeDocument/2006/relationships/slide" Target="slides/slide140.xml"/><Relationship Id="rId140" Type="http://schemas.openxmlformats.org/officeDocument/2006/relationships/slide" Target="slides/slide139.xml"/><Relationship Id="rId14" Type="http://schemas.openxmlformats.org/officeDocument/2006/relationships/slide" Target="slides/slide13.xml"/><Relationship Id="rId139" Type="http://schemas.openxmlformats.org/officeDocument/2006/relationships/slide" Target="slides/slide138.xml"/><Relationship Id="rId138" Type="http://schemas.openxmlformats.org/officeDocument/2006/relationships/slide" Target="slides/slide137.xml"/><Relationship Id="rId137" Type="http://schemas.openxmlformats.org/officeDocument/2006/relationships/slide" Target="slides/slide136.xml"/><Relationship Id="rId136" Type="http://schemas.openxmlformats.org/officeDocument/2006/relationships/slide" Target="slides/slide135.xml"/><Relationship Id="rId135" Type="http://schemas.openxmlformats.org/officeDocument/2006/relationships/slide" Target="slides/slide134.xml"/><Relationship Id="rId134" Type="http://schemas.openxmlformats.org/officeDocument/2006/relationships/slide" Target="slides/slide133.xml"/><Relationship Id="rId133" Type="http://schemas.openxmlformats.org/officeDocument/2006/relationships/slide" Target="slides/slide132.xml"/><Relationship Id="rId132" Type="http://schemas.openxmlformats.org/officeDocument/2006/relationships/slide" Target="slides/slide131.xml"/><Relationship Id="rId131" Type="http://schemas.openxmlformats.org/officeDocument/2006/relationships/slide" Target="slides/slide130.xml"/><Relationship Id="rId130" Type="http://schemas.openxmlformats.org/officeDocument/2006/relationships/slide" Target="slides/slide129.xml"/><Relationship Id="rId13" Type="http://schemas.openxmlformats.org/officeDocument/2006/relationships/slide" Target="slides/slide12.xml"/><Relationship Id="rId129" Type="http://schemas.openxmlformats.org/officeDocument/2006/relationships/slide" Target="slides/slide128.xml"/><Relationship Id="rId128" Type="http://schemas.openxmlformats.org/officeDocument/2006/relationships/slide" Target="slides/slide127.xml"/><Relationship Id="rId127" Type="http://schemas.openxmlformats.org/officeDocument/2006/relationships/slide" Target="slides/slide126.xml"/><Relationship Id="rId126" Type="http://schemas.openxmlformats.org/officeDocument/2006/relationships/slide" Target="slides/slide125.xml"/><Relationship Id="rId125" Type="http://schemas.openxmlformats.org/officeDocument/2006/relationships/slide" Target="slides/slide124.xml"/><Relationship Id="rId124" Type="http://schemas.openxmlformats.org/officeDocument/2006/relationships/slide" Target="slides/slide123.xml"/><Relationship Id="rId123" Type="http://schemas.openxmlformats.org/officeDocument/2006/relationships/slide" Target="slides/slide122.xml"/><Relationship Id="rId122" Type="http://schemas.openxmlformats.org/officeDocument/2006/relationships/slide" Target="slides/slide121.xml"/><Relationship Id="rId121" Type="http://schemas.openxmlformats.org/officeDocument/2006/relationships/slide" Target="slides/slide120.xml"/><Relationship Id="rId120" Type="http://schemas.openxmlformats.org/officeDocument/2006/relationships/slide" Target="slides/slide119.xml"/><Relationship Id="rId12" Type="http://schemas.openxmlformats.org/officeDocument/2006/relationships/slide" Target="slides/slide11.xml"/><Relationship Id="rId119" Type="http://schemas.openxmlformats.org/officeDocument/2006/relationships/slide" Target="slides/slide118.xml"/><Relationship Id="rId118" Type="http://schemas.openxmlformats.org/officeDocument/2006/relationships/slide" Target="slides/slide117.xml"/><Relationship Id="rId117" Type="http://schemas.openxmlformats.org/officeDocument/2006/relationships/slide" Target="slides/slide116.xml"/><Relationship Id="rId116" Type="http://schemas.openxmlformats.org/officeDocument/2006/relationships/slide" Target="slides/slide115.xml"/><Relationship Id="rId115" Type="http://schemas.openxmlformats.org/officeDocument/2006/relationships/slide" Target="slides/slide114.xml"/><Relationship Id="rId114" Type="http://schemas.openxmlformats.org/officeDocument/2006/relationships/slide" Target="slides/slide113.xml"/><Relationship Id="rId113" Type="http://schemas.openxmlformats.org/officeDocument/2006/relationships/slide" Target="slides/slide112.xml"/><Relationship Id="rId112" Type="http://schemas.openxmlformats.org/officeDocument/2006/relationships/slide" Target="slides/slide111.xml"/><Relationship Id="rId111" Type="http://schemas.openxmlformats.org/officeDocument/2006/relationships/slide" Target="slides/slide110.xml"/><Relationship Id="rId110" Type="http://schemas.openxmlformats.org/officeDocument/2006/relationships/slide" Target="slides/slide109.xml"/><Relationship Id="rId11" Type="http://schemas.openxmlformats.org/officeDocument/2006/relationships/slide" Target="slides/slide10.xml"/><Relationship Id="rId109" Type="http://schemas.openxmlformats.org/officeDocument/2006/relationships/slide" Target="slides/slide108.xml"/><Relationship Id="rId108" Type="http://schemas.openxmlformats.org/officeDocument/2006/relationships/slide" Target="slides/slide107.xml"/><Relationship Id="rId107" Type="http://schemas.openxmlformats.org/officeDocument/2006/relationships/slide" Target="slides/slide106.xml"/><Relationship Id="rId106" Type="http://schemas.openxmlformats.org/officeDocument/2006/relationships/slide" Target="slides/slide105.xml"/><Relationship Id="rId105" Type="http://schemas.openxmlformats.org/officeDocument/2006/relationships/slide" Target="slides/slide104.xml"/><Relationship Id="rId104" Type="http://schemas.openxmlformats.org/officeDocument/2006/relationships/slide" Target="slides/slide103.xml"/><Relationship Id="rId103" Type="http://schemas.openxmlformats.org/officeDocument/2006/relationships/slide" Target="slides/slide102.xml"/><Relationship Id="rId102" Type="http://schemas.openxmlformats.org/officeDocument/2006/relationships/slide" Target="slides/slide101.xml"/><Relationship Id="rId101" Type="http://schemas.openxmlformats.org/officeDocument/2006/relationships/slide" Target="slides/slide100.xml"/><Relationship Id="rId100" Type="http://schemas.openxmlformats.org/officeDocument/2006/relationships/slide" Target="slides/slide99.xml"/><Relationship Id="rId10" Type="http://schemas.openxmlformats.org/officeDocument/2006/relationships/slide" Target="slides/slide9.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99.jpeg"/><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103.png"/><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jpeg"/><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image" Target="../media/image121.jpeg"/><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image" Target="../media/image123.jpeg"/><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image" Target="../media/image125.jpeg"/><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image" Target="../media/image127.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image" Target="../media/image129.png"/><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image" Target="../media/image131.jpeg"/><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image" Target="../media/image133.jpeg"/><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image" Target="../media/image135.jpeg"/><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image" Target="../media/image137.jpeg"/><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image" Target="../media/image139.jpeg"/><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image" Target="../media/image141.jpeg"/><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image" Target="../media/image143.jpeg"/><Relationship Id="rId1" Type="http://schemas.openxmlformats.org/officeDocument/2006/relationships/slideLayout" Target="../slideLayouts/slideLayout1.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image" Target="../media/image145.jpeg"/><Relationship Id="rId1" Type="http://schemas.openxmlformats.org/officeDocument/2006/relationships/slideLayout" Target="../slideLayouts/slideLayout1.xml"/></Relationships>
</file>

<file path=ppt/slides/_rels/slide188.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image" Target="../media/image147.jpeg"/><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3" Type="http://schemas.openxmlformats.org/officeDocument/2006/relationships/image" Target="../media/image150.jpeg"/><Relationship Id="rId2" Type="http://schemas.openxmlformats.org/officeDocument/2006/relationships/image" Target="../media/image149.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image" Target="../media/image151.jpeg"/><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image" Target="../media/image153.jpeg"/><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image" Target="../media/image155.jpeg"/><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2" Type="http://schemas.openxmlformats.org/officeDocument/2006/relationships/image" Target="../media/image157.jpeg"/><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9.xml.rels><?xml version="1.0" encoding="UTF-8" standalone="yes"?>
<Relationships xmlns="http://schemas.openxmlformats.org/package/2006/relationships"><Relationship Id="rId3" Type="http://schemas.openxmlformats.org/officeDocument/2006/relationships/image" Target="../media/image159.jpeg"/><Relationship Id="rId2" Type="http://schemas.openxmlformats.org/officeDocument/2006/relationships/image" Target="../media/image158.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0.xml.rels><?xml version="1.0" encoding="UTF-8" standalone="yes"?>
<Relationships xmlns="http://schemas.openxmlformats.org/package/2006/relationships"><Relationship Id="rId2" Type="http://schemas.openxmlformats.org/officeDocument/2006/relationships/image" Target="../media/image160.jpeg"/><Relationship Id="rId1" Type="http://schemas.openxmlformats.org/officeDocument/2006/relationships/slideLayout" Target="../slideLayouts/slideLayout1.xml"/></Relationships>
</file>

<file path=ppt/slides/_rels/slide211.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161.png"/><Relationship Id="rId1" Type="http://schemas.openxmlformats.org/officeDocument/2006/relationships/slideLayout" Target="../slideLayouts/slideLayout1.xml"/></Relationships>
</file>

<file path=ppt/slides/_rels/slide212.xml.rels><?xml version="1.0" encoding="UTF-8" standalone="yes"?>
<Relationships xmlns="http://schemas.openxmlformats.org/package/2006/relationships"><Relationship Id="rId2" Type="http://schemas.openxmlformats.org/officeDocument/2006/relationships/image" Target="../media/image163.jpeg"/><Relationship Id="rId1" Type="http://schemas.openxmlformats.org/officeDocument/2006/relationships/slideLayout" Target="../slideLayouts/slideLayout1.xml"/></Relationships>
</file>

<file path=ppt/slides/_rels/slide213.xml.rels><?xml version="1.0" encoding="UTF-8" standalone="yes"?>
<Relationships xmlns="http://schemas.openxmlformats.org/package/2006/relationships"><Relationship Id="rId2" Type="http://schemas.openxmlformats.org/officeDocument/2006/relationships/image" Target="../media/image164.jpeg"/><Relationship Id="rId1" Type="http://schemas.openxmlformats.org/officeDocument/2006/relationships/slideLayout" Target="../slideLayouts/slideLayout1.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9.xml.rels><?xml version="1.0" encoding="UTF-8" standalone="yes"?>
<Relationships xmlns="http://schemas.openxmlformats.org/package/2006/relationships"><Relationship Id="rId2" Type="http://schemas.openxmlformats.org/officeDocument/2006/relationships/image" Target="../media/image165.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20.xml.rels><?xml version="1.0" encoding="UTF-8" standalone="yes"?>
<Relationships xmlns="http://schemas.openxmlformats.org/package/2006/relationships"><Relationship Id="rId2" Type="http://schemas.openxmlformats.org/officeDocument/2006/relationships/image" Target="../media/image166.jpeg"/><Relationship Id="rId1" Type="http://schemas.openxmlformats.org/officeDocument/2006/relationships/slideLayout" Target="../slideLayouts/slideLayout1.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2.xml.rels><?xml version="1.0" encoding="UTF-8" standalone="yes"?>
<Relationships xmlns="http://schemas.openxmlformats.org/package/2006/relationships"><Relationship Id="rId2" Type="http://schemas.openxmlformats.org/officeDocument/2006/relationships/image" Target="../media/image167.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4" Type="http://schemas.openxmlformats.org/officeDocument/2006/relationships/image" Target="../media/image19.jpeg"/><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jpe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p:nvPr/>
        </p:nvSpPr>
        <p:spPr>
          <a:xfrm>
            <a:off x="3601211" y="3160115"/>
            <a:ext cx="5696584" cy="1736089"/>
          </a:xfrm>
          <a:prstGeom prst="rect">
            <a:avLst/>
          </a:prstGeom>
        </p:spPr>
        <p:txBody>
          <a:bodyPr vert="horz" wrap="square" lIns="0" tIns="0" rIns="0" bIns="0"/>
          <a:lstStyle/>
          <a:p>
            <a:pPr algn="l" rtl="0" eaLnBrk="0">
              <a:lnSpc>
                <a:spcPct val="74809"/>
              </a:lnSpc>
              <a:tabLst/>
            </a:pPr>
            <a:endParaRPr lang="Arial" altLang="Arial" sz="100" dirty="0"/>
          </a:p>
          <a:p>
            <a:pPr marL="12700" algn="l" rtl="0" eaLnBrk="0">
              <a:lnSpc>
                <a:spcPct val="83000"/>
              </a:lnSpc>
              <a:tabLst/>
            </a:pPr>
            <a:r>
              <a:rPr sz="4700" b="1" kern="0" spc="170" dirty="0">
                <a:solidFill>
                  <a:srgbClr val="000000">
                    <a:alpha val="100000"/>
                  </a:srgbClr>
                </a:solidFill>
                <a:latin typeface="Arial"/>
                <a:ea typeface="Arial"/>
                <a:cs typeface="Arial"/>
              </a:rPr>
              <a:t>OF</a:t>
            </a:r>
            <a:r>
              <a:rPr sz="4700" b="1" kern="0" spc="40" dirty="0">
                <a:solidFill>
                  <a:srgbClr val="000000">
                    <a:alpha val="100000"/>
                  </a:srgbClr>
                </a:solidFill>
                <a:latin typeface="Arial"/>
                <a:ea typeface="Arial"/>
                <a:cs typeface="Arial"/>
              </a:rPr>
              <a:t>  </a:t>
            </a:r>
            <a:r>
              <a:rPr sz="4700" b="1" kern="0" spc="170" dirty="0">
                <a:solidFill>
                  <a:srgbClr val="000000">
                    <a:alpha val="100000"/>
                  </a:srgbClr>
                </a:solidFill>
                <a:latin typeface="Arial"/>
                <a:ea typeface="Arial"/>
                <a:cs typeface="Arial"/>
              </a:rPr>
              <a:t>PRINTMAKING</a:t>
            </a:r>
            <a:endParaRPr lang="Arial" altLang="Arial" sz="4700" dirty="0"/>
          </a:p>
          <a:p>
            <a:pPr marL="1219200" algn="l" rtl="0" eaLnBrk="0">
              <a:lnSpc>
                <a:spcPts val="4348"/>
              </a:lnSpc>
              <a:spcBef>
                <a:spcPts val="357"/>
              </a:spcBef>
              <a:tabLst/>
            </a:pPr>
            <a:r>
              <a:rPr sz="3500" kern="0" spc="-50" dirty="0">
                <a:solidFill>
                  <a:srgbClr val="0000FF">
                    <a:alpha val="100000"/>
                  </a:srgbClr>
                </a:solidFill>
                <a:latin typeface="Microsoft YaHei"/>
                <a:ea typeface="Microsoft YaHei"/>
                <a:cs typeface="Microsoft YaHei"/>
              </a:rPr>
              <a:t>版</a:t>
            </a:r>
            <a:r>
              <a:rPr sz="3500" kern="0" spc="270" dirty="0">
                <a:solidFill>
                  <a:srgbClr val="0000FF">
                    <a:alpha val="100000"/>
                  </a:srgbClr>
                </a:solidFill>
                <a:latin typeface="Microsoft YaHei"/>
                <a:ea typeface="Microsoft YaHei"/>
                <a:cs typeface="Microsoft YaHei"/>
              </a:rPr>
              <a:t>  </a:t>
            </a:r>
            <a:r>
              <a:rPr sz="3500" kern="0" spc="-50" dirty="0">
                <a:solidFill>
                  <a:srgbClr val="0000FF">
                    <a:alpha val="100000"/>
                  </a:srgbClr>
                </a:solidFill>
                <a:latin typeface="Microsoft YaHei"/>
                <a:ea typeface="Microsoft YaHei"/>
                <a:cs typeface="Microsoft YaHei"/>
              </a:rPr>
              <a:t>画</a:t>
            </a:r>
            <a:r>
              <a:rPr sz="3500" kern="0" spc="210" dirty="0">
                <a:solidFill>
                  <a:srgbClr val="0000FF">
                    <a:alpha val="100000"/>
                  </a:srgbClr>
                </a:solidFill>
                <a:latin typeface="Microsoft YaHei"/>
                <a:ea typeface="Microsoft YaHei"/>
                <a:cs typeface="Microsoft YaHei"/>
              </a:rPr>
              <a:t>  </a:t>
            </a:r>
            <a:r>
              <a:rPr sz="3500" kern="0" spc="-50" dirty="0">
                <a:solidFill>
                  <a:srgbClr val="0000FF">
                    <a:alpha val="100000"/>
                  </a:srgbClr>
                </a:solidFill>
                <a:latin typeface="Microsoft YaHei"/>
                <a:ea typeface="Microsoft YaHei"/>
                <a:cs typeface="Microsoft YaHei"/>
              </a:rPr>
              <a:t>基</a:t>
            </a:r>
            <a:r>
              <a:rPr sz="3500" kern="0" spc="220" dirty="0">
                <a:solidFill>
                  <a:srgbClr val="0000FF">
                    <a:alpha val="100000"/>
                  </a:srgbClr>
                </a:solidFill>
                <a:latin typeface="Microsoft YaHei"/>
                <a:ea typeface="Microsoft YaHei"/>
                <a:cs typeface="Microsoft YaHei"/>
              </a:rPr>
              <a:t>  </a:t>
            </a:r>
            <a:r>
              <a:rPr sz="3500" kern="0" spc="-50" dirty="0">
                <a:solidFill>
                  <a:srgbClr val="0000FF">
                    <a:alpha val="100000"/>
                  </a:srgbClr>
                </a:solidFill>
                <a:latin typeface="Microsoft YaHei"/>
                <a:ea typeface="Microsoft YaHei"/>
                <a:cs typeface="Microsoft YaHei"/>
              </a:rPr>
              <a:t>础</a:t>
            </a:r>
            <a:endParaRPr lang="Microsoft YaHei" altLang="Microsoft YaHei" sz="3500" dirty="0"/>
          </a:p>
          <a:p>
            <a:pPr marL="1094105" algn="l" rtl="0" eaLnBrk="0">
              <a:lnSpc>
                <a:spcPct val="86000"/>
              </a:lnSpc>
              <a:spcBef>
                <a:spcPts val="625"/>
              </a:spcBef>
              <a:tabLst/>
            </a:pPr>
            <a:r>
              <a:rPr sz="1500" b="1" kern="0" spc="50" dirty="0">
                <a:solidFill>
                  <a:srgbClr val="B2B2B2">
                    <a:alpha val="100000"/>
                  </a:srgbClr>
                </a:solidFill>
                <a:latin typeface="Arial"/>
                <a:ea typeface="Arial"/>
                <a:cs typeface="Arial"/>
              </a:rPr>
              <a:t>Weifang</a:t>
            </a:r>
            <a:r>
              <a:rPr sz="1500" b="1" kern="0" spc="140" dirty="0">
                <a:solidFill>
                  <a:srgbClr val="B2B2B2">
                    <a:alpha val="100000"/>
                  </a:srgbClr>
                </a:solidFill>
                <a:latin typeface="Arial"/>
                <a:ea typeface="Arial"/>
                <a:cs typeface="Arial"/>
              </a:rPr>
              <a:t> </a:t>
            </a:r>
            <a:r>
              <a:rPr sz="1500" b="1" kern="0" spc="50" dirty="0">
                <a:solidFill>
                  <a:srgbClr val="B2B2B2">
                    <a:alpha val="100000"/>
                  </a:srgbClr>
                </a:solidFill>
                <a:latin typeface="Arial"/>
                <a:ea typeface="Arial"/>
                <a:cs typeface="Arial"/>
              </a:rPr>
              <a:t>Institute of Te</a:t>
            </a:r>
            <a:r>
              <a:rPr sz="1500" b="1" kern="0" spc="40" dirty="0">
                <a:solidFill>
                  <a:srgbClr val="B2B2B2">
                    <a:alpha val="100000"/>
                  </a:srgbClr>
                </a:solidFill>
                <a:latin typeface="Arial"/>
                <a:ea typeface="Arial"/>
                <a:cs typeface="Arial"/>
              </a:rPr>
              <a:t>chnology.</a:t>
            </a:r>
            <a:endParaRPr lang="Arial" altLang="Arial" sz="1500" dirty="0"/>
          </a:p>
          <a:p>
            <a:pPr marL="1316989" algn="l" rtl="0" eaLnBrk="0">
              <a:lnSpc>
                <a:spcPct val="86000"/>
              </a:lnSpc>
              <a:spcBef>
                <a:spcPts val="372"/>
              </a:spcBef>
              <a:tabLst/>
            </a:pPr>
            <a:r>
              <a:rPr sz="1500" b="1" kern="0" spc="0" dirty="0">
                <a:solidFill>
                  <a:srgbClr val="B2B2B2">
                    <a:alpha val="100000"/>
                  </a:srgbClr>
                </a:solidFill>
                <a:latin typeface="Arial"/>
                <a:ea typeface="Arial"/>
                <a:cs typeface="Arial"/>
              </a:rPr>
              <a:t>Prepared</a:t>
            </a:r>
            <a:r>
              <a:rPr sz="1500" b="1" kern="0" spc="150" dirty="0">
                <a:solidFill>
                  <a:srgbClr val="B2B2B2">
                    <a:alpha val="100000"/>
                  </a:srgbClr>
                </a:solidFill>
                <a:latin typeface="Arial"/>
                <a:ea typeface="Arial"/>
                <a:cs typeface="Arial"/>
              </a:rPr>
              <a:t> </a:t>
            </a:r>
            <a:r>
              <a:rPr sz="1500" b="1" kern="0" spc="0" dirty="0">
                <a:solidFill>
                  <a:srgbClr val="B2B2B2">
                    <a:alpha val="100000"/>
                  </a:srgbClr>
                </a:solidFill>
                <a:latin typeface="Arial"/>
                <a:ea typeface="Arial"/>
                <a:cs typeface="Arial"/>
              </a:rPr>
              <a:t>by</a:t>
            </a:r>
            <a:r>
              <a:rPr sz="1500" b="1" kern="0" spc="120" dirty="0">
                <a:solidFill>
                  <a:srgbClr val="B2B2B2">
                    <a:alpha val="100000"/>
                  </a:srgbClr>
                </a:solidFill>
                <a:latin typeface="Arial"/>
                <a:ea typeface="Arial"/>
                <a:cs typeface="Arial"/>
              </a:rPr>
              <a:t> </a:t>
            </a:r>
            <a:r>
              <a:rPr sz="1500" b="1" kern="0" spc="0" dirty="0">
                <a:solidFill>
                  <a:srgbClr val="B2B2B2">
                    <a:alpha val="100000"/>
                  </a:srgbClr>
                </a:solidFill>
                <a:latin typeface="Arial"/>
                <a:ea typeface="Arial"/>
                <a:cs typeface="Arial"/>
              </a:rPr>
              <a:t>Yang</a:t>
            </a:r>
            <a:r>
              <a:rPr sz="1500" b="1" kern="0" spc="150" dirty="0">
                <a:solidFill>
                  <a:srgbClr val="B2B2B2">
                    <a:alpha val="100000"/>
                  </a:srgbClr>
                </a:solidFill>
                <a:latin typeface="Arial"/>
                <a:ea typeface="Arial"/>
                <a:cs typeface="Arial"/>
              </a:rPr>
              <a:t> </a:t>
            </a:r>
            <a:r>
              <a:rPr sz="1500" b="1" kern="0" spc="0" dirty="0">
                <a:solidFill>
                  <a:srgbClr val="B2B2B2">
                    <a:alpha val="100000"/>
                  </a:srgbClr>
                </a:solidFill>
                <a:latin typeface="Arial"/>
                <a:ea typeface="Arial"/>
                <a:cs typeface="Arial"/>
              </a:rPr>
              <a:t>Kai</a:t>
            </a:r>
            <a:r>
              <a:rPr sz="1500" b="1" kern="0" spc="120" dirty="0">
                <a:solidFill>
                  <a:srgbClr val="B2B2B2">
                    <a:alpha val="100000"/>
                  </a:srgbClr>
                </a:solidFill>
                <a:latin typeface="Arial"/>
                <a:ea typeface="Arial"/>
                <a:cs typeface="Arial"/>
              </a:rPr>
              <a:t>  </a:t>
            </a:r>
            <a:r>
              <a:rPr sz="1500" b="1" kern="0" spc="120" dirty="0">
                <a:solidFill>
                  <a:srgbClr val="FF6600">
                    <a:alpha val="100000"/>
                  </a:srgbClr>
                </a:solidFill>
                <a:latin typeface="Arial"/>
                <a:ea typeface="Arial"/>
                <a:cs typeface="Arial"/>
              </a:rPr>
              <a:t>2022.</a:t>
            </a:r>
            <a:endParaRPr lang="Arial" altLang="Arial" sz="1500" dirty="0"/>
          </a:p>
        </p:txBody>
      </p:sp>
      <p:sp>
        <p:nvSpPr>
          <p:cNvPr id="4" name="textbox 4"/>
          <p:cNvSpPr/>
          <p:nvPr/>
        </p:nvSpPr>
        <p:spPr>
          <a:xfrm>
            <a:off x="4545507" y="2541219"/>
            <a:ext cx="3814445" cy="469900"/>
          </a:xfrm>
          <a:prstGeom prst="rect">
            <a:avLst/>
          </a:prstGeom>
        </p:spPr>
        <p:txBody>
          <a:bodyPr vert="horz" wrap="square" lIns="0" tIns="0" rIns="0" bIns="0"/>
          <a:lstStyle/>
          <a:p>
            <a:pPr algn="l" rtl="0" eaLnBrk="0">
              <a:lnSpc>
                <a:spcPct val="94524"/>
              </a:lnSpc>
              <a:tabLst/>
            </a:pPr>
            <a:endParaRPr lang="Arial" altLang="Arial" sz="100" dirty="0"/>
          </a:p>
          <a:p>
            <a:pPr marL="12700" algn="l" rtl="0" eaLnBrk="0">
              <a:lnSpc>
                <a:spcPct val="83000"/>
              </a:lnSpc>
              <a:tabLst/>
            </a:pPr>
            <a:r>
              <a:rPr sz="3500" b="1" kern="0" spc="50" dirty="0">
                <a:solidFill>
                  <a:srgbClr val="000000">
                    <a:alpha val="100000"/>
                  </a:srgbClr>
                </a:solidFill>
                <a:latin typeface="Arial"/>
                <a:ea typeface="Arial"/>
                <a:cs typeface="Arial"/>
              </a:rPr>
              <a:t>FUNDAMENTALS</a:t>
            </a:r>
            <a:endParaRPr lang="Arial" altLang="Arial" sz="3500" dirty="0"/>
          </a:p>
        </p:txBody>
      </p:sp>
      <p:pic>
        <p:nvPicPr>
          <p:cNvPr id="6" name="picture 6"/>
          <p:cNvPicPr>
            <a:picLocks noChangeAspect="1"/>
          </p:cNvPicPr>
          <p:nvPr/>
        </p:nvPicPr>
        <p:blipFill>
          <a:blip r:embed="rId2"/>
          <a:stretch>
            <a:fillRect/>
          </a:stretch>
        </p:blipFill>
        <p:spPr>
          <a:xfrm rot="21600000">
            <a:off x="5594603" y="4936235"/>
            <a:ext cx="1235963" cy="886967"/>
          </a:xfrm>
          <a:prstGeom prst="rect">
            <a:avLst/>
          </a:prstGeom>
        </p:spPr>
      </p:pic>
      <p:grpSp>
        <p:nvGrpSpPr>
          <p:cNvPr id="2" name="group 2"/>
          <p:cNvGrpSpPr/>
          <p:nvPr/>
        </p:nvGrpSpPr>
        <p:grpSpPr>
          <a:xfrm rot="21600000">
            <a:off x="3847782" y="2391010"/>
            <a:ext cx="519020" cy="615841"/>
            <a:chOff x="0" y="0"/>
            <a:chExt cx="519020" cy="615841"/>
          </a:xfrm>
        </p:grpSpPr>
        <p:sp>
          <p:nvSpPr>
            <p:cNvPr id="8" name="path"/>
            <p:cNvSpPr/>
            <p:nvPr/>
          </p:nvSpPr>
          <p:spPr>
            <a:xfrm>
              <a:off x="0" y="114788"/>
              <a:ext cx="404253" cy="404329"/>
            </a:xfrm>
            <a:custGeom>
              <a:avLst/>
              <a:gdLst/>
              <a:ahLst/>
              <a:cxnLst/>
              <a:rect l="0" t="0" r="0" b="0"/>
              <a:pathLst>
                <a:path w="636" h="636">
                  <a:moveTo>
                    <a:pt x="0" y="318"/>
                  </a:moveTo>
                  <a:cubicBezTo>
                    <a:pt x="0" y="142"/>
                    <a:pt x="142" y="0"/>
                    <a:pt x="318" y="0"/>
                  </a:cubicBezTo>
                  <a:cubicBezTo>
                    <a:pt x="494" y="0"/>
                    <a:pt x="636" y="142"/>
                    <a:pt x="636" y="318"/>
                  </a:cubicBezTo>
                  <a:cubicBezTo>
                    <a:pt x="636" y="494"/>
                    <a:pt x="494" y="636"/>
                    <a:pt x="318" y="636"/>
                  </a:cubicBezTo>
                  <a:cubicBezTo>
                    <a:pt x="142" y="636"/>
                    <a:pt x="0" y="494"/>
                    <a:pt x="0" y="318"/>
                  </a:cubicBezTo>
                </a:path>
              </a:pathLst>
            </a:custGeom>
            <a:solidFill>
              <a:srgbClr val="19CCFF">
                <a:alpha val="100000"/>
              </a:srgbClr>
            </a:solidFill>
            <a:ln cap="flat">
              <a:noFill/>
              <a:prstDash val="solid"/>
              <a:miter lim="0"/>
            </a:ln>
          </p:spPr>
          <p:txBody>
            <a:bodyPr rtlCol="0"/>
            <a:lstStyle/>
            <a:p>
              <a:pPr algn="ctr"/>
              <a:endParaRPr lang="zh-CN" altLang="en-US"/>
            </a:p>
          </p:txBody>
        </p:sp>
        <p:sp>
          <p:nvSpPr>
            <p:cNvPr id="10" name="path"/>
            <p:cNvSpPr/>
            <p:nvPr/>
          </p:nvSpPr>
          <p:spPr>
            <a:xfrm>
              <a:off x="46037" y="0"/>
              <a:ext cx="472982" cy="615841"/>
            </a:xfrm>
            <a:custGeom>
              <a:avLst/>
              <a:gdLst/>
              <a:ahLst/>
              <a:cxnLst/>
              <a:rect l="0" t="0" r="0" b="0"/>
              <a:pathLst>
                <a:path w="744" h="969">
                  <a:moveTo>
                    <a:pt x="0" y="65"/>
                  </a:moveTo>
                  <a:cubicBezTo>
                    <a:pt x="42" y="40"/>
                    <a:pt x="90" y="21"/>
                    <a:pt x="141" y="11"/>
                  </a:cubicBezTo>
                  <a:cubicBezTo>
                    <a:pt x="411" y="-46"/>
                    <a:pt x="676" y="125"/>
                    <a:pt x="734" y="394"/>
                  </a:cubicBezTo>
                  <a:cubicBezTo>
                    <a:pt x="787" y="642"/>
                    <a:pt x="645" y="886"/>
                    <a:pt x="410" y="969"/>
                  </a:cubicBezTo>
                  <a:lnTo>
                    <a:pt x="364" y="835"/>
                  </a:lnTo>
                  <a:cubicBezTo>
                    <a:pt x="531" y="776"/>
                    <a:pt x="633" y="601"/>
                    <a:pt x="595" y="423"/>
                  </a:cubicBezTo>
                  <a:cubicBezTo>
                    <a:pt x="554" y="230"/>
                    <a:pt x="364" y="107"/>
                    <a:pt x="170" y="148"/>
                  </a:cubicBezTo>
                  <a:cubicBezTo>
                    <a:pt x="133" y="156"/>
                    <a:pt x="99" y="169"/>
                    <a:pt x="69" y="187"/>
                  </a:cubicBezTo>
                  <a:lnTo>
                    <a:pt x="0" y="65"/>
                  </a:lnTo>
                </a:path>
              </a:pathLst>
            </a:custGeom>
            <a:solidFill>
              <a:srgbClr val="0000FF">
                <a:alpha val="100000"/>
              </a:srgbClr>
            </a:solidFill>
            <a:ln cap="flat">
              <a:noFill/>
              <a:prstDash val="solid"/>
              <a:miter lim="0"/>
            </a:ln>
          </p:spPr>
          <p:txBody>
            <a:bodyPr rtlCol="0"/>
            <a:lstStyle/>
            <a:p>
              <a:pPr algn="ctr"/>
              <a:endParaRPr lang="zh-CN" altLang="en-US"/>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extbox 46"/>
          <p:cNvSpPr/>
          <p:nvPr/>
        </p:nvSpPr>
        <p:spPr>
          <a:xfrm>
            <a:off x="1124987" y="1125791"/>
            <a:ext cx="9923780" cy="2185035"/>
          </a:xfrm>
          <a:prstGeom prst="rect">
            <a:avLst/>
          </a:prstGeom>
        </p:spPr>
        <p:txBody>
          <a:bodyPr vert="horz" wrap="square" lIns="0" tIns="0" rIns="0" bIns="0"/>
          <a:lstStyle/>
          <a:p>
            <a:pPr algn="l" rtl="0" eaLnBrk="0">
              <a:lnSpc>
                <a:spcPct val="95167"/>
              </a:lnSpc>
              <a:tabLst/>
            </a:pPr>
            <a:endParaRPr lang="Arial" altLang="Arial" sz="100" dirty="0"/>
          </a:p>
          <a:p>
            <a:pPr marL="4013200" algn="l" rtl="0" eaLnBrk="0">
              <a:lnSpc>
                <a:spcPct val="88000"/>
              </a:lnSpc>
              <a:tabLst/>
            </a:pPr>
            <a:r>
              <a:rPr sz="3500" kern="0" spc="-90" dirty="0">
                <a:solidFill>
                  <a:srgbClr val="0000FF">
                    <a:alpha val="100000"/>
                  </a:srgbClr>
                </a:solidFill>
                <a:latin typeface="Microsoft YaHei"/>
                <a:ea typeface="Microsoft YaHei"/>
                <a:cs typeface="Microsoft YaHei"/>
              </a:rPr>
              <a:t>凸</a:t>
            </a:r>
            <a:r>
              <a:rPr sz="3500" kern="0" spc="260" dirty="0">
                <a:solidFill>
                  <a:srgbClr val="0000FF">
                    <a:alpha val="100000"/>
                  </a:srgbClr>
                </a:solidFill>
                <a:latin typeface="Microsoft YaHei"/>
                <a:ea typeface="Microsoft YaHei"/>
                <a:cs typeface="Microsoft YaHei"/>
              </a:rPr>
              <a:t> </a:t>
            </a:r>
            <a:r>
              <a:rPr sz="3500" kern="0" spc="-90" dirty="0">
                <a:solidFill>
                  <a:srgbClr val="0000FF">
                    <a:alpha val="100000"/>
                  </a:srgbClr>
                </a:solidFill>
                <a:latin typeface="Microsoft YaHei"/>
                <a:ea typeface="Microsoft YaHei"/>
                <a:cs typeface="Microsoft YaHei"/>
              </a:rPr>
              <a:t>版</a:t>
            </a:r>
            <a:r>
              <a:rPr sz="3500" kern="0" spc="260" dirty="0">
                <a:solidFill>
                  <a:srgbClr val="0000FF">
                    <a:alpha val="100000"/>
                  </a:srgbClr>
                </a:solidFill>
                <a:latin typeface="Microsoft YaHei"/>
                <a:ea typeface="Microsoft YaHei"/>
                <a:cs typeface="Microsoft YaHei"/>
              </a:rPr>
              <a:t> </a:t>
            </a:r>
            <a:r>
              <a:rPr sz="3500" kern="0" spc="-90" dirty="0">
                <a:solidFill>
                  <a:srgbClr val="0000FF">
                    <a:alpha val="100000"/>
                  </a:srgbClr>
                </a:solidFill>
                <a:latin typeface="Microsoft YaHei"/>
                <a:ea typeface="Microsoft YaHei"/>
                <a:cs typeface="Microsoft YaHei"/>
              </a:rPr>
              <a:t>版</a:t>
            </a:r>
            <a:r>
              <a:rPr sz="3500" kern="0" spc="330" dirty="0">
                <a:solidFill>
                  <a:srgbClr val="0000FF">
                    <a:alpha val="100000"/>
                  </a:srgbClr>
                </a:solidFill>
                <a:latin typeface="Microsoft YaHei"/>
                <a:ea typeface="Microsoft YaHei"/>
                <a:cs typeface="Microsoft YaHei"/>
              </a:rPr>
              <a:t> </a:t>
            </a:r>
            <a:r>
              <a:rPr sz="3500" kern="0" spc="-90" dirty="0">
                <a:solidFill>
                  <a:srgbClr val="0000FF">
                    <a:alpha val="100000"/>
                  </a:srgbClr>
                </a:solidFill>
                <a:latin typeface="Microsoft YaHei"/>
                <a:ea typeface="Microsoft YaHei"/>
                <a:cs typeface="Microsoft YaHei"/>
              </a:rPr>
              <a:t>画</a:t>
            </a:r>
            <a:endParaRPr lang="Microsoft YaHei" altLang="Microsoft YaHei" sz="3500" dirty="0"/>
          </a:p>
          <a:p>
            <a:pPr algn="l" rtl="0" eaLnBrk="0">
              <a:lnSpc>
                <a:spcPct val="135000"/>
              </a:lnSpc>
              <a:tabLst/>
            </a:pPr>
            <a:endParaRPr lang="Arial" altLang="Arial" sz="1000" dirty="0"/>
          </a:p>
          <a:p>
            <a:pPr algn="l" rtl="0" eaLnBrk="0">
              <a:lnSpc>
                <a:spcPct val="136000"/>
              </a:lnSpc>
              <a:tabLst/>
            </a:pPr>
            <a:endParaRPr lang="Arial" altLang="Arial" sz="1000" dirty="0"/>
          </a:p>
          <a:p>
            <a:pPr marL="31115" algn="l" rtl="0" eaLnBrk="0">
              <a:lnSpc>
                <a:spcPct val="85000"/>
              </a:lnSpc>
              <a:spcBef>
                <a:spcPts val="600"/>
              </a:spcBef>
              <a:tabLst/>
            </a:pPr>
            <a:r>
              <a:rPr sz="2000" kern="0" spc="0" dirty="0">
                <a:solidFill>
                  <a:srgbClr val="000000">
                    <a:alpha val="100000"/>
                  </a:srgbClr>
                </a:solidFill>
                <a:latin typeface="Microsoft YaHei"/>
                <a:ea typeface="Microsoft YaHei"/>
                <a:cs typeface="Microsoft YaHei"/>
              </a:rPr>
              <a:t>凸版版画指在印刷版材上，使用雕刻工</a:t>
            </a:r>
            <a:r>
              <a:rPr sz="2000" kern="0" spc="-10" dirty="0">
                <a:solidFill>
                  <a:srgbClr val="000000">
                    <a:alpha val="100000"/>
                  </a:srgbClr>
                </a:solidFill>
                <a:latin typeface="Microsoft YaHei"/>
                <a:ea typeface="Microsoft YaHei"/>
                <a:cs typeface="Microsoft YaHei"/>
              </a:rPr>
              <a:t>具或者化学材料腐蚀的方法，依照需求将版面的多</a:t>
            </a:r>
            <a:endParaRPr lang="Microsoft YaHei" altLang="Microsoft YaHei" sz="2000" dirty="0"/>
          </a:p>
          <a:p>
            <a:pPr marL="12700" indent="635" algn="l" rtl="0" eaLnBrk="0">
              <a:lnSpc>
                <a:spcPct val="154000"/>
              </a:lnSpc>
              <a:spcBef>
                <a:spcPts val="10"/>
              </a:spcBef>
              <a:tabLst/>
            </a:pPr>
            <a:r>
              <a:rPr sz="2000" kern="0" spc="-10" dirty="0">
                <a:solidFill>
                  <a:srgbClr val="000000">
                    <a:alpha val="100000"/>
                  </a:srgbClr>
                </a:solidFill>
                <a:latin typeface="Microsoft YaHei"/>
                <a:ea typeface="Microsoft YaHei"/>
                <a:cs typeface="Microsoft YaHei"/>
              </a:rPr>
              <a:t>余部分剔除，在印刷版面上形成凸起的图形</a:t>
            </a:r>
            <a:r>
              <a:rPr sz="2000" kern="0" spc="-21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、图像；在凸起的部分着色后</a:t>
            </a:r>
            <a:r>
              <a:rPr sz="2000" kern="0" spc="-20" dirty="0">
                <a:solidFill>
                  <a:srgbClr val="000000">
                    <a:alpha val="100000"/>
                  </a:srgbClr>
                </a:solidFill>
                <a:latin typeface="Microsoft YaHei"/>
                <a:ea typeface="Microsoft YaHei"/>
                <a:cs typeface="Microsoft YaHei"/>
              </a:rPr>
              <a:t>面覆盖印刷纸，</a:t>
            </a:r>
            <a:r>
              <a:rPr sz="2000" kern="0" spc="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经施压将着色色料转印到承印物上，</a:t>
            </a:r>
            <a:r>
              <a:rPr sz="2000" kern="0" spc="0" dirty="0">
                <a:solidFill>
                  <a:srgbClr val="000000">
                    <a:alpha val="100000"/>
                  </a:srgbClr>
                </a:solidFill>
                <a:latin typeface="Microsoft YaHei"/>
                <a:ea typeface="Microsoft YaHei"/>
                <a:cs typeface="Microsoft YaHei"/>
              </a:rPr>
              <a:t>得到的图像即是凸版版画。</a:t>
            </a:r>
            <a:endParaRPr lang="Microsoft YaHei" altLang="Microsoft YaHei" sz="2000" dirty="0"/>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0" name="picture 720"/>
          <p:cNvPicPr>
            <a:picLocks noChangeAspect="1"/>
          </p:cNvPicPr>
          <p:nvPr/>
        </p:nvPicPr>
        <p:blipFill>
          <a:blip r:embed="rId2"/>
          <a:stretch>
            <a:fillRect/>
          </a:stretch>
        </p:blipFill>
        <p:spPr>
          <a:xfrm rot="21600000">
            <a:off x="435863" y="2115311"/>
            <a:ext cx="5013959" cy="2814828"/>
          </a:xfrm>
          <a:prstGeom prst="rect">
            <a:avLst/>
          </a:prstGeom>
        </p:spPr>
      </p:pic>
      <p:pic>
        <p:nvPicPr>
          <p:cNvPr id="722" name="picture 722"/>
          <p:cNvPicPr>
            <a:picLocks noChangeAspect="1"/>
          </p:cNvPicPr>
          <p:nvPr/>
        </p:nvPicPr>
        <p:blipFill>
          <a:blip r:embed="rId3"/>
          <a:stretch>
            <a:fillRect/>
          </a:stretch>
        </p:blipFill>
        <p:spPr>
          <a:xfrm rot="21600000">
            <a:off x="6359652" y="1790700"/>
            <a:ext cx="3276600" cy="3276600"/>
          </a:xfrm>
          <a:prstGeom prst="rect">
            <a:avLst/>
          </a:prstGeom>
        </p:spPr>
      </p:pic>
      <p:sp>
        <p:nvSpPr>
          <p:cNvPr id="724" name="textbox 724"/>
          <p:cNvSpPr/>
          <p:nvPr/>
        </p:nvSpPr>
        <p:spPr>
          <a:xfrm>
            <a:off x="613712" y="666251"/>
            <a:ext cx="265493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凹版版画的材料与工具</a:t>
            </a:r>
            <a:endParaRPr lang="Microsoft YaHei" altLang="Microsoft YaHei" sz="1500" dirty="0"/>
          </a:p>
        </p:txBody>
      </p:sp>
      <p:sp>
        <p:nvSpPr>
          <p:cNvPr id="726" name="textbox 726"/>
          <p:cNvSpPr/>
          <p:nvPr/>
        </p:nvSpPr>
        <p:spPr>
          <a:xfrm>
            <a:off x="969695" y="5574436"/>
            <a:ext cx="1613535" cy="265429"/>
          </a:xfrm>
          <a:prstGeom prst="rect">
            <a:avLst/>
          </a:prstGeom>
        </p:spPr>
        <p:txBody>
          <a:bodyPr vert="horz" wrap="square" lIns="0" tIns="0" rIns="0" bIns="0"/>
          <a:lstStyle/>
          <a:p>
            <a:pPr algn="l" rtl="0" eaLnBrk="0">
              <a:lnSpc>
                <a:spcPct val="91348"/>
              </a:lnSpc>
              <a:tabLst/>
            </a:pPr>
            <a:endParaRPr lang="Arial" altLang="Arial" sz="100" dirty="0"/>
          </a:p>
          <a:p>
            <a:pPr marL="12700" algn="l" rtl="0" eaLnBrk="0">
              <a:lnSpc>
                <a:spcPct val="92000"/>
              </a:lnSpc>
              <a:tabLst/>
            </a:pPr>
            <a:r>
              <a:rPr sz="1700" kern="0" spc="80" dirty="0">
                <a:solidFill>
                  <a:srgbClr val="000000">
                    <a:alpha val="100000"/>
                  </a:srgbClr>
                </a:solidFill>
                <a:latin typeface="Microsoft YaHei"/>
                <a:ea typeface="Microsoft YaHei"/>
                <a:cs typeface="Microsoft YaHei"/>
              </a:rPr>
              <a:t>大型号异形墨滚</a:t>
            </a:r>
            <a:endParaRPr lang="Microsoft YaHei" altLang="Microsoft YaHei" sz="1700" dirty="0"/>
          </a:p>
        </p:txBody>
      </p:sp>
      <p:sp>
        <p:nvSpPr>
          <p:cNvPr id="728" name="textbox 728"/>
          <p:cNvSpPr/>
          <p:nvPr/>
        </p:nvSpPr>
        <p:spPr>
          <a:xfrm>
            <a:off x="7424953" y="5559374"/>
            <a:ext cx="690244" cy="261620"/>
          </a:xfrm>
          <a:prstGeom prst="rect">
            <a:avLst/>
          </a:prstGeom>
        </p:spPr>
        <p:txBody>
          <a:bodyPr vert="horz" wrap="square" lIns="0" tIns="0" rIns="0" bIns="0"/>
          <a:lstStyle/>
          <a:p>
            <a:pPr algn="l" rtl="0" eaLnBrk="0">
              <a:lnSpc>
                <a:spcPct val="82729"/>
              </a:lnSpc>
              <a:tabLst/>
            </a:pPr>
            <a:endParaRPr lang="Arial" altLang="Arial" sz="100" dirty="0"/>
          </a:p>
          <a:p>
            <a:pPr marL="12700" algn="l" rtl="0" eaLnBrk="0">
              <a:lnSpc>
                <a:spcPct val="91000"/>
              </a:lnSpc>
              <a:tabLst/>
            </a:pPr>
            <a:r>
              <a:rPr sz="1700" kern="0" spc="40" dirty="0">
                <a:solidFill>
                  <a:srgbClr val="000000">
                    <a:alpha val="100000"/>
                  </a:srgbClr>
                </a:solidFill>
                <a:latin typeface="Microsoft YaHei"/>
                <a:ea typeface="Microsoft YaHei"/>
                <a:cs typeface="Microsoft YaHei"/>
              </a:rPr>
              <a:t>晾画架</a:t>
            </a:r>
            <a:endParaRPr lang="Microsoft YaHei" altLang="Microsoft YaHei" sz="1700" dirty="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0" name="textbox 730"/>
          <p:cNvSpPr/>
          <p:nvPr/>
        </p:nvSpPr>
        <p:spPr>
          <a:xfrm>
            <a:off x="2989186" y="1730319"/>
            <a:ext cx="6703059" cy="2314575"/>
          </a:xfrm>
          <a:prstGeom prst="rect">
            <a:avLst/>
          </a:prstGeom>
        </p:spPr>
        <p:txBody>
          <a:bodyPr vert="horz" wrap="square" lIns="0" tIns="0" rIns="0" bIns="0"/>
          <a:lstStyle/>
          <a:p>
            <a:pPr algn="l" rtl="0" eaLnBrk="0">
              <a:lnSpc>
                <a:spcPct val="64485"/>
              </a:lnSpc>
              <a:tabLst/>
            </a:pPr>
            <a:endParaRPr lang="Arial" altLang="Arial" sz="100" dirty="0"/>
          </a:p>
          <a:p>
            <a:pPr marL="755015" algn="l" rtl="0" eaLnBrk="0">
              <a:lnSpc>
                <a:spcPct val="87000"/>
              </a:lnSpc>
              <a:tabLst/>
            </a:pPr>
            <a:r>
              <a:rPr sz="4400" kern="0" spc="-10" dirty="0">
                <a:ln w="15999" cap="flat" cmpd="sng">
                  <a:solidFill>
                    <a:srgbClr val="969696">
                      <a:alpha val="100000"/>
                    </a:srgbClr>
                  </a:solidFill>
                  <a:prstDash val="solid"/>
                  <a:bevel/>
                </a:ln>
                <a:solidFill>
                  <a:srgbClr val="969696">
                    <a:alpha val="100000"/>
                  </a:srgbClr>
                </a:solidFill>
                <a:latin typeface="Microsoft YaHei"/>
                <a:ea typeface="Microsoft YaHei"/>
                <a:cs typeface="Microsoft YaHei"/>
              </a:rPr>
              <a:t>本节内容:</a:t>
            </a:r>
            <a:endParaRPr lang="Microsoft YaHei" altLang="Microsoft YaHei" sz="4400" dirty="0"/>
          </a:p>
          <a:p>
            <a:pPr algn="l" rtl="0" eaLnBrk="0">
              <a:lnSpc>
                <a:spcPct val="104000"/>
              </a:lnSpc>
              <a:tabLst/>
            </a:pPr>
            <a:endParaRPr lang="Arial" altLang="Arial" sz="1000" dirty="0"/>
          </a:p>
          <a:p>
            <a:pPr algn="l" rtl="0" eaLnBrk="0">
              <a:lnSpc>
                <a:spcPct val="104000"/>
              </a:lnSpc>
              <a:tabLst/>
            </a:pPr>
            <a:endParaRPr lang="Arial" altLang="Arial" sz="1000" dirty="0"/>
          </a:p>
          <a:p>
            <a:pPr algn="l" rtl="0" eaLnBrk="0">
              <a:lnSpc>
                <a:spcPct val="104000"/>
              </a:lnSpc>
              <a:tabLst/>
            </a:pPr>
            <a:endParaRPr lang="Arial" altLang="Arial" sz="1000" dirty="0"/>
          </a:p>
          <a:p>
            <a:pPr algn="l" rtl="0" eaLnBrk="0">
              <a:lnSpc>
                <a:spcPct val="105000"/>
              </a:lnSpc>
              <a:tabLst/>
            </a:pPr>
            <a:endParaRPr lang="Arial" altLang="Arial" sz="1000" dirty="0"/>
          </a:p>
          <a:p>
            <a:pPr marL="749300" algn="l" rtl="0" eaLnBrk="0">
              <a:lnSpc>
                <a:spcPct val="87000"/>
              </a:lnSpc>
              <a:spcBef>
                <a:spcPts val="607"/>
              </a:spcBef>
              <a:tabLst/>
            </a:pPr>
            <a:r>
              <a:rPr sz="2000" kern="0" spc="-60" dirty="0">
                <a:ln w="7282" cap="flat" cmpd="sng">
                  <a:solidFill>
                    <a:srgbClr val="808080">
                      <a:alpha val="100000"/>
                    </a:srgbClr>
                  </a:solidFill>
                  <a:prstDash val="solid"/>
                  <a:bevel/>
                </a:ln>
                <a:solidFill>
                  <a:srgbClr val="808080">
                    <a:alpha val="100000"/>
                  </a:srgbClr>
                </a:solidFill>
                <a:latin typeface="Microsoft YaHei"/>
                <a:ea typeface="Microsoft YaHei"/>
                <a:cs typeface="Microsoft YaHei"/>
              </a:rPr>
              <a:t>一</a:t>
            </a:r>
            <a:r>
              <a:rPr sz="2000" kern="0" spc="-170" dirty="0">
                <a:solidFill>
                  <a:srgbClr val="808080">
                    <a:alpha val="100000"/>
                  </a:srgbClr>
                </a:solidFill>
                <a:latin typeface="Microsoft YaHei"/>
                <a:ea typeface="Microsoft YaHei"/>
                <a:cs typeface="Microsoft YaHei"/>
              </a:rPr>
              <a:t> </a:t>
            </a:r>
            <a:r>
              <a:rPr sz="2000" kern="0" spc="-60" dirty="0">
                <a:ln w="7282" cap="flat" cmpd="sng">
                  <a:solidFill>
                    <a:srgbClr val="808080">
                      <a:alpha val="100000"/>
                    </a:srgbClr>
                  </a:solidFill>
                  <a:prstDash val="solid"/>
                  <a:bevel/>
                </a:ln>
                <a:solidFill>
                  <a:srgbClr val="808080">
                    <a:alpha val="100000"/>
                  </a:srgbClr>
                </a:solidFill>
                <a:latin typeface="Microsoft YaHei"/>
                <a:ea typeface="Microsoft YaHei"/>
                <a:cs typeface="Microsoft YaHei"/>
              </a:rPr>
              <a:t>、凹版版画概述</a:t>
            </a:r>
            <a:endParaRPr lang="Microsoft YaHei" altLang="Microsoft YaHei" sz="2000" dirty="0"/>
          </a:p>
          <a:p>
            <a:pPr algn="l" rtl="0" eaLnBrk="0">
              <a:lnSpc>
                <a:spcPct val="102000"/>
              </a:lnSpc>
              <a:tabLst/>
            </a:pPr>
            <a:endParaRPr lang="Arial" altLang="Arial" sz="1600" dirty="0"/>
          </a:p>
          <a:p>
            <a:pPr algn="l" rtl="0" eaLnBrk="0">
              <a:lnSpc>
                <a:spcPct val="12191"/>
              </a:lnSpc>
              <a:tabLst/>
            </a:pPr>
            <a:endParaRPr lang="Arial" altLang="Arial" sz="100" dirty="0"/>
          </a:p>
          <a:p>
            <a:pPr marL="416559" algn="l" rtl="0" eaLnBrk="0">
              <a:lnSpc>
                <a:spcPct val="90000"/>
              </a:lnSpc>
              <a:tabLst>
                <a:tab pos="762000" algn="l"/>
              </a:tabLst>
            </a:pPr>
            <a:r>
              <a:rPr sz="3500" kern="0" spc="0" dirty="0">
                <a:solidFill>
                  <a:srgbClr val="0000FF">
                    <a:alpha val="100000"/>
                  </a:srgbClr>
                </a:solidFill>
                <a:latin typeface="Microsoft YaHei"/>
                <a:ea typeface="Microsoft YaHei"/>
                <a:cs typeface="Microsoft YaHei"/>
              </a:rPr>
              <a:t>	</a:t>
            </a:r>
            <a:r>
              <a:rPr sz="3500" kern="0" spc="30" dirty="0">
                <a:ln w="13075"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3500" kern="0" spc="-270" dirty="0">
                <a:solidFill>
                  <a:srgbClr val="0000FF">
                    <a:alpha val="100000"/>
                  </a:srgbClr>
                </a:solidFill>
                <a:latin typeface="Microsoft YaHei"/>
                <a:ea typeface="Microsoft YaHei"/>
                <a:cs typeface="Microsoft YaHei"/>
              </a:rPr>
              <a:t> </a:t>
            </a:r>
            <a:r>
              <a:rPr sz="3500" kern="0" spc="30" dirty="0">
                <a:ln w="13075" cap="flat" cmpd="sng">
                  <a:solidFill>
                    <a:srgbClr val="0000FF">
                      <a:alpha val="100000"/>
                    </a:srgbClr>
                  </a:solidFill>
                  <a:prstDash val="solid"/>
                  <a:bevel/>
                </a:ln>
                <a:solidFill>
                  <a:srgbClr val="0000FF">
                    <a:alpha val="100000"/>
                  </a:srgbClr>
                </a:solidFill>
                <a:latin typeface="Microsoft YaHei"/>
                <a:ea typeface="Microsoft YaHei"/>
                <a:cs typeface="Microsoft YaHei"/>
              </a:rPr>
              <a:t>、凹版版画创作与案例演示</a:t>
            </a:r>
            <a:endParaRPr lang="Microsoft YaHei" altLang="Microsoft YaHei" sz="3500" dirty="0"/>
          </a:p>
        </p:txBody>
      </p:sp>
      <p:sp>
        <p:nvSpPr>
          <p:cNvPr id="732" name="path"/>
          <p:cNvSpPr/>
          <p:nvPr/>
        </p:nvSpPr>
        <p:spPr>
          <a:xfrm>
            <a:off x="3001886" y="3537038"/>
            <a:ext cx="404330" cy="404329"/>
          </a:xfrm>
          <a:custGeom>
            <a:avLst/>
            <a:gdLst/>
            <a:ahLst/>
            <a:cxnLst/>
            <a:rect l="0" t="0" r="0" b="0"/>
            <a:pathLst>
              <a:path w="636" h="636">
                <a:moveTo>
                  <a:pt x="0" y="319"/>
                </a:moveTo>
                <a:cubicBezTo>
                  <a:pt x="0" y="142"/>
                  <a:pt x="142" y="0"/>
                  <a:pt x="318" y="0"/>
                </a:cubicBezTo>
                <a:cubicBezTo>
                  <a:pt x="494" y="0"/>
                  <a:pt x="636" y="142"/>
                  <a:pt x="636" y="318"/>
                </a:cubicBezTo>
                <a:cubicBezTo>
                  <a:pt x="636" y="494"/>
                  <a:pt x="494" y="636"/>
                  <a:pt x="318" y="636"/>
                </a:cubicBezTo>
                <a:cubicBezTo>
                  <a:pt x="142" y="636"/>
                  <a:pt x="0" y="494"/>
                  <a:pt x="0" y="319"/>
                </a:cubicBezTo>
              </a:path>
            </a:pathLst>
          </a:custGeom>
          <a:solidFill>
            <a:srgbClr val="FF0000">
              <a:alpha val="100000"/>
            </a:srgbClr>
          </a:solidFill>
          <a:ln cap="flat">
            <a:noFill/>
            <a:prstDash val="solid"/>
            <a:miter lim="0"/>
          </a:ln>
        </p:spPr>
        <p:txBody>
          <a:bodyPr rtlCol="0"/>
          <a:lstStyle/>
          <a:p>
            <a:pPr algn="ctr"/>
            <a:endParaRPr lang="zh-CN" altLang="en-US"/>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4" name="textbox 734"/>
          <p:cNvSpPr/>
          <p:nvPr/>
        </p:nvSpPr>
        <p:spPr>
          <a:xfrm>
            <a:off x="4333138" y="2774823"/>
            <a:ext cx="3356609" cy="1417955"/>
          </a:xfrm>
          <a:prstGeom prst="rect">
            <a:avLst/>
          </a:prstGeom>
        </p:spPr>
        <p:txBody>
          <a:bodyPr vert="horz" wrap="square" lIns="0" tIns="0" rIns="0" bIns="0"/>
          <a:lstStyle/>
          <a:p>
            <a:pPr algn="l" rtl="0" eaLnBrk="0">
              <a:lnSpc>
                <a:spcPct val="83341"/>
              </a:lnSpc>
              <a:tabLst/>
            </a:pPr>
            <a:endParaRPr lang="Arial" altLang="Arial" sz="100" dirty="0"/>
          </a:p>
          <a:p>
            <a:pPr marL="161925" algn="l" rtl="0" eaLnBrk="0">
              <a:lnSpc>
                <a:spcPts val="3043"/>
              </a:lnSpc>
              <a:tabLst/>
            </a:pPr>
            <a:r>
              <a:rPr sz="2300" b="1" kern="0" spc="-130" dirty="0">
                <a:ln w="8717" cap="flat" cmpd="sng">
                  <a:solidFill>
                    <a:srgbClr val="1405FF">
                      <a:alpha val="100000"/>
                    </a:srgbClr>
                  </a:solidFill>
                  <a:prstDash val="solid"/>
                  <a:bevel/>
                </a:ln>
                <a:solidFill>
                  <a:srgbClr val="1405FF">
                    <a:alpha val="100000"/>
                  </a:srgbClr>
                </a:solidFill>
                <a:latin typeface="Microsoft YaHei"/>
                <a:ea typeface="Microsoft YaHei"/>
                <a:cs typeface="Microsoft YaHei"/>
              </a:rPr>
              <a:t>（</a:t>
            </a:r>
            <a:r>
              <a:rPr sz="2300" b="1" kern="0" spc="-130" dirty="0">
                <a:solidFill>
                  <a:srgbClr val="1405FF">
                    <a:alpha val="100000"/>
                  </a:srgbClr>
                </a:solidFill>
                <a:latin typeface="Microsoft YaHei"/>
                <a:ea typeface="Microsoft YaHei"/>
                <a:cs typeface="Microsoft YaHei"/>
              </a:rPr>
              <a:t> </a:t>
            </a:r>
            <a:r>
              <a:rPr sz="2300" b="1" kern="0" spc="-130" dirty="0">
                <a:ln w="8717" cap="flat" cmpd="sng">
                  <a:solidFill>
                    <a:srgbClr val="1405FF">
                      <a:alpha val="100000"/>
                    </a:srgbClr>
                  </a:solidFill>
                  <a:prstDash val="solid"/>
                  <a:bevel/>
                </a:ln>
                <a:solidFill>
                  <a:srgbClr val="1405FF">
                    <a:alpha val="100000"/>
                  </a:srgbClr>
                </a:solidFill>
                <a:latin typeface="Microsoft YaHei"/>
                <a:ea typeface="Microsoft YaHei"/>
                <a:cs typeface="Microsoft YaHei"/>
              </a:rPr>
              <a:t>一</a:t>
            </a:r>
            <a:r>
              <a:rPr sz="2300" b="1" kern="0" spc="-290" dirty="0">
                <a:solidFill>
                  <a:srgbClr val="1405FF">
                    <a:alpha val="100000"/>
                  </a:srgbClr>
                </a:solidFill>
                <a:latin typeface="Microsoft YaHei"/>
                <a:ea typeface="Microsoft YaHei"/>
                <a:cs typeface="Microsoft YaHei"/>
              </a:rPr>
              <a:t> </a:t>
            </a:r>
            <a:r>
              <a:rPr sz="2300" b="1" kern="0" spc="-130" dirty="0">
                <a:ln w="8717" cap="flat" cmpd="sng">
                  <a:solidFill>
                    <a:srgbClr val="1405FF">
                      <a:alpha val="100000"/>
                    </a:srgbClr>
                  </a:solidFill>
                  <a:prstDash val="solid"/>
                  <a:bevel/>
                </a:ln>
                <a:solidFill>
                  <a:srgbClr val="1405FF">
                    <a:alpha val="100000"/>
                  </a:srgbClr>
                </a:solidFill>
                <a:latin typeface="Microsoft YaHei"/>
                <a:ea typeface="Microsoft YaHei"/>
                <a:cs typeface="Microsoft YaHei"/>
              </a:rPr>
              <a:t>）</a:t>
            </a:r>
            <a:r>
              <a:rPr sz="2300" b="1" kern="0" spc="-480" dirty="0">
                <a:solidFill>
                  <a:srgbClr val="1405FF">
                    <a:alpha val="100000"/>
                  </a:srgbClr>
                </a:solidFill>
                <a:latin typeface="Microsoft YaHei"/>
                <a:ea typeface="Microsoft YaHei"/>
                <a:cs typeface="Microsoft YaHei"/>
              </a:rPr>
              <a:t> </a:t>
            </a:r>
            <a:r>
              <a:rPr sz="2300" b="1" kern="0" spc="-130" dirty="0">
                <a:ln w="8717" cap="flat" cmpd="sng">
                  <a:solidFill>
                    <a:srgbClr val="1405FF">
                      <a:alpha val="100000"/>
                    </a:srgbClr>
                  </a:solidFill>
                  <a:prstDash val="solid"/>
                  <a:bevel/>
                </a:ln>
                <a:solidFill>
                  <a:srgbClr val="1405FF">
                    <a:alpha val="100000"/>
                  </a:srgbClr>
                </a:solidFill>
                <a:latin typeface="Microsoft YaHei"/>
                <a:ea typeface="Microsoft YaHei"/>
                <a:cs typeface="Microsoft YaHei"/>
              </a:rPr>
              <a:t>凹版版画版材处理</a:t>
            </a:r>
            <a:endParaRPr lang="Microsoft YaHei" altLang="Microsoft YaHei" sz="2300" dirty="0"/>
          </a:p>
          <a:p>
            <a:pPr marL="161925" algn="l" rtl="0" eaLnBrk="0">
              <a:lnSpc>
                <a:spcPct val="143000"/>
              </a:lnSpc>
              <a:spcBef>
                <a:spcPts val="28"/>
              </a:spcBef>
              <a:tabLst/>
            </a:pPr>
            <a:r>
              <a:rPr sz="2300" b="1" kern="0" spc="-130" dirty="0">
                <a:ln w="8717" cap="flat" cmpd="sng">
                  <a:solidFill>
                    <a:srgbClr val="1405FF">
                      <a:alpha val="100000"/>
                    </a:srgbClr>
                  </a:solidFill>
                  <a:prstDash val="solid"/>
                  <a:bevel/>
                </a:ln>
                <a:solidFill>
                  <a:srgbClr val="1405FF">
                    <a:alpha val="100000"/>
                  </a:srgbClr>
                </a:solidFill>
                <a:latin typeface="Microsoft YaHei"/>
                <a:ea typeface="Microsoft YaHei"/>
                <a:cs typeface="Microsoft YaHei"/>
              </a:rPr>
              <a:t>（</a:t>
            </a:r>
            <a:r>
              <a:rPr sz="2300" b="1" kern="0" spc="-130" dirty="0">
                <a:solidFill>
                  <a:srgbClr val="1405FF">
                    <a:alpha val="100000"/>
                  </a:srgbClr>
                </a:solidFill>
                <a:latin typeface="Microsoft YaHei"/>
                <a:ea typeface="Microsoft YaHei"/>
                <a:cs typeface="Microsoft YaHei"/>
              </a:rPr>
              <a:t> </a:t>
            </a:r>
            <a:r>
              <a:rPr sz="2300" b="1" kern="0" spc="-130" dirty="0">
                <a:ln w="8717" cap="flat" cmpd="sng">
                  <a:solidFill>
                    <a:srgbClr val="1405FF">
                      <a:alpha val="100000"/>
                    </a:srgbClr>
                  </a:solidFill>
                  <a:prstDash val="solid"/>
                  <a:bevel/>
                </a:ln>
                <a:solidFill>
                  <a:srgbClr val="1405FF">
                    <a:alpha val="100000"/>
                  </a:srgbClr>
                </a:solidFill>
                <a:latin typeface="Microsoft YaHei"/>
                <a:ea typeface="Microsoft YaHei"/>
                <a:cs typeface="Microsoft YaHei"/>
              </a:rPr>
              <a:t>二</a:t>
            </a:r>
            <a:r>
              <a:rPr sz="2300" b="1" kern="0" spc="-290" dirty="0">
                <a:solidFill>
                  <a:srgbClr val="1405FF">
                    <a:alpha val="100000"/>
                  </a:srgbClr>
                </a:solidFill>
                <a:latin typeface="Microsoft YaHei"/>
                <a:ea typeface="Microsoft YaHei"/>
                <a:cs typeface="Microsoft YaHei"/>
              </a:rPr>
              <a:t> </a:t>
            </a:r>
            <a:r>
              <a:rPr sz="2300" b="1" kern="0" spc="-130" dirty="0">
                <a:ln w="8717" cap="flat" cmpd="sng">
                  <a:solidFill>
                    <a:srgbClr val="1405FF">
                      <a:alpha val="100000"/>
                    </a:srgbClr>
                  </a:solidFill>
                  <a:prstDash val="solid"/>
                  <a:bevel/>
                </a:ln>
                <a:solidFill>
                  <a:srgbClr val="1405FF">
                    <a:alpha val="100000"/>
                  </a:srgbClr>
                </a:solidFill>
                <a:latin typeface="Microsoft YaHei"/>
                <a:ea typeface="Microsoft YaHei"/>
                <a:cs typeface="Microsoft YaHei"/>
              </a:rPr>
              <a:t>）</a:t>
            </a:r>
            <a:r>
              <a:rPr sz="2300" b="1" kern="0" spc="-480" dirty="0">
                <a:solidFill>
                  <a:srgbClr val="1405FF">
                    <a:alpha val="100000"/>
                  </a:srgbClr>
                </a:solidFill>
                <a:latin typeface="Microsoft YaHei"/>
                <a:ea typeface="Microsoft YaHei"/>
                <a:cs typeface="Microsoft YaHei"/>
              </a:rPr>
              <a:t> </a:t>
            </a:r>
            <a:r>
              <a:rPr sz="2300" b="1" kern="0" spc="-130" dirty="0">
                <a:ln w="8717" cap="flat" cmpd="sng">
                  <a:solidFill>
                    <a:srgbClr val="1405FF">
                      <a:alpha val="100000"/>
                    </a:srgbClr>
                  </a:solidFill>
                  <a:prstDash val="solid"/>
                  <a:bevel/>
                </a:ln>
                <a:solidFill>
                  <a:srgbClr val="1405FF">
                    <a:alpha val="100000"/>
                  </a:srgbClr>
                </a:solidFill>
                <a:latin typeface="Microsoft YaHei"/>
                <a:ea typeface="Microsoft YaHei"/>
                <a:cs typeface="Microsoft YaHei"/>
              </a:rPr>
              <a:t>凹版版画制版方法</a:t>
            </a:r>
            <a:r>
              <a:rPr sz="2300" b="1" kern="0" spc="0" dirty="0">
                <a:solidFill>
                  <a:srgbClr val="1405FF">
                    <a:alpha val="100000"/>
                  </a:srgbClr>
                </a:solidFill>
                <a:latin typeface="Microsoft YaHei"/>
                <a:ea typeface="Microsoft YaHei"/>
                <a:cs typeface="Microsoft YaHei"/>
              </a:rPr>
              <a:t> </a:t>
            </a:r>
            <a:r>
              <a:rPr sz="2300" b="1" kern="0" spc="-150" dirty="0">
                <a:ln w="8717" cap="flat" cmpd="sng">
                  <a:solidFill>
                    <a:srgbClr val="1405FF">
                      <a:alpha val="100000"/>
                    </a:srgbClr>
                  </a:solidFill>
                  <a:prstDash val="solid"/>
                  <a:bevel/>
                </a:ln>
                <a:solidFill>
                  <a:srgbClr val="1405FF">
                    <a:alpha val="100000"/>
                  </a:srgbClr>
                </a:solidFill>
                <a:latin typeface="Microsoft YaHei"/>
                <a:ea typeface="Microsoft YaHei"/>
                <a:cs typeface="Microsoft YaHei"/>
              </a:rPr>
              <a:t>（</a:t>
            </a:r>
            <a:r>
              <a:rPr sz="2300" b="1" kern="0" spc="-160" dirty="0">
                <a:solidFill>
                  <a:srgbClr val="1405FF">
                    <a:alpha val="100000"/>
                  </a:srgbClr>
                </a:solidFill>
                <a:latin typeface="Microsoft YaHei"/>
                <a:ea typeface="Microsoft YaHei"/>
                <a:cs typeface="Microsoft YaHei"/>
              </a:rPr>
              <a:t> </a:t>
            </a:r>
            <a:r>
              <a:rPr sz="2300" b="1" kern="0" spc="-150" dirty="0">
                <a:ln w="8717" cap="flat" cmpd="sng">
                  <a:solidFill>
                    <a:srgbClr val="1405FF">
                      <a:alpha val="100000"/>
                    </a:srgbClr>
                  </a:solidFill>
                  <a:prstDash val="solid"/>
                  <a:bevel/>
                </a:ln>
                <a:solidFill>
                  <a:srgbClr val="1405FF">
                    <a:alpha val="100000"/>
                  </a:srgbClr>
                </a:solidFill>
                <a:latin typeface="Microsoft YaHei"/>
                <a:ea typeface="Microsoft YaHei"/>
                <a:cs typeface="Microsoft YaHei"/>
              </a:rPr>
              <a:t>三</a:t>
            </a:r>
            <a:r>
              <a:rPr sz="2300" b="1" kern="0" spc="-300" dirty="0">
                <a:solidFill>
                  <a:srgbClr val="1405FF">
                    <a:alpha val="100000"/>
                  </a:srgbClr>
                </a:solidFill>
                <a:latin typeface="Microsoft YaHei"/>
                <a:ea typeface="Microsoft YaHei"/>
                <a:cs typeface="Microsoft YaHei"/>
              </a:rPr>
              <a:t> </a:t>
            </a:r>
            <a:r>
              <a:rPr sz="2300" b="1" kern="0" spc="-150" dirty="0">
                <a:ln w="8717" cap="flat" cmpd="sng">
                  <a:solidFill>
                    <a:srgbClr val="1405FF">
                      <a:alpha val="100000"/>
                    </a:srgbClr>
                  </a:solidFill>
                  <a:prstDash val="solid"/>
                  <a:bevel/>
                </a:ln>
                <a:solidFill>
                  <a:srgbClr val="1405FF">
                    <a:alpha val="100000"/>
                  </a:srgbClr>
                </a:solidFill>
                <a:latin typeface="Microsoft YaHei"/>
                <a:ea typeface="Microsoft YaHei"/>
                <a:cs typeface="Microsoft YaHei"/>
              </a:rPr>
              <a:t>）</a:t>
            </a:r>
            <a:r>
              <a:rPr sz="2300" b="1" kern="0" spc="-480" dirty="0">
                <a:solidFill>
                  <a:srgbClr val="1405FF">
                    <a:alpha val="100000"/>
                  </a:srgbClr>
                </a:solidFill>
                <a:latin typeface="Microsoft YaHei"/>
                <a:ea typeface="Microsoft YaHei"/>
                <a:cs typeface="Microsoft YaHei"/>
              </a:rPr>
              <a:t> </a:t>
            </a:r>
            <a:r>
              <a:rPr sz="2300" b="1" kern="0" spc="-150" dirty="0">
                <a:ln w="8717" cap="flat" cmpd="sng">
                  <a:solidFill>
                    <a:srgbClr val="1405FF">
                      <a:alpha val="100000"/>
                    </a:srgbClr>
                  </a:solidFill>
                  <a:prstDash val="solid"/>
                  <a:bevel/>
                </a:ln>
                <a:solidFill>
                  <a:srgbClr val="1405FF">
                    <a:alpha val="100000"/>
                  </a:srgbClr>
                </a:solidFill>
                <a:latin typeface="Microsoft YaHei"/>
                <a:ea typeface="Microsoft YaHei"/>
                <a:cs typeface="Microsoft YaHei"/>
              </a:rPr>
              <a:t>凹版版画的印刷</a:t>
            </a:r>
            <a:endParaRPr lang="Microsoft YaHei" altLang="Microsoft YaHei" sz="2300" dirty="0"/>
          </a:p>
        </p:txBody>
      </p:sp>
      <p:sp>
        <p:nvSpPr>
          <p:cNvPr id="736" name="textbox 736"/>
          <p:cNvSpPr/>
          <p:nvPr/>
        </p:nvSpPr>
        <p:spPr>
          <a:xfrm>
            <a:off x="3877614" y="1847215"/>
            <a:ext cx="3980179" cy="342900"/>
          </a:xfrm>
          <a:prstGeom prst="rect">
            <a:avLst/>
          </a:prstGeom>
        </p:spPr>
        <p:txBody>
          <a:bodyPr vert="horz" wrap="square" lIns="0" tIns="0" rIns="0" bIns="0"/>
          <a:lstStyle/>
          <a:p>
            <a:pPr algn="l" rtl="0" eaLnBrk="0">
              <a:lnSpc>
                <a:spcPct val="94642"/>
              </a:lnSpc>
              <a:tabLst/>
            </a:pPr>
            <a:endParaRPr lang="Arial" altLang="Arial" sz="100" dirty="0"/>
          </a:p>
          <a:p>
            <a:pPr marL="12700" algn="l" rtl="0" eaLnBrk="0">
              <a:lnSpc>
                <a:spcPct val="90000"/>
              </a:lnSpc>
              <a:tabLst/>
            </a:pPr>
            <a:r>
              <a:rPr sz="2300" b="1" kern="0" spc="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2300" b="1" kern="0" spc="-230" dirty="0">
                <a:solidFill>
                  <a:srgbClr val="0000FF">
                    <a:alpha val="100000"/>
                  </a:srgbClr>
                </a:solidFill>
                <a:latin typeface="Microsoft YaHei"/>
                <a:ea typeface="Microsoft YaHei"/>
                <a:cs typeface="Microsoft YaHei"/>
              </a:rPr>
              <a:t> </a:t>
            </a:r>
            <a:r>
              <a:rPr sz="2300" b="1" kern="0" spc="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、凹版版画创作与案例</a:t>
            </a:r>
            <a:r>
              <a:rPr sz="2300" b="1" kern="0" spc="5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演示</a:t>
            </a:r>
            <a:endParaRPr lang="Microsoft YaHei" altLang="Microsoft YaHei" sz="2300" dirty="0"/>
          </a:p>
        </p:txBody>
      </p:sp>
      <p:sp>
        <p:nvSpPr>
          <p:cNvPr id="738"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740" name="path"/>
          <p:cNvSpPr/>
          <p:nvPr/>
        </p:nvSpPr>
        <p:spPr>
          <a:xfrm>
            <a:off x="3700271" y="2815044"/>
            <a:ext cx="405079" cy="404329"/>
          </a:xfrm>
          <a:custGeom>
            <a:avLst/>
            <a:gdLst/>
            <a:ahLst/>
            <a:cxnLst/>
            <a:rect l="0" t="0" r="0" b="0"/>
            <a:pathLst>
              <a:path w="637" h="636">
                <a:moveTo>
                  <a:pt x="0" y="318"/>
                </a:moveTo>
                <a:cubicBezTo>
                  <a:pt x="1" y="142"/>
                  <a:pt x="143" y="0"/>
                  <a:pt x="319" y="0"/>
                </a:cubicBezTo>
                <a:cubicBezTo>
                  <a:pt x="495" y="0"/>
                  <a:pt x="637" y="142"/>
                  <a:pt x="637" y="318"/>
                </a:cubicBezTo>
                <a:cubicBezTo>
                  <a:pt x="637" y="494"/>
                  <a:pt x="495" y="636"/>
                  <a:pt x="319" y="636"/>
                </a:cubicBezTo>
                <a:cubicBezTo>
                  <a:pt x="143" y="636"/>
                  <a:pt x="1" y="494"/>
                  <a:pt x="0" y="318"/>
                </a:cubicBezTo>
              </a:path>
            </a:pathLst>
          </a:custGeom>
          <a:solidFill>
            <a:srgbClr val="FF0000">
              <a:alpha val="100000"/>
            </a:srgbClr>
          </a:solidFill>
          <a:ln cap="flat">
            <a:noFill/>
            <a:prstDash val="solid"/>
            <a:miter lim="0"/>
          </a:ln>
        </p:spPr>
        <p:txBody>
          <a:bodyPr rtlCol="0"/>
          <a:lstStyle/>
          <a:p>
            <a:pPr algn="ctr"/>
            <a:endParaRPr lang="zh-CN" altLang="en-US"/>
          </a:p>
        </p:txBody>
      </p:sp>
      <p:sp>
        <p:nvSpPr>
          <p:cNvPr id="742" name="textbox 742"/>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4" name="textbox 744"/>
          <p:cNvSpPr/>
          <p:nvPr/>
        </p:nvSpPr>
        <p:spPr>
          <a:xfrm>
            <a:off x="4324172" y="3329762"/>
            <a:ext cx="2334895" cy="822325"/>
          </a:xfrm>
          <a:prstGeom prst="rect">
            <a:avLst/>
          </a:prstGeom>
        </p:spPr>
        <p:txBody>
          <a:bodyPr vert="horz" wrap="square" lIns="0" tIns="0" rIns="0" bIns="0"/>
          <a:lstStyle/>
          <a:p>
            <a:pPr algn="l" rtl="0" eaLnBrk="0">
              <a:lnSpc>
                <a:spcPct val="74529"/>
              </a:lnSpc>
              <a:tabLst/>
            </a:pPr>
            <a:endParaRPr lang="Arial" altLang="Arial" sz="100" dirty="0"/>
          </a:p>
          <a:p>
            <a:pPr marL="24765" algn="l" rtl="0" eaLnBrk="0">
              <a:lnSpc>
                <a:spcPct val="87000"/>
              </a:lnSpc>
              <a:tabLst/>
            </a:pPr>
            <a:r>
              <a:rPr sz="2300" b="1" kern="0" spc="40" dirty="0">
                <a:ln w="8717" cap="flat" cmpd="sng">
                  <a:solidFill>
                    <a:srgbClr val="1405FF">
                      <a:alpha val="100000"/>
                    </a:srgbClr>
                  </a:solidFill>
                  <a:prstDash val="solid"/>
                  <a:bevel/>
                </a:ln>
                <a:solidFill>
                  <a:srgbClr val="1405FF">
                    <a:alpha val="100000"/>
                  </a:srgbClr>
                </a:solidFill>
                <a:latin typeface="Microsoft YaHei"/>
                <a:ea typeface="Microsoft YaHei"/>
                <a:cs typeface="Microsoft YaHei"/>
              </a:rPr>
              <a:t>1，</a:t>
            </a:r>
            <a:r>
              <a:rPr sz="2300" b="1" kern="0" spc="-460" dirty="0">
                <a:solidFill>
                  <a:srgbClr val="1405FF">
                    <a:alpha val="100000"/>
                  </a:srgbClr>
                </a:solidFill>
                <a:latin typeface="Microsoft YaHei"/>
                <a:ea typeface="Microsoft YaHei"/>
                <a:cs typeface="Microsoft YaHei"/>
              </a:rPr>
              <a:t> </a:t>
            </a:r>
            <a:r>
              <a:rPr sz="2300" b="1" kern="0" spc="40" dirty="0">
                <a:ln w="8717" cap="flat" cmpd="sng">
                  <a:solidFill>
                    <a:srgbClr val="1405FF">
                      <a:alpha val="100000"/>
                    </a:srgbClr>
                  </a:solidFill>
                  <a:prstDash val="solid"/>
                  <a:bevel/>
                </a:ln>
                <a:solidFill>
                  <a:srgbClr val="1405FF">
                    <a:alpha val="100000"/>
                  </a:srgbClr>
                </a:solidFill>
                <a:latin typeface="Microsoft YaHei"/>
                <a:ea typeface="Microsoft YaHei"/>
                <a:cs typeface="Microsoft YaHei"/>
              </a:rPr>
              <a:t>版材使用处理</a:t>
            </a:r>
            <a:endParaRPr lang="Microsoft YaHei" altLang="Microsoft YaHei" sz="2300" dirty="0"/>
          </a:p>
          <a:p>
            <a:pPr marL="12700" algn="l" rtl="0" eaLnBrk="0">
              <a:lnSpc>
                <a:spcPts val="3879"/>
              </a:lnSpc>
              <a:tabLst/>
            </a:pPr>
            <a:r>
              <a:rPr sz="2300" b="1" kern="0" spc="50" dirty="0">
                <a:ln w="8717" cap="flat" cmpd="sng">
                  <a:solidFill>
                    <a:srgbClr val="1405FF">
                      <a:alpha val="100000"/>
                    </a:srgbClr>
                  </a:solidFill>
                  <a:prstDash val="solid"/>
                  <a:bevel/>
                </a:ln>
                <a:solidFill>
                  <a:srgbClr val="1405FF">
                    <a:alpha val="100000"/>
                  </a:srgbClr>
                </a:solidFill>
                <a:latin typeface="Microsoft YaHei"/>
                <a:ea typeface="Microsoft YaHei"/>
                <a:cs typeface="Microsoft YaHei"/>
              </a:rPr>
              <a:t>2，</a:t>
            </a:r>
            <a:r>
              <a:rPr sz="2300" b="1" kern="0" spc="-450" dirty="0">
                <a:solidFill>
                  <a:srgbClr val="1405FF">
                    <a:alpha val="100000"/>
                  </a:srgbClr>
                </a:solidFill>
                <a:latin typeface="Microsoft YaHei"/>
                <a:ea typeface="Microsoft YaHei"/>
                <a:cs typeface="Microsoft YaHei"/>
              </a:rPr>
              <a:t> </a:t>
            </a:r>
            <a:r>
              <a:rPr sz="2300" b="1" kern="0" spc="50" dirty="0">
                <a:ln w="8717" cap="flat" cmpd="sng">
                  <a:solidFill>
                    <a:srgbClr val="1405FF">
                      <a:alpha val="100000"/>
                    </a:srgbClr>
                  </a:solidFill>
                  <a:prstDash val="solid"/>
                  <a:bevel/>
                </a:ln>
                <a:solidFill>
                  <a:srgbClr val="1405FF">
                    <a:alpha val="100000"/>
                  </a:srgbClr>
                </a:solidFill>
                <a:latin typeface="Microsoft YaHei"/>
                <a:ea typeface="Microsoft YaHei"/>
                <a:cs typeface="Microsoft YaHei"/>
              </a:rPr>
              <a:t>版材防腐处理</a:t>
            </a:r>
            <a:endParaRPr lang="Microsoft YaHei" altLang="Microsoft YaHei" sz="2300" dirty="0"/>
          </a:p>
        </p:txBody>
      </p:sp>
      <p:sp>
        <p:nvSpPr>
          <p:cNvPr id="746" name="textbox 746"/>
          <p:cNvSpPr/>
          <p:nvPr/>
        </p:nvSpPr>
        <p:spPr>
          <a:xfrm>
            <a:off x="4195978" y="1789303"/>
            <a:ext cx="3356609" cy="41211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3043"/>
              </a:lnSpc>
              <a:tabLst/>
            </a:pPr>
            <a:r>
              <a:rPr sz="2300" b="1" kern="0" spc="-130" dirty="0">
                <a:ln w="8717"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2300" b="1" kern="0" spc="-130" dirty="0">
                <a:solidFill>
                  <a:srgbClr val="FC4007">
                    <a:alpha val="100000"/>
                  </a:srgbClr>
                </a:solidFill>
                <a:latin typeface="Microsoft YaHei"/>
                <a:ea typeface="Microsoft YaHei"/>
                <a:cs typeface="Microsoft YaHei"/>
              </a:rPr>
              <a:t> </a:t>
            </a:r>
            <a:r>
              <a:rPr sz="2300" b="1" kern="0" spc="-130" dirty="0">
                <a:ln w="8717" cap="flat" cmpd="sng">
                  <a:solidFill>
                    <a:srgbClr val="FC4007">
                      <a:alpha val="100000"/>
                    </a:srgbClr>
                  </a:solidFill>
                  <a:prstDash val="solid"/>
                  <a:bevel/>
                </a:ln>
                <a:solidFill>
                  <a:srgbClr val="FC4007">
                    <a:alpha val="100000"/>
                  </a:srgbClr>
                </a:solidFill>
                <a:latin typeface="Microsoft YaHei"/>
                <a:ea typeface="Microsoft YaHei"/>
                <a:cs typeface="Microsoft YaHei"/>
              </a:rPr>
              <a:t>一</a:t>
            </a:r>
            <a:r>
              <a:rPr sz="2300" b="1" kern="0" spc="-290" dirty="0">
                <a:solidFill>
                  <a:srgbClr val="FC4007">
                    <a:alpha val="100000"/>
                  </a:srgbClr>
                </a:solidFill>
                <a:latin typeface="Microsoft YaHei"/>
                <a:ea typeface="Microsoft YaHei"/>
                <a:cs typeface="Microsoft YaHei"/>
              </a:rPr>
              <a:t> </a:t>
            </a:r>
            <a:r>
              <a:rPr sz="2300" b="1" kern="0" spc="-130" dirty="0">
                <a:ln w="8717"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2300" b="1" kern="0" spc="-480" dirty="0">
                <a:solidFill>
                  <a:srgbClr val="FC4007">
                    <a:alpha val="100000"/>
                  </a:srgbClr>
                </a:solidFill>
                <a:latin typeface="Microsoft YaHei"/>
                <a:ea typeface="Microsoft YaHei"/>
                <a:cs typeface="Microsoft YaHei"/>
              </a:rPr>
              <a:t> </a:t>
            </a:r>
            <a:r>
              <a:rPr sz="2300" b="1" kern="0" spc="-130" dirty="0">
                <a:ln w="8717"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凹版版画版材处理</a:t>
            </a:r>
            <a:endParaRPr lang="Microsoft YaHei" altLang="Microsoft YaHei" sz="2300" dirty="0"/>
          </a:p>
        </p:txBody>
      </p:sp>
      <p:sp>
        <p:nvSpPr>
          <p:cNvPr id="748"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750" name="textbox 750"/>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2" name="textbox 752"/>
          <p:cNvSpPr/>
          <p:nvPr/>
        </p:nvSpPr>
        <p:spPr>
          <a:xfrm>
            <a:off x="1119022" y="2250211"/>
            <a:ext cx="10050144" cy="3163570"/>
          </a:xfrm>
          <a:prstGeom prst="rect">
            <a:avLst/>
          </a:prstGeom>
        </p:spPr>
        <p:txBody>
          <a:bodyPr vert="horz" wrap="square" lIns="0" tIns="0" rIns="0" bIns="0"/>
          <a:lstStyle/>
          <a:p>
            <a:pPr algn="l" rtl="0" eaLnBrk="0">
              <a:lnSpc>
                <a:spcPct val="84464"/>
              </a:lnSpc>
              <a:tabLst/>
            </a:pPr>
            <a:endParaRPr lang="Arial" altLang="Arial" sz="100" dirty="0"/>
          </a:p>
          <a:p>
            <a:pPr marL="181610" algn="l" rtl="0" eaLnBrk="0">
              <a:lnSpc>
                <a:spcPct val="91000"/>
              </a:lnSpc>
              <a:tabLst/>
            </a:pPr>
            <a:r>
              <a:rPr sz="1700" kern="0" spc="70" dirty="0">
                <a:solidFill>
                  <a:srgbClr val="000000">
                    <a:alpha val="100000"/>
                  </a:srgbClr>
                </a:solidFill>
                <a:latin typeface="Microsoft YaHei"/>
                <a:ea typeface="Microsoft YaHei"/>
                <a:cs typeface="Microsoft YaHei"/>
              </a:rPr>
              <a:t>制作程序</a:t>
            </a:r>
            <a:endParaRPr lang="Microsoft YaHei" altLang="Microsoft YaHei" sz="1700" dirty="0"/>
          </a:p>
          <a:p>
            <a:pPr algn="r" rtl="0" eaLnBrk="0">
              <a:lnSpc>
                <a:spcPts val="2282"/>
              </a:lnSpc>
              <a:spcBef>
                <a:spcPts val="1127"/>
              </a:spcBef>
              <a:tabLst/>
            </a:pPr>
            <a:r>
              <a:rPr sz="1700" kern="0" spc="40" dirty="0">
                <a:solidFill>
                  <a:srgbClr val="000000">
                    <a:alpha val="100000"/>
                  </a:srgbClr>
                </a:solidFill>
                <a:latin typeface="Microsoft YaHei"/>
                <a:ea typeface="Microsoft YaHei"/>
                <a:cs typeface="Microsoft YaHei"/>
              </a:rPr>
              <a:t>（</a:t>
            </a:r>
            <a:r>
              <a:rPr sz="1700" kern="0" spc="-90" dirty="0">
                <a:solidFill>
                  <a:srgbClr val="000000">
                    <a:alpha val="100000"/>
                  </a:srgbClr>
                </a:solidFill>
                <a:latin typeface="Microsoft YaHei"/>
                <a:ea typeface="Microsoft YaHei"/>
                <a:cs typeface="Microsoft YaHei"/>
              </a:rPr>
              <a:t> </a:t>
            </a:r>
            <a:r>
              <a:rPr sz="1700" kern="0" spc="40" dirty="0">
                <a:solidFill>
                  <a:srgbClr val="000000">
                    <a:alpha val="100000"/>
                  </a:srgbClr>
                </a:solidFill>
                <a:latin typeface="Microsoft YaHei"/>
                <a:ea typeface="Microsoft YaHei"/>
                <a:cs typeface="Microsoft YaHei"/>
              </a:rPr>
              <a:t>1</a:t>
            </a:r>
            <a:r>
              <a:rPr sz="1700" kern="0" spc="-110" dirty="0">
                <a:solidFill>
                  <a:srgbClr val="000000">
                    <a:alpha val="100000"/>
                  </a:srgbClr>
                </a:solidFill>
                <a:latin typeface="Microsoft YaHei"/>
                <a:ea typeface="Microsoft YaHei"/>
                <a:cs typeface="Microsoft YaHei"/>
              </a:rPr>
              <a:t> </a:t>
            </a:r>
            <a:r>
              <a:rPr sz="1700" kern="0" spc="40" dirty="0">
                <a:solidFill>
                  <a:srgbClr val="000000">
                    <a:alpha val="100000"/>
                  </a:srgbClr>
                </a:solidFill>
                <a:latin typeface="Microsoft YaHei"/>
                <a:ea typeface="Microsoft YaHei"/>
                <a:cs typeface="Microsoft YaHei"/>
              </a:rPr>
              <a:t>）裁版：</a:t>
            </a:r>
            <a:r>
              <a:rPr sz="1700" kern="0" spc="-370" dirty="0">
                <a:solidFill>
                  <a:srgbClr val="000000">
                    <a:alpha val="100000"/>
                  </a:srgbClr>
                </a:solidFill>
                <a:latin typeface="Microsoft YaHei"/>
                <a:ea typeface="Microsoft YaHei"/>
                <a:cs typeface="Microsoft YaHei"/>
              </a:rPr>
              <a:t> </a:t>
            </a:r>
            <a:r>
              <a:rPr sz="1700" kern="0" spc="40" dirty="0">
                <a:solidFill>
                  <a:srgbClr val="000000">
                    <a:alpha val="100000"/>
                  </a:srgbClr>
                </a:solidFill>
                <a:latin typeface="Microsoft YaHei"/>
                <a:ea typeface="Microsoft YaHei"/>
                <a:cs typeface="Microsoft YaHei"/>
              </a:rPr>
              <a:t>按照画</a:t>
            </a:r>
            <a:r>
              <a:rPr sz="1700" kern="0" spc="30" dirty="0">
                <a:solidFill>
                  <a:srgbClr val="000000">
                    <a:alpha val="100000"/>
                  </a:srgbClr>
                </a:solidFill>
                <a:latin typeface="Microsoft YaHei"/>
                <a:ea typeface="Microsoft YaHei"/>
                <a:cs typeface="Microsoft YaHei"/>
              </a:rPr>
              <a:t>面尺寸，</a:t>
            </a:r>
            <a:r>
              <a:rPr sz="1700" kern="0" spc="-380" dirty="0">
                <a:solidFill>
                  <a:srgbClr val="000000">
                    <a:alpha val="100000"/>
                  </a:srgbClr>
                </a:solidFill>
                <a:latin typeface="Microsoft YaHei"/>
                <a:ea typeface="Microsoft YaHei"/>
                <a:cs typeface="Microsoft YaHei"/>
              </a:rPr>
              <a:t> </a:t>
            </a:r>
            <a:r>
              <a:rPr sz="1700" kern="0" spc="30" dirty="0">
                <a:solidFill>
                  <a:srgbClr val="000000">
                    <a:alpha val="100000"/>
                  </a:srgbClr>
                </a:solidFill>
                <a:latin typeface="Microsoft YaHei"/>
                <a:ea typeface="Microsoft YaHei"/>
                <a:cs typeface="Microsoft YaHei"/>
              </a:rPr>
              <a:t>外加0.1～0.2厘米用于制作印刷版边缘厚度的45度斜面，</a:t>
            </a:r>
            <a:r>
              <a:rPr sz="1700" kern="0" spc="-400" dirty="0">
                <a:solidFill>
                  <a:srgbClr val="000000">
                    <a:alpha val="100000"/>
                  </a:srgbClr>
                </a:solidFill>
                <a:latin typeface="Microsoft YaHei"/>
                <a:ea typeface="Microsoft YaHei"/>
                <a:cs typeface="Microsoft YaHei"/>
              </a:rPr>
              <a:t> </a:t>
            </a:r>
            <a:r>
              <a:rPr sz="1700" kern="0" spc="30" dirty="0">
                <a:solidFill>
                  <a:srgbClr val="000000">
                    <a:alpha val="100000"/>
                  </a:srgbClr>
                </a:solidFill>
                <a:latin typeface="Microsoft YaHei"/>
                <a:ea typeface="Microsoft YaHei"/>
                <a:cs typeface="Microsoft YaHei"/>
              </a:rPr>
              <a:t>将版材裁好</a:t>
            </a:r>
            <a:r>
              <a:rPr sz="1700" kern="0" spc="-290" dirty="0">
                <a:solidFill>
                  <a:srgbClr val="000000">
                    <a:alpha val="100000"/>
                  </a:srgbClr>
                </a:solidFill>
                <a:latin typeface="Microsoft YaHei"/>
                <a:ea typeface="Microsoft YaHei"/>
                <a:cs typeface="Microsoft YaHei"/>
              </a:rPr>
              <a:t> </a:t>
            </a:r>
            <a:r>
              <a:rPr sz="1700" kern="0" spc="30" dirty="0">
                <a:solidFill>
                  <a:srgbClr val="000000">
                    <a:alpha val="100000"/>
                  </a:srgbClr>
                </a:solidFill>
                <a:latin typeface="Microsoft YaHei"/>
                <a:ea typeface="Microsoft YaHei"/>
                <a:cs typeface="Microsoft YaHei"/>
              </a:rPr>
              <a:t>。</a:t>
            </a:r>
            <a:endParaRPr lang="Microsoft YaHei" altLang="Microsoft YaHei" sz="1700" dirty="0"/>
          </a:p>
          <a:p>
            <a:pPr marL="13334" indent="124460" algn="l" rtl="0" eaLnBrk="0">
              <a:lnSpc>
                <a:spcPct val="156000"/>
              </a:lnSpc>
              <a:spcBef>
                <a:spcPts val="39"/>
              </a:spcBef>
              <a:tabLst/>
            </a:pPr>
            <a:r>
              <a:rPr sz="1700" kern="0" spc="40" dirty="0">
                <a:solidFill>
                  <a:srgbClr val="000000">
                    <a:alpha val="100000"/>
                  </a:srgbClr>
                </a:solidFill>
                <a:latin typeface="Microsoft YaHei"/>
                <a:ea typeface="Microsoft YaHei"/>
                <a:cs typeface="Microsoft YaHei"/>
              </a:rPr>
              <a:t>（</a:t>
            </a:r>
            <a:r>
              <a:rPr sz="1700" kern="0" spc="-160" dirty="0">
                <a:solidFill>
                  <a:srgbClr val="000000">
                    <a:alpha val="100000"/>
                  </a:srgbClr>
                </a:solidFill>
                <a:latin typeface="Microsoft YaHei"/>
                <a:ea typeface="Microsoft YaHei"/>
                <a:cs typeface="Microsoft YaHei"/>
              </a:rPr>
              <a:t> </a:t>
            </a:r>
            <a:r>
              <a:rPr sz="1700" kern="0" spc="40" dirty="0">
                <a:solidFill>
                  <a:srgbClr val="000000">
                    <a:alpha val="100000"/>
                  </a:srgbClr>
                </a:solidFill>
                <a:latin typeface="Microsoft YaHei"/>
                <a:ea typeface="Microsoft YaHei"/>
                <a:cs typeface="Microsoft YaHei"/>
              </a:rPr>
              <a:t>2</a:t>
            </a:r>
            <a:r>
              <a:rPr sz="1700" kern="0" spc="-110" dirty="0">
                <a:solidFill>
                  <a:srgbClr val="000000">
                    <a:alpha val="100000"/>
                  </a:srgbClr>
                </a:solidFill>
                <a:latin typeface="Microsoft YaHei"/>
                <a:ea typeface="Microsoft YaHei"/>
                <a:cs typeface="Microsoft YaHei"/>
              </a:rPr>
              <a:t> </a:t>
            </a:r>
            <a:r>
              <a:rPr sz="1700" kern="0" spc="40" dirty="0">
                <a:solidFill>
                  <a:srgbClr val="000000">
                    <a:alpha val="100000"/>
                  </a:srgbClr>
                </a:solidFill>
                <a:latin typeface="Microsoft YaHei"/>
                <a:ea typeface="Microsoft YaHei"/>
                <a:cs typeface="Microsoft YaHei"/>
              </a:rPr>
              <a:t>）锉边：</a:t>
            </a:r>
            <a:r>
              <a:rPr sz="1700" kern="0" spc="-360" dirty="0">
                <a:solidFill>
                  <a:srgbClr val="000000">
                    <a:alpha val="100000"/>
                  </a:srgbClr>
                </a:solidFill>
                <a:latin typeface="Microsoft YaHei"/>
                <a:ea typeface="Microsoft YaHei"/>
                <a:cs typeface="Microsoft YaHei"/>
              </a:rPr>
              <a:t> </a:t>
            </a:r>
            <a:r>
              <a:rPr sz="1700" kern="0" spc="40" dirty="0">
                <a:solidFill>
                  <a:srgbClr val="000000">
                    <a:alpha val="100000"/>
                  </a:srgbClr>
                </a:solidFill>
                <a:latin typeface="Microsoft YaHei"/>
                <a:ea typeface="Microsoft YaHei"/>
                <a:cs typeface="Microsoft YaHei"/>
              </a:rPr>
              <a:t>金属版被裁切后四周边缘留有切痕，</a:t>
            </a:r>
            <a:r>
              <a:rPr sz="1700" kern="0" spc="-380" dirty="0">
                <a:solidFill>
                  <a:srgbClr val="000000">
                    <a:alpha val="100000"/>
                  </a:srgbClr>
                </a:solidFill>
                <a:latin typeface="Microsoft YaHei"/>
                <a:ea typeface="Microsoft YaHei"/>
                <a:cs typeface="Microsoft YaHei"/>
              </a:rPr>
              <a:t> </a:t>
            </a:r>
            <a:r>
              <a:rPr sz="1700" kern="0" spc="40" dirty="0">
                <a:solidFill>
                  <a:srgbClr val="000000">
                    <a:alpha val="100000"/>
                  </a:srgbClr>
                </a:solidFill>
                <a:latin typeface="Microsoft YaHei"/>
                <a:ea typeface="Microsoft YaHei"/>
                <a:cs typeface="Microsoft YaHei"/>
              </a:rPr>
              <a:t>如果不修正会伤纸，</a:t>
            </a:r>
            <a:r>
              <a:rPr sz="1700" kern="0" spc="-390" dirty="0">
                <a:solidFill>
                  <a:srgbClr val="000000">
                    <a:alpha val="100000"/>
                  </a:srgbClr>
                </a:solidFill>
                <a:latin typeface="Microsoft YaHei"/>
                <a:ea typeface="Microsoft YaHei"/>
                <a:cs typeface="Microsoft YaHei"/>
              </a:rPr>
              <a:t> </a:t>
            </a:r>
            <a:r>
              <a:rPr sz="1700" kern="0" spc="40" dirty="0">
                <a:solidFill>
                  <a:srgbClr val="000000">
                    <a:alpha val="100000"/>
                  </a:srgbClr>
                </a:solidFill>
                <a:latin typeface="Microsoft YaHei"/>
                <a:ea typeface="Microsoft YaHei"/>
                <a:cs typeface="Microsoft YaHei"/>
              </a:rPr>
              <a:t>影响印刷</a:t>
            </a:r>
            <a:r>
              <a:rPr sz="1700" kern="0" spc="-170" dirty="0">
                <a:solidFill>
                  <a:srgbClr val="000000">
                    <a:alpha val="100000"/>
                  </a:srgbClr>
                </a:solidFill>
                <a:latin typeface="Microsoft YaHei"/>
                <a:ea typeface="Microsoft YaHei"/>
                <a:cs typeface="Microsoft YaHei"/>
              </a:rPr>
              <a:t> </a:t>
            </a:r>
            <a:r>
              <a:rPr sz="1700" kern="0" spc="40" dirty="0">
                <a:solidFill>
                  <a:srgbClr val="000000">
                    <a:alpha val="100000"/>
                  </a:srgbClr>
                </a:solidFill>
                <a:latin typeface="Microsoft YaHei"/>
                <a:ea typeface="Microsoft YaHei"/>
                <a:cs typeface="Microsoft YaHei"/>
              </a:rPr>
              <a:t>。锉</a:t>
            </a:r>
            <a:r>
              <a:rPr sz="1700" kern="0" spc="30" dirty="0">
                <a:solidFill>
                  <a:srgbClr val="000000">
                    <a:alpha val="100000"/>
                  </a:srgbClr>
                </a:solidFill>
                <a:latin typeface="Microsoft YaHei"/>
                <a:ea typeface="Microsoft YaHei"/>
                <a:cs typeface="Microsoft YaHei"/>
              </a:rPr>
              <a:t>刀可以将印版     </a:t>
            </a:r>
            <a:r>
              <a:rPr sz="1700" kern="0" spc="90" dirty="0">
                <a:solidFill>
                  <a:srgbClr val="000000">
                    <a:alpha val="100000"/>
                  </a:srgbClr>
                </a:solidFill>
                <a:latin typeface="Microsoft YaHei"/>
                <a:ea typeface="Microsoft YaHei"/>
                <a:cs typeface="Microsoft YaHei"/>
              </a:rPr>
              <a:t>边缘锉成45度斜面</a:t>
            </a:r>
            <a:r>
              <a:rPr sz="1700" kern="0" spc="-180" dirty="0">
                <a:solidFill>
                  <a:srgbClr val="000000">
                    <a:alpha val="100000"/>
                  </a:srgbClr>
                </a:solidFill>
                <a:latin typeface="Microsoft YaHei"/>
                <a:ea typeface="Microsoft YaHei"/>
                <a:cs typeface="Microsoft YaHei"/>
              </a:rPr>
              <a:t> </a:t>
            </a:r>
            <a:r>
              <a:rPr sz="1700" kern="0" spc="90" dirty="0">
                <a:solidFill>
                  <a:srgbClr val="000000">
                    <a:alpha val="100000"/>
                  </a:srgbClr>
                </a:solidFill>
                <a:latin typeface="Microsoft YaHei"/>
                <a:ea typeface="Microsoft YaHei"/>
                <a:cs typeface="Microsoft YaHei"/>
              </a:rPr>
              <a:t>。作用：</a:t>
            </a:r>
            <a:r>
              <a:rPr sz="1700" kern="0" spc="-300" dirty="0">
                <a:solidFill>
                  <a:srgbClr val="000000">
                    <a:alpha val="100000"/>
                  </a:srgbClr>
                </a:solidFill>
                <a:latin typeface="Microsoft YaHei"/>
                <a:ea typeface="Microsoft YaHei"/>
                <a:cs typeface="Microsoft YaHei"/>
              </a:rPr>
              <a:t> </a:t>
            </a:r>
            <a:r>
              <a:rPr sz="1700" kern="0" spc="80" dirty="0">
                <a:solidFill>
                  <a:srgbClr val="000000">
                    <a:alpha val="100000"/>
                  </a:srgbClr>
                </a:solidFill>
                <a:latin typeface="Microsoft YaHei"/>
                <a:ea typeface="Microsoft YaHei"/>
                <a:cs typeface="Microsoft YaHei"/>
              </a:rPr>
              <a:t>既缓冲铜版机冲击也可以避免翻稿和印刷时割坏毛毡和印纸</a:t>
            </a:r>
            <a:r>
              <a:rPr sz="1700" kern="0" spc="-280" dirty="0">
                <a:solidFill>
                  <a:srgbClr val="000000">
                    <a:alpha val="100000"/>
                  </a:srgbClr>
                </a:solidFill>
                <a:latin typeface="Microsoft YaHei"/>
                <a:ea typeface="Microsoft YaHei"/>
                <a:cs typeface="Microsoft YaHei"/>
              </a:rPr>
              <a:t> </a:t>
            </a:r>
            <a:r>
              <a:rPr sz="1700" kern="0" spc="80" dirty="0">
                <a:solidFill>
                  <a:srgbClr val="000000">
                    <a:alpha val="100000"/>
                  </a:srgbClr>
                </a:solidFill>
                <a:latin typeface="Microsoft YaHei"/>
                <a:ea typeface="Microsoft YaHei"/>
                <a:cs typeface="Microsoft YaHei"/>
              </a:rPr>
              <a:t>。</a:t>
            </a:r>
            <a:endParaRPr lang="Microsoft YaHei" altLang="Microsoft YaHei" sz="1700" dirty="0"/>
          </a:p>
          <a:p>
            <a:pPr marL="137795" algn="l" rtl="0" eaLnBrk="0">
              <a:lnSpc>
                <a:spcPts val="2282"/>
              </a:lnSpc>
              <a:spcBef>
                <a:spcPts val="1034"/>
              </a:spcBef>
              <a:tabLst/>
            </a:pPr>
            <a:r>
              <a:rPr sz="1700" kern="0" spc="30" dirty="0">
                <a:solidFill>
                  <a:srgbClr val="000000">
                    <a:alpha val="100000"/>
                  </a:srgbClr>
                </a:solidFill>
                <a:latin typeface="Microsoft YaHei"/>
                <a:ea typeface="Microsoft YaHei"/>
                <a:cs typeface="Microsoft YaHei"/>
              </a:rPr>
              <a:t>（</a:t>
            </a:r>
            <a:r>
              <a:rPr sz="1700" kern="0" spc="-120" dirty="0">
                <a:solidFill>
                  <a:srgbClr val="000000">
                    <a:alpha val="100000"/>
                  </a:srgbClr>
                </a:solidFill>
                <a:latin typeface="Microsoft YaHei"/>
                <a:ea typeface="Microsoft YaHei"/>
                <a:cs typeface="Microsoft YaHei"/>
              </a:rPr>
              <a:t> </a:t>
            </a:r>
            <a:r>
              <a:rPr sz="1700" kern="0" spc="30" dirty="0">
                <a:solidFill>
                  <a:srgbClr val="000000">
                    <a:alpha val="100000"/>
                  </a:srgbClr>
                </a:solidFill>
                <a:latin typeface="Microsoft YaHei"/>
                <a:ea typeface="Microsoft YaHei"/>
                <a:cs typeface="Microsoft YaHei"/>
              </a:rPr>
              <a:t>3</a:t>
            </a:r>
            <a:r>
              <a:rPr sz="1700" kern="0" spc="-110" dirty="0">
                <a:solidFill>
                  <a:srgbClr val="000000">
                    <a:alpha val="100000"/>
                  </a:srgbClr>
                </a:solidFill>
                <a:latin typeface="Microsoft YaHei"/>
                <a:ea typeface="Microsoft YaHei"/>
                <a:cs typeface="Microsoft YaHei"/>
              </a:rPr>
              <a:t> </a:t>
            </a:r>
            <a:r>
              <a:rPr sz="1700" kern="0" spc="30" dirty="0">
                <a:solidFill>
                  <a:srgbClr val="000000">
                    <a:alpha val="100000"/>
                  </a:srgbClr>
                </a:solidFill>
                <a:latin typeface="Microsoft YaHei"/>
                <a:ea typeface="Microsoft YaHei"/>
                <a:cs typeface="Microsoft YaHei"/>
              </a:rPr>
              <a:t>）研磨：</a:t>
            </a:r>
            <a:r>
              <a:rPr sz="1700" kern="0" spc="-360" dirty="0">
                <a:solidFill>
                  <a:srgbClr val="000000">
                    <a:alpha val="100000"/>
                  </a:srgbClr>
                </a:solidFill>
                <a:latin typeface="Microsoft YaHei"/>
                <a:ea typeface="Microsoft YaHei"/>
                <a:cs typeface="Microsoft YaHei"/>
              </a:rPr>
              <a:t> </a:t>
            </a:r>
            <a:r>
              <a:rPr sz="1700" kern="0" spc="30" dirty="0">
                <a:solidFill>
                  <a:srgbClr val="000000">
                    <a:alpha val="100000"/>
                  </a:srgbClr>
                </a:solidFill>
                <a:latin typeface="Microsoft YaHei"/>
                <a:ea typeface="Microsoft YaHei"/>
                <a:cs typeface="Microsoft YaHei"/>
              </a:rPr>
              <a:t>裁切和锉磨好印版即可研磨</a:t>
            </a:r>
            <a:r>
              <a:rPr sz="1700" kern="0" spc="-180" dirty="0">
                <a:solidFill>
                  <a:srgbClr val="000000">
                    <a:alpha val="100000"/>
                  </a:srgbClr>
                </a:solidFill>
                <a:latin typeface="Microsoft YaHei"/>
                <a:ea typeface="Microsoft YaHei"/>
                <a:cs typeface="Microsoft YaHei"/>
              </a:rPr>
              <a:t> </a:t>
            </a:r>
            <a:r>
              <a:rPr sz="1700" kern="0" spc="30" dirty="0">
                <a:solidFill>
                  <a:srgbClr val="000000">
                    <a:alpha val="100000"/>
                  </a:srgbClr>
                </a:solidFill>
                <a:latin typeface="Microsoft YaHei"/>
                <a:ea typeface="Microsoft YaHei"/>
                <a:cs typeface="Microsoft YaHei"/>
              </a:rPr>
              <a:t>。目的是让印版光洁，</a:t>
            </a:r>
            <a:r>
              <a:rPr sz="1700" kern="0" spc="-360" dirty="0">
                <a:solidFill>
                  <a:srgbClr val="000000">
                    <a:alpha val="100000"/>
                  </a:srgbClr>
                </a:solidFill>
                <a:latin typeface="Microsoft YaHei"/>
                <a:ea typeface="Microsoft YaHei"/>
                <a:cs typeface="Microsoft YaHei"/>
              </a:rPr>
              <a:t> </a:t>
            </a:r>
            <a:r>
              <a:rPr sz="1700" kern="0" spc="30" dirty="0">
                <a:solidFill>
                  <a:srgbClr val="000000">
                    <a:alpha val="100000"/>
                  </a:srgbClr>
                </a:solidFill>
                <a:latin typeface="Microsoft YaHei"/>
                <a:ea typeface="Microsoft YaHei"/>
                <a:cs typeface="Microsoft YaHei"/>
              </a:rPr>
              <a:t>无划痕，</a:t>
            </a:r>
            <a:r>
              <a:rPr sz="1700" kern="0" spc="-360" dirty="0">
                <a:solidFill>
                  <a:srgbClr val="000000">
                    <a:alpha val="100000"/>
                  </a:srgbClr>
                </a:solidFill>
                <a:latin typeface="Microsoft YaHei"/>
                <a:ea typeface="Microsoft YaHei"/>
                <a:cs typeface="Microsoft YaHei"/>
              </a:rPr>
              <a:t> </a:t>
            </a:r>
            <a:r>
              <a:rPr sz="1700" kern="0" spc="30" dirty="0">
                <a:solidFill>
                  <a:srgbClr val="000000">
                    <a:alpha val="100000"/>
                  </a:srgbClr>
                </a:solidFill>
                <a:latin typeface="Microsoft YaHei"/>
                <a:ea typeface="Microsoft YaHei"/>
                <a:cs typeface="Microsoft YaHei"/>
              </a:rPr>
              <a:t>无凹陷</a:t>
            </a:r>
            <a:r>
              <a:rPr sz="1700" kern="0" spc="-180" dirty="0">
                <a:solidFill>
                  <a:srgbClr val="000000">
                    <a:alpha val="100000"/>
                  </a:srgbClr>
                </a:solidFill>
                <a:latin typeface="Microsoft YaHei"/>
                <a:ea typeface="Microsoft YaHei"/>
                <a:cs typeface="Microsoft YaHei"/>
              </a:rPr>
              <a:t> </a:t>
            </a:r>
            <a:r>
              <a:rPr sz="1700" kern="0" spc="30" dirty="0">
                <a:solidFill>
                  <a:srgbClr val="000000">
                    <a:alpha val="100000"/>
                  </a:srgbClr>
                </a:solidFill>
                <a:latin typeface="Microsoft YaHei"/>
                <a:ea typeface="Microsoft YaHei"/>
                <a:cs typeface="Microsoft YaHei"/>
              </a:rPr>
              <a:t>。一般采用磨炭</a:t>
            </a:r>
            <a:r>
              <a:rPr sz="1700" kern="0" spc="-260" dirty="0">
                <a:solidFill>
                  <a:srgbClr val="000000">
                    <a:alpha val="100000"/>
                  </a:srgbClr>
                </a:solidFill>
                <a:latin typeface="Microsoft YaHei"/>
                <a:ea typeface="Microsoft YaHei"/>
                <a:cs typeface="Microsoft YaHei"/>
              </a:rPr>
              <a:t> </a:t>
            </a:r>
            <a:r>
              <a:rPr sz="1700" kern="0" spc="30" dirty="0">
                <a:solidFill>
                  <a:srgbClr val="000000">
                    <a:alpha val="100000"/>
                  </a:srgbClr>
                </a:solidFill>
                <a:latin typeface="Microsoft YaHei"/>
                <a:ea typeface="Microsoft YaHei"/>
                <a:cs typeface="Microsoft YaHei"/>
              </a:rPr>
              <a:t>、</a:t>
            </a:r>
            <a:endParaRPr lang="Microsoft YaHei" altLang="Microsoft YaHei" sz="1700" dirty="0"/>
          </a:p>
          <a:p>
            <a:pPr marL="12700" indent="-635" algn="l" rtl="0" eaLnBrk="0">
              <a:lnSpc>
                <a:spcPct val="157000"/>
              </a:lnSpc>
              <a:spcBef>
                <a:spcPts val="5"/>
              </a:spcBef>
              <a:tabLst/>
            </a:pPr>
            <a:r>
              <a:rPr sz="1700" kern="0" spc="70" dirty="0">
                <a:solidFill>
                  <a:srgbClr val="000000">
                    <a:alpha val="100000"/>
                  </a:srgbClr>
                </a:solidFill>
                <a:latin typeface="Microsoft YaHei"/>
                <a:ea typeface="Microsoft YaHei"/>
                <a:cs typeface="Microsoft YaHei"/>
              </a:rPr>
              <a:t>抛光膏</a:t>
            </a:r>
            <a:r>
              <a:rPr sz="1700" kern="0" spc="-160" dirty="0">
                <a:solidFill>
                  <a:srgbClr val="000000">
                    <a:alpha val="100000"/>
                  </a:srgbClr>
                </a:solidFill>
                <a:latin typeface="Microsoft YaHei"/>
                <a:ea typeface="Microsoft YaHei"/>
                <a:cs typeface="Microsoft YaHei"/>
              </a:rPr>
              <a:t> </a:t>
            </a:r>
            <a:r>
              <a:rPr sz="1700" kern="0" spc="70" dirty="0">
                <a:solidFill>
                  <a:srgbClr val="000000">
                    <a:alpha val="100000"/>
                  </a:srgbClr>
                </a:solidFill>
                <a:latin typeface="Microsoft YaHei"/>
                <a:ea typeface="Microsoft YaHei"/>
                <a:cs typeface="Microsoft YaHei"/>
              </a:rPr>
              <a:t>、砂纸等</a:t>
            </a:r>
            <a:r>
              <a:rPr sz="1700" kern="0" spc="-180" dirty="0">
                <a:solidFill>
                  <a:srgbClr val="000000">
                    <a:alpha val="100000"/>
                  </a:srgbClr>
                </a:solidFill>
                <a:latin typeface="Microsoft YaHei"/>
                <a:ea typeface="Microsoft YaHei"/>
                <a:cs typeface="Microsoft YaHei"/>
              </a:rPr>
              <a:t> </a:t>
            </a:r>
            <a:r>
              <a:rPr sz="1700" kern="0" spc="70" dirty="0">
                <a:solidFill>
                  <a:srgbClr val="000000">
                    <a:alpha val="100000"/>
                  </a:srgbClr>
                </a:solidFill>
                <a:latin typeface="Microsoft YaHei"/>
                <a:ea typeface="Microsoft YaHei"/>
                <a:cs typeface="Microsoft YaHei"/>
              </a:rPr>
              <a:t>。一般按照先用砂纸配合少量水研磨表面，</a:t>
            </a:r>
            <a:r>
              <a:rPr sz="1700" kern="0" spc="-370" dirty="0">
                <a:solidFill>
                  <a:srgbClr val="000000">
                    <a:alpha val="100000"/>
                  </a:srgbClr>
                </a:solidFill>
                <a:latin typeface="Microsoft YaHei"/>
                <a:ea typeface="Microsoft YaHei"/>
                <a:cs typeface="Microsoft YaHei"/>
              </a:rPr>
              <a:t> </a:t>
            </a:r>
            <a:r>
              <a:rPr sz="1700" kern="0" spc="70" dirty="0">
                <a:solidFill>
                  <a:srgbClr val="000000">
                    <a:alpha val="100000"/>
                  </a:srgbClr>
                </a:solidFill>
                <a:latin typeface="Microsoft YaHei"/>
                <a:ea typeface="Microsoft YaHei"/>
                <a:cs typeface="Microsoft YaHei"/>
              </a:rPr>
              <a:t>再用香蕉水配合抛光膏打磨至清</a:t>
            </a:r>
            <a:r>
              <a:rPr sz="1700" kern="0" spc="60" dirty="0">
                <a:solidFill>
                  <a:srgbClr val="000000">
                    <a:alpha val="100000"/>
                  </a:srgbClr>
                </a:solidFill>
                <a:latin typeface="Microsoft YaHei"/>
                <a:ea typeface="Microsoft YaHei"/>
                <a:cs typeface="Microsoft YaHei"/>
              </a:rPr>
              <a:t>除污渍    </a:t>
            </a:r>
            <a:r>
              <a:rPr sz="1700" kern="0" spc="80" dirty="0">
                <a:solidFill>
                  <a:srgbClr val="000000">
                    <a:alpha val="100000"/>
                  </a:srgbClr>
                </a:solidFill>
                <a:latin typeface="Microsoft YaHei"/>
                <a:ea typeface="Microsoft YaHei"/>
                <a:cs typeface="Microsoft YaHei"/>
              </a:rPr>
              <a:t>达到光洁程度即可</a:t>
            </a:r>
            <a:r>
              <a:rPr sz="1700" kern="0" spc="-290" dirty="0">
                <a:solidFill>
                  <a:srgbClr val="000000">
                    <a:alpha val="100000"/>
                  </a:srgbClr>
                </a:solidFill>
                <a:latin typeface="Microsoft YaHei"/>
                <a:ea typeface="Microsoft YaHei"/>
                <a:cs typeface="Microsoft YaHei"/>
              </a:rPr>
              <a:t> </a:t>
            </a:r>
            <a:r>
              <a:rPr sz="1700" kern="0" spc="80" dirty="0">
                <a:solidFill>
                  <a:srgbClr val="000000">
                    <a:alpha val="100000"/>
                  </a:srgbClr>
                </a:solidFill>
                <a:latin typeface="Microsoft YaHei"/>
                <a:ea typeface="Microsoft YaHei"/>
                <a:cs typeface="Microsoft YaHei"/>
              </a:rPr>
              <a:t>。</a:t>
            </a:r>
            <a:endParaRPr lang="Microsoft YaHei" altLang="Microsoft YaHei" sz="1700" dirty="0"/>
          </a:p>
          <a:p>
            <a:pPr algn="l" rtl="0" eaLnBrk="0">
              <a:lnSpc>
                <a:spcPct val="107000"/>
              </a:lnSpc>
              <a:tabLst/>
            </a:pPr>
            <a:endParaRPr lang="Arial" altLang="Arial" sz="800" dirty="0"/>
          </a:p>
          <a:p>
            <a:pPr marL="137795" algn="l" rtl="0" eaLnBrk="0">
              <a:lnSpc>
                <a:spcPts val="2282"/>
              </a:lnSpc>
              <a:spcBef>
                <a:spcPts val="1"/>
              </a:spcBef>
              <a:tabLst/>
            </a:pPr>
            <a:r>
              <a:rPr sz="1700" kern="0" spc="50" dirty="0">
                <a:solidFill>
                  <a:srgbClr val="000000">
                    <a:alpha val="100000"/>
                  </a:srgbClr>
                </a:solidFill>
                <a:latin typeface="Microsoft YaHei"/>
                <a:ea typeface="Microsoft YaHei"/>
                <a:cs typeface="Microsoft YaHei"/>
              </a:rPr>
              <a:t>（</a:t>
            </a:r>
            <a:r>
              <a:rPr sz="1700" kern="0" spc="-210" dirty="0">
                <a:solidFill>
                  <a:srgbClr val="000000">
                    <a:alpha val="100000"/>
                  </a:srgbClr>
                </a:solidFill>
                <a:latin typeface="Microsoft YaHei"/>
                <a:ea typeface="Microsoft YaHei"/>
                <a:cs typeface="Microsoft YaHei"/>
              </a:rPr>
              <a:t> </a:t>
            </a:r>
            <a:r>
              <a:rPr sz="1700" kern="0" spc="50" dirty="0">
                <a:solidFill>
                  <a:srgbClr val="000000">
                    <a:alpha val="100000"/>
                  </a:srgbClr>
                </a:solidFill>
                <a:latin typeface="Microsoft YaHei"/>
                <a:ea typeface="Microsoft YaHei"/>
                <a:cs typeface="Microsoft YaHei"/>
              </a:rPr>
              <a:t>4</a:t>
            </a:r>
            <a:r>
              <a:rPr sz="1700" kern="0" spc="-110" dirty="0">
                <a:solidFill>
                  <a:srgbClr val="000000">
                    <a:alpha val="100000"/>
                  </a:srgbClr>
                </a:solidFill>
                <a:latin typeface="Microsoft YaHei"/>
                <a:ea typeface="Microsoft YaHei"/>
                <a:cs typeface="Microsoft YaHei"/>
              </a:rPr>
              <a:t> </a:t>
            </a:r>
            <a:r>
              <a:rPr sz="1700" kern="0" spc="50" dirty="0">
                <a:solidFill>
                  <a:srgbClr val="000000">
                    <a:alpha val="100000"/>
                  </a:srgbClr>
                </a:solidFill>
                <a:latin typeface="Microsoft YaHei"/>
                <a:ea typeface="Microsoft YaHei"/>
                <a:cs typeface="Microsoft YaHei"/>
              </a:rPr>
              <a:t>）净版：</a:t>
            </a:r>
            <a:r>
              <a:rPr sz="1700" kern="0" spc="-360" dirty="0">
                <a:solidFill>
                  <a:srgbClr val="000000">
                    <a:alpha val="100000"/>
                  </a:srgbClr>
                </a:solidFill>
                <a:latin typeface="Microsoft YaHei"/>
                <a:ea typeface="Microsoft YaHei"/>
                <a:cs typeface="Microsoft YaHei"/>
              </a:rPr>
              <a:t> </a:t>
            </a:r>
            <a:r>
              <a:rPr sz="1700" kern="0" spc="50" dirty="0">
                <a:solidFill>
                  <a:srgbClr val="000000">
                    <a:alpha val="100000"/>
                  </a:srgbClr>
                </a:solidFill>
                <a:latin typeface="Microsoft YaHei"/>
                <a:ea typeface="Microsoft YaHei"/>
                <a:cs typeface="Microsoft YaHei"/>
              </a:rPr>
              <a:t>金属版</a:t>
            </a:r>
            <a:r>
              <a:rPr sz="1700" kern="0" spc="40" dirty="0">
                <a:solidFill>
                  <a:srgbClr val="000000">
                    <a:alpha val="100000"/>
                  </a:srgbClr>
                </a:solidFill>
                <a:latin typeface="Microsoft YaHei"/>
                <a:ea typeface="Microsoft YaHei"/>
                <a:cs typeface="Microsoft YaHei"/>
              </a:rPr>
              <a:t>研磨后用清水洗净，</a:t>
            </a:r>
            <a:r>
              <a:rPr sz="1700" kern="0" spc="-370" dirty="0">
                <a:solidFill>
                  <a:srgbClr val="000000">
                    <a:alpha val="100000"/>
                  </a:srgbClr>
                </a:solidFill>
                <a:latin typeface="Microsoft YaHei"/>
                <a:ea typeface="Microsoft YaHei"/>
                <a:cs typeface="Microsoft YaHei"/>
              </a:rPr>
              <a:t> </a:t>
            </a:r>
            <a:r>
              <a:rPr sz="1700" kern="0" spc="40" dirty="0">
                <a:solidFill>
                  <a:srgbClr val="000000">
                    <a:alpha val="100000"/>
                  </a:srgbClr>
                </a:solidFill>
                <a:latin typeface="Microsoft YaHei"/>
                <a:ea typeface="Microsoft YaHei"/>
                <a:cs typeface="Microsoft YaHei"/>
              </a:rPr>
              <a:t>然后用锌氧粉抹柔版面，</a:t>
            </a:r>
            <a:r>
              <a:rPr sz="1700" kern="0" spc="-370" dirty="0">
                <a:solidFill>
                  <a:srgbClr val="000000">
                    <a:alpha val="100000"/>
                  </a:srgbClr>
                </a:solidFill>
                <a:latin typeface="Microsoft YaHei"/>
                <a:ea typeface="Microsoft YaHei"/>
                <a:cs typeface="Microsoft YaHei"/>
              </a:rPr>
              <a:t> </a:t>
            </a:r>
            <a:r>
              <a:rPr sz="1700" kern="0" spc="40" dirty="0">
                <a:solidFill>
                  <a:srgbClr val="000000">
                    <a:alpha val="100000"/>
                  </a:srgbClr>
                </a:solidFill>
                <a:latin typeface="Microsoft YaHei"/>
                <a:ea typeface="Microsoft YaHei"/>
                <a:cs typeface="Microsoft YaHei"/>
              </a:rPr>
              <a:t>最后用酒精清洁干净</a:t>
            </a:r>
            <a:r>
              <a:rPr sz="1700" kern="0" spc="-280" dirty="0">
                <a:solidFill>
                  <a:srgbClr val="000000">
                    <a:alpha val="100000"/>
                  </a:srgbClr>
                </a:solidFill>
                <a:latin typeface="Microsoft YaHei"/>
                <a:ea typeface="Microsoft YaHei"/>
                <a:cs typeface="Microsoft YaHei"/>
              </a:rPr>
              <a:t> </a:t>
            </a:r>
            <a:r>
              <a:rPr sz="1700" kern="0" spc="40" dirty="0">
                <a:solidFill>
                  <a:srgbClr val="000000">
                    <a:alpha val="100000"/>
                  </a:srgbClr>
                </a:solidFill>
                <a:latin typeface="Microsoft YaHei"/>
                <a:ea typeface="Microsoft YaHei"/>
                <a:cs typeface="Microsoft YaHei"/>
              </a:rPr>
              <a:t>。</a:t>
            </a:r>
            <a:endParaRPr lang="Microsoft YaHei" altLang="Microsoft YaHei" sz="1700" dirty="0"/>
          </a:p>
        </p:txBody>
      </p:sp>
      <p:sp>
        <p:nvSpPr>
          <p:cNvPr id="754" name="textbox 754"/>
          <p:cNvSpPr/>
          <p:nvPr/>
        </p:nvSpPr>
        <p:spPr>
          <a:xfrm>
            <a:off x="4200144" y="1234440"/>
            <a:ext cx="2124710" cy="398145"/>
          </a:xfrm>
          <a:prstGeom prst="rect">
            <a:avLst/>
          </a:prstGeom>
          <a:solidFill>
            <a:srgbClr val="0000FF"/>
          </a:solidFill>
        </p:spPr>
        <p:txBody>
          <a:bodyPr vert="horz" wrap="square" lIns="0" tIns="0" rIns="0" bIns="0"/>
          <a:lstStyle/>
          <a:p>
            <a:pPr algn="l" rtl="0" eaLnBrk="0">
              <a:lnSpc>
                <a:spcPct val="103000"/>
              </a:lnSpc>
              <a:tabLst/>
            </a:pPr>
            <a:endParaRPr lang="Arial" altLang="Arial" sz="400" dirty="0"/>
          </a:p>
          <a:p>
            <a:pPr marL="118110" algn="l" rtl="0" eaLnBrk="0">
              <a:lnSpc>
                <a:spcPct val="92000"/>
              </a:lnSpc>
              <a:spcBef>
                <a:spcPts val="2"/>
              </a:spcBef>
              <a:tabLst/>
            </a:pPr>
            <a:r>
              <a:rPr sz="2000" b="1" kern="0" spc="-40" dirty="0">
                <a:ln w="7282" cap="flat" cmpd="sng">
                  <a:solidFill>
                    <a:srgbClr val="FFFFFF">
                      <a:alpha val="100000"/>
                    </a:srgbClr>
                  </a:solidFill>
                  <a:prstDash val="solid"/>
                  <a:bevel/>
                </a:ln>
                <a:solidFill>
                  <a:srgbClr val="FFFFFF">
                    <a:alpha val="100000"/>
                  </a:srgbClr>
                </a:solidFill>
                <a:latin typeface="Microsoft YaHei"/>
                <a:ea typeface="Microsoft YaHei"/>
                <a:cs typeface="Microsoft YaHei"/>
              </a:rPr>
              <a:t>1，</a:t>
            </a:r>
            <a:r>
              <a:rPr sz="2000" b="1" kern="0" spc="-460" dirty="0">
                <a:solidFill>
                  <a:srgbClr val="FFFFFF">
                    <a:alpha val="100000"/>
                  </a:srgbClr>
                </a:solidFill>
                <a:latin typeface="Microsoft YaHei"/>
                <a:ea typeface="Microsoft YaHei"/>
                <a:cs typeface="Microsoft YaHei"/>
              </a:rPr>
              <a:t> </a:t>
            </a:r>
            <a:r>
              <a:rPr sz="2000" b="1" kern="0" spc="-40" dirty="0">
                <a:ln w="7282" cap="flat" cmpd="sng">
                  <a:solidFill>
                    <a:srgbClr val="FFFFFF">
                      <a:alpha val="100000"/>
                    </a:srgbClr>
                  </a:solidFill>
                  <a:prstDash val="solid"/>
                  <a:bevel/>
                </a:ln>
                <a:solidFill>
                  <a:srgbClr val="FFFFFF">
                    <a:alpha val="100000"/>
                  </a:srgbClr>
                </a:solidFill>
                <a:latin typeface="Microsoft YaHei"/>
                <a:ea typeface="Microsoft YaHei"/>
                <a:cs typeface="Microsoft YaHei"/>
              </a:rPr>
              <a:t>版材使用处理</a:t>
            </a:r>
            <a:endParaRPr lang="Microsoft YaHei" altLang="Microsoft YaHei" sz="2000" dirty="0"/>
          </a:p>
        </p:txBody>
      </p:sp>
      <p:sp>
        <p:nvSpPr>
          <p:cNvPr id="756" name="textbox 756"/>
          <p:cNvSpPr/>
          <p:nvPr/>
        </p:nvSpPr>
        <p:spPr>
          <a:xfrm>
            <a:off x="458455" y="620531"/>
            <a:ext cx="2247264"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120" dirty="0">
                <a:solidFill>
                  <a:srgbClr val="FC4007">
                    <a:alpha val="100000"/>
                  </a:srgbClr>
                </a:solidFill>
                <a:latin typeface="Microsoft YaHei"/>
                <a:ea typeface="Microsoft YaHei"/>
                <a:cs typeface="Microsoft YaHei"/>
              </a:rPr>
              <a:t> </a:t>
            </a:r>
            <a:r>
              <a:rPr sz="1500" b="1" kern="0" spc="-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一</a:t>
            </a:r>
            <a:r>
              <a:rPr sz="1500" b="1" kern="0" spc="-180" dirty="0">
                <a:solidFill>
                  <a:srgbClr val="FC4007">
                    <a:alpha val="100000"/>
                  </a:srgbClr>
                </a:solidFill>
                <a:latin typeface="Microsoft YaHei"/>
                <a:ea typeface="Microsoft YaHei"/>
                <a:cs typeface="Microsoft YaHei"/>
              </a:rPr>
              <a:t> </a:t>
            </a:r>
            <a:r>
              <a:rPr sz="1500" b="1" kern="0" spc="-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80" dirty="0">
                <a:solidFill>
                  <a:srgbClr val="FC4007">
                    <a:alpha val="100000"/>
                  </a:srgbClr>
                </a:solidFill>
                <a:latin typeface="Microsoft YaHei"/>
                <a:ea typeface="Microsoft YaHei"/>
                <a:cs typeface="Microsoft YaHei"/>
              </a:rPr>
              <a:t> </a:t>
            </a:r>
            <a:r>
              <a:rPr sz="1500" b="1" kern="0" spc="-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凹版版画版材</a:t>
            </a:r>
            <a:r>
              <a:rPr sz="1500" b="1" kern="0" spc="-6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处理</a:t>
            </a:r>
            <a:endParaRPr lang="Microsoft YaHei" altLang="Microsoft YaHei" sz="1500" dirty="0"/>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8" name="textbox 758"/>
          <p:cNvSpPr/>
          <p:nvPr/>
        </p:nvSpPr>
        <p:spPr>
          <a:xfrm>
            <a:off x="1117193" y="2158111"/>
            <a:ext cx="9849484" cy="2790825"/>
          </a:xfrm>
          <a:prstGeom prst="rect">
            <a:avLst/>
          </a:prstGeom>
        </p:spPr>
        <p:txBody>
          <a:bodyPr vert="horz" wrap="square" lIns="0" tIns="0" rIns="0" bIns="0"/>
          <a:lstStyle/>
          <a:p>
            <a:pPr algn="l" rtl="0" eaLnBrk="0">
              <a:lnSpc>
                <a:spcPct val="83341"/>
              </a:lnSpc>
              <a:tabLst/>
            </a:pPr>
            <a:endParaRPr lang="Arial" altLang="Arial" sz="100" dirty="0"/>
          </a:p>
          <a:p>
            <a:pPr marL="139700" algn="l" rtl="0" eaLnBrk="0">
              <a:lnSpc>
                <a:spcPts val="2282"/>
              </a:lnSpc>
              <a:tabLst/>
            </a:pPr>
            <a:r>
              <a:rPr sz="1600" kern="0" spc="-70" dirty="0">
                <a:solidFill>
                  <a:srgbClr val="000000">
                    <a:alpha val="100000"/>
                  </a:srgbClr>
                </a:solidFill>
                <a:latin typeface="Microsoft YaHei"/>
                <a:ea typeface="Microsoft YaHei"/>
                <a:cs typeface="Microsoft YaHei"/>
              </a:rPr>
              <a:t>（ 1 ）涂防腐蜡</a:t>
            </a:r>
            <a:endParaRPr lang="Microsoft YaHei" altLang="Microsoft YaHei" sz="1600" dirty="0"/>
          </a:p>
          <a:p>
            <a:pPr marL="12700" algn="l" rtl="0" eaLnBrk="0">
              <a:lnSpc>
                <a:spcPct val="90000"/>
              </a:lnSpc>
              <a:spcBef>
                <a:spcPts val="1282"/>
              </a:spcBef>
              <a:tabLst/>
            </a:pPr>
            <a:r>
              <a:rPr sz="1700" kern="0" spc="100" dirty="0">
                <a:solidFill>
                  <a:srgbClr val="000000">
                    <a:alpha val="100000"/>
                  </a:srgbClr>
                </a:solidFill>
                <a:latin typeface="Microsoft YaHei"/>
                <a:ea typeface="Microsoft YaHei"/>
                <a:cs typeface="Microsoft YaHei"/>
              </a:rPr>
              <a:t>将制版前期处理好的金</a:t>
            </a:r>
            <a:r>
              <a:rPr sz="1700" kern="0" spc="90" dirty="0">
                <a:solidFill>
                  <a:srgbClr val="000000">
                    <a:alpha val="100000"/>
                  </a:srgbClr>
                </a:solidFill>
                <a:latin typeface="Microsoft YaHei"/>
                <a:ea typeface="Microsoft YaHei"/>
                <a:cs typeface="Microsoft YaHei"/>
              </a:rPr>
              <a:t>属印版放在电烤台加热，</a:t>
            </a:r>
            <a:r>
              <a:rPr sz="1700" kern="0" spc="-380" dirty="0">
                <a:solidFill>
                  <a:srgbClr val="000000">
                    <a:alpha val="100000"/>
                  </a:srgbClr>
                </a:solidFill>
                <a:latin typeface="Microsoft YaHei"/>
                <a:ea typeface="Microsoft YaHei"/>
                <a:cs typeface="Microsoft YaHei"/>
              </a:rPr>
              <a:t> </a:t>
            </a:r>
            <a:r>
              <a:rPr sz="1700" kern="0" spc="90" dirty="0">
                <a:solidFill>
                  <a:srgbClr val="000000">
                    <a:alpha val="100000"/>
                  </a:srgbClr>
                </a:solidFill>
                <a:latin typeface="Microsoft YaHei"/>
                <a:ea typeface="Microsoft YaHei"/>
                <a:cs typeface="Microsoft YaHei"/>
              </a:rPr>
              <a:t>取硬蜡放在印版上熔化，</a:t>
            </a:r>
            <a:r>
              <a:rPr sz="1700" kern="0" spc="-370" dirty="0">
                <a:solidFill>
                  <a:srgbClr val="000000">
                    <a:alpha val="100000"/>
                  </a:srgbClr>
                </a:solidFill>
                <a:latin typeface="Microsoft YaHei"/>
                <a:ea typeface="Microsoft YaHei"/>
                <a:cs typeface="Microsoft YaHei"/>
              </a:rPr>
              <a:t> </a:t>
            </a:r>
            <a:r>
              <a:rPr sz="1700" kern="0" spc="90" dirty="0">
                <a:solidFill>
                  <a:srgbClr val="000000">
                    <a:alpha val="100000"/>
                  </a:srgbClr>
                </a:solidFill>
                <a:latin typeface="Microsoft YaHei"/>
                <a:ea typeface="Microsoft YaHei"/>
                <a:cs typeface="Microsoft YaHei"/>
              </a:rPr>
              <a:t>再用工具如滚筒将蜡涂匀</a:t>
            </a:r>
            <a:endParaRPr lang="Microsoft YaHei" altLang="Microsoft YaHei" sz="1700" dirty="0"/>
          </a:p>
          <a:p>
            <a:pPr marL="17145" algn="l" rtl="0" eaLnBrk="0">
              <a:lnSpc>
                <a:spcPts val="3239"/>
              </a:lnSpc>
              <a:tabLst/>
            </a:pPr>
            <a:r>
              <a:rPr sz="1700" kern="0" spc="70" dirty="0">
                <a:solidFill>
                  <a:srgbClr val="000000">
                    <a:alpha val="100000"/>
                  </a:srgbClr>
                </a:solidFill>
                <a:latin typeface="Microsoft YaHei"/>
                <a:ea typeface="Microsoft YaHei"/>
                <a:cs typeface="Microsoft YaHei"/>
              </a:rPr>
              <a:t>展平</a:t>
            </a:r>
            <a:r>
              <a:rPr sz="1700" kern="0" spc="-180" dirty="0">
                <a:solidFill>
                  <a:srgbClr val="000000">
                    <a:alpha val="100000"/>
                  </a:srgbClr>
                </a:solidFill>
                <a:latin typeface="Microsoft YaHei"/>
                <a:ea typeface="Microsoft YaHei"/>
                <a:cs typeface="Microsoft YaHei"/>
              </a:rPr>
              <a:t> </a:t>
            </a:r>
            <a:r>
              <a:rPr sz="1700" kern="0" spc="70" dirty="0">
                <a:solidFill>
                  <a:srgbClr val="000000">
                    <a:alpha val="100000"/>
                  </a:srgbClr>
                </a:solidFill>
                <a:latin typeface="Microsoft YaHei"/>
                <a:ea typeface="Microsoft YaHei"/>
                <a:cs typeface="Microsoft YaHei"/>
              </a:rPr>
              <a:t>。注意版面温度，</a:t>
            </a:r>
            <a:r>
              <a:rPr sz="1700" kern="0" spc="-380" dirty="0">
                <a:solidFill>
                  <a:srgbClr val="000000">
                    <a:alpha val="100000"/>
                  </a:srgbClr>
                </a:solidFill>
                <a:latin typeface="Microsoft YaHei"/>
                <a:ea typeface="Microsoft YaHei"/>
                <a:cs typeface="Microsoft YaHei"/>
              </a:rPr>
              <a:t> </a:t>
            </a:r>
            <a:r>
              <a:rPr sz="1700" kern="0" spc="70" dirty="0">
                <a:solidFill>
                  <a:srgbClr val="000000">
                    <a:alpha val="100000"/>
                  </a:srgbClr>
                </a:solidFill>
                <a:latin typeface="Microsoft YaHei"/>
                <a:ea typeface="Microsoft YaHei"/>
                <a:cs typeface="Microsoft YaHei"/>
              </a:rPr>
              <a:t>过高蜡液反</a:t>
            </a:r>
            <a:r>
              <a:rPr sz="1700" kern="0" spc="60" dirty="0">
                <a:solidFill>
                  <a:srgbClr val="000000">
                    <a:alpha val="100000"/>
                  </a:srgbClr>
                </a:solidFill>
                <a:latin typeface="Microsoft YaHei"/>
                <a:ea typeface="Microsoft YaHei"/>
                <a:cs typeface="Microsoft YaHei"/>
              </a:rPr>
              <a:t>而不易操作</a:t>
            </a:r>
            <a:r>
              <a:rPr sz="1700" kern="0" spc="-170" dirty="0">
                <a:solidFill>
                  <a:srgbClr val="000000">
                    <a:alpha val="100000"/>
                  </a:srgbClr>
                </a:solidFill>
                <a:latin typeface="Microsoft YaHei"/>
                <a:ea typeface="Microsoft YaHei"/>
                <a:cs typeface="Microsoft YaHei"/>
              </a:rPr>
              <a:t> </a:t>
            </a:r>
            <a:r>
              <a:rPr sz="1700" kern="0" spc="60" dirty="0">
                <a:solidFill>
                  <a:srgbClr val="000000">
                    <a:alpha val="100000"/>
                  </a:srgbClr>
                </a:solidFill>
                <a:latin typeface="Microsoft YaHei"/>
                <a:ea typeface="Microsoft YaHei"/>
                <a:cs typeface="Microsoft YaHei"/>
              </a:rPr>
              <a:t>。也可以使用电烙铁</a:t>
            </a:r>
            <a:r>
              <a:rPr sz="1700" kern="0" spc="-160" dirty="0">
                <a:solidFill>
                  <a:srgbClr val="000000">
                    <a:alpha val="100000"/>
                  </a:srgbClr>
                </a:solidFill>
                <a:latin typeface="Microsoft YaHei"/>
                <a:ea typeface="Microsoft YaHei"/>
                <a:cs typeface="Microsoft YaHei"/>
              </a:rPr>
              <a:t> </a:t>
            </a:r>
            <a:r>
              <a:rPr sz="1700" kern="0" spc="60" dirty="0">
                <a:solidFill>
                  <a:srgbClr val="000000">
                    <a:alpha val="100000"/>
                  </a:srgbClr>
                </a:solidFill>
                <a:latin typeface="Microsoft YaHei"/>
                <a:ea typeface="Microsoft YaHei"/>
                <a:cs typeface="Microsoft YaHei"/>
              </a:rPr>
              <a:t>、吹风机等工具</a:t>
            </a:r>
            <a:r>
              <a:rPr sz="1700" kern="0" spc="-290" dirty="0">
                <a:solidFill>
                  <a:srgbClr val="000000">
                    <a:alpha val="100000"/>
                  </a:srgbClr>
                </a:solidFill>
                <a:latin typeface="Microsoft YaHei"/>
                <a:ea typeface="Microsoft YaHei"/>
                <a:cs typeface="Microsoft YaHei"/>
              </a:rPr>
              <a:t> </a:t>
            </a:r>
            <a:r>
              <a:rPr sz="1700" kern="0" spc="60" dirty="0">
                <a:solidFill>
                  <a:srgbClr val="000000">
                    <a:alpha val="100000"/>
                  </a:srgbClr>
                </a:solidFill>
                <a:latin typeface="Microsoft YaHei"/>
                <a:ea typeface="Microsoft YaHei"/>
                <a:cs typeface="Microsoft YaHei"/>
              </a:rPr>
              <a:t>。</a:t>
            </a:r>
            <a:endParaRPr lang="Microsoft YaHei" altLang="Microsoft YaHei" sz="1700" dirty="0"/>
          </a:p>
          <a:p>
            <a:pPr algn="l" rtl="0" eaLnBrk="0">
              <a:lnSpc>
                <a:spcPct val="105000"/>
              </a:lnSpc>
              <a:tabLst/>
            </a:pPr>
            <a:endParaRPr lang="Arial" altLang="Arial" sz="1000" dirty="0"/>
          </a:p>
          <a:p>
            <a:pPr algn="l" rtl="0" eaLnBrk="0">
              <a:lnSpc>
                <a:spcPct val="106000"/>
              </a:lnSpc>
              <a:tabLst/>
            </a:pPr>
            <a:endParaRPr lang="Arial" altLang="Arial" sz="1000" dirty="0"/>
          </a:p>
          <a:p>
            <a:pPr algn="l" rtl="0" eaLnBrk="0">
              <a:lnSpc>
                <a:spcPct val="106000"/>
              </a:lnSpc>
              <a:tabLst/>
            </a:pPr>
            <a:endParaRPr lang="Arial" altLang="Arial" sz="1000" dirty="0"/>
          </a:p>
          <a:p>
            <a:pPr marL="139700" algn="l" rtl="0" eaLnBrk="0">
              <a:lnSpc>
                <a:spcPts val="2282"/>
              </a:lnSpc>
              <a:spcBef>
                <a:spcPts val="516"/>
              </a:spcBef>
              <a:tabLst/>
            </a:pPr>
            <a:r>
              <a:rPr sz="1700" kern="0" spc="50" dirty="0">
                <a:solidFill>
                  <a:srgbClr val="000000">
                    <a:alpha val="100000"/>
                  </a:srgbClr>
                </a:solidFill>
                <a:latin typeface="Microsoft YaHei"/>
                <a:ea typeface="Microsoft YaHei"/>
                <a:cs typeface="Microsoft YaHei"/>
              </a:rPr>
              <a:t>（</a:t>
            </a:r>
            <a:r>
              <a:rPr sz="1700" kern="0" spc="-160" dirty="0">
                <a:solidFill>
                  <a:srgbClr val="000000">
                    <a:alpha val="100000"/>
                  </a:srgbClr>
                </a:solidFill>
                <a:latin typeface="Microsoft YaHei"/>
                <a:ea typeface="Microsoft YaHei"/>
                <a:cs typeface="Microsoft YaHei"/>
              </a:rPr>
              <a:t> </a:t>
            </a:r>
            <a:r>
              <a:rPr sz="1700" kern="0" spc="50" dirty="0">
                <a:solidFill>
                  <a:srgbClr val="000000">
                    <a:alpha val="100000"/>
                  </a:srgbClr>
                </a:solidFill>
                <a:latin typeface="Microsoft YaHei"/>
                <a:ea typeface="Microsoft YaHei"/>
                <a:cs typeface="Microsoft YaHei"/>
              </a:rPr>
              <a:t>2</a:t>
            </a:r>
            <a:r>
              <a:rPr sz="1700" kern="0" spc="-120" dirty="0">
                <a:solidFill>
                  <a:srgbClr val="000000">
                    <a:alpha val="100000"/>
                  </a:srgbClr>
                </a:solidFill>
                <a:latin typeface="Microsoft YaHei"/>
                <a:ea typeface="Microsoft YaHei"/>
                <a:cs typeface="Microsoft YaHei"/>
              </a:rPr>
              <a:t> </a:t>
            </a:r>
            <a:r>
              <a:rPr sz="1700" kern="0" spc="50" dirty="0">
                <a:solidFill>
                  <a:srgbClr val="000000">
                    <a:alpha val="100000"/>
                  </a:srgbClr>
                </a:solidFill>
                <a:latin typeface="Microsoft YaHei"/>
                <a:ea typeface="Microsoft YaHei"/>
                <a:cs typeface="Microsoft YaHei"/>
              </a:rPr>
              <a:t>）沥青防腐剂，</a:t>
            </a:r>
            <a:r>
              <a:rPr sz="1700" kern="0" spc="-400" dirty="0">
                <a:solidFill>
                  <a:srgbClr val="000000">
                    <a:alpha val="100000"/>
                  </a:srgbClr>
                </a:solidFill>
                <a:latin typeface="Microsoft YaHei"/>
                <a:ea typeface="Microsoft YaHei"/>
                <a:cs typeface="Microsoft YaHei"/>
              </a:rPr>
              <a:t> </a:t>
            </a:r>
            <a:r>
              <a:rPr sz="1700" kern="0" spc="50" dirty="0">
                <a:solidFill>
                  <a:srgbClr val="000000">
                    <a:alpha val="100000"/>
                  </a:srgbClr>
                </a:solidFill>
                <a:latin typeface="Microsoft YaHei"/>
                <a:ea typeface="Microsoft YaHei"/>
                <a:cs typeface="Microsoft YaHei"/>
              </a:rPr>
              <a:t>将制版前期处理好的金属印版放</a:t>
            </a:r>
            <a:r>
              <a:rPr sz="1700" kern="0" spc="40" dirty="0">
                <a:solidFill>
                  <a:srgbClr val="000000">
                    <a:alpha val="100000"/>
                  </a:srgbClr>
                </a:solidFill>
                <a:latin typeface="Microsoft YaHei"/>
                <a:ea typeface="Microsoft YaHei"/>
                <a:cs typeface="Microsoft YaHei"/>
              </a:rPr>
              <a:t>在支架上，</a:t>
            </a:r>
            <a:r>
              <a:rPr sz="1700" kern="0" spc="-360" dirty="0">
                <a:solidFill>
                  <a:srgbClr val="000000">
                    <a:alpha val="100000"/>
                  </a:srgbClr>
                </a:solidFill>
                <a:latin typeface="Microsoft YaHei"/>
                <a:ea typeface="Microsoft YaHei"/>
                <a:cs typeface="Microsoft YaHei"/>
              </a:rPr>
              <a:t> </a:t>
            </a:r>
            <a:r>
              <a:rPr sz="1700" kern="0" spc="40" dirty="0">
                <a:solidFill>
                  <a:srgbClr val="000000">
                    <a:alpha val="100000"/>
                  </a:srgbClr>
                </a:solidFill>
                <a:latin typeface="Microsoft YaHei"/>
                <a:ea typeface="Microsoft YaHei"/>
                <a:cs typeface="Microsoft YaHei"/>
              </a:rPr>
              <a:t>要求水平放置</a:t>
            </a:r>
            <a:r>
              <a:rPr sz="1700" kern="0" spc="-180" dirty="0">
                <a:solidFill>
                  <a:srgbClr val="000000">
                    <a:alpha val="100000"/>
                  </a:srgbClr>
                </a:solidFill>
                <a:latin typeface="Microsoft YaHei"/>
                <a:ea typeface="Microsoft YaHei"/>
                <a:cs typeface="Microsoft YaHei"/>
              </a:rPr>
              <a:t> </a:t>
            </a:r>
            <a:r>
              <a:rPr sz="1700" kern="0" spc="40" dirty="0">
                <a:solidFill>
                  <a:srgbClr val="000000">
                    <a:alpha val="100000"/>
                  </a:srgbClr>
                </a:solidFill>
                <a:latin typeface="Microsoft YaHei"/>
                <a:ea typeface="Microsoft YaHei"/>
                <a:cs typeface="Microsoft YaHei"/>
              </a:rPr>
              <a:t>。用松节油调配沥青</a:t>
            </a:r>
            <a:endParaRPr lang="Microsoft YaHei" altLang="Microsoft YaHei" sz="1700" dirty="0"/>
          </a:p>
          <a:p>
            <a:pPr marL="14604" indent="1270" algn="l" rtl="0" eaLnBrk="0">
              <a:lnSpc>
                <a:spcPct val="160000"/>
              </a:lnSpc>
              <a:spcBef>
                <a:spcPts val="2"/>
              </a:spcBef>
              <a:tabLst/>
            </a:pPr>
            <a:r>
              <a:rPr sz="1700" kern="0" spc="70" dirty="0">
                <a:solidFill>
                  <a:srgbClr val="000000">
                    <a:alpha val="100000"/>
                  </a:srgbClr>
                </a:solidFill>
                <a:latin typeface="Microsoft YaHei"/>
                <a:ea typeface="Microsoft YaHei"/>
                <a:cs typeface="Microsoft YaHei"/>
              </a:rPr>
              <a:t>液至需要的浓稠度</a:t>
            </a:r>
            <a:r>
              <a:rPr sz="1700" kern="0" spc="-100" dirty="0">
                <a:solidFill>
                  <a:srgbClr val="000000">
                    <a:alpha val="100000"/>
                  </a:srgbClr>
                </a:solidFill>
                <a:latin typeface="Microsoft YaHei"/>
                <a:ea typeface="Microsoft YaHei"/>
                <a:cs typeface="Microsoft YaHei"/>
              </a:rPr>
              <a:t> </a:t>
            </a:r>
            <a:r>
              <a:rPr sz="1700" kern="0" spc="70" dirty="0">
                <a:solidFill>
                  <a:srgbClr val="000000">
                    <a:alpha val="100000"/>
                  </a:srgbClr>
                </a:solidFill>
                <a:latin typeface="Microsoft YaHei"/>
                <a:ea typeface="Microsoft YaHei"/>
                <a:cs typeface="Microsoft YaHei"/>
              </a:rPr>
              <a:t>。用软毛刷如羊毫刷刷平，</a:t>
            </a:r>
            <a:r>
              <a:rPr sz="1700" kern="0" spc="-270" dirty="0">
                <a:solidFill>
                  <a:srgbClr val="000000">
                    <a:alpha val="100000"/>
                  </a:srgbClr>
                </a:solidFill>
                <a:latin typeface="Microsoft YaHei"/>
                <a:ea typeface="Microsoft YaHei"/>
                <a:cs typeface="Microsoft YaHei"/>
              </a:rPr>
              <a:t> </a:t>
            </a:r>
            <a:r>
              <a:rPr sz="1700" kern="0" spc="70" dirty="0">
                <a:solidFill>
                  <a:srgbClr val="000000">
                    <a:alpha val="100000"/>
                  </a:srgbClr>
                </a:solidFill>
                <a:latin typeface="Microsoft YaHei"/>
                <a:ea typeface="Microsoft YaHei"/>
                <a:cs typeface="Microsoft YaHei"/>
              </a:rPr>
              <a:t>晾干或者用烤台烘干</a:t>
            </a:r>
            <a:r>
              <a:rPr sz="1700" kern="0" spc="-180" dirty="0">
                <a:solidFill>
                  <a:srgbClr val="000000">
                    <a:alpha val="100000"/>
                  </a:srgbClr>
                </a:solidFill>
                <a:latin typeface="Microsoft YaHei"/>
                <a:ea typeface="Microsoft YaHei"/>
                <a:cs typeface="Microsoft YaHei"/>
              </a:rPr>
              <a:t> </a:t>
            </a:r>
            <a:r>
              <a:rPr sz="1700" kern="0" spc="70" dirty="0">
                <a:solidFill>
                  <a:srgbClr val="000000">
                    <a:alpha val="100000"/>
                  </a:srgbClr>
                </a:solidFill>
                <a:latin typeface="Microsoft YaHei"/>
                <a:ea typeface="Microsoft YaHei"/>
                <a:cs typeface="Microsoft YaHei"/>
              </a:rPr>
              <a:t>。厚薄程度根据使用需求调制</a:t>
            </a:r>
            <a:r>
              <a:rPr sz="1700" kern="0" spc="-180" dirty="0">
                <a:solidFill>
                  <a:srgbClr val="000000">
                    <a:alpha val="100000"/>
                  </a:srgbClr>
                </a:solidFill>
                <a:latin typeface="Microsoft YaHei"/>
                <a:ea typeface="Microsoft YaHei"/>
                <a:cs typeface="Microsoft YaHei"/>
              </a:rPr>
              <a:t> </a:t>
            </a:r>
            <a:r>
              <a:rPr sz="1700" kern="0" spc="70" dirty="0">
                <a:solidFill>
                  <a:srgbClr val="000000">
                    <a:alpha val="100000"/>
                  </a:srgbClr>
                </a:solidFill>
                <a:latin typeface="Microsoft YaHei"/>
                <a:ea typeface="Microsoft YaHei"/>
                <a:cs typeface="Microsoft YaHei"/>
              </a:rPr>
              <a:t>。</a:t>
            </a:r>
            <a:r>
              <a:rPr sz="1700" kern="0" spc="0" dirty="0">
                <a:solidFill>
                  <a:srgbClr val="000000">
                    <a:alpha val="100000"/>
                  </a:srgbClr>
                </a:solidFill>
                <a:latin typeface="Microsoft YaHei"/>
                <a:ea typeface="Microsoft YaHei"/>
                <a:cs typeface="Microsoft YaHei"/>
              </a:rPr>
              <a:t> </a:t>
            </a:r>
            <a:r>
              <a:rPr sz="1700" kern="0" spc="80" dirty="0">
                <a:solidFill>
                  <a:srgbClr val="000000">
                    <a:alpha val="100000"/>
                  </a:srgbClr>
                </a:solidFill>
                <a:latin typeface="Microsoft YaHei"/>
                <a:ea typeface="Microsoft YaHei"/>
                <a:cs typeface="Microsoft YaHei"/>
              </a:rPr>
              <a:t>刻线薄厚适中；</a:t>
            </a:r>
            <a:r>
              <a:rPr sz="1700" kern="0" spc="-320" dirty="0">
                <a:solidFill>
                  <a:srgbClr val="000000">
                    <a:alpha val="100000"/>
                  </a:srgbClr>
                </a:solidFill>
                <a:latin typeface="Microsoft YaHei"/>
                <a:ea typeface="Microsoft YaHei"/>
                <a:cs typeface="Microsoft YaHei"/>
              </a:rPr>
              <a:t> </a:t>
            </a:r>
            <a:r>
              <a:rPr sz="1700" kern="0" spc="80" dirty="0">
                <a:solidFill>
                  <a:srgbClr val="000000">
                    <a:alpha val="100000"/>
                  </a:srgbClr>
                </a:solidFill>
                <a:latin typeface="Microsoft YaHei"/>
                <a:ea typeface="Microsoft YaHei"/>
                <a:cs typeface="Microsoft YaHei"/>
              </a:rPr>
              <a:t>制作防腐层适当</a:t>
            </a:r>
            <a:r>
              <a:rPr sz="1700" kern="0" spc="70" dirty="0">
                <a:solidFill>
                  <a:srgbClr val="000000">
                    <a:alpha val="100000"/>
                  </a:srgbClr>
                </a:solidFill>
                <a:latin typeface="Microsoft YaHei"/>
                <a:ea typeface="Microsoft YaHei"/>
                <a:cs typeface="Microsoft YaHei"/>
              </a:rPr>
              <a:t>涂厚</a:t>
            </a:r>
            <a:r>
              <a:rPr sz="1700" kern="0" spc="-280" dirty="0">
                <a:solidFill>
                  <a:srgbClr val="000000">
                    <a:alpha val="100000"/>
                  </a:srgbClr>
                </a:solidFill>
                <a:latin typeface="Microsoft YaHei"/>
                <a:ea typeface="Microsoft YaHei"/>
                <a:cs typeface="Microsoft YaHei"/>
              </a:rPr>
              <a:t> </a:t>
            </a:r>
            <a:r>
              <a:rPr sz="1700" kern="0" spc="70" dirty="0">
                <a:solidFill>
                  <a:srgbClr val="000000">
                    <a:alpha val="100000"/>
                  </a:srgbClr>
                </a:solidFill>
                <a:latin typeface="Microsoft YaHei"/>
                <a:ea typeface="Microsoft YaHei"/>
                <a:cs typeface="Microsoft YaHei"/>
              </a:rPr>
              <a:t>。</a:t>
            </a:r>
            <a:endParaRPr lang="Microsoft YaHei" altLang="Microsoft YaHei" sz="1700" dirty="0"/>
          </a:p>
        </p:txBody>
      </p:sp>
      <p:sp>
        <p:nvSpPr>
          <p:cNvPr id="760" name="textbox 760"/>
          <p:cNvSpPr/>
          <p:nvPr/>
        </p:nvSpPr>
        <p:spPr>
          <a:xfrm>
            <a:off x="4389120" y="1234440"/>
            <a:ext cx="2124710" cy="398145"/>
          </a:xfrm>
          <a:prstGeom prst="rect">
            <a:avLst/>
          </a:prstGeom>
          <a:solidFill>
            <a:srgbClr val="0000FF"/>
          </a:solidFill>
        </p:spPr>
        <p:txBody>
          <a:bodyPr vert="horz" wrap="square" lIns="0" tIns="0" rIns="0" bIns="0"/>
          <a:lstStyle/>
          <a:p>
            <a:pPr algn="l" rtl="0" eaLnBrk="0">
              <a:lnSpc>
                <a:spcPct val="132000"/>
              </a:lnSpc>
              <a:tabLst/>
            </a:pPr>
            <a:endParaRPr lang="Arial" altLang="Arial" sz="300" dirty="0"/>
          </a:p>
          <a:p>
            <a:pPr marL="107314" algn="l" rtl="0" eaLnBrk="0">
              <a:lnSpc>
                <a:spcPct val="93000"/>
              </a:lnSpc>
              <a:spcBef>
                <a:spcPts val="1"/>
              </a:spcBef>
              <a:tabLst/>
            </a:pPr>
            <a:r>
              <a:rPr sz="2000" b="1" kern="0" spc="-30" dirty="0">
                <a:ln w="7282" cap="flat" cmpd="sng">
                  <a:solidFill>
                    <a:srgbClr val="FFFFFF">
                      <a:alpha val="100000"/>
                    </a:srgbClr>
                  </a:solidFill>
                  <a:prstDash val="solid"/>
                  <a:bevel/>
                </a:ln>
                <a:solidFill>
                  <a:srgbClr val="FFFFFF">
                    <a:alpha val="100000"/>
                  </a:srgbClr>
                </a:solidFill>
                <a:latin typeface="Microsoft YaHei"/>
                <a:ea typeface="Microsoft YaHei"/>
                <a:cs typeface="Microsoft YaHei"/>
              </a:rPr>
              <a:t>2，</a:t>
            </a:r>
            <a:r>
              <a:rPr sz="2000" b="1" kern="0" spc="-460" dirty="0">
                <a:solidFill>
                  <a:srgbClr val="FFFFFF">
                    <a:alpha val="100000"/>
                  </a:srgbClr>
                </a:solidFill>
                <a:latin typeface="Microsoft YaHei"/>
                <a:ea typeface="Microsoft YaHei"/>
                <a:cs typeface="Microsoft YaHei"/>
              </a:rPr>
              <a:t> </a:t>
            </a:r>
            <a:r>
              <a:rPr sz="2000" b="1" kern="0" spc="-30" dirty="0">
                <a:ln w="7282" cap="flat" cmpd="sng">
                  <a:solidFill>
                    <a:srgbClr val="FFFFFF">
                      <a:alpha val="100000"/>
                    </a:srgbClr>
                  </a:solidFill>
                  <a:prstDash val="solid"/>
                  <a:bevel/>
                </a:ln>
                <a:solidFill>
                  <a:srgbClr val="FFFFFF">
                    <a:alpha val="100000"/>
                  </a:srgbClr>
                </a:solidFill>
                <a:latin typeface="Microsoft YaHei"/>
                <a:ea typeface="Microsoft YaHei"/>
                <a:cs typeface="Microsoft YaHei"/>
              </a:rPr>
              <a:t>版材防腐处理</a:t>
            </a:r>
            <a:endParaRPr lang="Microsoft YaHei" altLang="Microsoft YaHei" sz="2000" dirty="0"/>
          </a:p>
        </p:txBody>
      </p:sp>
      <p:sp>
        <p:nvSpPr>
          <p:cNvPr id="762" name="textbox 762"/>
          <p:cNvSpPr/>
          <p:nvPr/>
        </p:nvSpPr>
        <p:spPr>
          <a:xfrm>
            <a:off x="458455" y="620531"/>
            <a:ext cx="2247264"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120" dirty="0">
                <a:solidFill>
                  <a:srgbClr val="FC4007">
                    <a:alpha val="100000"/>
                  </a:srgbClr>
                </a:solidFill>
                <a:latin typeface="Microsoft YaHei"/>
                <a:ea typeface="Microsoft YaHei"/>
                <a:cs typeface="Microsoft YaHei"/>
              </a:rPr>
              <a:t> </a:t>
            </a:r>
            <a:r>
              <a:rPr sz="1500" b="1" kern="0" spc="-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一</a:t>
            </a:r>
            <a:r>
              <a:rPr sz="1500" b="1" kern="0" spc="-180" dirty="0">
                <a:solidFill>
                  <a:srgbClr val="FC4007">
                    <a:alpha val="100000"/>
                  </a:srgbClr>
                </a:solidFill>
                <a:latin typeface="Microsoft YaHei"/>
                <a:ea typeface="Microsoft YaHei"/>
                <a:cs typeface="Microsoft YaHei"/>
              </a:rPr>
              <a:t> </a:t>
            </a:r>
            <a:r>
              <a:rPr sz="1500" b="1" kern="0" spc="-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80" dirty="0">
                <a:solidFill>
                  <a:srgbClr val="FC4007">
                    <a:alpha val="100000"/>
                  </a:srgbClr>
                </a:solidFill>
                <a:latin typeface="Microsoft YaHei"/>
                <a:ea typeface="Microsoft YaHei"/>
                <a:cs typeface="Microsoft YaHei"/>
              </a:rPr>
              <a:t> </a:t>
            </a:r>
            <a:r>
              <a:rPr sz="1500" b="1" kern="0" spc="-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凹版版画版材</a:t>
            </a:r>
            <a:r>
              <a:rPr sz="1500" b="1" kern="0" spc="-6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处理</a:t>
            </a:r>
            <a:endParaRPr lang="Microsoft YaHei" altLang="Microsoft YaHei" sz="1500" dirty="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4" name="textbox 764"/>
          <p:cNvSpPr/>
          <p:nvPr/>
        </p:nvSpPr>
        <p:spPr>
          <a:xfrm>
            <a:off x="4896307" y="3387750"/>
            <a:ext cx="2334895" cy="857250"/>
          </a:xfrm>
          <a:prstGeom prst="rect">
            <a:avLst/>
          </a:prstGeom>
        </p:spPr>
        <p:txBody>
          <a:bodyPr vert="horz" wrap="square" lIns="0" tIns="0" rIns="0" bIns="0"/>
          <a:lstStyle/>
          <a:p>
            <a:pPr algn="l" rtl="0" eaLnBrk="0">
              <a:lnSpc>
                <a:spcPct val="90912"/>
              </a:lnSpc>
              <a:tabLst/>
            </a:pPr>
            <a:endParaRPr lang="Arial" altLang="Arial" sz="100" dirty="0"/>
          </a:p>
          <a:p>
            <a:pPr marL="24765" algn="l" rtl="0" eaLnBrk="0">
              <a:lnSpc>
                <a:spcPct val="96000"/>
              </a:lnSpc>
              <a:tabLst/>
            </a:pPr>
            <a:r>
              <a:rPr sz="2300" b="1" kern="0" spc="30" dirty="0">
                <a:ln w="8717" cap="flat" cmpd="sng">
                  <a:solidFill>
                    <a:srgbClr val="1405FF">
                      <a:alpha val="100000"/>
                    </a:srgbClr>
                  </a:solidFill>
                  <a:prstDash val="solid"/>
                  <a:bevel/>
                </a:ln>
                <a:solidFill>
                  <a:srgbClr val="1405FF">
                    <a:alpha val="100000"/>
                  </a:srgbClr>
                </a:solidFill>
                <a:latin typeface="Microsoft YaHei"/>
                <a:ea typeface="Microsoft YaHei"/>
                <a:cs typeface="Microsoft YaHei"/>
              </a:rPr>
              <a:t>1，</a:t>
            </a:r>
            <a:r>
              <a:rPr sz="2300" b="1" kern="0" spc="-460" dirty="0">
                <a:solidFill>
                  <a:srgbClr val="1405FF">
                    <a:alpha val="100000"/>
                  </a:srgbClr>
                </a:solidFill>
                <a:latin typeface="Microsoft YaHei"/>
                <a:ea typeface="Microsoft YaHei"/>
                <a:cs typeface="Microsoft YaHei"/>
              </a:rPr>
              <a:t> </a:t>
            </a:r>
            <a:r>
              <a:rPr sz="2300" b="1" kern="0" spc="30" dirty="0">
                <a:ln w="8717" cap="flat" cmpd="sng">
                  <a:solidFill>
                    <a:srgbClr val="1405FF">
                      <a:alpha val="100000"/>
                    </a:srgbClr>
                  </a:solidFill>
                  <a:prstDash val="solid"/>
                  <a:bevel/>
                </a:ln>
                <a:solidFill>
                  <a:srgbClr val="1405FF">
                    <a:alpha val="100000"/>
                  </a:srgbClr>
                </a:solidFill>
                <a:latin typeface="Microsoft YaHei"/>
                <a:ea typeface="Microsoft YaHei"/>
                <a:cs typeface="Microsoft YaHei"/>
              </a:rPr>
              <a:t>直接制版法</a:t>
            </a:r>
            <a:endParaRPr lang="Microsoft YaHei" altLang="Microsoft YaHei" sz="2300" dirty="0"/>
          </a:p>
          <a:p>
            <a:pPr algn="l" rtl="0" eaLnBrk="0">
              <a:lnSpc>
                <a:spcPct val="103000"/>
              </a:lnSpc>
              <a:tabLst/>
            </a:pPr>
            <a:endParaRPr lang="Arial" altLang="Arial" sz="1000" dirty="0"/>
          </a:p>
          <a:p>
            <a:pPr marL="12700" algn="l" rtl="0" eaLnBrk="0">
              <a:lnSpc>
                <a:spcPct val="96000"/>
              </a:lnSpc>
              <a:spcBef>
                <a:spcPts val="4"/>
              </a:spcBef>
              <a:tabLst/>
            </a:pPr>
            <a:r>
              <a:rPr sz="2300" b="1" kern="0" spc="50" dirty="0">
                <a:ln w="8717" cap="flat" cmpd="sng">
                  <a:solidFill>
                    <a:srgbClr val="1405FF">
                      <a:alpha val="100000"/>
                    </a:srgbClr>
                  </a:solidFill>
                  <a:prstDash val="solid"/>
                  <a:bevel/>
                </a:ln>
                <a:solidFill>
                  <a:srgbClr val="1405FF">
                    <a:alpha val="100000"/>
                  </a:srgbClr>
                </a:solidFill>
                <a:latin typeface="Microsoft YaHei"/>
                <a:ea typeface="Microsoft YaHei"/>
                <a:cs typeface="Microsoft YaHei"/>
              </a:rPr>
              <a:t>2，</a:t>
            </a:r>
            <a:r>
              <a:rPr sz="2300" b="1" kern="0" spc="-450" dirty="0">
                <a:solidFill>
                  <a:srgbClr val="1405FF">
                    <a:alpha val="100000"/>
                  </a:srgbClr>
                </a:solidFill>
                <a:latin typeface="Microsoft YaHei"/>
                <a:ea typeface="Microsoft YaHei"/>
                <a:cs typeface="Microsoft YaHei"/>
              </a:rPr>
              <a:t> </a:t>
            </a:r>
            <a:r>
              <a:rPr sz="2300" b="1" kern="0" spc="50" dirty="0">
                <a:ln w="8717" cap="flat" cmpd="sng">
                  <a:solidFill>
                    <a:srgbClr val="1405FF">
                      <a:alpha val="100000"/>
                    </a:srgbClr>
                  </a:solidFill>
                  <a:prstDash val="solid"/>
                  <a:bevel/>
                </a:ln>
                <a:solidFill>
                  <a:srgbClr val="1405FF">
                    <a:alpha val="100000"/>
                  </a:srgbClr>
                </a:solidFill>
                <a:latin typeface="Microsoft YaHei"/>
                <a:ea typeface="Microsoft YaHei"/>
                <a:cs typeface="Microsoft YaHei"/>
              </a:rPr>
              <a:t>版材防腐处理</a:t>
            </a:r>
            <a:endParaRPr lang="Microsoft YaHei" altLang="Microsoft YaHei" sz="2300" dirty="0"/>
          </a:p>
        </p:txBody>
      </p:sp>
      <p:sp>
        <p:nvSpPr>
          <p:cNvPr id="766" name="textbox 766"/>
          <p:cNvSpPr/>
          <p:nvPr/>
        </p:nvSpPr>
        <p:spPr>
          <a:xfrm>
            <a:off x="4681118" y="1852168"/>
            <a:ext cx="2134870" cy="41211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3043"/>
              </a:lnSpc>
              <a:tabLst/>
            </a:pPr>
            <a:r>
              <a:rPr sz="2200" b="1" kern="0" spc="-160" dirty="0">
                <a:ln w="8717"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2200" b="1" kern="0" spc="-120" dirty="0">
                <a:solidFill>
                  <a:srgbClr val="FC4007">
                    <a:alpha val="100000"/>
                  </a:srgbClr>
                </a:solidFill>
                <a:latin typeface="Microsoft YaHei"/>
                <a:ea typeface="Microsoft YaHei"/>
                <a:cs typeface="Microsoft YaHei"/>
              </a:rPr>
              <a:t> </a:t>
            </a:r>
            <a:r>
              <a:rPr sz="2200" b="1" kern="0" spc="-150" dirty="0">
                <a:ln w="8717" cap="flat" cmpd="sng">
                  <a:solidFill>
                    <a:srgbClr val="FC4007">
                      <a:alpha val="100000"/>
                    </a:srgbClr>
                  </a:solidFill>
                  <a:prstDash val="solid"/>
                  <a:bevel/>
                </a:ln>
                <a:solidFill>
                  <a:srgbClr val="FC4007">
                    <a:alpha val="100000"/>
                  </a:srgbClr>
                </a:solidFill>
                <a:latin typeface="Microsoft YaHei"/>
                <a:ea typeface="Microsoft YaHei"/>
                <a:cs typeface="Microsoft YaHei"/>
              </a:rPr>
              <a:t>二</a:t>
            </a:r>
            <a:r>
              <a:rPr sz="2200" b="1" kern="0" spc="-130" dirty="0">
                <a:solidFill>
                  <a:srgbClr val="FC4007">
                    <a:alpha val="100000"/>
                  </a:srgbClr>
                </a:solidFill>
                <a:latin typeface="Microsoft YaHei"/>
                <a:ea typeface="Microsoft YaHei"/>
                <a:cs typeface="Microsoft YaHei"/>
              </a:rPr>
              <a:t> </a:t>
            </a:r>
            <a:r>
              <a:rPr sz="2200" b="1" kern="0" spc="-150" dirty="0">
                <a:ln w="8717" cap="flat" cmpd="sng">
                  <a:solidFill>
                    <a:srgbClr val="FC4007">
                      <a:alpha val="100000"/>
                    </a:srgbClr>
                  </a:solidFill>
                  <a:prstDash val="solid"/>
                  <a:bevel/>
                </a:ln>
                <a:solidFill>
                  <a:srgbClr val="FC4007">
                    <a:alpha val="100000"/>
                  </a:srgbClr>
                </a:solidFill>
                <a:latin typeface="Microsoft YaHei"/>
                <a:ea typeface="Microsoft YaHei"/>
                <a:cs typeface="Microsoft YaHei"/>
              </a:rPr>
              <a:t>）制版方</a:t>
            </a:r>
            <a:r>
              <a:rPr sz="2200" b="1" kern="0" spc="-140" dirty="0">
                <a:ln w="8717" cap="flat" cmpd="sng">
                  <a:solidFill>
                    <a:srgbClr val="FC4007">
                      <a:alpha val="100000"/>
                    </a:srgbClr>
                  </a:solidFill>
                  <a:prstDash val="solid"/>
                  <a:bevel/>
                </a:ln>
                <a:solidFill>
                  <a:srgbClr val="FC4007">
                    <a:alpha val="100000"/>
                  </a:srgbClr>
                </a:solidFill>
                <a:latin typeface="Microsoft YaHei"/>
                <a:ea typeface="Microsoft YaHei"/>
                <a:cs typeface="Microsoft YaHei"/>
              </a:rPr>
              <a:t>法</a:t>
            </a:r>
            <a:endParaRPr lang="Microsoft YaHei" altLang="Microsoft YaHei" sz="2200" dirty="0"/>
          </a:p>
        </p:txBody>
      </p:sp>
      <p:sp>
        <p:nvSpPr>
          <p:cNvPr id="768"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770" name="textbox 770"/>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 name="textbox 772"/>
          <p:cNvSpPr/>
          <p:nvPr/>
        </p:nvSpPr>
        <p:spPr>
          <a:xfrm>
            <a:off x="1116719" y="2420121"/>
            <a:ext cx="9934575" cy="2124075"/>
          </a:xfrm>
          <a:prstGeom prst="rect">
            <a:avLst/>
          </a:prstGeom>
        </p:spPr>
        <p:txBody>
          <a:bodyPr vert="horz" wrap="square" lIns="0" tIns="0" rIns="0" bIns="0"/>
          <a:lstStyle/>
          <a:p>
            <a:pPr algn="l" rtl="0" eaLnBrk="0">
              <a:lnSpc>
                <a:spcPct val="83341"/>
              </a:lnSpc>
              <a:tabLst/>
            </a:pPr>
            <a:endParaRPr lang="Arial" altLang="Arial" sz="100" dirty="0"/>
          </a:p>
          <a:p>
            <a:pPr marL="194310" algn="l" rtl="0" eaLnBrk="0">
              <a:lnSpc>
                <a:spcPts val="2022"/>
              </a:lnSpc>
              <a:tabLst/>
            </a:pPr>
            <a:r>
              <a:rPr sz="1500" kern="0" spc="60" dirty="0">
                <a:solidFill>
                  <a:srgbClr val="000000">
                    <a:alpha val="100000"/>
                  </a:srgbClr>
                </a:solidFill>
                <a:latin typeface="Microsoft YaHei"/>
                <a:ea typeface="Microsoft YaHei"/>
                <a:cs typeface="Microsoft YaHei"/>
              </a:rPr>
              <a:t>(1)雕凹线法</a:t>
            </a:r>
            <a:endParaRPr lang="Microsoft YaHei" altLang="Microsoft YaHei" sz="1500" dirty="0"/>
          </a:p>
          <a:p>
            <a:pPr marL="17779" algn="l" rtl="0" eaLnBrk="0">
              <a:lnSpc>
                <a:spcPts val="2022"/>
              </a:lnSpc>
              <a:spcBef>
                <a:spcPts val="1023"/>
              </a:spcBef>
              <a:tabLst/>
            </a:pPr>
            <a:r>
              <a:rPr sz="1500" kern="0" spc="100" dirty="0">
                <a:solidFill>
                  <a:srgbClr val="000000">
                    <a:alpha val="100000"/>
                  </a:srgbClr>
                </a:solidFill>
                <a:latin typeface="Microsoft YaHei"/>
                <a:ea typeface="Microsoft YaHei"/>
                <a:cs typeface="Microsoft YaHei"/>
              </a:rPr>
              <a:t>首先需研磨洗净版面，</a:t>
            </a:r>
            <a:r>
              <a:rPr sz="1500" kern="0" spc="-350" dirty="0">
                <a:solidFill>
                  <a:srgbClr val="000000">
                    <a:alpha val="100000"/>
                  </a:srgbClr>
                </a:solidFill>
                <a:latin typeface="Microsoft YaHei"/>
                <a:ea typeface="Microsoft YaHei"/>
                <a:cs typeface="Microsoft YaHei"/>
              </a:rPr>
              <a:t> </a:t>
            </a:r>
            <a:r>
              <a:rPr sz="1500" kern="0" spc="100" dirty="0">
                <a:solidFill>
                  <a:srgbClr val="000000">
                    <a:alpha val="100000"/>
                  </a:srgbClr>
                </a:solidFill>
                <a:latin typeface="Microsoft YaHei"/>
                <a:ea typeface="Microsoft YaHei"/>
                <a:cs typeface="Microsoft YaHei"/>
              </a:rPr>
              <a:t>使用不同目数的砂</a:t>
            </a:r>
            <a:r>
              <a:rPr sz="1500" kern="0" spc="90" dirty="0">
                <a:solidFill>
                  <a:srgbClr val="000000">
                    <a:alpha val="100000"/>
                  </a:srgbClr>
                </a:solidFill>
                <a:latin typeface="Microsoft YaHei"/>
                <a:ea typeface="Microsoft YaHei"/>
                <a:cs typeface="Microsoft YaHei"/>
              </a:rPr>
              <a:t>纸（从低目数至高目数</a:t>
            </a:r>
            <a:r>
              <a:rPr sz="1500" kern="0" spc="-30" dirty="0">
                <a:solidFill>
                  <a:srgbClr val="000000">
                    <a:alpha val="100000"/>
                  </a:srgbClr>
                </a:solidFill>
                <a:latin typeface="Microsoft YaHei"/>
                <a:ea typeface="Microsoft YaHei"/>
                <a:cs typeface="Microsoft YaHei"/>
              </a:rPr>
              <a:t>）</a:t>
            </a:r>
            <a:r>
              <a:rPr sz="1500" kern="0" spc="-250" dirty="0">
                <a:solidFill>
                  <a:srgbClr val="000000">
                    <a:alpha val="100000"/>
                  </a:srgbClr>
                </a:solidFill>
                <a:latin typeface="Microsoft YaHei"/>
                <a:ea typeface="Microsoft YaHei"/>
                <a:cs typeface="Microsoft YaHei"/>
              </a:rPr>
              <a:t> </a:t>
            </a:r>
            <a:r>
              <a:rPr sz="1500" kern="0" spc="-30" dirty="0">
                <a:solidFill>
                  <a:srgbClr val="000000">
                    <a:alpha val="100000"/>
                  </a:srgbClr>
                </a:solidFill>
                <a:latin typeface="Microsoft YaHei"/>
                <a:ea typeface="Microsoft YaHei"/>
                <a:cs typeface="Microsoft YaHei"/>
              </a:rPr>
              <a:t>，</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用复写纸转稿或可直接采用彩色铅笔和特</a:t>
            </a:r>
            <a:endParaRPr lang="Microsoft YaHei" altLang="Microsoft YaHei" sz="1500" dirty="0"/>
          </a:p>
          <a:p>
            <a:pPr marL="15875" indent="-3175" algn="l" rtl="0" eaLnBrk="0">
              <a:lnSpc>
                <a:spcPct val="159000"/>
              </a:lnSpc>
              <a:spcBef>
                <a:spcPts val="6"/>
              </a:spcBef>
              <a:tabLst/>
            </a:pPr>
            <a:r>
              <a:rPr sz="1500" kern="0" spc="80" dirty="0">
                <a:solidFill>
                  <a:srgbClr val="000000">
                    <a:alpha val="100000"/>
                  </a:srgbClr>
                </a:solidFill>
                <a:latin typeface="Microsoft YaHei"/>
                <a:ea typeface="Microsoft YaHei"/>
                <a:cs typeface="Microsoft YaHei"/>
              </a:rPr>
              <a:t>种笔绘稿，</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之后便可用推刀排线刻制</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。刻制过程中，</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刀柄</a:t>
            </a:r>
            <a:r>
              <a:rPr sz="1500" kern="0" spc="70" dirty="0">
                <a:solidFill>
                  <a:srgbClr val="000000">
                    <a:alpha val="100000"/>
                  </a:srgbClr>
                </a:solidFill>
                <a:latin typeface="Microsoft YaHei"/>
                <a:ea typeface="Microsoft YaHei"/>
                <a:cs typeface="Microsoft YaHei"/>
              </a:rPr>
              <a:t>置于掌中，</a:t>
            </a:r>
            <a:r>
              <a:rPr sz="1500" kern="0" spc="-3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刀腹横于版面，</a:t>
            </a:r>
            <a:r>
              <a:rPr sz="1500" kern="0" spc="-3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刀锋稍向下，</a:t>
            </a:r>
            <a:r>
              <a:rPr sz="1500" kern="0" spc="-3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然刺于版面，</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形成直线</a:t>
            </a:r>
            <a:r>
              <a:rPr sz="1500" kern="0" spc="-1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。若要形成曲线和圆，</a:t>
            </a:r>
            <a:r>
              <a:rPr sz="1500" kern="0" spc="-31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无</a:t>
            </a:r>
            <a:r>
              <a:rPr sz="1500" kern="0" spc="70" dirty="0">
                <a:solidFill>
                  <a:srgbClr val="000000">
                    <a:alpha val="100000"/>
                  </a:srgbClr>
                </a:solidFill>
                <a:latin typeface="Microsoft YaHei"/>
                <a:ea typeface="Microsoft YaHei"/>
                <a:cs typeface="Microsoft YaHei"/>
              </a:rPr>
              <a:t>需转动推刀</a:t>
            </a:r>
            <a:r>
              <a:rPr sz="1500" kern="0" spc="-1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，在刀尖不动的状态下</a:t>
            </a:r>
            <a:r>
              <a:rPr sz="1500" kern="0" spc="-1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，依靠除大拇指外，</a:t>
            </a:r>
            <a:r>
              <a:rPr sz="1500" kern="0" spc="-3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其余四指转动版子从</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而形成曲线，</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切要把握刀尖的端正，</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控制运刀力度，</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那么</a:t>
            </a:r>
            <a:r>
              <a:rPr sz="1500" kern="0" spc="70" dirty="0">
                <a:solidFill>
                  <a:srgbClr val="000000">
                    <a:alpha val="100000"/>
                  </a:srgbClr>
                </a:solidFill>
                <a:latin typeface="Microsoft YaHei"/>
                <a:ea typeface="Microsoft YaHei"/>
                <a:cs typeface="Microsoft YaHei"/>
              </a:rPr>
              <a:t>即能刻出尖锐</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、细腻</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、连贯的细线，</a:t>
            </a:r>
            <a:r>
              <a:rPr sz="1500" kern="0" spc="-3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产生别于他样的</a:t>
            </a:r>
            <a:r>
              <a:rPr sz="1500" kern="0" spc="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画面效果</a:t>
            </a:r>
            <a:r>
              <a:rPr sz="1500" kern="0" spc="-24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774" name="textbox 774"/>
          <p:cNvSpPr/>
          <p:nvPr/>
        </p:nvSpPr>
        <p:spPr>
          <a:xfrm>
            <a:off x="385571" y="943355"/>
            <a:ext cx="1565275" cy="337184"/>
          </a:xfrm>
          <a:prstGeom prst="rect">
            <a:avLst/>
          </a:prstGeom>
          <a:solidFill>
            <a:srgbClr val="0000FF"/>
          </a:solidFill>
        </p:spPr>
        <p:txBody>
          <a:bodyPr vert="horz" wrap="square" lIns="0" tIns="0" rIns="0" bIns="0"/>
          <a:lstStyle/>
          <a:p>
            <a:pPr algn="l" rtl="0" eaLnBrk="0">
              <a:lnSpc>
                <a:spcPct val="128000"/>
              </a:lnSpc>
              <a:tabLst/>
            </a:pPr>
            <a:endParaRPr lang="Arial" altLang="Arial" sz="300" dirty="0"/>
          </a:p>
          <a:p>
            <a:pPr marL="127000" algn="l" rtl="0" eaLnBrk="0">
              <a:lnSpc>
                <a:spcPct val="98000"/>
              </a:lnSpc>
              <a:spcBef>
                <a:spcPts val="2"/>
              </a:spcBef>
              <a:tabLst/>
            </a:pP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1，</a:t>
            </a:r>
            <a:r>
              <a:rPr sz="1500" b="1" kern="0" spc="-220" dirty="0">
                <a:solidFill>
                  <a:srgbClr val="FFFFFF">
                    <a:alpha val="100000"/>
                  </a:srgbClr>
                </a:solidFill>
                <a:latin typeface="Microsoft YaHei"/>
                <a:ea typeface="Microsoft YaHei"/>
                <a:cs typeface="Microsoft YaHei"/>
              </a:rPr>
              <a:t> </a:t>
            </a: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直接制版法</a:t>
            </a:r>
            <a:endParaRPr lang="Microsoft YaHei" altLang="Microsoft YaHei" sz="1500" dirty="0"/>
          </a:p>
        </p:txBody>
      </p:sp>
      <p:sp>
        <p:nvSpPr>
          <p:cNvPr id="776" name="textbox 776"/>
          <p:cNvSpPr/>
          <p:nvPr/>
        </p:nvSpPr>
        <p:spPr>
          <a:xfrm>
            <a:off x="319390" y="508771"/>
            <a:ext cx="143192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1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5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二</a:t>
            </a:r>
            <a:r>
              <a:rPr sz="1500" b="1" kern="0" spc="-9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）制版方</a:t>
            </a:r>
            <a:r>
              <a:rPr sz="1500" b="1" kern="0" spc="-1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法</a:t>
            </a:r>
            <a:endParaRPr lang="Microsoft YaHei" altLang="Microsoft YaHei" sz="1500" dirty="0"/>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 name="textbox 778"/>
          <p:cNvSpPr/>
          <p:nvPr/>
        </p:nvSpPr>
        <p:spPr>
          <a:xfrm>
            <a:off x="5822069" y="1925456"/>
            <a:ext cx="5099684" cy="3587750"/>
          </a:xfrm>
          <a:prstGeom prst="rect">
            <a:avLst/>
          </a:prstGeom>
        </p:spPr>
        <p:txBody>
          <a:bodyPr vert="horz" wrap="square" lIns="0" tIns="0" rIns="0" bIns="0"/>
          <a:lstStyle/>
          <a:p>
            <a:pPr algn="l" rtl="0" eaLnBrk="0">
              <a:lnSpc>
                <a:spcPct val="83341"/>
              </a:lnSpc>
              <a:tabLst/>
            </a:pPr>
            <a:endParaRPr lang="Arial" altLang="Arial" sz="100" dirty="0"/>
          </a:p>
          <a:p>
            <a:pPr marL="194310" algn="l" rtl="0" eaLnBrk="0">
              <a:lnSpc>
                <a:spcPts val="2022"/>
              </a:lnSpc>
              <a:tabLst/>
            </a:pPr>
            <a:r>
              <a:rPr sz="1500" kern="0" spc="50" dirty="0">
                <a:solidFill>
                  <a:srgbClr val="000000">
                    <a:alpha val="100000"/>
                  </a:srgbClr>
                </a:solidFill>
                <a:latin typeface="Microsoft YaHei"/>
                <a:ea typeface="Microsoft YaHei"/>
                <a:cs typeface="Microsoft YaHei"/>
              </a:rPr>
              <a:t>(2)干刻法</a:t>
            </a:r>
            <a:endParaRPr lang="Microsoft YaHei" altLang="Microsoft YaHei" sz="1500" dirty="0"/>
          </a:p>
          <a:p>
            <a:pPr marL="17779" algn="l" rtl="0" eaLnBrk="0">
              <a:lnSpc>
                <a:spcPct val="84000"/>
              </a:lnSpc>
              <a:spcBef>
                <a:spcPts val="1318"/>
              </a:spcBef>
              <a:tabLst/>
            </a:pPr>
            <a:r>
              <a:rPr sz="1500" kern="0" spc="100" dirty="0">
                <a:solidFill>
                  <a:srgbClr val="000000">
                    <a:alpha val="100000"/>
                  </a:srgbClr>
                </a:solidFill>
                <a:latin typeface="Microsoft YaHei"/>
                <a:ea typeface="Microsoft YaHei"/>
                <a:cs typeface="Microsoft YaHei"/>
              </a:rPr>
              <a:t>首先在磨净的金属版上用复写纸</a:t>
            </a:r>
            <a:r>
              <a:rPr sz="1500" kern="0" spc="90" dirty="0">
                <a:solidFill>
                  <a:srgbClr val="000000">
                    <a:alpha val="100000"/>
                  </a:srgbClr>
                </a:solidFill>
                <a:latin typeface="Microsoft YaHei"/>
                <a:ea typeface="Microsoft YaHei"/>
                <a:cs typeface="Microsoft YaHei"/>
              </a:rPr>
              <a:t>转稿或是用彩色铅笔和特</a:t>
            </a:r>
            <a:endParaRPr lang="Microsoft YaHei" altLang="Microsoft YaHei" sz="1500" dirty="0"/>
          </a:p>
          <a:p>
            <a:pPr marL="12700" indent="-635" algn="l" rtl="0" eaLnBrk="0">
              <a:lnSpc>
                <a:spcPct val="161000"/>
              </a:lnSpc>
              <a:spcBef>
                <a:spcPts val="12"/>
              </a:spcBef>
              <a:tabLst/>
            </a:pPr>
            <a:r>
              <a:rPr sz="1500" kern="0" spc="80" dirty="0">
                <a:solidFill>
                  <a:srgbClr val="000000">
                    <a:alpha val="100000"/>
                  </a:srgbClr>
                </a:solidFill>
                <a:latin typeface="Microsoft YaHei"/>
                <a:ea typeface="Microsoft YaHei"/>
                <a:cs typeface="Microsoft YaHei"/>
              </a:rPr>
              <a:t>种笔直接绘稿完成后，</a:t>
            </a:r>
            <a:r>
              <a:rPr sz="1500" kern="0" spc="-31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用尖头的钢针在版面上划刻线</a:t>
            </a:r>
            <a:r>
              <a:rPr sz="1500" kern="0" spc="-1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。刻</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制过程中，</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通过控制钢针力</a:t>
            </a:r>
            <a:r>
              <a:rPr sz="1500" kern="0" spc="80" dirty="0">
                <a:solidFill>
                  <a:srgbClr val="000000">
                    <a:alpha val="100000"/>
                  </a:srgbClr>
                </a:solidFill>
                <a:latin typeface="Microsoft YaHei"/>
                <a:ea typeface="Microsoft YaHei"/>
                <a:cs typeface="Microsoft YaHei"/>
              </a:rPr>
              <a:t>度的强弱调整线条变化要求</a:t>
            </a:r>
            <a:r>
              <a:rPr sz="1500" kern="0" spc="-1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力度强则凹线条粗和深，</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反之</a:t>
            </a:r>
            <a:r>
              <a:rPr sz="1500" kern="0" spc="70" dirty="0">
                <a:solidFill>
                  <a:srgbClr val="000000">
                    <a:alpha val="100000"/>
                  </a:srgbClr>
                </a:solidFill>
                <a:latin typeface="Microsoft YaHei"/>
                <a:ea typeface="Microsoft YaHei"/>
                <a:cs typeface="Microsoft YaHei"/>
              </a:rPr>
              <a:t>，</a:t>
            </a:r>
            <a:r>
              <a:rPr sz="1500" kern="0" spc="-3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力度弱则线条细和浅</a:t>
            </a:r>
            <a:r>
              <a:rPr sz="1500" kern="0" spc="-16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。但</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干刻法刻线的深度是有限的，</a:t>
            </a:r>
            <a:r>
              <a:rPr sz="1500" kern="0" spc="-28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针尖在金属版画划过的凹痕</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两侧会留翻卷状的毛刺，</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刮墨和揉擦版后</a:t>
            </a:r>
            <a:r>
              <a:rPr sz="1500" kern="0" spc="80" dirty="0">
                <a:solidFill>
                  <a:srgbClr val="000000">
                    <a:alpha val="100000"/>
                  </a:srgbClr>
                </a:solidFill>
                <a:latin typeface="Microsoft YaHei"/>
                <a:ea typeface="Microsoft YaHei"/>
                <a:cs typeface="Microsoft YaHei"/>
              </a:rPr>
              <a:t>，</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通过卷起的毛</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刺帮助版面挂墨，</a:t>
            </a:r>
            <a:r>
              <a:rPr sz="1500" kern="0" spc="-3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机器压印后，</a:t>
            </a:r>
            <a:r>
              <a:rPr sz="1500" kern="0" spc="-29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能将</a:t>
            </a:r>
            <a:r>
              <a:rPr sz="1500" kern="0" spc="80" dirty="0">
                <a:solidFill>
                  <a:srgbClr val="000000">
                    <a:alpha val="100000"/>
                  </a:srgbClr>
                </a:solidFill>
                <a:latin typeface="Microsoft YaHei"/>
                <a:ea typeface="Microsoft YaHei"/>
                <a:cs typeface="Microsoft YaHei"/>
              </a:rPr>
              <a:t>画面内容转印到纸张</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上</a:t>
            </a:r>
            <a:r>
              <a:rPr sz="1500" kern="0" spc="-1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。当然，</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卷起的毛刺自身也会储存</a:t>
            </a:r>
            <a:r>
              <a:rPr sz="1500" kern="0" spc="70" dirty="0">
                <a:solidFill>
                  <a:srgbClr val="000000">
                    <a:alpha val="100000"/>
                  </a:srgbClr>
                </a:solidFill>
                <a:latin typeface="Microsoft YaHei"/>
                <a:ea typeface="Microsoft YaHei"/>
                <a:cs typeface="Microsoft YaHei"/>
              </a:rPr>
              <a:t>部分的油墨，</a:t>
            </a:r>
            <a:r>
              <a:rPr sz="1500" kern="0" spc="-3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使印制</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出的线条墨色更浓</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p:txBody>
      </p:sp>
      <p:pic>
        <p:nvPicPr>
          <p:cNvPr id="780" name="picture 780"/>
          <p:cNvPicPr>
            <a:picLocks noChangeAspect="1"/>
          </p:cNvPicPr>
          <p:nvPr/>
        </p:nvPicPr>
        <p:blipFill>
          <a:blip r:embed="rId2"/>
          <a:stretch>
            <a:fillRect/>
          </a:stretch>
        </p:blipFill>
        <p:spPr>
          <a:xfrm rot="21600000">
            <a:off x="1786127" y="1327403"/>
            <a:ext cx="3140964" cy="4677155"/>
          </a:xfrm>
          <a:prstGeom prst="rect">
            <a:avLst/>
          </a:prstGeom>
        </p:spPr>
      </p:pic>
      <p:sp>
        <p:nvSpPr>
          <p:cNvPr id="782" name="textbox 782"/>
          <p:cNvSpPr/>
          <p:nvPr/>
        </p:nvSpPr>
        <p:spPr>
          <a:xfrm>
            <a:off x="385571" y="943355"/>
            <a:ext cx="1565275" cy="337184"/>
          </a:xfrm>
          <a:prstGeom prst="rect">
            <a:avLst/>
          </a:prstGeom>
          <a:solidFill>
            <a:srgbClr val="0000FF"/>
          </a:solidFill>
        </p:spPr>
        <p:txBody>
          <a:bodyPr vert="horz" wrap="square" lIns="0" tIns="0" rIns="0" bIns="0"/>
          <a:lstStyle/>
          <a:p>
            <a:pPr algn="l" rtl="0" eaLnBrk="0">
              <a:lnSpc>
                <a:spcPct val="128000"/>
              </a:lnSpc>
              <a:tabLst/>
            </a:pPr>
            <a:endParaRPr lang="Arial" altLang="Arial" sz="300" dirty="0"/>
          </a:p>
          <a:p>
            <a:pPr marL="127000" algn="l" rtl="0" eaLnBrk="0">
              <a:lnSpc>
                <a:spcPct val="98000"/>
              </a:lnSpc>
              <a:spcBef>
                <a:spcPts val="2"/>
              </a:spcBef>
              <a:tabLst/>
            </a:pP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1，</a:t>
            </a:r>
            <a:r>
              <a:rPr sz="1500" b="1" kern="0" spc="-220" dirty="0">
                <a:solidFill>
                  <a:srgbClr val="FFFFFF">
                    <a:alpha val="100000"/>
                  </a:srgbClr>
                </a:solidFill>
                <a:latin typeface="Microsoft YaHei"/>
                <a:ea typeface="Microsoft YaHei"/>
                <a:cs typeface="Microsoft YaHei"/>
              </a:rPr>
              <a:t> </a:t>
            </a: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直接制版法</a:t>
            </a:r>
            <a:endParaRPr lang="Microsoft YaHei" altLang="Microsoft YaHei" sz="1500" dirty="0"/>
          </a:p>
        </p:txBody>
      </p:sp>
      <p:sp>
        <p:nvSpPr>
          <p:cNvPr id="784" name="textbox 784"/>
          <p:cNvSpPr/>
          <p:nvPr/>
        </p:nvSpPr>
        <p:spPr>
          <a:xfrm>
            <a:off x="333360" y="508771"/>
            <a:ext cx="143192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1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5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二</a:t>
            </a:r>
            <a:r>
              <a:rPr sz="1500" b="1" kern="0" spc="-9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）制版方</a:t>
            </a:r>
            <a:r>
              <a:rPr sz="1500" b="1" kern="0" spc="-1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法</a:t>
            </a:r>
            <a:endParaRPr lang="Microsoft YaHei" altLang="Microsoft YaHei" sz="1500" dirty="0"/>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6" name="textbox 786"/>
          <p:cNvSpPr/>
          <p:nvPr/>
        </p:nvSpPr>
        <p:spPr>
          <a:xfrm>
            <a:off x="1117732" y="1324746"/>
            <a:ext cx="9822815" cy="4541520"/>
          </a:xfrm>
          <a:prstGeom prst="rect">
            <a:avLst/>
          </a:prstGeom>
        </p:spPr>
        <p:txBody>
          <a:bodyPr vert="horz" wrap="square" lIns="0" tIns="0" rIns="0" bIns="0"/>
          <a:lstStyle/>
          <a:p>
            <a:pPr algn="l" rtl="0" eaLnBrk="0">
              <a:lnSpc>
                <a:spcPct val="83341"/>
              </a:lnSpc>
              <a:tabLst/>
            </a:pPr>
            <a:endParaRPr lang="Arial" altLang="Arial" sz="100" dirty="0"/>
          </a:p>
          <a:p>
            <a:pPr marL="27940" algn="l" rtl="0" eaLnBrk="0">
              <a:lnSpc>
                <a:spcPts val="2022"/>
              </a:lnSpc>
              <a:tabLst/>
            </a:pPr>
            <a:r>
              <a:rPr sz="1500" kern="0" spc="50" dirty="0">
                <a:solidFill>
                  <a:srgbClr val="000000">
                    <a:alpha val="100000"/>
                  </a:srgbClr>
                </a:solidFill>
                <a:latin typeface="Microsoft YaHei"/>
                <a:ea typeface="Microsoft YaHei"/>
                <a:cs typeface="Microsoft YaHei"/>
              </a:rPr>
              <a:t>(3)美柔汀</a:t>
            </a:r>
            <a:endParaRPr lang="Microsoft YaHei" altLang="Microsoft YaHei" sz="1500" dirty="0"/>
          </a:p>
          <a:p>
            <a:pPr algn="l" rtl="0" eaLnBrk="0">
              <a:lnSpc>
                <a:spcPct val="156000"/>
              </a:lnSpc>
              <a:tabLst/>
            </a:pPr>
            <a:endParaRPr lang="Arial" altLang="Arial" sz="1000" dirty="0"/>
          </a:p>
          <a:p>
            <a:pPr marL="14604" algn="l" rtl="0" eaLnBrk="0">
              <a:lnSpc>
                <a:spcPct val="91000"/>
              </a:lnSpc>
              <a:spcBef>
                <a:spcPts val="462"/>
              </a:spcBef>
              <a:tabLst/>
            </a:pPr>
            <a:r>
              <a:rPr sz="1500" kern="0" spc="90" dirty="0">
                <a:solidFill>
                  <a:srgbClr val="000000">
                    <a:alpha val="100000"/>
                  </a:srgbClr>
                </a:solidFill>
                <a:latin typeface="Microsoft YaHei"/>
                <a:ea typeface="Microsoft YaHei"/>
                <a:cs typeface="Microsoft YaHei"/>
              </a:rPr>
              <a:t>①摇刀摇刻法：</a:t>
            </a:r>
            <a:r>
              <a:rPr sz="1500" kern="0" spc="-30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先将金属版固定在画板上</a:t>
            </a:r>
            <a:r>
              <a:rPr sz="1500" kern="0" spc="80" dirty="0">
                <a:solidFill>
                  <a:srgbClr val="000000">
                    <a:alpha val="100000"/>
                  </a:srgbClr>
                </a:solidFill>
                <a:latin typeface="Microsoft YaHei"/>
                <a:ea typeface="Microsoft YaHei"/>
                <a:cs typeface="Microsoft YaHei"/>
              </a:rPr>
              <a:t>，</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用摇刀在印刷版上有规律的摇压，</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摇压之处呈现细密的毛刺点</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。摇</a:t>
            </a:r>
            <a:endParaRPr lang="Microsoft YaHei" altLang="Microsoft YaHei" sz="1500" dirty="0"/>
          </a:p>
          <a:p>
            <a:pPr marL="12700" algn="l" rtl="0" eaLnBrk="0">
              <a:lnSpc>
                <a:spcPts val="2880"/>
              </a:lnSpc>
              <a:tabLst/>
            </a:pPr>
            <a:r>
              <a:rPr sz="1500" kern="0" spc="90" dirty="0">
                <a:solidFill>
                  <a:srgbClr val="000000">
                    <a:alpha val="100000"/>
                  </a:srgbClr>
                </a:solidFill>
                <a:latin typeface="Microsoft YaHei"/>
                <a:ea typeface="Microsoft YaHei"/>
                <a:cs typeface="Microsoft YaHei"/>
              </a:rPr>
              <a:t>压变换八个方向，</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反复交叉摇刻若干遍，</a:t>
            </a:r>
            <a:r>
              <a:rPr sz="1500" kern="0" spc="-31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直</a:t>
            </a:r>
            <a:r>
              <a:rPr sz="1500" kern="0" spc="80" dirty="0">
                <a:solidFill>
                  <a:srgbClr val="000000">
                    <a:alpha val="100000"/>
                  </a:srgbClr>
                </a:solidFill>
                <a:latin typeface="Microsoft YaHei"/>
                <a:ea typeface="Microsoft YaHei"/>
                <a:cs typeface="Microsoft YaHei"/>
              </a:rPr>
              <a:t>至版面呈现出均匀的麻点，</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无一亮点为止</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66000"/>
              </a:lnSpc>
              <a:tabLst/>
            </a:pPr>
            <a:endParaRPr lang="Arial" altLang="Arial" sz="1000" dirty="0"/>
          </a:p>
          <a:p>
            <a:pPr marL="14604" algn="l" rtl="0" eaLnBrk="0">
              <a:lnSpc>
                <a:spcPct val="95000"/>
              </a:lnSpc>
              <a:spcBef>
                <a:spcPts val="450"/>
              </a:spcBef>
              <a:tabLst/>
            </a:pPr>
            <a:r>
              <a:rPr sz="1500" kern="0" spc="80" dirty="0">
                <a:solidFill>
                  <a:srgbClr val="000000">
                    <a:alpha val="100000"/>
                  </a:srgbClr>
                </a:solidFill>
                <a:latin typeface="Microsoft YaHei"/>
                <a:ea typeface="Microsoft YaHei"/>
                <a:cs typeface="Microsoft YaHei"/>
              </a:rPr>
              <a:t>②刻米字交叉线法：</a:t>
            </a:r>
            <a:r>
              <a:rPr sz="1500" kern="0" spc="-29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先将金属版固定在画板上</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。放置丁字尺作用钢针在印刷版面上作布局密集</a:t>
            </a:r>
            <a:r>
              <a:rPr sz="1500" kern="0" spc="-1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、均匀的刻线，</a:t>
            </a:r>
            <a:endParaRPr lang="Microsoft YaHei" altLang="Microsoft YaHei" sz="1500" dirty="0"/>
          </a:p>
          <a:p>
            <a:pPr marL="23495" algn="l" rtl="0" eaLnBrk="0">
              <a:lnSpc>
                <a:spcPct val="91000"/>
              </a:lnSpc>
              <a:spcBef>
                <a:spcPts val="1170"/>
              </a:spcBef>
              <a:tabLst/>
            </a:pPr>
            <a:r>
              <a:rPr sz="1500" kern="0" spc="80" dirty="0">
                <a:solidFill>
                  <a:srgbClr val="000000">
                    <a:alpha val="100000"/>
                  </a:srgbClr>
                </a:solidFill>
                <a:latin typeface="Microsoft YaHei"/>
                <a:ea typeface="Microsoft YaHei"/>
                <a:cs typeface="Microsoft YaHei"/>
              </a:rPr>
              <a:t>以平行排线的样式刻划，</a:t>
            </a:r>
            <a:r>
              <a:rPr sz="1500" kern="0" spc="-27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转动45度角多次排线重合为十字交叉状</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。刻制要求：</a:t>
            </a:r>
            <a:r>
              <a:rPr sz="1500" kern="0" spc="-31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排线密度要高，</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力度要均匀，</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磨</a:t>
            </a:r>
            <a:endParaRPr lang="Microsoft YaHei" altLang="Microsoft YaHei" sz="1500" dirty="0"/>
          </a:p>
          <a:p>
            <a:pPr marL="14604" algn="l" rtl="0" eaLnBrk="0">
              <a:lnSpc>
                <a:spcPts val="2769"/>
              </a:lnSpc>
              <a:tabLst/>
            </a:pPr>
            <a:r>
              <a:rPr sz="1500" kern="0" spc="70" dirty="0">
                <a:solidFill>
                  <a:srgbClr val="000000">
                    <a:alpha val="100000"/>
                  </a:srgbClr>
                </a:solidFill>
                <a:latin typeface="Microsoft YaHei"/>
                <a:ea typeface="Microsoft YaHei"/>
                <a:cs typeface="Microsoft YaHei"/>
              </a:rPr>
              <a:t>刮层次柔和细腻</a:t>
            </a:r>
            <a:r>
              <a:rPr sz="1500" kern="0" spc="-16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。原理与丝</a:t>
            </a:r>
            <a:r>
              <a:rPr sz="1500" kern="0" spc="60" dirty="0">
                <a:solidFill>
                  <a:srgbClr val="000000">
                    <a:alpha val="100000"/>
                  </a:srgbClr>
                </a:solidFill>
                <a:latin typeface="Microsoft YaHei"/>
                <a:ea typeface="Microsoft YaHei"/>
                <a:cs typeface="Microsoft YaHei"/>
              </a:rPr>
              <a:t>网网目</a:t>
            </a:r>
            <a:r>
              <a:rPr sz="1500" kern="0" spc="-14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、荧屏像素相同</a:t>
            </a:r>
            <a:r>
              <a:rPr sz="1500" kern="0" spc="-24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76000"/>
              </a:lnSpc>
              <a:tabLst/>
            </a:pPr>
            <a:endParaRPr lang="Arial" altLang="Arial" sz="1000" dirty="0"/>
          </a:p>
          <a:p>
            <a:pPr marL="14604" algn="l" rtl="0" eaLnBrk="0">
              <a:lnSpc>
                <a:spcPct val="90000"/>
              </a:lnSpc>
              <a:spcBef>
                <a:spcPts val="458"/>
              </a:spcBef>
              <a:tabLst/>
            </a:pPr>
            <a:r>
              <a:rPr sz="1500" kern="0" spc="90" dirty="0">
                <a:solidFill>
                  <a:srgbClr val="000000">
                    <a:alpha val="100000"/>
                  </a:srgbClr>
                </a:solidFill>
                <a:latin typeface="Microsoft YaHei"/>
                <a:ea typeface="Microsoft YaHei"/>
                <a:cs typeface="Microsoft YaHei"/>
              </a:rPr>
              <a:t>③砂纸压印法：</a:t>
            </a:r>
            <a:r>
              <a:rPr sz="1500" kern="0" spc="-31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将粗型号金刚砂布或木工砂纸覆盖在金属版上，</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经凹版印刷机多次碾压，</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每压过一次则更换一</a:t>
            </a:r>
            <a:endParaRPr lang="Microsoft YaHei" altLang="Microsoft YaHei" sz="1500" dirty="0"/>
          </a:p>
          <a:p>
            <a:pPr marL="18415" algn="l" rtl="0" eaLnBrk="0">
              <a:lnSpc>
                <a:spcPts val="2880"/>
              </a:lnSpc>
              <a:tabLst/>
            </a:pPr>
            <a:r>
              <a:rPr sz="1500" kern="0" spc="80" dirty="0">
                <a:solidFill>
                  <a:srgbClr val="000000">
                    <a:alpha val="100000"/>
                  </a:srgbClr>
                </a:solidFill>
                <a:latin typeface="Microsoft YaHei"/>
                <a:ea typeface="Microsoft YaHei"/>
                <a:cs typeface="Microsoft YaHei"/>
              </a:rPr>
              <a:t>次砂纸，</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直至版面形成布局密集麻</a:t>
            </a:r>
            <a:r>
              <a:rPr sz="1500" kern="0" spc="70" dirty="0">
                <a:solidFill>
                  <a:srgbClr val="000000">
                    <a:alpha val="100000"/>
                  </a:srgbClr>
                </a:solidFill>
                <a:latin typeface="Microsoft YaHei"/>
                <a:ea typeface="Microsoft YaHei"/>
                <a:cs typeface="Microsoft YaHei"/>
              </a:rPr>
              <a:t>底</a:t>
            </a:r>
            <a:r>
              <a:rPr sz="1500" kern="0" spc="-2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67000"/>
              </a:lnSpc>
              <a:tabLst/>
            </a:pPr>
            <a:endParaRPr lang="Arial" altLang="Arial" sz="1000" dirty="0"/>
          </a:p>
          <a:p>
            <a:pPr marL="14604" algn="l" rtl="0" eaLnBrk="0">
              <a:lnSpc>
                <a:spcPct val="90000"/>
              </a:lnSpc>
              <a:spcBef>
                <a:spcPts val="456"/>
              </a:spcBef>
              <a:tabLst/>
            </a:pPr>
            <a:r>
              <a:rPr sz="1500" kern="0" spc="90" dirty="0">
                <a:solidFill>
                  <a:srgbClr val="000000">
                    <a:alpha val="100000"/>
                  </a:srgbClr>
                </a:solidFill>
                <a:latin typeface="Microsoft YaHei"/>
                <a:ea typeface="Microsoft YaHei"/>
                <a:cs typeface="Microsoft YaHei"/>
              </a:rPr>
              <a:t>④飞尘腐蚀法：</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将印刷版涂满防腐剂，</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用蚀刻法将画面轮廓刻出，</a:t>
            </a:r>
            <a:r>
              <a:rPr sz="1500" kern="0" spc="-3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将印刷版放入弱酸液中作</a:t>
            </a:r>
            <a:r>
              <a:rPr sz="1500" kern="0" spc="80" dirty="0">
                <a:solidFill>
                  <a:srgbClr val="000000">
                    <a:alpha val="100000"/>
                  </a:srgbClr>
                </a:solidFill>
                <a:latin typeface="Microsoft YaHei"/>
                <a:ea typeface="Microsoft YaHei"/>
                <a:cs typeface="Microsoft YaHei"/>
              </a:rPr>
              <a:t>轻微腐蚀，</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取出印</a:t>
            </a:r>
            <a:endParaRPr lang="Microsoft YaHei" altLang="Microsoft YaHei" sz="1500" dirty="0"/>
          </a:p>
          <a:p>
            <a:pPr marL="13970" indent="-1270" algn="l" rtl="0" eaLnBrk="0">
              <a:lnSpc>
                <a:spcPct val="161000"/>
              </a:lnSpc>
              <a:spcBef>
                <a:spcPts val="6"/>
              </a:spcBef>
              <a:tabLst/>
            </a:pPr>
            <a:r>
              <a:rPr sz="1500" kern="0" spc="90" dirty="0">
                <a:solidFill>
                  <a:srgbClr val="000000">
                    <a:alpha val="100000"/>
                  </a:srgbClr>
                </a:solidFill>
                <a:latin typeface="Microsoft YaHei"/>
                <a:ea typeface="Microsoft YaHei"/>
                <a:cs typeface="Microsoft YaHei"/>
              </a:rPr>
              <a:t>刷版洗净，</a:t>
            </a:r>
            <a:r>
              <a:rPr sz="1500" kern="0" spc="-3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放入飞尘箱飞</a:t>
            </a:r>
            <a:r>
              <a:rPr sz="1500" kern="0" spc="80" dirty="0">
                <a:solidFill>
                  <a:srgbClr val="000000">
                    <a:alpha val="100000"/>
                  </a:srgbClr>
                </a:solidFill>
                <a:latin typeface="Microsoft YaHei"/>
                <a:ea typeface="Microsoft YaHei"/>
                <a:cs typeface="Microsoft YaHei"/>
              </a:rPr>
              <a:t>尘处理，</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经烤版</a:t>
            </a:r>
            <a:r>
              <a:rPr sz="1500" kern="0" spc="-1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、腐蚀，</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版面形成布局密集麻底，</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再依据蚀刻线轮廓用刮刀等工具处</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理</a:t>
            </a:r>
            <a:r>
              <a:rPr sz="1500" kern="0" spc="-1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。根据画面需要反复使用飞尘腐技法处</a:t>
            </a:r>
            <a:r>
              <a:rPr sz="1500" kern="0" spc="70" dirty="0">
                <a:solidFill>
                  <a:srgbClr val="000000">
                    <a:alpha val="100000"/>
                  </a:srgbClr>
                </a:solidFill>
                <a:latin typeface="Microsoft YaHei"/>
                <a:ea typeface="Microsoft YaHei"/>
                <a:cs typeface="Microsoft YaHei"/>
              </a:rPr>
              <a:t>理版面</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788" name="textbox 788"/>
          <p:cNvSpPr/>
          <p:nvPr/>
        </p:nvSpPr>
        <p:spPr>
          <a:xfrm>
            <a:off x="385571" y="943355"/>
            <a:ext cx="1565275" cy="337184"/>
          </a:xfrm>
          <a:prstGeom prst="rect">
            <a:avLst/>
          </a:prstGeom>
          <a:solidFill>
            <a:srgbClr val="0000FF"/>
          </a:solidFill>
        </p:spPr>
        <p:txBody>
          <a:bodyPr vert="horz" wrap="square" lIns="0" tIns="0" rIns="0" bIns="0"/>
          <a:lstStyle/>
          <a:p>
            <a:pPr algn="l" rtl="0" eaLnBrk="0">
              <a:lnSpc>
                <a:spcPct val="128000"/>
              </a:lnSpc>
              <a:tabLst/>
            </a:pPr>
            <a:endParaRPr lang="Arial" altLang="Arial" sz="300" dirty="0"/>
          </a:p>
          <a:p>
            <a:pPr marL="127000" algn="l" rtl="0" eaLnBrk="0">
              <a:lnSpc>
                <a:spcPct val="98000"/>
              </a:lnSpc>
              <a:spcBef>
                <a:spcPts val="2"/>
              </a:spcBef>
              <a:tabLst/>
            </a:pP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1，</a:t>
            </a:r>
            <a:r>
              <a:rPr sz="1500" b="1" kern="0" spc="-220" dirty="0">
                <a:solidFill>
                  <a:srgbClr val="FFFFFF">
                    <a:alpha val="100000"/>
                  </a:srgbClr>
                </a:solidFill>
                <a:latin typeface="Microsoft YaHei"/>
                <a:ea typeface="Microsoft YaHei"/>
                <a:cs typeface="Microsoft YaHei"/>
              </a:rPr>
              <a:t> </a:t>
            </a: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直接制版法</a:t>
            </a:r>
            <a:endParaRPr lang="Microsoft YaHei" altLang="Microsoft YaHei" sz="1500" dirty="0"/>
          </a:p>
        </p:txBody>
      </p:sp>
      <p:sp>
        <p:nvSpPr>
          <p:cNvPr id="790" name="textbox 790"/>
          <p:cNvSpPr/>
          <p:nvPr/>
        </p:nvSpPr>
        <p:spPr>
          <a:xfrm>
            <a:off x="318755" y="494166"/>
            <a:ext cx="143192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1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5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二</a:t>
            </a:r>
            <a:r>
              <a:rPr sz="1500" b="1" kern="0" spc="-9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）制版方</a:t>
            </a:r>
            <a:r>
              <a:rPr sz="1500" b="1" kern="0" spc="-1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法</a:t>
            </a:r>
            <a:endParaRPr lang="Microsoft YaHei" altLang="Microsoft YaHei" sz="15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8"/>
          <p:cNvSpPr/>
          <p:nvPr/>
        </p:nvSpPr>
        <p:spPr>
          <a:xfrm>
            <a:off x="2203348" y="1845386"/>
            <a:ext cx="5451475" cy="1821814"/>
          </a:xfrm>
          <a:prstGeom prst="rect">
            <a:avLst/>
          </a:prstGeom>
        </p:spPr>
        <p:txBody>
          <a:bodyPr vert="horz" wrap="square" lIns="0" tIns="0" rIns="0" bIns="0"/>
          <a:lstStyle/>
          <a:p>
            <a:pPr algn="l" rtl="0" eaLnBrk="0">
              <a:lnSpc>
                <a:spcPct val="81772"/>
              </a:lnSpc>
              <a:tabLst/>
            </a:pPr>
            <a:endParaRPr lang="Arial" altLang="Arial" sz="100" dirty="0"/>
          </a:p>
          <a:p>
            <a:pPr marL="34925" algn="l" rtl="0" eaLnBrk="0">
              <a:lnSpc>
                <a:spcPct val="91000"/>
              </a:lnSpc>
              <a:tabLst/>
            </a:pPr>
            <a:r>
              <a:rPr sz="2300" b="1" kern="0" spc="8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凸版版画主要类型有几种：</a:t>
            </a:r>
            <a:endParaRPr lang="Microsoft YaHei" altLang="Microsoft YaHei" sz="2300" dirty="0"/>
          </a:p>
          <a:p>
            <a:pPr algn="r" rtl="0" eaLnBrk="0">
              <a:lnSpc>
                <a:spcPct val="96000"/>
              </a:lnSpc>
              <a:spcBef>
                <a:spcPts val="1387"/>
              </a:spcBef>
              <a:tabLst/>
            </a:pPr>
            <a:r>
              <a:rPr sz="2300" b="1" kern="0" spc="-30" dirty="0">
                <a:ln w="8717" cap="flat" cmpd="sng">
                  <a:solidFill>
                    <a:srgbClr val="FC4007">
                      <a:alpha val="100000"/>
                    </a:srgbClr>
                  </a:solidFill>
                  <a:prstDash val="solid"/>
                  <a:bevel/>
                </a:ln>
                <a:solidFill>
                  <a:srgbClr val="FC4007">
                    <a:alpha val="100000"/>
                  </a:srgbClr>
                </a:solidFill>
                <a:latin typeface="Microsoft YaHei"/>
                <a:ea typeface="Microsoft YaHei"/>
                <a:cs typeface="Microsoft YaHei"/>
              </a:rPr>
              <a:t>按照黑白灰分为：</a:t>
            </a:r>
            <a:r>
              <a:rPr sz="2300" b="1" kern="0" spc="-420" dirty="0">
                <a:solidFill>
                  <a:srgbClr val="FC4007">
                    <a:alpha val="100000"/>
                  </a:srgbClr>
                </a:solidFill>
                <a:latin typeface="Microsoft YaHei"/>
                <a:ea typeface="Microsoft YaHei"/>
                <a:cs typeface="Microsoft YaHei"/>
              </a:rPr>
              <a:t> </a:t>
            </a:r>
            <a:r>
              <a:rPr sz="2300" b="1" kern="0" spc="-30" dirty="0">
                <a:ln w="8717" cap="flat" cmpd="sng">
                  <a:solidFill>
                    <a:srgbClr val="FC4007">
                      <a:alpha val="100000"/>
                    </a:srgbClr>
                  </a:solidFill>
                  <a:prstDash val="solid"/>
                  <a:bevel/>
                </a:ln>
                <a:solidFill>
                  <a:srgbClr val="FC4007">
                    <a:alpha val="100000"/>
                  </a:srgbClr>
                </a:solidFill>
                <a:latin typeface="Microsoft YaHei"/>
                <a:ea typeface="Microsoft YaHei"/>
                <a:cs typeface="Microsoft YaHei"/>
              </a:rPr>
              <a:t>黑白木</a:t>
            </a:r>
            <a:r>
              <a:rPr sz="2300" b="1" kern="0" spc="-40" dirty="0">
                <a:ln w="8717" cap="flat" cmpd="sng">
                  <a:solidFill>
                    <a:srgbClr val="FC4007">
                      <a:alpha val="100000"/>
                    </a:srgbClr>
                  </a:solidFill>
                  <a:prstDash val="solid"/>
                  <a:bevel/>
                </a:ln>
                <a:solidFill>
                  <a:srgbClr val="FC4007">
                    <a:alpha val="100000"/>
                  </a:srgbClr>
                </a:solidFill>
                <a:latin typeface="Microsoft YaHei"/>
                <a:ea typeface="Microsoft YaHei"/>
                <a:cs typeface="Microsoft YaHei"/>
              </a:rPr>
              <a:t>刻</a:t>
            </a:r>
            <a:r>
              <a:rPr sz="2300" b="1" kern="0" spc="-220" dirty="0">
                <a:solidFill>
                  <a:srgbClr val="FC4007">
                    <a:alpha val="100000"/>
                  </a:srgbClr>
                </a:solidFill>
                <a:latin typeface="Microsoft YaHei"/>
                <a:ea typeface="Microsoft YaHei"/>
                <a:cs typeface="Microsoft YaHei"/>
              </a:rPr>
              <a:t> </a:t>
            </a:r>
            <a:r>
              <a:rPr sz="2300" b="1" kern="0" spc="-40" dirty="0">
                <a:ln w="8717" cap="flat" cmpd="sng">
                  <a:solidFill>
                    <a:srgbClr val="FC4007">
                      <a:alpha val="100000"/>
                    </a:srgbClr>
                  </a:solidFill>
                  <a:prstDash val="solid"/>
                  <a:bevel/>
                </a:ln>
                <a:solidFill>
                  <a:srgbClr val="FC4007">
                    <a:alpha val="100000"/>
                  </a:srgbClr>
                </a:solidFill>
                <a:latin typeface="Microsoft YaHei"/>
                <a:ea typeface="Microsoft YaHei"/>
                <a:cs typeface="Microsoft YaHei"/>
              </a:rPr>
              <a:t>、套色木刻；</a:t>
            </a:r>
            <a:endParaRPr lang="Microsoft YaHei" altLang="Microsoft YaHei" sz="2300" dirty="0"/>
          </a:p>
          <a:p>
            <a:pPr marL="12700" algn="l" rtl="0" eaLnBrk="0">
              <a:lnSpc>
                <a:spcPct val="96000"/>
              </a:lnSpc>
              <a:spcBef>
                <a:spcPts val="1226"/>
              </a:spcBef>
              <a:tabLst/>
            </a:pPr>
            <a:r>
              <a:rPr sz="2300" b="1" kern="0" spc="50" dirty="0">
                <a:ln w="8717" cap="flat" cmpd="sng">
                  <a:solidFill>
                    <a:srgbClr val="FC4007">
                      <a:alpha val="100000"/>
                    </a:srgbClr>
                  </a:solidFill>
                  <a:prstDash val="solid"/>
                  <a:bevel/>
                </a:ln>
                <a:solidFill>
                  <a:srgbClr val="FC4007">
                    <a:alpha val="100000"/>
                  </a:srgbClr>
                </a:solidFill>
                <a:latin typeface="Microsoft YaHei"/>
                <a:ea typeface="Microsoft YaHei"/>
                <a:cs typeface="Microsoft YaHei"/>
              </a:rPr>
              <a:t>按照介质分为：</a:t>
            </a:r>
            <a:r>
              <a:rPr sz="2300" b="1" kern="0" spc="-430" dirty="0">
                <a:solidFill>
                  <a:srgbClr val="FC4007">
                    <a:alpha val="100000"/>
                  </a:srgbClr>
                </a:solidFill>
                <a:latin typeface="Microsoft YaHei"/>
                <a:ea typeface="Microsoft YaHei"/>
                <a:cs typeface="Microsoft YaHei"/>
              </a:rPr>
              <a:t> </a:t>
            </a:r>
            <a:r>
              <a:rPr sz="2300" b="1" kern="0" spc="50" dirty="0">
                <a:ln w="8717" cap="flat" cmpd="sng">
                  <a:solidFill>
                    <a:srgbClr val="FC4007">
                      <a:alpha val="100000"/>
                    </a:srgbClr>
                  </a:solidFill>
                  <a:prstDash val="solid"/>
                  <a:bevel/>
                </a:ln>
                <a:solidFill>
                  <a:srgbClr val="FC4007">
                    <a:alpha val="100000"/>
                  </a:srgbClr>
                </a:solidFill>
                <a:latin typeface="Microsoft YaHei"/>
                <a:ea typeface="Microsoft YaHei"/>
                <a:cs typeface="Microsoft YaHei"/>
              </a:rPr>
              <a:t>水印木刻</a:t>
            </a:r>
            <a:r>
              <a:rPr sz="2300" b="1" kern="0" spc="-220" dirty="0">
                <a:solidFill>
                  <a:srgbClr val="FC4007">
                    <a:alpha val="100000"/>
                  </a:srgbClr>
                </a:solidFill>
                <a:latin typeface="Microsoft YaHei"/>
                <a:ea typeface="Microsoft YaHei"/>
                <a:cs typeface="Microsoft YaHei"/>
              </a:rPr>
              <a:t> </a:t>
            </a:r>
            <a:r>
              <a:rPr sz="2300" b="1" kern="0" spc="50" dirty="0">
                <a:ln w="8717" cap="flat" cmpd="sng">
                  <a:solidFill>
                    <a:srgbClr val="FC4007">
                      <a:alpha val="100000"/>
                    </a:srgbClr>
                  </a:solidFill>
                  <a:prstDash val="solid"/>
                  <a:bevel/>
                </a:ln>
                <a:solidFill>
                  <a:srgbClr val="FC4007">
                    <a:alpha val="100000"/>
                  </a:srgbClr>
                </a:solidFill>
                <a:latin typeface="Microsoft YaHei"/>
                <a:ea typeface="Microsoft YaHei"/>
                <a:cs typeface="Microsoft YaHei"/>
              </a:rPr>
              <a:t>、油印木刻；</a:t>
            </a:r>
            <a:endParaRPr lang="Microsoft YaHei" altLang="Microsoft YaHei" sz="2300" dirty="0"/>
          </a:p>
          <a:p>
            <a:pPr algn="l" rtl="0" eaLnBrk="0">
              <a:lnSpc>
                <a:spcPct val="103000"/>
              </a:lnSpc>
              <a:tabLst/>
            </a:pPr>
            <a:endParaRPr lang="Arial" altLang="Arial" sz="1000" dirty="0"/>
          </a:p>
          <a:p>
            <a:pPr marL="12700" algn="l" rtl="0" eaLnBrk="0">
              <a:lnSpc>
                <a:spcPct val="90000"/>
              </a:lnSpc>
              <a:spcBef>
                <a:spcPts val="4"/>
              </a:spcBef>
              <a:tabLst/>
            </a:pPr>
            <a:r>
              <a:rPr sz="2300" b="1" kern="0" spc="50" dirty="0">
                <a:ln w="8717" cap="flat" cmpd="sng">
                  <a:solidFill>
                    <a:srgbClr val="FC4007">
                      <a:alpha val="100000"/>
                    </a:srgbClr>
                  </a:solidFill>
                  <a:prstDash val="solid"/>
                  <a:bevel/>
                </a:ln>
                <a:solidFill>
                  <a:srgbClr val="FC4007">
                    <a:alpha val="100000"/>
                  </a:srgbClr>
                </a:solidFill>
                <a:latin typeface="Microsoft YaHei"/>
                <a:ea typeface="Microsoft YaHei"/>
                <a:cs typeface="Microsoft YaHei"/>
              </a:rPr>
              <a:t>按照版材分为：</a:t>
            </a:r>
            <a:r>
              <a:rPr sz="2300" b="1" kern="0" spc="-430" dirty="0">
                <a:solidFill>
                  <a:srgbClr val="FC4007">
                    <a:alpha val="100000"/>
                  </a:srgbClr>
                </a:solidFill>
                <a:latin typeface="Microsoft YaHei"/>
                <a:ea typeface="Microsoft YaHei"/>
                <a:cs typeface="Microsoft YaHei"/>
              </a:rPr>
              <a:t> </a:t>
            </a:r>
            <a:r>
              <a:rPr sz="2300" b="1" kern="0" spc="50" dirty="0">
                <a:ln w="8717" cap="flat" cmpd="sng">
                  <a:solidFill>
                    <a:srgbClr val="FC4007">
                      <a:alpha val="100000"/>
                    </a:srgbClr>
                  </a:solidFill>
                  <a:prstDash val="solid"/>
                  <a:bevel/>
                </a:ln>
                <a:solidFill>
                  <a:srgbClr val="FC4007">
                    <a:alpha val="100000"/>
                  </a:srgbClr>
                </a:solidFill>
                <a:latin typeface="Microsoft YaHei"/>
                <a:ea typeface="Microsoft YaHei"/>
                <a:cs typeface="Microsoft YaHei"/>
              </a:rPr>
              <a:t>木口木刻</a:t>
            </a:r>
            <a:r>
              <a:rPr sz="2300" b="1" kern="0" spc="-220" dirty="0">
                <a:solidFill>
                  <a:srgbClr val="FC4007">
                    <a:alpha val="100000"/>
                  </a:srgbClr>
                </a:solidFill>
                <a:latin typeface="Microsoft YaHei"/>
                <a:ea typeface="Microsoft YaHei"/>
                <a:cs typeface="Microsoft YaHei"/>
              </a:rPr>
              <a:t> </a:t>
            </a:r>
            <a:r>
              <a:rPr sz="2300" b="1" kern="0" spc="50" dirty="0">
                <a:ln w="8717" cap="flat" cmpd="sng">
                  <a:solidFill>
                    <a:srgbClr val="FC4007">
                      <a:alpha val="100000"/>
                    </a:srgbClr>
                  </a:solidFill>
                  <a:prstDash val="solid"/>
                  <a:bevel/>
                </a:ln>
                <a:solidFill>
                  <a:srgbClr val="FC4007">
                    <a:alpha val="100000"/>
                  </a:srgbClr>
                </a:solidFill>
                <a:latin typeface="Microsoft YaHei"/>
                <a:ea typeface="Microsoft YaHei"/>
                <a:cs typeface="Microsoft YaHei"/>
              </a:rPr>
              <a:t>、木版木刻</a:t>
            </a:r>
            <a:r>
              <a:rPr sz="2300" b="1" kern="0" spc="-360" dirty="0">
                <a:solidFill>
                  <a:srgbClr val="FC4007">
                    <a:alpha val="100000"/>
                  </a:srgbClr>
                </a:solidFill>
                <a:latin typeface="Microsoft YaHei"/>
                <a:ea typeface="Microsoft YaHei"/>
                <a:cs typeface="Microsoft YaHei"/>
              </a:rPr>
              <a:t> </a:t>
            </a:r>
            <a:r>
              <a:rPr sz="2300" b="1" kern="0" spc="50" dirty="0">
                <a:ln w="8717"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endParaRPr lang="Microsoft YaHei" altLang="Microsoft YaHei" sz="2300" dirty="0"/>
          </a:p>
        </p:txBody>
      </p:sp>
      <p:sp>
        <p:nvSpPr>
          <p:cNvPr id="50"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52" name="textbox 52"/>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2" name="picture 792"/>
          <p:cNvPicPr>
            <a:picLocks noChangeAspect="1"/>
          </p:cNvPicPr>
          <p:nvPr/>
        </p:nvPicPr>
        <p:blipFill>
          <a:blip r:embed="rId2"/>
          <a:stretch>
            <a:fillRect/>
          </a:stretch>
        </p:blipFill>
        <p:spPr>
          <a:xfrm rot="21600000">
            <a:off x="1560576" y="1549908"/>
            <a:ext cx="9570719" cy="2773679"/>
          </a:xfrm>
          <a:prstGeom prst="rect">
            <a:avLst/>
          </a:prstGeom>
        </p:spPr>
      </p:pic>
      <p:sp>
        <p:nvSpPr>
          <p:cNvPr id="794" name="textbox 794"/>
          <p:cNvSpPr/>
          <p:nvPr/>
        </p:nvSpPr>
        <p:spPr>
          <a:xfrm>
            <a:off x="4709588" y="5079308"/>
            <a:ext cx="2985135" cy="488950"/>
          </a:xfrm>
          <a:prstGeom prst="rect">
            <a:avLst/>
          </a:prstGeom>
        </p:spPr>
        <p:txBody>
          <a:bodyPr vert="horz" wrap="square" lIns="0" tIns="0" rIns="0" bIns="0"/>
          <a:lstStyle/>
          <a:p>
            <a:pPr algn="l" rtl="0" eaLnBrk="0">
              <a:lnSpc>
                <a:spcPct val="88902"/>
              </a:lnSpc>
              <a:tabLst/>
            </a:pPr>
            <a:endParaRPr lang="Arial" altLang="Arial" sz="100" dirty="0"/>
          </a:p>
          <a:p>
            <a:pPr marL="988060" algn="l" rtl="0" eaLnBrk="0">
              <a:lnSpc>
                <a:spcPct val="90000"/>
              </a:lnSpc>
              <a:tabLst/>
            </a:pPr>
            <a:r>
              <a:rPr sz="1500" kern="0" spc="80" dirty="0">
                <a:solidFill>
                  <a:srgbClr val="000000">
                    <a:alpha val="100000"/>
                  </a:srgbClr>
                </a:solidFill>
                <a:latin typeface="Microsoft YaHei"/>
                <a:ea typeface="Microsoft YaHei"/>
                <a:cs typeface="Microsoft YaHei"/>
              </a:rPr>
              <a:t>美柔汀技法</a:t>
            </a:r>
            <a:endParaRPr lang="Microsoft YaHei" altLang="Microsoft YaHei" sz="1500" dirty="0"/>
          </a:p>
          <a:p>
            <a:pPr marL="12700" algn="l" rtl="0" eaLnBrk="0">
              <a:lnSpc>
                <a:spcPts val="2022"/>
              </a:lnSpc>
              <a:tabLst/>
            </a:pPr>
            <a:r>
              <a:rPr sz="1500" kern="0" spc="110" dirty="0">
                <a:solidFill>
                  <a:srgbClr val="000000">
                    <a:alpha val="100000"/>
                  </a:srgbClr>
                </a:solidFill>
                <a:latin typeface="Microsoft YaHei"/>
                <a:ea typeface="Microsoft YaHei"/>
                <a:cs typeface="Microsoft YaHei"/>
              </a:rPr>
              <a:t>无题/赵芳芳/2017/7</a:t>
            </a:r>
            <a:r>
              <a:rPr sz="1500" kern="0" spc="100" dirty="0">
                <a:solidFill>
                  <a:srgbClr val="000000">
                    <a:alpha val="100000"/>
                  </a:srgbClr>
                </a:solidFill>
                <a:latin typeface="Microsoft YaHei"/>
                <a:ea typeface="Microsoft YaHei"/>
                <a:cs typeface="Microsoft YaHei"/>
              </a:rPr>
              <a:t>2</a:t>
            </a:r>
            <a:r>
              <a:rPr sz="1500" kern="0" spc="0" dirty="0">
                <a:solidFill>
                  <a:srgbClr val="000000">
                    <a:alpha val="100000"/>
                  </a:srgbClr>
                </a:solidFill>
                <a:latin typeface="Microsoft YaHei"/>
                <a:ea typeface="Microsoft YaHei"/>
                <a:cs typeface="Microsoft YaHei"/>
              </a:rPr>
              <a:t>cm</a:t>
            </a:r>
            <a:r>
              <a:rPr sz="1500" kern="0" spc="100" dirty="0">
                <a:solidFill>
                  <a:srgbClr val="000000">
                    <a:alpha val="100000"/>
                  </a:srgbClr>
                </a:solidFill>
                <a:latin typeface="Microsoft YaHei"/>
                <a:ea typeface="Microsoft YaHei"/>
                <a:cs typeface="Microsoft YaHei"/>
              </a:rPr>
              <a:t>*30</a:t>
            </a:r>
            <a:r>
              <a:rPr sz="1500" kern="0" spc="0" dirty="0">
                <a:solidFill>
                  <a:srgbClr val="000000">
                    <a:alpha val="100000"/>
                  </a:srgbClr>
                </a:solidFill>
                <a:latin typeface="Microsoft YaHei"/>
                <a:ea typeface="Microsoft YaHei"/>
                <a:cs typeface="Microsoft YaHei"/>
              </a:rPr>
              <a:t>cm</a:t>
            </a:r>
            <a:endParaRPr lang="Microsoft YaHei" altLang="Microsoft YaHei" sz="1500" dirty="0"/>
          </a:p>
        </p:txBody>
      </p:sp>
      <p:sp>
        <p:nvSpPr>
          <p:cNvPr id="796" name="textbox 796"/>
          <p:cNvSpPr/>
          <p:nvPr/>
        </p:nvSpPr>
        <p:spPr>
          <a:xfrm>
            <a:off x="385571" y="943355"/>
            <a:ext cx="1565275" cy="337184"/>
          </a:xfrm>
          <a:prstGeom prst="rect">
            <a:avLst/>
          </a:prstGeom>
          <a:solidFill>
            <a:srgbClr val="0000FF"/>
          </a:solidFill>
        </p:spPr>
        <p:txBody>
          <a:bodyPr vert="horz" wrap="square" lIns="0" tIns="0" rIns="0" bIns="0"/>
          <a:lstStyle/>
          <a:p>
            <a:pPr algn="l" rtl="0" eaLnBrk="0">
              <a:lnSpc>
                <a:spcPct val="128000"/>
              </a:lnSpc>
              <a:tabLst/>
            </a:pPr>
            <a:endParaRPr lang="Arial" altLang="Arial" sz="300" dirty="0"/>
          </a:p>
          <a:p>
            <a:pPr marL="127000" algn="l" rtl="0" eaLnBrk="0">
              <a:lnSpc>
                <a:spcPct val="98000"/>
              </a:lnSpc>
              <a:spcBef>
                <a:spcPts val="2"/>
              </a:spcBef>
              <a:tabLst/>
            </a:pP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1，</a:t>
            </a:r>
            <a:r>
              <a:rPr sz="1500" b="1" kern="0" spc="-220" dirty="0">
                <a:solidFill>
                  <a:srgbClr val="FFFFFF">
                    <a:alpha val="100000"/>
                  </a:srgbClr>
                </a:solidFill>
                <a:latin typeface="Microsoft YaHei"/>
                <a:ea typeface="Microsoft YaHei"/>
                <a:cs typeface="Microsoft YaHei"/>
              </a:rPr>
              <a:t> </a:t>
            </a: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直接制版法</a:t>
            </a:r>
            <a:endParaRPr lang="Microsoft YaHei" altLang="Microsoft YaHei" sz="1500" dirty="0"/>
          </a:p>
        </p:txBody>
      </p:sp>
      <p:sp>
        <p:nvSpPr>
          <p:cNvPr id="798" name="textbox 798"/>
          <p:cNvSpPr/>
          <p:nvPr/>
        </p:nvSpPr>
        <p:spPr>
          <a:xfrm>
            <a:off x="333360" y="508771"/>
            <a:ext cx="143192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1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5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二</a:t>
            </a:r>
            <a:r>
              <a:rPr sz="1500" b="1" kern="0" spc="-9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）制版方</a:t>
            </a:r>
            <a:r>
              <a:rPr sz="1500" b="1" kern="0" spc="-1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法</a:t>
            </a:r>
            <a:endParaRPr lang="Microsoft YaHei" altLang="Microsoft YaHei" sz="1500" dirty="0"/>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0" name="picture 800"/>
          <p:cNvPicPr>
            <a:picLocks noChangeAspect="1"/>
          </p:cNvPicPr>
          <p:nvPr/>
        </p:nvPicPr>
        <p:blipFill>
          <a:blip r:embed="rId2"/>
          <a:stretch>
            <a:fillRect/>
          </a:stretch>
        </p:blipFill>
        <p:spPr>
          <a:xfrm rot="21600000">
            <a:off x="2763011" y="1254252"/>
            <a:ext cx="6850380" cy="4099559"/>
          </a:xfrm>
          <a:prstGeom prst="rect">
            <a:avLst/>
          </a:prstGeom>
        </p:spPr>
      </p:pic>
      <p:sp>
        <p:nvSpPr>
          <p:cNvPr id="802" name="textbox 802"/>
          <p:cNvSpPr/>
          <p:nvPr/>
        </p:nvSpPr>
        <p:spPr>
          <a:xfrm>
            <a:off x="3694176" y="5615248"/>
            <a:ext cx="5272404" cy="488950"/>
          </a:xfrm>
          <a:prstGeom prst="rect">
            <a:avLst/>
          </a:prstGeom>
        </p:spPr>
        <p:txBody>
          <a:bodyPr vert="horz" wrap="square" lIns="0" tIns="0" rIns="0" bIns="0"/>
          <a:lstStyle/>
          <a:p>
            <a:pPr algn="l" rtl="0" eaLnBrk="0">
              <a:lnSpc>
                <a:spcPct val="88904"/>
              </a:lnSpc>
              <a:tabLst/>
            </a:pPr>
            <a:endParaRPr lang="Arial" altLang="Arial" sz="100" dirty="0"/>
          </a:p>
          <a:p>
            <a:pPr marL="2145029" algn="l" rtl="0" eaLnBrk="0">
              <a:lnSpc>
                <a:spcPct val="90000"/>
              </a:lnSpc>
              <a:tabLst/>
            </a:pPr>
            <a:r>
              <a:rPr sz="1500" kern="0" spc="80" dirty="0">
                <a:solidFill>
                  <a:srgbClr val="000000">
                    <a:alpha val="100000"/>
                  </a:srgbClr>
                </a:solidFill>
                <a:latin typeface="Microsoft YaHei"/>
                <a:ea typeface="Microsoft YaHei"/>
                <a:cs typeface="Microsoft YaHei"/>
              </a:rPr>
              <a:t>美柔汀技法</a:t>
            </a:r>
            <a:endParaRPr lang="Microsoft YaHei" altLang="Microsoft YaHei" sz="1500" dirty="0"/>
          </a:p>
          <a:p>
            <a:pPr algn="r" rtl="0" eaLnBrk="0">
              <a:lnSpc>
                <a:spcPts val="2022"/>
              </a:lnSpc>
              <a:tabLst/>
            </a:pPr>
            <a:r>
              <a:rPr sz="1500" kern="0" spc="90" dirty="0">
                <a:solidFill>
                  <a:srgbClr val="000000">
                    <a:alpha val="100000"/>
                  </a:srgbClr>
                </a:solidFill>
                <a:latin typeface="Microsoft YaHei"/>
                <a:ea typeface="Microsoft YaHei"/>
                <a:cs typeface="Microsoft YaHei"/>
              </a:rPr>
              <a:t>《万物生》/张晨/2018/10</a:t>
            </a:r>
            <a:r>
              <a:rPr sz="1500" kern="0" spc="0" dirty="0">
                <a:solidFill>
                  <a:srgbClr val="000000">
                    <a:alpha val="100000"/>
                  </a:srgbClr>
                </a:solidFill>
                <a:latin typeface="Microsoft YaHei"/>
                <a:ea typeface="Microsoft YaHei"/>
                <a:cs typeface="Microsoft YaHei"/>
              </a:rPr>
              <a:t>cm</a:t>
            </a:r>
            <a:r>
              <a:rPr sz="1500" kern="0" spc="90" dirty="0">
                <a:solidFill>
                  <a:srgbClr val="000000">
                    <a:alpha val="100000"/>
                  </a:srgbClr>
                </a:solidFill>
                <a:latin typeface="Microsoft YaHei"/>
                <a:ea typeface="Microsoft YaHei"/>
                <a:cs typeface="Microsoft YaHei"/>
              </a:rPr>
              <a:t>*18</a:t>
            </a:r>
            <a:r>
              <a:rPr sz="1500" kern="0" spc="0" dirty="0">
                <a:solidFill>
                  <a:srgbClr val="000000">
                    <a:alpha val="100000"/>
                  </a:srgbClr>
                </a:solidFill>
                <a:latin typeface="Microsoft YaHei"/>
                <a:ea typeface="Microsoft YaHei"/>
                <a:cs typeface="Microsoft YaHei"/>
              </a:rPr>
              <a:t>cm</a:t>
            </a:r>
            <a:r>
              <a:rPr sz="1500" kern="0" spc="90" dirty="0">
                <a:solidFill>
                  <a:srgbClr val="000000">
                    <a:alpha val="100000"/>
                  </a:srgbClr>
                </a:solidFill>
                <a:latin typeface="Microsoft YaHei"/>
                <a:ea typeface="Microsoft YaHei"/>
                <a:cs typeface="Microsoft YaHei"/>
              </a:rPr>
              <a:t>*8；</a:t>
            </a:r>
            <a:r>
              <a:rPr sz="1500" kern="0" spc="-1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10</a:t>
            </a:r>
            <a:r>
              <a:rPr sz="1500" kern="0" spc="0" dirty="0">
                <a:solidFill>
                  <a:srgbClr val="000000">
                    <a:alpha val="100000"/>
                  </a:srgbClr>
                </a:solidFill>
                <a:latin typeface="Microsoft YaHei"/>
                <a:ea typeface="Microsoft YaHei"/>
                <a:cs typeface="Microsoft YaHei"/>
              </a:rPr>
              <a:t>cm</a:t>
            </a:r>
            <a:r>
              <a:rPr sz="1500" kern="0" spc="90" dirty="0">
                <a:solidFill>
                  <a:srgbClr val="000000">
                    <a:alpha val="100000"/>
                  </a:srgbClr>
                </a:solidFill>
                <a:latin typeface="Microsoft YaHei"/>
                <a:ea typeface="Microsoft YaHei"/>
                <a:cs typeface="Microsoft YaHei"/>
              </a:rPr>
              <a:t>*20</a:t>
            </a:r>
            <a:r>
              <a:rPr sz="1500" kern="0" spc="0" dirty="0">
                <a:solidFill>
                  <a:srgbClr val="000000">
                    <a:alpha val="100000"/>
                  </a:srgbClr>
                </a:solidFill>
                <a:latin typeface="Microsoft YaHei"/>
                <a:ea typeface="Microsoft YaHei"/>
                <a:cs typeface="Microsoft YaHei"/>
              </a:rPr>
              <a:t>cm</a:t>
            </a:r>
            <a:r>
              <a:rPr sz="1500" kern="0" spc="90" dirty="0">
                <a:solidFill>
                  <a:srgbClr val="000000">
                    <a:alpha val="100000"/>
                  </a:srgbClr>
                </a:solidFill>
                <a:latin typeface="Microsoft YaHei"/>
                <a:ea typeface="Microsoft YaHei"/>
                <a:cs typeface="Microsoft YaHei"/>
              </a:rPr>
              <a:t>*1</a:t>
            </a:r>
            <a:endParaRPr lang="Microsoft YaHei" altLang="Microsoft YaHei" sz="1500" dirty="0"/>
          </a:p>
        </p:txBody>
      </p:sp>
      <p:sp>
        <p:nvSpPr>
          <p:cNvPr id="804" name="textbox 804"/>
          <p:cNvSpPr/>
          <p:nvPr/>
        </p:nvSpPr>
        <p:spPr>
          <a:xfrm>
            <a:off x="385571" y="943355"/>
            <a:ext cx="1565275" cy="337184"/>
          </a:xfrm>
          <a:prstGeom prst="rect">
            <a:avLst/>
          </a:prstGeom>
          <a:solidFill>
            <a:srgbClr val="0000FF"/>
          </a:solidFill>
        </p:spPr>
        <p:txBody>
          <a:bodyPr vert="horz" wrap="square" lIns="0" tIns="0" rIns="0" bIns="0"/>
          <a:lstStyle/>
          <a:p>
            <a:pPr algn="l" rtl="0" eaLnBrk="0">
              <a:lnSpc>
                <a:spcPct val="128000"/>
              </a:lnSpc>
              <a:tabLst/>
            </a:pPr>
            <a:endParaRPr lang="Arial" altLang="Arial" sz="300" dirty="0"/>
          </a:p>
          <a:p>
            <a:pPr marL="127000" algn="l" rtl="0" eaLnBrk="0">
              <a:lnSpc>
                <a:spcPct val="98000"/>
              </a:lnSpc>
              <a:spcBef>
                <a:spcPts val="2"/>
              </a:spcBef>
              <a:tabLst/>
            </a:pP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1，</a:t>
            </a:r>
            <a:r>
              <a:rPr sz="1500" b="1" kern="0" spc="-220" dirty="0">
                <a:solidFill>
                  <a:srgbClr val="FFFFFF">
                    <a:alpha val="100000"/>
                  </a:srgbClr>
                </a:solidFill>
                <a:latin typeface="Microsoft YaHei"/>
                <a:ea typeface="Microsoft YaHei"/>
                <a:cs typeface="Microsoft YaHei"/>
              </a:rPr>
              <a:t> </a:t>
            </a: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直接制版法</a:t>
            </a:r>
            <a:endParaRPr lang="Microsoft YaHei" altLang="Microsoft YaHei" sz="1500" dirty="0"/>
          </a:p>
        </p:txBody>
      </p:sp>
      <p:sp>
        <p:nvSpPr>
          <p:cNvPr id="806" name="textbox 806"/>
          <p:cNvSpPr/>
          <p:nvPr/>
        </p:nvSpPr>
        <p:spPr>
          <a:xfrm>
            <a:off x="333360" y="508771"/>
            <a:ext cx="143192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1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5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二</a:t>
            </a:r>
            <a:r>
              <a:rPr sz="1500" b="1" kern="0" spc="-9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）制版方</a:t>
            </a:r>
            <a:r>
              <a:rPr sz="1500" b="1" kern="0" spc="-1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法</a:t>
            </a:r>
            <a:endParaRPr lang="Microsoft YaHei" altLang="Microsoft YaHei" sz="1500" dirty="0"/>
          </a:p>
        </p:txBody>
      </p:sp>
      <p:grpSp>
        <p:nvGrpSpPr>
          <p:cNvPr id="14" name="group 14"/>
          <p:cNvGrpSpPr/>
          <p:nvPr/>
        </p:nvGrpSpPr>
        <p:grpSpPr>
          <a:xfrm rot="21600000">
            <a:off x="11644884" y="322063"/>
            <a:ext cx="402335" cy="810268"/>
            <a:chOff x="0" y="0"/>
            <a:chExt cx="402335" cy="810268"/>
          </a:xfrm>
        </p:grpSpPr>
        <p:sp>
          <p:nvSpPr>
            <p:cNvPr id="808" name="path"/>
            <p:cNvSpPr/>
            <p:nvPr/>
          </p:nvSpPr>
          <p:spPr>
            <a:xfrm>
              <a:off x="29521" y="0"/>
              <a:ext cx="343648" cy="310396"/>
            </a:xfrm>
            <a:custGeom>
              <a:avLst/>
              <a:gdLst/>
              <a:ahLst/>
              <a:cxnLst/>
              <a:rect l="0" t="0" r="0" b="0"/>
              <a:pathLst>
                <a:path w="541" h="488">
                  <a:moveTo>
                    <a:pt x="270" y="121"/>
                  </a:moveTo>
                  <a:cubicBezTo>
                    <a:pt x="381" y="-165"/>
                    <a:pt x="812" y="120"/>
                    <a:pt x="270" y="488"/>
                  </a:cubicBezTo>
                  <a:cubicBezTo>
                    <a:pt x="-271" y="120"/>
                    <a:pt x="159" y="-165"/>
                    <a:pt x="270" y="121"/>
                  </a:cubicBezTo>
                </a:path>
              </a:pathLst>
            </a:custGeom>
            <a:solidFill>
              <a:srgbClr val="FF0000">
                <a:alpha val="100000"/>
              </a:srgbClr>
            </a:solidFill>
            <a:ln cap="flat">
              <a:noFill/>
              <a:prstDash val="solid"/>
              <a:miter lim="0"/>
            </a:ln>
          </p:spPr>
          <p:txBody>
            <a:bodyPr rtlCol="0"/>
            <a:lstStyle/>
            <a:p>
              <a:pPr algn="ctr"/>
              <a:endParaRPr lang="zh-CN" altLang="en-US"/>
            </a:p>
          </p:txBody>
        </p:sp>
        <p:sp>
          <p:nvSpPr>
            <p:cNvPr id="810" name="path"/>
            <p:cNvSpPr/>
            <p:nvPr/>
          </p:nvSpPr>
          <p:spPr>
            <a:xfrm>
              <a:off x="0" y="409456"/>
              <a:ext cx="402335" cy="400811"/>
            </a:xfrm>
            <a:custGeom>
              <a:avLst/>
              <a:gdLst/>
              <a:ahLst/>
              <a:cxnLst/>
              <a:rect l="0" t="0" r="0" b="0"/>
              <a:pathLst>
                <a:path w="633" h="631">
                  <a:moveTo>
                    <a:pt x="0" y="314"/>
                  </a:moveTo>
                  <a:lnTo>
                    <a:pt x="316" y="0"/>
                  </a:lnTo>
                  <a:lnTo>
                    <a:pt x="633" y="314"/>
                  </a:lnTo>
                  <a:lnTo>
                    <a:pt x="316" y="631"/>
                  </a:lnTo>
                  <a:lnTo>
                    <a:pt x="0" y="314"/>
                  </a:lnTo>
                </a:path>
              </a:pathLst>
            </a:custGeom>
            <a:solidFill>
              <a:srgbClr val="00B050">
                <a:alpha val="100000"/>
              </a:srgbClr>
            </a:solidFill>
            <a:ln cap="flat">
              <a:noFill/>
              <a:prstDash val="solid"/>
              <a:miter lim="0"/>
            </a:ln>
          </p:spPr>
          <p:txBody>
            <a:bodyPr rtlCol="0"/>
            <a:lstStyle/>
            <a:p>
              <a:pPr algn="ctr"/>
              <a:endParaRPr lang="zh-CN" altLang="en-US"/>
            </a:p>
          </p:txBody>
        </p:sp>
      </p:gr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2" name="picture 812"/>
          <p:cNvPicPr>
            <a:picLocks noChangeAspect="1"/>
          </p:cNvPicPr>
          <p:nvPr/>
        </p:nvPicPr>
        <p:blipFill>
          <a:blip r:embed="rId2"/>
          <a:stretch>
            <a:fillRect/>
          </a:stretch>
        </p:blipFill>
        <p:spPr>
          <a:xfrm rot="21600000">
            <a:off x="445008" y="1493520"/>
            <a:ext cx="5271515" cy="3422903"/>
          </a:xfrm>
          <a:prstGeom prst="rect">
            <a:avLst/>
          </a:prstGeom>
        </p:spPr>
      </p:pic>
      <p:pic>
        <p:nvPicPr>
          <p:cNvPr id="814" name="picture 814"/>
          <p:cNvPicPr>
            <a:picLocks noChangeAspect="1"/>
          </p:cNvPicPr>
          <p:nvPr/>
        </p:nvPicPr>
        <p:blipFill>
          <a:blip r:embed="rId3"/>
          <a:stretch>
            <a:fillRect/>
          </a:stretch>
        </p:blipFill>
        <p:spPr>
          <a:xfrm rot="21600000">
            <a:off x="6533388" y="1493520"/>
            <a:ext cx="5271516" cy="3313175"/>
          </a:xfrm>
          <a:prstGeom prst="rect">
            <a:avLst/>
          </a:prstGeom>
        </p:spPr>
      </p:pic>
      <p:sp>
        <p:nvSpPr>
          <p:cNvPr id="816" name="textbox 816"/>
          <p:cNvSpPr/>
          <p:nvPr/>
        </p:nvSpPr>
        <p:spPr>
          <a:xfrm>
            <a:off x="3490976" y="5615248"/>
            <a:ext cx="5678804" cy="488950"/>
          </a:xfrm>
          <a:prstGeom prst="rect">
            <a:avLst/>
          </a:prstGeom>
        </p:spPr>
        <p:txBody>
          <a:bodyPr vert="horz" wrap="square" lIns="0" tIns="0" rIns="0" bIns="0"/>
          <a:lstStyle/>
          <a:p>
            <a:pPr algn="l" rtl="0" eaLnBrk="0">
              <a:lnSpc>
                <a:spcPct val="88904"/>
              </a:lnSpc>
              <a:tabLst/>
            </a:pPr>
            <a:endParaRPr lang="Arial" altLang="Arial" sz="100" dirty="0"/>
          </a:p>
          <a:p>
            <a:pPr marL="2348229" algn="l" rtl="0" eaLnBrk="0">
              <a:lnSpc>
                <a:spcPct val="90000"/>
              </a:lnSpc>
              <a:tabLst/>
            </a:pPr>
            <a:r>
              <a:rPr sz="1500" kern="0" spc="80" dirty="0">
                <a:solidFill>
                  <a:srgbClr val="000000">
                    <a:alpha val="100000"/>
                  </a:srgbClr>
                </a:solidFill>
                <a:latin typeface="Microsoft YaHei"/>
                <a:ea typeface="Microsoft YaHei"/>
                <a:cs typeface="Microsoft YaHei"/>
              </a:rPr>
              <a:t>美柔汀技法</a:t>
            </a:r>
            <a:endParaRPr lang="Microsoft YaHei" altLang="Microsoft YaHei" sz="1500" dirty="0"/>
          </a:p>
          <a:p>
            <a:pPr algn="r" rtl="0" eaLnBrk="0">
              <a:lnSpc>
                <a:spcPts val="2022"/>
              </a:lnSpc>
              <a:tabLst/>
            </a:pPr>
            <a:r>
              <a:rPr sz="1500" kern="0" spc="90" dirty="0">
                <a:solidFill>
                  <a:srgbClr val="000000">
                    <a:alpha val="100000"/>
                  </a:srgbClr>
                </a:solidFill>
                <a:latin typeface="Microsoft YaHei"/>
                <a:ea typeface="Microsoft YaHei"/>
                <a:cs typeface="Microsoft YaHei"/>
              </a:rPr>
              <a:t>《万物生》局部/张晨/2018/10</a:t>
            </a:r>
            <a:r>
              <a:rPr sz="1500" kern="0" spc="0" dirty="0">
                <a:solidFill>
                  <a:srgbClr val="000000">
                    <a:alpha val="100000"/>
                  </a:srgbClr>
                </a:solidFill>
                <a:latin typeface="Microsoft YaHei"/>
                <a:ea typeface="Microsoft YaHei"/>
                <a:cs typeface="Microsoft YaHei"/>
              </a:rPr>
              <a:t>cm</a:t>
            </a:r>
            <a:r>
              <a:rPr sz="1500" kern="0" spc="90" dirty="0">
                <a:solidFill>
                  <a:srgbClr val="000000">
                    <a:alpha val="100000"/>
                  </a:srgbClr>
                </a:solidFill>
                <a:latin typeface="Microsoft YaHei"/>
                <a:ea typeface="Microsoft YaHei"/>
                <a:cs typeface="Microsoft YaHei"/>
              </a:rPr>
              <a:t>*18</a:t>
            </a:r>
            <a:r>
              <a:rPr sz="1500" kern="0" spc="0" dirty="0">
                <a:solidFill>
                  <a:srgbClr val="000000">
                    <a:alpha val="100000"/>
                  </a:srgbClr>
                </a:solidFill>
                <a:latin typeface="Microsoft YaHei"/>
                <a:ea typeface="Microsoft YaHei"/>
                <a:cs typeface="Microsoft YaHei"/>
              </a:rPr>
              <a:t>cm</a:t>
            </a:r>
            <a:r>
              <a:rPr sz="1500" kern="0" spc="90" dirty="0">
                <a:solidFill>
                  <a:srgbClr val="000000">
                    <a:alpha val="100000"/>
                  </a:srgbClr>
                </a:solidFill>
                <a:latin typeface="Microsoft YaHei"/>
                <a:ea typeface="Microsoft YaHei"/>
                <a:cs typeface="Microsoft YaHei"/>
              </a:rPr>
              <a:t>*8；</a:t>
            </a:r>
            <a:r>
              <a:rPr sz="1500" kern="0" spc="-1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10</a:t>
            </a:r>
            <a:r>
              <a:rPr sz="1500" kern="0" spc="0" dirty="0">
                <a:solidFill>
                  <a:srgbClr val="000000">
                    <a:alpha val="100000"/>
                  </a:srgbClr>
                </a:solidFill>
                <a:latin typeface="Microsoft YaHei"/>
                <a:ea typeface="Microsoft YaHei"/>
                <a:cs typeface="Microsoft YaHei"/>
              </a:rPr>
              <a:t>cm</a:t>
            </a:r>
            <a:r>
              <a:rPr sz="1500" kern="0" spc="90" dirty="0">
                <a:solidFill>
                  <a:srgbClr val="000000">
                    <a:alpha val="100000"/>
                  </a:srgbClr>
                </a:solidFill>
                <a:latin typeface="Microsoft YaHei"/>
                <a:ea typeface="Microsoft YaHei"/>
                <a:cs typeface="Microsoft YaHei"/>
              </a:rPr>
              <a:t>*20</a:t>
            </a:r>
            <a:r>
              <a:rPr sz="1500" kern="0" spc="0" dirty="0">
                <a:solidFill>
                  <a:srgbClr val="000000">
                    <a:alpha val="100000"/>
                  </a:srgbClr>
                </a:solidFill>
                <a:latin typeface="Microsoft YaHei"/>
                <a:ea typeface="Microsoft YaHei"/>
                <a:cs typeface="Microsoft YaHei"/>
              </a:rPr>
              <a:t>cm</a:t>
            </a:r>
            <a:r>
              <a:rPr sz="1500" kern="0" spc="90" dirty="0">
                <a:solidFill>
                  <a:srgbClr val="000000">
                    <a:alpha val="100000"/>
                  </a:srgbClr>
                </a:solidFill>
                <a:latin typeface="Microsoft YaHei"/>
                <a:ea typeface="Microsoft YaHei"/>
                <a:cs typeface="Microsoft YaHei"/>
              </a:rPr>
              <a:t>*1</a:t>
            </a:r>
            <a:endParaRPr lang="Microsoft YaHei" altLang="Microsoft YaHei" sz="1500" dirty="0"/>
          </a:p>
        </p:txBody>
      </p:sp>
      <p:sp>
        <p:nvSpPr>
          <p:cNvPr id="818" name="textbox 818"/>
          <p:cNvSpPr/>
          <p:nvPr/>
        </p:nvSpPr>
        <p:spPr>
          <a:xfrm>
            <a:off x="385571" y="943355"/>
            <a:ext cx="1565275" cy="337184"/>
          </a:xfrm>
          <a:prstGeom prst="rect">
            <a:avLst/>
          </a:prstGeom>
          <a:solidFill>
            <a:srgbClr val="0000FF"/>
          </a:solidFill>
        </p:spPr>
        <p:txBody>
          <a:bodyPr vert="horz" wrap="square" lIns="0" tIns="0" rIns="0" bIns="0"/>
          <a:lstStyle/>
          <a:p>
            <a:pPr algn="l" rtl="0" eaLnBrk="0">
              <a:lnSpc>
                <a:spcPct val="128000"/>
              </a:lnSpc>
              <a:tabLst/>
            </a:pPr>
            <a:endParaRPr lang="Arial" altLang="Arial" sz="300" dirty="0"/>
          </a:p>
          <a:p>
            <a:pPr marL="127000" algn="l" rtl="0" eaLnBrk="0">
              <a:lnSpc>
                <a:spcPct val="98000"/>
              </a:lnSpc>
              <a:spcBef>
                <a:spcPts val="2"/>
              </a:spcBef>
              <a:tabLst/>
            </a:pP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1，</a:t>
            </a:r>
            <a:r>
              <a:rPr sz="1500" b="1" kern="0" spc="-220" dirty="0">
                <a:solidFill>
                  <a:srgbClr val="FFFFFF">
                    <a:alpha val="100000"/>
                  </a:srgbClr>
                </a:solidFill>
                <a:latin typeface="Microsoft YaHei"/>
                <a:ea typeface="Microsoft YaHei"/>
                <a:cs typeface="Microsoft YaHei"/>
              </a:rPr>
              <a:t> </a:t>
            </a: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直接制版法</a:t>
            </a:r>
            <a:endParaRPr lang="Microsoft YaHei" altLang="Microsoft YaHei" sz="1500" dirty="0"/>
          </a:p>
        </p:txBody>
      </p:sp>
      <p:sp>
        <p:nvSpPr>
          <p:cNvPr id="820" name="textbox 820"/>
          <p:cNvSpPr/>
          <p:nvPr/>
        </p:nvSpPr>
        <p:spPr>
          <a:xfrm>
            <a:off x="333360" y="508771"/>
            <a:ext cx="143192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1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5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二</a:t>
            </a:r>
            <a:r>
              <a:rPr sz="1500" b="1" kern="0" spc="-9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）制版方</a:t>
            </a:r>
            <a:r>
              <a:rPr sz="1500" b="1" kern="0" spc="-1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法</a:t>
            </a:r>
            <a:endParaRPr lang="Microsoft YaHei" altLang="Microsoft YaHei" sz="1500" dirty="0"/>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2" name="picture 822"/>
          <p:cNvPicPr>
            <a:picLocks noChangeAspect="1"/>
          </p:cNvPicPr>
          <p:nvPr/>
        </p:nvPicPr>
        <p:blipFill>
          <a:blip r:embed="rId2"/>
          <a:stretch>
            <a:fillRect/>
          </a:stretch>
        </p:blipFill>
        <p:spPr>
          <a:xfrm rot="21600000">
            <a:off x="6305550" y="1472247"/>
            <a:ext cx="732853" cy="4506595"/>
          </a:xfrm>
          <a:prstGeom prst="rect">
            <a:avLst/>
          </a:prstGeom>
        </p:spPr>
      </p:pic>
      <p:sp>
        <p:nvSpPr>
          <p:cNvPr id="824" name="textbox 824"/>
          <p:cNvSpPr/>
          <p:nvPr/>
        </p:nvSpPr>
        <p:spPr>
          <a:xfrm>
            <a:off x="1111783" y="3459353"/>
            <a:ext cx="3223260" cy="412115"/>
          </a:xfrm>
          <a:prstGeom prst="rect">
            <a:avLst/>
          </a:prstGeom>
        </p:spPr>
        <p:txBody>
          <a:bodyPr vert="horz" wrap="square" lIns="0" tIns="0" rIns="0" bIns="0"/>
          <a:lstStyle/>
          <a:p>
            <a:pPr algn="l" rtl="0" eaLnBrk="0">
              <a:lnSpc>
                <a:spcPct val="83341"/>
              </a:lnSpc>
              <a:tabLst/>
            </a:pPr>
            <a:endParaRPr lang="Arial" altLang="Arial" sz="100" dirty="0"/>
          </a:p>
          <a:p>
            <a:pPr marL="161925" algn="l" rtl="0" eaLnBrk="0">
              <a:lnSpc>
                <a:spcPts val="3043"/>
              </a:lnSpc>
              <a:tabLst/>
            </a:pPr>
            <a:r>
              <a:rPr sz="2200" b="1" kern="0" spc="-150" dirty="0">
                <a:ln w="8717"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2200" b="1" kern="0" spc="-120" dirty="0">
                <a:solidFill>
                  <a:srgbClr val="FC4007">
                    <a:alpha val="100000"/>
                  </a:srgbClr>
                </a:solidFill>
                <a:latin typeface="Microsoft YaHei"/>
                <a:ea typeface="Microsoft YaHei"/>
                <a:cs typeface="Microsoft YaHei"/>
              </a:rPr>
              <a:t> </a:t>
            </a:r>
            <a:r>
              <a:rPr sz="2200" b="1" kern="0" spc="-150" dirty="0">
                <a:ln w="8717" cap="flat" cmpd="sng">
                  <a:solidFill>
                    <a:srgbClr val="FC4007">
                      <a:alpha val="100000"/>
                    </a:srgbClr>
                  </a:solidFill>
                  <a:prstDash val="solid"/>
                  <a:bevel/>
                </a:ln>
                <a:solidFill>
                  <a:srgbClr val="FC4007">
                    <a:alpha val="100000"/>
                  </a:srgbClr>
                </a:solidFill>
                <a:latin typeface="Microsoft YaHei"/>
                <a:ea typeface="Microsoft YaHei"/>
                <a:cs typeface="Microsoft YaHei"/>
              </a:rPr>
              <a:t>二</a:t>
            </a:r>
            <a:r>
              <a:rPr sz="2200" b="1" kern="0" spc="-130" dirty="0">
                <a:solidFill>
                  <a:srgbClr val="FC4007">
                    <a:alpha val="100000"/>
                  </a:srgbClr>
                </a:solidFill>
                <a:latin typeface="Microsoft YaHei"/>
                <a:ea typeface="Microsoft YaHei"/>
                <a:cs typeface="Microsoft YaHei"/>
              </a:rPr>
              <a:t> </a:t>
            </a:r>
            <a:r>
              <a:rPr sz="2200" b="1" kern="0" spc="-150" dirty="0">
                <a:ln w="8717" cap="flat" cmpd="sng">
                  <a:solidFill>
                    <a:srgbClr val="FC4007">
                      <a:alpha val="100000"/>
                    </a:srgbClr>
                  </a:solidFill>
                  <a:prstDash val="solid"/>
                  <a:bevel/>
                </a:ln>
                <a:solidFill>
                  <a:srgbClr val="FC4007">
                    <a:alpha val="100000"/>
                  </a:srgbClr>
                </a:solidFill>
                <a:latin typeface="Microsoft YaHei"/>
                <a:ea typeface="Microsoft YaHei"/>
                <a:cs typeface="Microsoft YaHei"/>
              </a:rPr>
              <a:t>）制版方法</a:t>
            </a:r>
            <a:r>
              <a:rPr sz="2200" b="1" kern="0" spc="0" dirty="0">
                <a:solidFill>
                  <a:srgbClr val="FC4007">
                    <a:alpha val="100000"/>
                  </a:srgbClr>
                </a:solidFill>
                <a:latin typeface="Microsoft YaHei"/>
                <a:ea typeface="Microsoft YaHei"/>
                <a:cs typeface="Microsoft YaHei"/>
              </a:rPr>
              <a:t>   </a:t>
            </a:r>
            <a:endParaRPr lang="Microsoft YaHei" altLang="Microsoft YaHei" sz="2200" dirty="0"/>
          </a:p>
        </p:txBody>
      </p:sp>
      <p:pic>
        <p:nvPicPr>
          <p:cNvPr id="826" name="picture 826"/>
          <p:cNvPicPr>
            <a:picLocks noChangeAspect="1"/>
          </p:cNvPicPr>
          <p:nvPr/>
        </p:nvPicPr>
        <p:blipFill>
          <a:blip r:embed="rId3"/>
          <a:stretch>
            <a:fillRect/>
          </a:stretch>
        </p:blipFill>
        <p:spPr>
          <a:xfrm rot="21600000">
            <a:off x="3422536" y="3682364"/>
            <a:ext cx="896645" cy="26035"/>
          </a:xfrm>
          <a:prstGeom prst="rect">
            <a:avLst/>
          </a:prstGeom>
        </p:spPr>
      </p:pic>
      <p:sp>
        <p:nvSpPr>
          <p:cNvPr id="828" name="textbox 828"/>
          <p:cNvSpPr/>
          <p:nvPr/>
        </p:nvSpPr>
        <p:spPr>
          <a:xfrm>
            <a:off x="7373111" y="3496055"/>
            <a:ext cx="2627629" cy="398145"/>
          </a:xfrm>
          <a:prstGeom prst="rect">
            <a:avLst/>
          </a:prstGeom>
          <a:solidFill>
            <a:srgbClr val="FC4007"/>
          </a:solidFill>
        </p:spPr>
        <p:txBody>
          <a:bodyPr vert="horz" wrap="square" lIns="0" tIns="0" rIns="0" bIns="0"/>
          <a:lstStyle/>
          <a:p>
            <a:pPr algn="l" rtl="0" eaLnBrk="0">
              <a:lnSpc>
                <a:spcPct val="80780"/>
              </a:lnSpc>
              <a:tabLst/>
            </a:pPr>
            <a:endParaRPr lang="Arial" altLang="Arial" sz="100" dirty="0"/>
          </a:p>
          <a:p>
            <a:pPr marL="239395" algn="l" rtl="0" eaLnBrk="0">
              <a:lnSpc>
                <a:spcPts val="2542"/>
              </a:lnSpc>
              <a:tabLst/>
            </a:pPr>
            <a:r>
              <a:rPr sz="2000" kern="0" spc="-170" dirty="0">
                <a:solidFill>
                  <a:srgbClr val="FFFFFF">
                    <a:alpha val="100000"/>
                  </a:srgbClr>
                </a:solidFill>
                <a:latin typeface="Microsoft YaHei"/>
                <a:ea typeface="Microsoft YaHei"/>
                <a:cs typeface="Microsoft YaHei"/>
              </a:rPr>
              <a:t>（</a:t>
            </a:r>
            <a:r>
              <a:rPr sz="2000" kern="0" spc="-250" dirty="0">
                <a:solidFill>
                  <a:srgbClr val="FFFFFF">
                    <a:alpha val="100000"/>
                  </a:srgbClr>
                </a:solidFill>
                <a:latin typeface="Microsoft YaHei"/>
                <a:ea typeface="Microsoft YaHei"/>
                <a:cs typeface="Microsoft YaHei"/>
              </a:rPr>
              <a:t> </a:t>
            </a:r>
            <a:r>
              <a:rPr sz="2000" kern="0" spc="-170" dirty="0">
                <a:solidFill>
                  <a:srgbClr val="FFFFFF">
                    <a:alpha val="100000"/>
                  </a:srgbClr>
                </a:solidFill>
                <a:latin typeface="Microsoft YaHei"/>
                <a:ea typeface="Microsoft YaHei"/>
                <a:cs typeface="Microsoft YaHei"/>
              </a:rPr>
              <a:t>4</a:t>
            </a:r>
            <a:r>
              <a:rPr sz="2000" kern="0" spc="-340" dirty="0">
                <a:solidFill>
                  <a:srgbClr val="FFFFFF">
                    <a:alpha val="100000"/>
                  </a:srgbClr>
                </a:solidFill>
                <a:latin typeface="Microsoft YaHei"/>
                <a:ea typeface="Microsoft YaHei"/>
                <a:cs typeface="Microsoft YaHei"/>
              </a:rPr>
              <a:t> </a:t>
            </a:r>
            <a:r>
              <a:rPr sz="2000" kern="0" spc="-170" dirty="0">
                <a:solidFill>
                  <a:srgbClr val="FFFFFF">
                    <a:alpha val="100000"/>
                  </a:srgbClr>
                </a:solidFill>
                <a:latin typeface="Microsoft YaHei"/>
                <a:ea typeface="Microsoft YaHei"/>
                <a:cs typeface="Microsoft YaHei"/>
              </a:rPr>
              <a:t>）糖水脱胶腐蚀法</a:t>
            </a:r>
            <a:endParaRPr lang="Microsoft YaHei" altLang="Microsoft YaHei" sz="2000" dirty="0"/>
          </a:p>
        </p:txBody>
      </p:sp>
      <p:sp>
        <p:nvSpPr>
          <p:cNvPr id="830" name="textbox 830"/>
          <p:cNvSpPr/>
          <p:nvPr/>
        </p:nvSpPr>
        <p:spPr>
          <a:xfrm>
            <a:off x="7373111" y="1485900"/>
            <a:ext cx="2120264" cy="399415"/>
          </a:xfrm>
          <a:prstGeom prst="rect">
            <a:avLst/>
          </a:prstGeom>
          <a:solidFill>
            <a:srgbClr val="FC4007"/>
          </a:solidFill>
        </p:spPr>
        <p:txBody>
          <a:bodyPr vert="horz" wrap="square" lIns="0" tIns="0" rIns="0" bIns="0"/>
          <a:lstStyle/>
          <a:p>
            <a:pPr algn="l" rtl="0" eaLnBrk="0">
              <a:lnSpc>
                <a:spcPct val="87446"/>
              </a:lnSpc>
              <a:tabLst/>
            </a:pPr>
            <a:endParaRPr lang="Arial" altLang="Arial" sz="100" dirty="0"/>
          </a:p>
          <a:p>
            <a:pPr marL="239395" algn="l" rtl="0" eaLnBrk="0">
              <a:lnSpc>
                <a:spcPts val="2542"/>
              </a:lnSpc>
              <a:tabLst/>
            </a:pPr>
            <a:r>
              <a:rPr sz="1900" kern="0" spc="-130" dirty="0">
                <a:solidFill>
                  <a:srgbClr val="FFFFFF">
                    <a:alpha val="100000"/>
                  </a:srgbClr>
                </a:solidFill>
                <a:latin typeface="Microsoft YaHei"/>
                <a:ea typeface="Microsoft YaHei"/>
                <a:cs typeface="Microsoft YaHei"/>
              </a:rPr>
              <a:t>（ 1</a:t>
            </a:r>
            <a:r>
              <a:rPr sz="1900" kern="0" spc="-300" dirty="0">
                <a:solidFill>
                  <a:srgbClr val="FFFFFF">
                    <a:alpha val="100000"/>
                  </a:srgbClr>
                </a:solidFill>
                <a:latin typeface="Microsoft YaHei"/>
                <a:ea typeface="Microsoft YaHei"/>
                <a:cs typeface="Microsoft YaHei"/>
              </a:rPr>
              <a:t> </a:t>
            </a:r>
            <a:r>
              <a:rPr sz="1900" kern="0" spc="-130" dirty="0">
                <a:solidFill>
                  <a:srgbClr val="FFFFFF">
                    <a:alpha val="100000"/>
                  </a:srgbClr>
                </a:solidFill>
                <a:latin typeface="Microsoft YaHei"/>
                <a:ea typeface="Microsoft YaHei"/>
                <a:cs typeface="Microsoft YaHei"/>
              </a:rPr>
              <a:t>）腐蚀刻画法</a:t>
            </a:r>
            <a:endParaRPr lang="Microsoft YaHei" altLang="Microsoft YaHei" sz="1900" dirty="0"/>
          </a:p>
        </p:txBody>
      </p:sp>
      <p:sp>
        <p:nvSpPr>
          <p:cNvPr id="832" name="textbox 832"/>
          <p:cNvSpPr/>
          <p:nvPr/>
        </p:nvSpPr>
        <p:spPr>
          <a:xfrm>
            <a:off x="7373111" y="2174747"/>
            <a:ext cx="2120264" cy="399415"/>
          </a:xfrm>
          <a:prstGeom prst="rect">
            <a:avLst/>
          </a:prstGeom>
          <a:solidFill>
            <a:srgbClr val="FC4007"/>
          </a:solidFill>
        </p:spPr>
        <p:txBody>
          <a:bodyPr vert="horz" wrap="square" lIns="0" tIns="0" rIns="0" bIns="0"/>
          <a:lstStyle/>
          <a:p>
            <a:pPr algn="l" rtl="0" eaLnBrk="0">
              <a:lnSpc>
                <a:spcPct val="84114"/>
              </a:lnSpc>
              <a:tabLst/>
            </a:pPr>
            <a:endParaRPr lang="Arial" altLang="Arial" sz="100" dirty="0"/>
          </a:p>
          <a:p>
            <a:pPr marL="239395" algn="l" rtl="0" eaLnBrk="0">
              <a:lnSpc>
                <a:spcPts val="2542"/>
              </a:lnSpc>
              <a:tabLst/>
            </a:pPr>
            <a:r>
              <a:rPr sz="1900" kern="0" spc="-130" dirty="0">
                <a:solidFill>
                  <a:srgbClr val="FFFFFF">
                    <a:alpha val="100000"/>
                  </a:srgbClr>
                </a:solidFill>
                <a:latin typeface="Microsoft YaHei"/>
                <a:ea typeface="Microsoft YaHei"/>
                <a:cs typeface="Microsoft YaHei"/>
              </a:rPr>
              <a:t>（</a:t>
            </a:r>
            <a:r>
              <a:rPr sz="1900" kern="0" spc="-120" dirty="0">
                <a:solidFill>
                  <a:srgbClr val="FFFFFF">
                    <a:alpha val="100000"/>
                  </a:srgbClr>
                </a:solidFill>
                <a:latin typeface="Microsoft YaHei"/>
                <a:ea typeface="Microsoft YaHei"/>
                <a:cs typeface="Microsoft YaHei"/>
              </a:rPr>
              <a:t> </a:t>
            </a:r>
            <a:r>
              <a:rPr sz="1900" kern="0" spc="-130" dirty="0">
                <a:solidFill>
                  <a:srgbClr val="FFFFFF">
                    <a:alpha val="100000"/>
                  </a:srgbClr>
                </a:solidFill>
                <a:latin typeface="Microsoft YaHei"/>
                <a:ea typeface="Microsoft YaHei"/>
                <a:cs typeface="Microsoft YaHei"/>
              </a:rPr>
              <a:t>2</a:t>
            </a:r>
            <a:r>
              <a:rPr sz="1900" kern="0" spc="-310" dirty="0">
                <a:solidFill>
                  <a:srgbClr val="FFFFFF">
                    <a:alpha val="100000"/>
                  </a:srgbClr>
                </a:solidFill>
                <a:latin typeface="Microsoft YaHei"/>
                <a:ea typeface="Microsoft YaHei"/>
                <a:cs typeface="Microsoft YaHei"/>
              </a:rPr>
              <a:t> </a:t>
            </a:r>
            <a:r>
              <a:rPr sz="1900" kern="0" spc="-130" dirty="0">
                <a:solidFill>
                  <a:srgbClr val="FFFFFF">
                    <a:alpha val="100000"/>
                  </a:srgbClr>
                </a:solidFill>
                <a:latin typeface="Microsoft YaHei"/>
                <a:ea typeface="Microsoft YaHei"/>
                <a:cs typeface="Microsoft YaHei"/>
              </a:rPr>
              <a:t>）飞尘腐蚀法</a:t>
            </a:r>
            <a:endParaRPr lang="Microsoft YaHei" altLang="Microsoft YaHei" sz="1900" dirty="0"/>
          </a:p>
        </p:txBody>
      </p:sp>
      <p:sp>
        <p:nvSpPr>
          <p:cNvPr id="834" name="textbox 834"/>
          <p:cNvSpPr/>
          <p:nvPr/>
        </p:nvSpPr>
        <p:spPr>
          <a:xfrm>
            <a:off x="7373111" y="4187952"/>
            <a:ext cx="2120264" cy="399415"/>
          </a:xfrm>
          <a:prstGeom prst="rect">
            <a:avLst/>
          </a:prstGeom>
          <a:solidFill>
            <a:srgbClr val="FC4007"/>
          </a:solidFill>
        </p:spPr>
        <p:txBody>
          <a:bodyPr vert="horz" wrap="square" lIns="0" tIns="0" rIns="0" bIns="0"/>
          <a:lstStyle/>
          <a:p>
            <a:pPr algn="l" rtl="0" eaLnBrk="0">
              <a:lnSpc>
                <a:spcPct val="82445"/>
              </a:lnSpc>
              <a:tabLst/>
            </a:pPr>
            <a:endParaRPr lang="Arial" altLang="Arial" sz="100" dirty="0"/>
          </a:p>
          <a:p>
            <a:pPr marL="239395" algn="l" rtl="0" eaLnBrk="0">
              <a:lnSpc>
                <a:spcPts val="2542"/>
              </a:lnSpc>
              <a:tabLst/>
            </a:pPr>
            <a:r>
              <a:rPr sz="1900" kern="0" spc="-120" dirty="0">
                <a:solidFill>
                  <a:srgbClr val="FFFFFF">
                    <a:alpha val="100000"/>
                  </a:srgbClr>
                </a:solidFill>
                <a:latin typeface="Microsoft YaHei"/>
                <a:ea typeface="Microsoft YaHei"/>
                <a:cs typeface="Microsoft YaHei"/>
              </a:rPr>
              <a:t>（</a:t>
            </a:r>
            <a:r>
              <a:rPr sz="1900" kern="0" spc="-200" dirty="0">
                <a:solidFill>
                  <a:srgbClr val="FFFFFF">
                    <a:alpha val="100000"/>
                  </a:srgbClr>
                </a:solidFill>
                <a:latin typeface="Microsoft YaHei"/>
                <a:ea typeface="Microsoft YaHei"/>
                <a:cs typeface="Microsoft YaHei"/>
              </a:rPr>
              <a:t> </a:t>
            </a:r>
            <a:r>
              <a:rPr sz="1900" kern="0" spc="-120" dirty="0">
                <a:solidFill>
                  <a:srgbClr val="FFFFFF">
                    <a:alpha val="100000"/>
                  </a:srgbClr>
                </a:solidFill>
                <a:latin typeface="Microsoft YaHei"/>
                <a:ea typeface="Microsoft YaHei"/>
                <a:cs typeface="Microsoft YaHei"/>
              </a:rPr>
              <a:t>5</a:t>
            </a:r>
            <a:r>
              <a:rPr sz="1900" kern="0" spc="-310" dirty="0">
                <a:solidFill>
                  <a:srgbClr val="FFFFFF">
                    <a:alpha val="100000"/>
                  </a:srgbClr>
                </a:solidFill>
                <a:latin typeface="Microsoft YaHei"/>
                <a:ea typeface="Microsoft YaHei"/>
                <a:cs typeface="Microsoft YaHei"/>
              </a:rPr>
              <a:t> </a:t>
            </a:r>
            <a:r>
              <a:rPr sz="1900" kern="0" spc="-120" dirty="0">
                <a:solidFill>
                  <a:srgbClr val="FFFFFF">
                    <a:alpha val="100000"/>
                  </a:srgbClr>
                </a:solidFill>
                <a:latin typeface="Microsoft YaHei"/>
                <a:ea typeface="Microsoft YaHei"/>
                <a:cs typeface="Microsoft YaHei"/>
              </a:rPr>
              <a:t>）深度腐蚀法</a:t>
            </a:r>
            <a:endParaRPr lang="Microsoft YaHei" altLang="Microsoft YaHei" sz="1900" dirty="0"/>
          </a:p>
        </p:txBody>
      </p:sp>
      <p:sp>
        <p:nvSpPr>
          <p:cNvPr id="836" name="textbox 836"/>
          <p:cNvSpPr/>
          <p:nvPr/>
        </p:nvSpPr>
        <p:spPr>
          <a:xfrm>
            <a:off x="7373111" y="5571744"/>
            <a:ext cx="2120264" cy="399415"/>
          </a:xfrm>
          <a:prstGeom prst="rect">
            <a:avLst/>
          </a:prstGeom>
          <a:solidFill>
            <a:srgbClr val="FC4007"/>
          </a:solidFill>
        </p:spPr>
        <p:txBody>
          <a:bodyPr vert="horz" wrap="square" lIns="0" tIns="0" rIns="0" bIns="0"/>
          <a:lstStyle/>
          <a:p>
            <a:pPr algn="l" rtl="0" eaLnBrk="0">
              <a:lnSpc>
                <a:spcPct val="85780"/>
              </a:lnSpc>
              <a:tabLst/>
            </a:pPr>
            <a:endParaRPr lang="Arial" altLang="Arial" sz="100" dirty="0"/>
          </a:p>
          <a:p>
            <a:pPr marL="239395" algn="l" rtl="0" eaLnBrk="0">
              <a:lnSpc>
                <a:spcPts val="2542"/>
              </a:lnSpc>
              <a:tabLst/>
            </a:pPr>
            <a:r>
              <a:rPr sz="1900" kern="0" spc="-120" dirty="0">
                <a:solidFill>
                  <a:srgbClr val="FFFFFF">
                    <a:alpha val="100000"/>
                  </a:srgbClr>
                </a:solidFill>
                <a:latin typeface="Microsoft YaHei"/>
                <a:ea typeface="Microsoft YaHei"/>
                <a:cs typeface="Microsoft YaHei"/>
              </a:rPr>
              <a:t>（</a:t>
            </a:r>
            <a:r>
              <a:rPr sz="1900" kern="0" spc="-200" dirty="0">
                <a:solidFill>
                  <a:srgbClr val="FFFFFF">
                    <a:alpha val="100000"/>
                  </a:srgbClr>
                </a:solidFill>
                <a:latin typeface="Microsoft YaHei"/>
                <a:ea typeface="Microsoft YaHei"/>
                <a:cs typeface="Microsoft YaHei"/>
              </a:rPr>
              <a:t> </a:t>
            </a:r>
            <a:r>
              <a:rPr sz="1900" kern="0" spc="-120" dirty="0">
                <a:solidFill>
                  <a:srgbClr val="FFFFFF">
                    <a:alpha val="100000"/>
                  </a:srgbClr>
                </a:solidFill>
                <a:latin typeface="Microsoft YaHei"/>
                <a:ea typeface="Microsoft YaHei"/>
                <a:cs typeface="Microsoft YaHei"/>
              </a:rPr>
              <a:t>7</a:t>
            </a:r>
            <a:r>
              <a:rPr sz="1900" kern="0" spc="-310" dirty="0">
                <a:solidFill>
                  <a:srgbClr val="FFFFFF">
                    <a:alpha val="100000"/>
                  </a:srgbClr>
                </a:solidFill>
                <a:latin typeface="Microsoft YaHei"/>
                <a:ea typeface="Microsoft YaHei"/>
                <a:cs typeface="Microsoft YaHei"/>
              </a:rPr>
              <a:t> </a:t>
            </a:r>
            <a:r>
              <a:rPr sz="1900" kern="0" spc="-120" dirty="0">
                <a:solidFill>
                  <a:srgbClr val="FFFFFF">
                    <a:alpha val="100000"/>
                  </a:srgbClr>
                </a:solidFill>
                <a:latin typeface="Microsoft YaHei"/>
                <a:ea typeface="Microsoft YaHei"/>
                <a:cs typeface="Microsoft YaHei"/>
              </a:rPr>
              <a:t>）特殊腐蚀法</a:t>
            </a:r>
            <a:endParaRPr lang="Microsoft YaHei" altLang="Microsoft YaHei" sz="1900" dirty="0"/>
          </a:p>
        </p:txBody>
      </p:sp>
      <p:sp>
        <p:nvSpPr>
          <p:cNvPr id="838" name="textbox 838"/>
          <p:cNvSpPr/>
          <p:nvPr/>
        </p:nvSpPr>
        <p:spPr>
          <a:xfrm>
            <a:off x="7373111" y="4879848"/>
            <a:ext cx="1790700" cy="399415"/>
          </a:xfrm>
          <a:prstGeom prst="rect">
            <a:avLst/>
          </a:prstGeom>
          <a:solidFill>
            <a:srgbClr val="FC4007"/>
          </a:solidFill>
        </p:spPr>
        <p:txBody>
          <a:bodyPr vert="horz" wrap="square" lIns="0" tIns="0" rIns="0" bIns="0"/>
          <a:lstStyle/>
          <a:p>
            <a:pPr algn="l" rtl="0" eaLnBrk="0">
              <a:lnSpc>
                <a:spcPct val="84111"/>
              </a:lnSpc>
              <a:tabLst/>
            </a:pPr>
            <a:endParaRPr lang="Arial" altLang="Arial" sz="100" dirty="0"/>
          </a:p>
          <a:p>
            <a:pPr marL="118745" algn="l" rtl="0" eaLnBrk="0">
              <a:lnSpc>
                <a:spcPts val="2542"/>
              </a:lnSpc>
              <a:tabLst/>
            </a:pPr>
            <a:r>
              <a:rPr sz="2000" kern="0" spc="-10" dirty="0">
                <a:solidFill>
                  <a:srgbClr val="FFFFFF">
                    <a:alpha val="100000"/>
                  </a:srgbClr>
                </a:solidFill>
                <a:latin typeface="Microsoft YaHei"/>
                <a:ea typeface="Microsoft YaHei"/>
                <a:cs typeface="Microsoft YaHei"/>
              </a:rPr>
              <a:t>(6)照相腐蚀法</a:t>
            </a:r>
            <a:endParaRPr lang="Microsoft YaHei" altLang="Microsoft YaHei" sz="2000" dirty="0"/>
          </a:p>
        </p:txBody>
      </p:sp>
      <p:sp>
        <p:nvSpPr>
          <p:cNvPr id="840" name="textbox 840"/>
          <p:cNvSpPr/>
          <p:nvPr/>
        </p:nvSpPr>
        <p:spPr>
          <a:xfrm>
            <a:off x="7373111" y="2834640"/>
            <a:ext cx="1610994" cy="399415"/>
          </a:xfrm>
          <a:prstGeom prst="rect">
            <a:avLst/>
          </a:prstGeom>
          <a:solidFill>
            <a:srgbClr val="FC4007"/>
          </a:solidFill>
        </p:spPr>
        <p:txBody>
          <a:bodyPr vert="horz" wrap="square" lIns="0" tIns="0" rIns="0" bIns="0"/>
          <a:lstStyle/>
          <a:p>
            <a:pPr algn="l" rtl="0" eaLnBrk="0">
              <a:lnSpc>
                <a:spcPct val="87446"/>
              </a:lnSpc>
              <a:tabLst/>
            </a:pPr>
            <a:endParaRPr lang="Arial" altLang="Arial" sz="100" dirty="0"/>
          </a:p>
          <a:p>
            <a:pPr marL="239395" algn="l" rtl="0" eaLnBrk="0">
              <a:lnSpc>
                <a:spcPts val="2542"/>
              </a:lnSpc>
              <a:tabLst/>
            </a:pPr>
            <a:r>
              <a:rPr sz="1800" kern="0" spc="-100" dirty="0">
                <a:solidFill>
                  <a:srgbClr val="FFFFFF">
                    <a:alpha val="100000"/>
                  </a:srgbClr>
                </a:solidFill>
                <a:latin typeface="Microsoft YaHei"/>
                <a:ea typeface="Microsoft YaHei"/>
                <a:cs typeface="Microsoft YaHei"/>
              </a:rPr>
              <a:t>（</a:t>
            </a:r>
            <a:r>
              <a:rPr sz="1800" kern="0" spc="-180" dirty="0">
                <a:solidFill>
                  <a:srgbClr val="FFFFFF">
                    <a:alpha val="100000"/>
                  </a:srgbClr>
                </a:solidFill>
                <a:latin typeface="Microsoft YaHei"/>
                <a:ea typeface="Microsoft YaHei"/>
                <a:cs typeface="Microsoft YaHei"/>
              </a:rPr>
              <a:t> </a:t>
            </a:r>
            <a:r>
              <a:rPr sz="1800" kern="0" spc="-100" dirty="0">
                <a:solidFill>
                  <a:srgbClr val="FFFFFF">
                    <a:alpha val="100000"/>
                  </a:srgbClr>
                </a:solidFill>
                <a:latin typeface="Microsoft YaHei"/>
                <a:ea typeface="Microsoft YaHei"/>
                <a:cs typeface="Microsoft YaHei"/>
              </a:rPr>
              <a:t>3</a:t>
            </a:r>
            <a:r>
              <a:rPr sz="1800" kern="0" spc="-280" dirty="0">
                <a:solidFill>
                  <a:srgbClr val="FFFFFF">
                    <a:alpha val="100000"/>
                  </a:srgbClr>
                </a:solidFill>
                <a:latin typeface="Microsoft YaHei"/>
                <a:ea typeface="Microsoft YaHei"/>
                <a:cs typeface="Microsoft YaHei"/>
              </a:rPr>
              <a:t> </a:t>
            </a:r>
            <a:r>
              <a:rPr sz="1800" kern="0" spc="-100" dirty="0">
                <a:solidFill>
                  <a:srgbClr val="FFFFFF">
                    <a:alpha val="100000"/>
                  </a:srgbClr>
                </a:solidFill>
                <a:latin typeface="Microsoft YaHei"/>
                <a:ea typeface="Microsoft YaHei"/>
                <a:cs typeface="Microsoft YaHei"/>
              </a:rPr>
              <a:t>）软蜡法</a:t>
            </a:r>
            <a:endParaRPr lang="Microsoft YaHei" altLang="Microsoft YaHei" sz="1800" dirty="0"/>
          </a:p>
        </p:txBody>
      </p:sp>
      <p:sp>
        <p:nvSpPr>
          <p:cNvPr id="842" name="textbox 842"/>
          <p:cNvSpPr/>
          <p:nvPr/>
        </p:nvSpPr>
        <p:spPr>
          <a:xfrm>
            <a:off x="4430267" y="3497579"/>
            <a:ext cx="1533525" cy="338454"/>
          </a:xfrm>
          <a:prstGeom prst="rect">
            <a:avLst/>
          </a:prstGeom>
          <a:solidFill>
            <a:srgbClr val="1405FF"/>
          </a:solidFill>
        </p:spPr>
        <p:txBody>
          <a:bodyPr vert="horz" wrap="square" lIns="0" tIns="0" rIns="0" bIns="0"/>
          <a:lstStyle/>
          <a:p>
            <a:pPr algn="l" rtl="0" eaLnBrk="0">
              <a:lnSpc>
                <a:spcPct val="129000"/>
              </a:lnSpc>
              <a:tabLst/>
            </a:pPr>
            <a:endParaRPr lang="Arial" altLang="Arial" sz="300" dirty="0"/>
          </a:p>
          <a:p>
            <a:pPr marL="104139" algn="l" rtl="0" eaLnBrk="0">
              <a:lnSpc>
                <a:spcPct val="98000"/>
              </a:lnSpc>
              <a:spcBef>
                <a:spcPts val="2"/>
              </a:spcBef>
              <a:tabLst/>
            </a:pP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2，</a:t>
            </a:r>
            <a:r>
              <a:rPr sz="1500" b="1" kern="0" spc="-150" dirty="0">
                <a:solidFill>
                  <a:srgbClr val="FFFFFF">
                    <a:alpha val="100000"/>
                  </a:srgbClr>
                </a:solidFill>
                <a:latin typeface="Microsoft YaHei"/>
                <a:ea typeface="Microsoft YaHei"/>
                <a:cs typeface="Microsoft YaHei"/>
              </a:rPr>
              <a:t> </a:t>
            </a: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间接制版法</a:t>
            </a:r>
            <a:endParaRPr lang="Microsoft YaHei" altLang="Microsoft YaHei" sz="1500" dirty="0"/>
          </a:p>
        </p:txBody>
      </p:sp>
      <p:sp>
        <p:nvSpPr>
          <p:cNvPr id="844" name="textbox 844"/>
          <p:cNvSpPr/>
          <p:nvPr/>
        </p:nvSpPr>
        <p:spPr>
          <a:xfrm>
            <a:off x="364236" y="838200"/>
            <a:ext cx="1533525" cy="337184"/>
          </a:xfrm>
          <a:prstGeom prst="rect">
            <a:avLst/>
          </a:prstGeom>
          <a:solidFill>
            <a:srgbClr val="0000FF"/>
          </a:solidFill>
        </p:spPr>
        <p:txBody>
          <a:bodyPr vert="horz" wrap="square" lIns="0" tIns="0" rIns="0" bIns="0"/>
          <a:lstStyle/>
          <a:p>
            <a:pPr algn="l" rtl="0" eaLnBrk="0">
              <a:lnSpc>
                <a:spcPct val="128000"/>
              </a:lnSpc>
              <a:tabLst/>
            </a:pPr>
            <a:endParaRPr lang="Arial" altLang="Arial" sz="300" dirty="0"/>
          </a:p>
          <a:p>
            <a:pPr marL="104139" algn="l" rtl="0" eaLnBrk="0">
              <a:lnSpc>
                <a:spcPct val="98000"/>
              </a:lnSpc>
              <a:tabLst/>
            </a:pP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2，</a:t>
            </a:r>
            <a:r>
              <a:rPr sz="1500" b="1" kern="0" spc="-150" dirty="0">
                <a:solidFill>
                  <a:srgbClr val="FFFFFF">
                    <a:alpha val="100000"/>
                  </a:srgbClr>
                </a:solidFill>
                <a:latin typeface="Microsoft YaHei"/>
                <a:ea typeface="Microsoft YaHei"/>
                <a:cs typeface="Microsoft YaHei"/>
              </a:rPr>
              <a:t> </a:t>
            </a: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间接制版法</a:t>
            </a:r>
            <a:endParaRPr lang="Microsoft YaHei" altLang="Microsoft YaHei" sz="1500" dirty="0"/>
          </a:p>
        </p:txBody>
      </p:sp>
      <p:sp>
        <p:nvSpPr>
          <p:cNvPr id="846" name="textbox 846"/>
          <p:cNvSpPr/>
          <p:nvPr/>
        </p:nvSpPr>
        <p:spPr>
          <a:xfrm>
            <a:off x="295260" y="508771"/>
            <a:ext cx="143192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1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5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二</a:t>
            </a:r>
            <a:r>
              <a:rPr sz="1500" b="1" kern="0" spc="-9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）制版方</a:t>
            </a:r>
            <a:r>
              <a:rPr sz="1500" b="1" kern="0" spc="-1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法</a:t>
            </a:r>
            <a:endParaRPr lang="Microsoft YaHei" altLang="Microsoft YaHei" sz="1500" dirty="0"/>
          </a:p>
        </p:txBody>
      </p:sp>
      <p:sp>
        <p:nvSpPr>
          <p:cNvPr id="848"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850" name="textbox 850"/>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2" name="textbox 852"/>
          <p:cNvSpPr/>
          <p:nvPr/>
        </p:nvSpPr>
        <p:spPr>
          <a:xfrm>
            <a:off x="1114288" y="2970473"/>
            <a:ext cx="9775825" cy="1115694"/>
          </a:xfrm>
          <a:prstGeom prst="rect">
            <a:avLst/>
          </a:prstGeom>
        </p:spPr>
        <p:txBody>
          <a:bodyPr vert="horz" wrap="square" lIns="0" tIns="0" rIns="0" bIns="0"/>
          <a:lstStyle/>
          <a:p>
            <a:pPr algn="l" rtl="0" eaLnBrk="0">
              <a:lnSpc>
                <a:spcPct val="88214"/>
              </a:lnSpc>
              <a:tabLst/>
            </a:pPr>
            <a:endParaRPr lang="Arial" altLang="Arial" sz="100" dirty="0"/>
          </a:p>
          <a:p>
            <a:pPr marL="16509" algn="l" rtl="0" eaLnBrk="0">
              <a:lnSpc>
                <a:spcPct val="92000"/>
              </a:lnSpc>
              <a:tabLst/>
            </a:pPr>
            <a:r>
              <a:rPr sz="1500" kern="0" spc="90" dirty="0">
                <a:solidFill>
                  <a:srgbClr val="000000">
                    <a:alpha val="100000"/>
                  </a:srgbClr>
                </a:solidFill>
                <a:latin typeface="Microsoft YaHei"/>
                <a:ea typeface="Microsoft YaHei"/>
                <a:cs typeface="Microsoft YaHei"/>
              </a:rPr>
              <a:t>腐蚀刻画法的原理是</a:t>
            </a:r>
            <a:r>
              <a:rPr sz="1500" kern="0" spc="80" dirty="0">
                <a:solidFill>
                  <a:srgbClr val="000000">
                    <a:alpha val="100000"/>
                  </a:srgbClr>
                </a:solidFill>
                <a:latin typeface="Microsoft YaHei"/>
                <a:ea typeface="Microsoft YaHei"/>
                <a:cs typeface="Microsoft YaHei"/>
              </a:rPr>
              <a:t>遮挡法</a:t>
            </a:r>
            <a:r>
              <a:rPr sz="1500" kern="0" spc="-2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64000"/>
              </a:lnSpc>
              <a:tabLst/>
            </a:pPr>
            <a:endParaRPr lang="Arial" altLang="Arial" sz="1000" dirty="0"/>
          </a:p>
          <a:p>
            <a:pPr marL="18415" algn="l" rtl="0" eaLnBrk="0">
              <a:lnSpc>
                <a:spcPct val="90000"/>
              </a:lnSpc>
              <a:spcBef>
                <a:spcPts val="451"/>
              </a:spcBef>
              <a:tabLst/>
            </a:pPr>
            <a:r>
              <a:rPr sz="1500" kern="0" spc="90" dirty="0">
                <a:solidFill>
                  <a:srgbClr val="000000">
                    <a:alpha val="100000"/>
                  </a:srgbClr>
                </a:solidFill>
                <a:latin typeface="Microsoft YaHei"/>
                <a:ea typeface="Microsoft YaHei"/>
                <a:cs typeface="Microsoft YaHei"/>
              </a:rPr>
              <a:t>方法：</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根据印刷版的属性涂刷防腐剂</a:t>
            </a:r>
            <a:r>
              <a:rPr sz="1500" kern="0" spc="-1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，依照创作要求</a:t>
            </a:r>
            <a:r>
              <a:rPr sz="1500" kern="0" spc="80" dirty="0">
                <a:solidFill>
                  <a:srgbClr val="000000">
                    <a:alpha val="100000"/>
                  </a:srgbClr>
                </a:solidFill>
                <a:latin typeface="Microsoft YaHei"/>
                <a:ea typeface="Microsoft YaHei"/>
                <a:cs typeface="Microsoft YaHei"/>
              </a:rPr>
              <a:t>用钢针刻线将图像部分划破，</a:t>
            </a:r>
            <a:r>
              <a:rPr sz="1500" kern="0" spc="-3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将印刷版放入腐蚀液中，</a:t>
            </a:r>
            <a:r>
              <a:rPr sz="1500" kern="0" spc="-3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被</a:t>
            </a:r>
            <a:endParaRPr lang="Microsoft YaHei" altLang="Microsoft YaHei" sz="1500" dirty="0"/>
          </a:p>
          <a:p>
            <a:pPr marL="12700" algn="l" rtl="0" eaLnBrk="0">
              <a:lnSpc>
                <a:spcPts val="2880"/>
              </a:lnSpc>
              <a:tabLst/>
            </a:pPr>
            <a:r>
              <a:rPr sz="1500" kern="0" spc="90" dirty="0">
                <a:solidFill>
                  <a:srgbClr val="000000">
                    <a:alpha val="100000"/>
                  </a:srgbClr>
                </a:solidFill>
                <a:latin typeface="Microsoft YaHei"/>
                <a:ea typeface="Microsoft YaHei"/>
                <a:cs typeface="Microsoft YaHei"/>
              </a:rPr>
              <a:t>钢针画过的地方防腐剂脱落</a:t>
            </a:r>
            <a:r>
              <a:rPr sz="1500" kern="0" spc="-1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，裸露的</a:t>
            </a:r>
            <a:r>
              <a:rPr sz="1500" kern="0" spc="80" dirty="0">
                <a:solidFill>
                  <a:srgbClr val="000000">
                    <a:alpha val="100000"/>
                  </a:srgbClr>
                </a:solidFill>
                <a:latin typeface="Microsoft YaHei"/>
                <a:ea typeface="Microsoft YaHei"/>
                <a:cs typeface="Microsoft YaHei"/>
              </a:rPr>
              <a:t>印刷版版体与腐蚀液接触发生反应</a:t>
            </a:r>
            <a:r>
              <a:rPr sz="1500" kern="0" spc="-1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，在印刷版版面上形成凹陷的线条</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854" name="textbox 854"/>
          <p:cNvSpPr/>
          <p:nvPr/>
        </p:nvSpPr>
        <p:spPr>
          <a:xfrm>
            <a:off x="4727448" y="1607820"/>
            <a:ext cx="2120264" cy="398145"/>
          </a:xfrm>
          <a:prstGeom prst="rect">
            <a:avLst/>
          </a:prstGeom>
          <a:solidFill>
            <a:srgbClr val="FC4007"/>
          </a:solidFill>
        </p:spPr>
        <p:txBody>
          <a:bodyPr vert="horz" wrap="square" lIns="0" tIns="0" rIns="0" bIns="0"/>
          <a:lstStyle/>
          <a:p>
            <a:pPr algn="l" rtl="0" eaLnBrk="0">
              <a:lnSpc>
                <a:spcPct val="79112"/>
              </a:lnSpc>
              <a:tabLst/>
            </a:pPr>
            <a:endParaRPr lang="Arial" altLang="Arial" sz="100" dirty="0"/>
          </a:p>
          <a:p>
            <a:pPr marL="238759" algn="l" rtl="0" eaLnBrk="0">
              <a:lnSpc>
                <a:spcPts val="2542"/>
              </a:lnSpc>
              <a:tabLst/>
            </a:pPr>
            <a:r>
              <a:rPr sz="1900" kern="0" spc="-130" dirty="0">
                <a:solidFill>
                  <a:srgbClr val="FFFFFF">
                    <a:alpha val="100000"/>
                  </a:srgbClr>
                </a:solidFill>
                <a:latin typeface="Microsoft YaHei"/>
                <a:ea typeface="Microsoft YaHei"/>
                <a:cs typeface="Microsoft YaHei"/>
              </a:rPr>
              <a:t>（ 1</a:t>
            </a:r>
            <a:r>
              <a:rPr sz="1900" kern="0" spc="-300" dirty="0">
                <a:solidFill>
                  <a:srgbClr val="FFFFFF">
                    <a:alpha val="100000"/>
                  </a:srgbClr>
                </a:solidFill>
                <a:latin typeface="Microsoft YaHei"/>
                <a:ea typeface="Microsoft YaHei"/>
                <a:cs typeface="Microsoft YaHei"/>
              </a:rPr>
              <a:t> </a:t>
            </a:r>
            <a:r>
              <a:rPr sz="1900" kern="0" spc="-130" dirty="0">
                <a:solidFill>
                  <a:srgbClr val="FFFFFF">
                    <a:alpha val="100000"/>
                  </a:srgbClr>
                </a:solidFill>
                <a:latin typeface="Microsoft YaHei"/>
                <a:ea typeface="Microsoft YaHei"/>
                <a:cs typeface="Microsoft YaHei"/>
              </a:rPr>
              <a:t>）腐蚀刻画法</a:t>
            </a:r>
            <a:endParaRPr lang="Microsoft YaHei" altLang="Microsoft YaHei" sz="1900" dirty="0"/>
          </a:p>
        </p:txBody>
      </p:sp>
      <p:sp>
        <p:nvSpPr>
          <p:cNvPr id="856" name="textbox 856"/>
          <p:cNvSpPr/>
          <p:nvPr/>
        </p:nvSpPr>
        <p:spPr>
          <a:xfrm>
            <a:off x="548640" y="908303"/>
            <a:ext cx="1533525" cy="337184"/>
          </a:xfrm>
          <a:prstGeom prst="rect">
            <a:avLst/>
          </a:prstGeom>
          <a:solidFill>
            <a:srgbClr val="1405FF"/>
          </a:solidFill>
        </p:spPr>
        <p:txBody>
          <a:bodyPr vert="horz" wrap="square" lIns="0" tIns="0" rIns="0" bIns="0"/>
          <a:lstStyle/>
          <a:p>
            <a:pPr algn="l" rtl="0" eaLnBrk="0">
              <a:lnSpc>
                <a:spcPct val="127000"/>
              </a:lnSpc>
              <a:tabLst/>
            </a:pPr>
            <a:endParaRPr lang="Arial" altLang="Arial" sz="300" dirty="0"/>
          </a:p>
          <a:p>
            <a:pPr marL="103504" algn="l" rtl="0" eaLnBrk="0">
              <a:lnSpc>
                <a:spcPct val="98000"/>
              </a:lnSpc>
              <a:spcBef>
                <a:spcPts val="2"/>
              </a:spcBef>
              <a:tabLst/>
            </a:pP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2，</a:t>
            </a:r>
            <a:r>
              <a:rPr sz="1500" b="1" kern="0" spc="-150" dirty="0">
                <a:solidFill>
                  <a:srgbClr val="FFFFFF">
                    <a:alpha val="100000"/>
                  </a:srgbClr>
                </a:solidFill>
                <a:latin typeface="Microsoft YaHei"/>
                <a:ea typeface="Microsoft YaHei"/>
                <a:cs typeface="Microsoft YaHei"/>
              </a:rPr>
              <a:t> </a:t>
            </a: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间接制版法</a:t>
            </a:r>
            <a:endParaRPr lang="Microsoft YaHei" altLang="Microsoft YaHei" sz="1500" dirty="0"/>
          </a:p>
        </p:txBody>
      </p:sp>
      <p:sp>
        <p:nvSpPr>
          <p:cNvPr id="858" name="textbox 858"/>
          <p:cNvSpPr/>
          <p:nvPr/>
        </p:nvSpPr>
        <p:spPr>
          <a:xfrm>
            <a:off x="459090" y="508771"/>
            <a:ext cx="143192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1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5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二</a:t>
            </a:r>
            <a:r>
              <a:rPr sz="1500" b="1" kern="0" spc="-9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）制版方</a:t>
            </a:r>
            <a:r>
              <a:rPr sz="1500" b="1" kern="0" spc="-1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法</a:t>
            </a:r>
            <a:endParaRPr lang="Microsoft YaHei" altLang="Microsoft YaHei" sz="1500" dirty="0"/>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 name="textbox 860"/>
          <p:cNvSpPr/>
          <p:nvPr/>
        </p:nvSpPr>
        <p:spPr>
          <a:xfrm>
            <a:off x="1206550" y="2194186"/>
            <a:ext cx="9947909" cy="3462654"/>
          </a:xfrm>
          <a:prstGeom prst="rect">
            <a:avLst/>
          </a:prstGeom>
        </p:spPr>
        <p:txBody>
          <a:bodyPr vert="horz" wrap="square" lIns="0" tIns="0" rIns="0" bIns="0"/>
          <a:lstStyle/>
          <a:p>
            <a:pPr algn="l" rtl="0" eaLnBrk="0">
              <a:lnSpc>
                <a:spcPct val="80584"/>
              </a:lnSpc>
              <a:tabLst/>
            </a:pPr>
            <a:endParaRPr lang="Arial" altLang="Arial" sz="100" dirty="0"/>
          </a:p>
          <a:p>
            <a:pPr marL="12700" algn="l" rtl="0" eaLnBrk="0">
              <a:lnSpc>
                <a:spcPct val="89000"/>
              </a:lnSpc>
              <a:tabLst/>
            </a:pPr>
            <a:r>
              <a:rPr sz="1500" kern="0" spc="80" dirty="0">
                <a:solidFill>
                  <a:srgbClr val="000000">
                    <a:alpha val="100000"/>
                  </a:srgbClr>
                </a:solidFill>
                <a:latin typeface="Microsoft YaHei"/>
                <a:ea typeface="Microsoft YaHei"/>
                <a:cs typeface="Microsoft YaHei"/>
              </a:rPr>
              <a:t>①腐蚀刻画法的制作程序：</a:t>
            </a:r>
            <a:endParaRPr lang="Microsoft YaHei" altLang="Microsoft YaHei" sz="1500" dirty="0"/>
          </a:p>
          <a:p>
            <a:pPr algn="l" rtl="0" eaLnBrk="0">
              <a:lnSpc>
                <a:spcPct val="119000"/>
              </a:lnSpc>
              <a:tabLst/>
            </a:pPr>
            <a:endParaRPr lang="Arial" altLang="Arial" sz="1000" dirty="0"/>
          </a:p>
          <a:p>
            <a:pPr marL="13334" algn="l" rtl="0" eaLnBrk="0">
              <a:lnSpc>
                <a:spcPct val="90000"/>
              </a:lnSpc>
              <a:spcBef>
                <a:spcPts val="454"/>
              </a:spcBef>
              <a:tabLst/>
            </a:pPr>
            <a:r>
              <a:rPr sz="1500" kern="0" spc="90" dirty="0">
                <a:solidFill>
                  <a:srgbClr val="000000">
                    <a:alpha val="100000"/>
                  </a:srgbClr>
                </a:solidFill>
                <a:latin typeface="Microsoft YaHei"/>
                <a:ea typeface="Microsoft YaHei"/>
                <a:cs typeface="Microsoft YaHei"/>
              </a:rPr>
              <a:t>a.转稿：</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版面上涂满</a:t>
            </a:r>
            <a:r>
              <a:rPr sz="1500" kern="0" spc="80" dirty="0">
                <a:solidFill>
                  <a:srgbClr val="000000">
                    <a:alpha val="100000"/>
                  </a:srgbClr>
                </a:solidFill>
                <a:latin typeface="Microsoft YaHei"/>
                <a:ea typeface="Microsoft YaHei"/>
                <a:cs typeface="Microsoft YaHei"/>
              </a:rPr>
              <a:t>防腐剂，</a:t>
            </a:r>
            <a:r>
              <a:rPr sz="1500" kern="0" spc="-2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防腐剂一般是沥青</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。将硫酸纸或拷贝纸覆盖在版面上，</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用软性铅笔或蜡笔将创作稿</a:t>
            </a:r>
            <a:endParaRPr lang="Microsoft YaHei" altLang="Microsoft YaHei" sz="1500" dirty="0"/>
          </a:p>
          <a:p>
            <a:pPr marL="15240" algn="l" rtl="0" eaLnBrk="0">
              <a:lnSpc>
                <a:spcPts val="2879"/>
              </a:lnSpc>
              <a:tabLst/>
            </a:pPr>
            <a:r>
              <a:rPr sz="1500" kern="0" spc="70" dirty="0">
                <a:solidFill>
                  <a:srgbClr val="000000">
                    <a:alpha val="100000"/>
                  </a:srgbClr>
                </a:solidFill>
                <a:latin typeface="Microsoft YaHei"/>
                <a:ea typeface="Microsoft YaHei"/>
                <a:cs typeface="Microsoft YaHei"/>
              </a:rPr>
              <a:t>画借助硫酸纸</a:t>
            </a:r>
            <a:r>
              <a:rPr sz="1500" kern="0" spc="-7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、拷贝纸等材料拷贝在印版上，</a:t>
            </a:r>
            <a:r>
              <a:rPr sz="1500" kern="0" spc="-29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完成转稿</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a:p>
            <a:pPr marL="17779" algn="l" rtl="0" eaLnBrk="0">
              <a:lnSpc>
                <a:spcPts val="2022"/>
              </a:lnSpc>
              <a:spcBef>
                <a:spcPts val="1566"/>
              </a:spcBef>
              <a:tabLst/>
            </a:pPr>
            <a:r>
              <a:rPr sz="1500" kern="0" spc="80" dirty="0">
                <a:solidFill>
                  <a:srgbClr val="000000">
                    <a:alpha val="100000"/>
                  </a:srgbClr>
                </a:solidFill>
                <a:latin typeface="Microsoft YaHei"/>
                <a:ea typeface="Microsoft YaHei"/>
                <a:cs typeface="Microsoft YaHei"/>
              </a:rPr>
              <a:t>b.刻线：</a:t>
            </a:r>
            <a:r>
              <a:rPr sz="1500" kern="0" spc="-30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用钢针在版面上刻线，</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力量适度，</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一般以划破版面防腐</a:t>
            </a:r>
            <a:r>
              <a:rPr sz="1500" kern="0" spc="70" dirty="0">
                <a:solidFill>
                  <a:srgbClr val="000000">
                    <a:alpha val="100000"/>
                  </a:srgbClr>
                </a:solidFill>
                <a:latin typeface="Microsoft YaHei"/>
                <a:ea typeface="Microsoft YaHei"/>
                <a:cs typeface="Microsoft YaHei"/>
              </a:rPr>
              <a:t>层，</a:t>
            </a:r>
            <a:r>
              <a:rPr sz="1500" kern="0" spc="-3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暴露出金属为宜</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08000"/>
              </a:lnSpc>
              <a:tabLst/>
            </a:pPr>
            <a:endParaRPr lang="Arial" altLang="Arial" sz="1000" dirty="0"/>
          </a:p>
          <a:p>
            <a:pPr marL="12700" algn="l" rtl="0" eaLnBrk="0">
              <a:lnSpc>
                <a:spcPct val="90000"/>
              </a:lnSpc>
              <a:spcBef>
                <a:spcPts val="456"/>
              </a:spcBef>
              <a:tabLst/>
            </a:pPr>
            <a:r>
              <a:rPr sz="1500" kern="0" spc="80" dirty="0">
                <a:solidFill>
                  <a:srgbClr val="000000">
                    <a:alpha val="100000"/>
                  </a:srgbClr>
                </a:solidFill>
                <a:latin typeface="Microsoft YaHei"/>
                <a:ea typeface="Microsoft YaHei"/>
                <a:cs typeface="Microsoft YaHei"/>
              </a:rPr>
              <a:t>c.腐蚀：</a:t>
            </a:r>
            <a:r>
              <a:rPr sz="1500" kern="0" spc="-31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调制腐蚀液，</a:t>
            </a:r>
            <a:r>
              <a:rPr sz="1500" kern="0" spc="-28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准备一个专业的塑料浅槽，</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深度能没过印刷版为宜，</a:t>
            </a:r>
            <a:r>
              <a:rPr sz="1500" kern="0" spc="-31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先加水，</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再将酸缓</a:t>
            </a:r>
            <a:r>
              <a:rPr sz="1500" kern="0" spc="70" dirty="0">
                <a:solidFill>
                  <a:srgbClr val="000000">
                    <a:alpha val="100000"/>
                  </a:srgbClr>
                </a:solidFill>
                <a:latin typeface="Microsoft YaHei"/>
                <a:ea typeface="Microsoft YaHei"/>
                <a:cs typeface="Microsoft YaHei"/>
              </a:rPr>
              <a:t>缓注入水中</a:t>
            </a:r>
            <a:r>
              <a:rPr sz="1500" kern="0" spc="-1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。搅拌</a:t>
            </a:r>
            <a:endParaRPr lang="Microsoft YaHei" altLang="Microsoft YaHei" sz="1500" dirty="0"/>
          </a:p>
          <a:p>
            <a:pPr marL="12700" indent="635" algn="l" rtl="0" eaLnBrk="0">
              <a:lnSpc>
                <a:spcPct val="161000"/>
              </a:lnSpc>
              <a:spcBef>
                <a:spcPts val="19"/>
              </a:spcBef>
              <a:tabLst/>
            </a:pPr>
            <a:r>
              <a:rPr sz="1500" kern="0" spc="70" dirty="0">
                <a:solidFill>
                  <a:srgbClr val="000000">
                    <a:alpha val="100000"/>
                  </a:srgbClr>
                </a:solidFill>
                <a:latin typeface="Microsoft YaHei"/>
                <a:ea typeface="Microsoft YaHei"/>
                <a:cs typeface="Microsoft YaHei"/>
              </a:rPr>
              <a:t>均匀就可使用</a:t>
            </a:r>
            <a:r>
              <a:rPr sz="1500" kern="0" spc="-7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。注意，</a:t>
            </a:r>
            <a:r>
              <a:rPr sz="1500" kern="0" spc="-3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加注顺序应封闭储存</a:t>
            </a:r>
            <a:r>
              <a:rPr sz="1500" kern="0" spc="-1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。一般将版子放入腐蚀液中随即开始腐蚀，</a:t>
            </a:r>
            <a:r>
              <a:rPr sz="1500" kern="0" spc="-3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此时印版被腐蚀处会有    </a:t>
            </a:r>
            <a:r>
              <a:rPr sz="1500" kern="0" spc="60" dirty="0">
                <a:solidFill>
                  <a:srgbClr val="000000">
                    <a:alpha val="100000"/>
                  </a:srgbClr>
                </a:solidFill>
                <a:latin typeface="Microsoft YaHei"/>
                <a:ea typeface="Microsoft YaHei"/>
                <a:cs typeface="Microsoft YaHei"/>
              </a:rPr>
              <a:t>气泡出现</a:t>
            </a:r>
            <a:r>
              <a:rPr sz="1500" kern="0" spc="-24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a:t>
            </a:r>
            <a:endParaRPr lang="Microsoft YaHei" altLang="Microsoft YaHei" sz="1500" dirty="0"/>
          </a:p>
          <a:p>
            <a:pPr marL="13334" algn="l" rtl="0" eaLnBrk="0">
              <a:lnSpc>
                <a:spcPts val="2022"/>
              </a:lnSpc>
              <a:spcBef>
                <a:spcPts val="1512"/>
              </a:spcBef>
              <a:tabLst/>
            </a:pPr>
            <a:r>
              <a:rPr sz="1500" kern="0" spc="80" dirty="0">
                <a:solidFill>
                  <a:srgbClr val="000000">
                    <a:alpha val="100000"/>
                  </a:srgbClr>
                </a:solidFill>
                <a:latin typeface="Microsoft YaHei"/>
                <a:ea typeface="Microsoft YaHei"/>
                <a:cs typeface="Microsoft YaHei"/>
              </a:rPr>
              <a:t>d.洗版：</a:t>
            </a:r>
            <a:r>
              <a:rPr sz="1500" kern="0" spc="-29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腐蚀操作结束后</a:t>
            </a:r>
            <a:r>
              <a:rPr sz="1500" kern="0" spc="-1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，根据不同的防腐剂使用不同的溶解剂将版面防腐层全部清除掉</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。一般氢氧化钠溶液洗</a:t>
            </a:r>
            <a:endParaRPr lang="Microsoft YaHei" altLang="Microsoft YaHei" sz="1500" dirty="0"/>
          </a:p>
          <a:p>
            <a:pPr marL="23495" algn="l" rtl="0" eaLnBrk="0">
              <a:lnSpc>
                <a:spcPts val="2771"/>
              </a:lnSpc>
              <a:tabLst/>
            </a:pPr>
            <a:r>
              <a:rPr sz="1500" kern="0" spc="80" dirty="0">
                <a:solidFill>
                  <a:srgbClr val="000000">
                    <a:alpha val="100000"/>
                  </a:srgbClr>
                </a:solidFill>
                <a:latin typeface="Microsoft YaHei"/>
                <a:ea typeface="Microsoft YaHei"/>
                <a:cs typeface="Microsoft YaHei"/>
              </a:rPr>
              <a:t>除红粉防腐剂；</a:t>
            </a:r>
            <a:r>
              <a:rPr sz="1500" kern="0" spc="-27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汽油或煤油洗除硬蜡或沥青防腐剂</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。最后使用清水清洗版面残留污渍</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862" name="textbox 862"/>
          <p:cNvSpPr/>
          <p:nvPr/>
        </p:nvSpPr>
        <p:spPr>
          <a:xfrm>
            <a:off x="364236" y="838200"/>
            <a:ext cx="1533525" cy="337184"/>
          </a:xfrm>
          <a:prstGeom prst="rect">
            <a:avLst/>
          </a:prstGeom>
          <a:solidFill>
            <a:srgbClr val="0000FF"/>
          </a:solidFill>
        </p:spPr>
        <p:txBody>
          <a:bodyPr vert="horz" wrap="square" lIns="0" tIns="0" rIns="0" bIns="0"/>
          <a:lstStyle/>
          <a:p>
            <a:pPr algn="l" rtl="0" eaLnBrk="0">
              <a:lnSpc>
                <a:spcPct val="128000"/>
              </a:lnSpc>
              <a:tabLst/>
            </a:pPr>
            <a:endParaRPr lang="Arial" altLang="Arial" sz="300" dirty="0"/>
          </a:p>
          <a:p>
            <a:pPr marL="104139" algn="l" rtl="0" eaLnBrk="0">
              <a:lnSpc>
                <a:spcPct val="98000"/>
              </a:lnSpc>
              <a:tabLst/>
            </a:pP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2，</a:t>
            </a:r>
            <a:r>
              <a:rPr sz="1500" b="1" kern="0" spc="-150" dirty="0">
                <a:solidFill>
                  <a:srgbClr val="FFFFFF">
                    <a:alpha val="100000"/>
                  </a:srgbClr>
                </a:solidFill>
                <a:latin typeface="Microsoft YaHei"/>
                <a:ea typeface="Microsoft YaHei"/>
                <a:cs typeface="Microsoft YaHei"/>
              </a:rPr>
              <a:t> </a:t>
            </a: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间接制版法</a:t>
            </a:r>
            <a:endParaRPr lang="Microsoft YaHei" altLang="Microsoft YaHei" sz="1500" dirty="0"/>
          </a:p>
        </p:txBody>
      </p:sp>
      <p:sp>
        <p:nvSpPr>
          <p:cNvPr id="864" name="textbox 864"/>
          <p:cNvSpPr/>
          <p:nvPr/>
        </p:nvSpPr>
        <p:spPr>
          <a:xfrm>
            <a:off x="295260" y="508771"/>
            <a:ext cx="143192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1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5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二</a:t>
            </a:r>
            <a:r>
              <a:rPr sz="1500" b="1" kern="0" spc="-9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）制版方</a:t>
            </a:r>
            <a:r>
              <a:rPr sz="1500" b="1" kern="0" spc="-1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法</a:t>
            </a:r>
            <a:endParaRPr lang="Microsoft YaHei" altLang="Microsoft YaHei" sz="1500" dirty="0"/>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66" name="table 866"/>
          <p:cNvGraphicFramePr>
            <a:graphicFrameLocks noGrp="1"/>
          </p:cNvGraphicFramePr>
          <p:nvPr/>
        </p:nvGraphicFramePr>
        <p:xfrm>
          <a:off x="251459" y="2729229"/>
          <a:ext cx="11454765" cy="1658620"/>
        </p:xfrm>
        <a:graphic>
          <a:graphicData uri="http://schemas.openxmlformats.org/drawingml/2006/table">
            <a:tbl>
              <a:tblPr/>
              <a:tblGrid>
                <a:gridCol w="2867025"/>
                <a:gridCol w="2860039"/>
                <a:gridCol w="2860675"/>
                <a:gridCol w="2867025"/>
              </a:tblGrid>
              <a:tr h="554990">
                <a:tc>
                  <a:txBody>
                    <a:bodyPr/>
                    <a:lstStyle/>
                    <a:p>
                      <a:pPr algn="l" rtl="0" eaLnBrk="0">
                        <a:lnSpc>
                          <a:spcPct val="194000"/>
                        </a:lnSpc>
                        <a:tabLst/>
                      </a:pPr>
                      <a:endParaRPr lang="Arial" altLang="Arial" sz="1000" dirty="0"/>
                    </a:p>
                    <a:p>
                      <a:pPr marL="1216660" algn="l" rtl="0" eaLnBrk="0">
                        <a:lnSpc>
                          <a:spcPct val="90000"/>
                        </a:lnSpc>
                        <a:spcBef>
                          <a:spcPts val="7"/>
                        </a:spcBef>
                        <a:tabLst/>
                      </a:pPr>
                      <a:r>
                        <a:rPr sz="1700" kern="0" spc="50" dirty="0">
                          <a:solidFill>
                            <a:srgbClr val="000000">
                              <a:alpha val="100000"/>
                            </a:srgbClr>
                          </a:solidFill>
                          <a:latin typeface="Microsoft YaHei"/>
                          <a:ea typeface="Microsoft YaHei"/>
                          <a:cs typeface="Microsoft YaHei"/>
                        </a:rPr>
                        <a:t>气温</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c>
                  <a:txBody>
                    <a:bodyPr/>
                    <a:lstStyle/>
                    <a:p>
                      <a:pPr algn="l" rtl="0" eaLnBrk="0">
                        <a:lnSpc>
                          <a:spcPct val="193000"/>
                        </a:lnSpc>
                        <a:tabLst/>
                      </a:pPr>
                      <a:endParaRPr lang="Arial" altLang="Arial" sz="1000" dirty="0"/>
                    </a:p>
                    <a:p>
                      <a:pPr marL="866139" algn="l" rtl="0" eaLnBrk="0">
                        <a:lnSpc>
                          <a:spcPct val="91000"/>
                        </a:lnSpc>
                        <a:spcBef>
                          <a:spcPts val="2"/>
                        </a:spcBef>
                        <a:tabLst/>
                      </a:pPr>
                      <a:r>
                        <a:rPr sz="1700" kern="0" spc="80" dirty="0">
                          <a:solidFill>
                            <a:srgbClr val="000000">
                              <a:alpha val="100000"/>
                            </a:srgbClr>
                          </a:solidFill>
                          <a:latin typeface="Microsoft YaHei"/>
                          <a:ea typeface="Microsoft YaHei"/>
                          <a:cs typeface="Microsoft YaHei"/>
                        </a:rPr>
                        <a:t>腐蚀液浓度</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c>
                  <a:txBody>
                    <a:bodyPr/>
                    <a:lstStyle/>
                    <a:p>
                      <a:pPr algn="l" rtl="0" eaLnBrk="0">
                        <a:lnSpc>
                          <a:spcPct val="191000"/>
                        </a:lnSpc>
                        <a:tabLst/>
                      </a:pPr>
                      <a:endParaRPr lang="Arial" altLang="Arial" sz="1000" dirty="0"/>
                    </a:p>
                    <a:p>
                      <a:pPr marL="981710" algn="l" rtl="0" eaLnBrk="0">
                        <a:lnSpc>
                          <a:spcPct val="92000"/>
                        </a:lnSpc>
                        <a:spcBef>
                          <a:spcPts val="7"/>
                        </a:spcBef>
                        <a:tabLst/>
                      </a:pPr>
                      <a:r>
                        <a:rPr sz="1700" kern="0" spc="80" dirty="0">
                          <a:solidFill>
                            <a:srgbClr val="000000">
                              <a:alpha val="100000"/>
                            </a:srgbClr>
                          </a:solidFill>
                          <a:latin typeface="Microsoft YaHei"/>
                          <a:ea typeface="Microsoft YaHei"/>
                          <a:cs typeface="Microsoft YaHei"/>
                        </a:rPr>
                        <a:t>反应速度</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c>
                  <a:txBody>
                    <a:bodyPr/>
                    <a:lstStyle/>
                    <a:p>
                      <a:pPr algn="l" rtl="0" eaLnBrk="0">
                        <a:lnSpc>
                          <a:spcPct val="193000"/>
                        </a:lnSpc>
                        <a:tabLst/>
                      </a:pPr>
                      <a:endParaRPr lang="Arial" altLang="Arial" sz="1000" dirty="0"/>
                    </a:p>
                    <a:p>
                      <a:pPr marL="997585" algn="l" rtl="0" eaLnBrk="0">
                        <a:lnSpc>
                          <a:spcPct val="91000"/>
                        </a:lnSpc>
                        <a:spcBef>
                          <a:spcPts val="6"/>
                        </a:spcBef>
                        <a:tabLst/>
                      </a:pPr>
                      <a:r>
                        <a:rPr sz="1700" kern="0" spc="40" dirty="0">
                          <a:solidFill>
                            <a:srgbClr val="000000">
                              <a:alpha val="100000"/>
                            </a:srgbClr>
                          </a:solidFill>
                          <a:latin typeface="Microsoft YaHei"/>
                          <a:ea typeface="Microsoft YaHei"/>
                          <a:cs typeface="Microsoft YaHei"/>
                        </a:rPr>
                        <a:t>凹痕效果</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r>
              <a:tr h="548640">
                <a:tc>
                  <a:txBody>
                    <a:bodyPr/>
                    <a:lstStyle/>
                    <a:p>
                      <a:pPr algn="l" rtl="0" eaLnBrk="0">
                        <a:lnSpc>
                          <a:spcPct val="188000"/>
                        </a:lnSpc>
                        <a:tabLst/>
                      </a:pPr>
                      <a:endParaRPr lang="Arial" altLang="Arial" sz="1000" dirty="0"/>
                    </a:p>
                    <a:p>
                      <a:pPr algn="l" rtl="0" eaLnBrk="0">
                        <a:lnSpc>
                          <a:spcPct val="9503"/>
                        </a:lnSpc>
                        <a:tabLst/>
                      </a:pPr>
                      <a:endParaRPr lang="Arial" altLang="Arial" sz="100" dirty="0"/>
                    </a:p>
                    <a:p>
                      <a:pPr marL="1334135" algn="l" rtl="0" eaLnBrk="0">
                        <a:lnSpc>
                          <a:spcPct val="91000"/>
                        </a:lnSpc>
                        <a:tabLst/>
                      </a:pPr>
                      <a:r>
                        <a:rPr sz="1700" kern="0" spc="-10" dirty="0">
                          <a:solidFill>
                            <a:srgbClr val="000000">
                              <a:alpha val="100000"/>
                            </a:srgbClr>
                          </a:solidFill>
                          <a:latin typeface="Microsoft YaHei"/>
                          <a:ea typeface="Microsoft YaHei"/>
                          <a:cs typeface="Microsoft YaHei"/>
                        </a:rPr>
                        <a:t>高</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c>
                  <a:txBody>
                    <a:bodyPr/>
                    <a:lstStyle/>
                    <a:p>
                      <a:pPr algn="l" rtl="0" eaLnBrk="0">
                        <a:lnSpc>
                          <a:spcPct val="188000"/>
                        </a:lnSpc>
                        <a:tabLst/>
                      </a:pPr>
                      <a:endParaRPr lang="Arial" altLang="Arial" sz="1000" dirty="0"/>
                    </a:p>
                    <a:p>
                      <a:pPr algn="l" rtl="0" eaLnBrk="0">
                        <a:lnSpc>
                          <a:spcPct val="9503"/>
                        </a:lnSpc>
                        <a:tabLst/>
                      </a:pPr>
                      <a:endParaRPr lang="Arial" altLang="Arial" sz="100" dirty="0"/>
                    </a:p>
                    <a:p>
                      <a:pPr marL="1327785" algn="l" rtl="0" eaLnBrk="0">
                        <a:lnSpc>
                          <a:spcPct val="91000"/>
                        </a:lnSpc>
                        <a:tabLst/>
                      </a:pPr>
                      <a:r>
                        <a:rPr sz="1700" kern="0" spc="-10" dirty="0">
                          <a:solidFill>
                            <a:srgbClr val="000000">
                              <a:alpha val="100000"/>
                            </a:srgbClr>
                          </a:solidFill>
                          <a:latin typeface="Microsoft YaHei"/>
                          <a:ea typeface="Microsoft YaHei"/>
                          <a:cs typeface="Microsoft YaHei"/>
                        </a:rPr>
                        <a:t>高</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c>
                  <a:txBody>
                    <a:bodyPr/>
                    <a:lstStyle/>
                    <a:p>
                      <a:pPr algn="l" rtl="0" eaLnBrk="0">
                        <a:lnSpc>
                          <a:spcPct val="192000"/>
                        </a:lnSpc>
                        <a:tabLst/>
                      </a:pPr>
                      <a:endParaRPr lang="Arial" altLang="Arial" sz="1000" dirty="0"/>
                    </a:p>
                    <a:p>
                      <a:pPr algn="l" rtl="0" eaLnBrk="0">
                        <a:lnSpc>
                          <a:spcPct val="6635"/>
                        </a:lnSpc>
                        <a:tabLst/>
                      </a:pPr>
                      <a:endParaRPr lang="Arial" altLang="Arial" sz="100" dirty="0"/>
                    </a:p>
                    <a:p>
                      <a:pPr marL="1322069" algn="l" rtl="0" eaLnBrk="0">
                        <a:lnSpc>
                          <a:spcPct val="89000"/>
                        </a:lnSpc>
                        <a:tabLst/>
                      </a:pPr>
                      <a:r>
                        <a:rPr sz="1700" kern="0" spc="40" dirty="0">
                          <a:solidFill>
                            <a:srgbClr val="000000">
                              <a:alpha val="100000"/>
                            </a:srgbClr>
                          </a:solidFill>
                          <a:latin typeface="Microsoft YaHei"/>
                          <a:ea typeface="Microsoft YaHei"/>
                          <a:cs typeface="Microsoft YaHei"/>
                        </a:rPr>
                        <a:t>快</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c>
                  <a:txBody>
                    <a:bodyPr/>
                    <a:lstStyle/>
                    <a:p>
                      <a:pPr algn="l" rtl="0" eaLnBrk="0">
                        <a:lnSpc>
                          <a:spcPct val="191000"/>
                        </a:lnSpc>
                        <a:tabLst/>
                      </a:pPr>
                      <a:endParaRPr lang="Arial" altLang="Arial" sz="1000" dirty="0"/>
                    </a:p>
                    <a:p>
                      <a:pPr algn="l" rtl="0" eaLnBrk="0">
                        <a:lnSpc>
                          <a:spcPct val="8901"/>
                        </a:lnSpc>
                        <a:tabLst/>
                      </a:pPr>
                      <a:endParaRPr lang="Arial" altLang="Arial" sz="100" dirty="0"/>
                    </a:p>
                    <a:p>
                      <a:pPr marL="1209675" algn="l" rtl="0" eaLnBrk="0">
                        <a:lnSpc>
                          <a:spcPct val="89000"/>
                        </a:lnSpc>
                        <a:tabLst/>
                      </a:pPr>
                      <a:r>
                        <a:rPr sz="1700" kern="0" spc="60" dirty="0">
                          <a:solidFill>
                            <a:srgbClr val="000000">
                              <a:alpha val="100000"/>
                            </a:srgbClr>
                          </a:solidFill>
                          <a:latin typeface="Microsoft YaHei"/>
                          <a:ea typeface="Microsoft YaHei"/>
                          <a:cs typeface="Microsoft YaHei"/>
                        </a:rPr>
                        <a:t>粗糙</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r>
              <a:tr h="554990">
                <a:tc>
                  <a:txBody>
                    <a:bodyPr/>
                    <a:lstStyle/>
                    <a:p>
                      <a:pPr algn="l" rtl="0" eaLnBrk="0">
                        <a:lnSpc>
                          <a:spcPct val="191000"/>
                        </a:lnSpc>
                        <a:tabLst/>
                      </a:pPr>
                      <a:endParaRPr lang="Arial" altLang="Arial" sz="1000" dirty="0"/>
                    </a:p>
                    <a:p>
                      <a:pPr marL="1327785" algn="l" rtl="0" eaLnBrk="0">
                        <a:lnSpc>
                          <a:spcPct val="90000"/>
                        </a:lnSpc>
                        <a:spcBef>
                          <a:spcPts val="1"/>
                        </a:spcBef>
                        <a:tabLst/>
                      </a:pPr>
                      <a:r>
                        <a:rPr sz="1700" kern="0" spc="40" dirty="0">
                          <a:solidFill>
                            <a:srgbClr val="000000">
                              <a:alpha val="100000"/>
                            </a:srgbClr>
                          </a:solidFill>
                          <a:latin typeface="Microsoft YaHei"/>
                          <a:ea typeface="Microsoft YaHei"/>
                          <a:cs typeface="Microsoft YaHei"/>
                        </a:rPr>
                        <a:t>低</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c>
                  <a:txBody>
                    <a:bodyPr/>
                    <a:lstStyle/>
                    <a:p>
                      <a:pPr algn="l" rtl="0" eaLnBrk="0">
                        <a:lnSpc>
                          <a:spcPct val="191000"/>
                        </a:lnSpc>
                        <a:tabLst/>
                      </a:pPr>
                      <a:endParaRPr lang="Arial" altLang="Arial" sz="1000" dirty="0"/>
                    </a:p>
                    <a:p>
                      <a:pPr marL="1321435" algn="l" rtl="0" eaLnBrk="0">
                        <a:lnSpc>
                          <a:spcPct val="90000"/>
                        </a:lnSpc>
                        <a:spcBef>
                          <a:spcPts val="1"/>
                        </a:spcBef>
                        <a:tabLst/>
                      </a:pPr>
                      <a:r>
                        <a:rPr sz="1700" kern="0" spc="40" dirty="0">
                          <a:solidFill>
                            <a:srgbClr val="000000">
                              <a:alpha val="100000"/>
                            </a:srgbClr>
                          </a:solidFill>
                          <a:latin typeface="Microsoft YaHei"/>
                          <a:ea typeface="Microsoft YaHei"/>
                          <a:cs typeface="Microsoft YaHei"/>
                        </a:rPr>
                        <a:t>低</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c>
                  <a:txBody>
                    <a:bodyPr/>
                    <a:lstStyle/>
                    <a:p>
                      <a:pPr algn="l" rtl="0" eaLnBrk="0">
                        <a:lnSpc>
                          <a:spcPct val="192000"/>
                        </a:lnSpc>
                        <a:tabLst/>
                      </a:pPr>
                      <a:endParaRPr lang="Arial" altLang="Arial" sz="1000" dirty="0"/>
                    </a:p>
                    <a:p>
                      <a:pPr marL="1322705" algn="l" rtl="0" eaLnBrk="0">
                        <a:lnSpc>
                          <a:spcPct val="89000"/>
                        </a:lnSpc>
                        <a:spcBef>
                          <a:spcPts val="6"/>
                        </a:spcBef>
                        <a:tabLst/>
                      </a:pPr>
                      <a:r>
                        <a:rPr sz="1700" kern="0" spc="30" dirty="0">
                          <a:solidFill>
                            <a:srgbClr val="000000">
                              <a:alpha val="100000"/>
                            </a:srgbClr>
                          </a:solidFill>
                          <a:latin typeface="Microsoft YaHei"/>
                          <a:ea typeface="Microsoft YaHei"/>
                          <a:cs typeface="Microsoft YaHei"/>
                        </a:rPr>
                        <a:t>慢</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c>
                  <a:txBody>
                    <a:bodyPr/>
                    <a:lstStyle/>
                    <a:p>
                      <a:pPr algn="l" rtl="0" eaLnBrk="0">
                        <a:lnSpc>
                          <a:spcPct val="191000"/>
                        </a:lnSpc>
                        <a:tabLst/>
                      </a:pPr>
                      <a:endParaRPr lang="Arial" altLang="Arial" sz="1000" dirty="0"/>
                    </a:p>
                    <a:p>
                      <a:pPr marL="1209675" algn="l" rtl="0" eaLnBrk="0">
                        <a:lnSpc>
                          <a:spcPct val="90000"/>
                        </a:lnSpc>
                        <a:spcBef>
                          <a:spcPts val="5"/>
                        </a:spcBef>
                        <a:tabLst/>
                      </a:pPr>
                      <a:r>
                        <a:rPr sz="1700" kern="0" spc="60" dirty="0">
                          <a:solidFill>
                            <a:srgbClr val="000000">
                              <a:alpha val="100000"/>
                            </a:srgbClr>
                          </a:solidFill>
                          <a:latin typeface="Microsoft YaHei"/>
                          <a:ea typeface="Microsoft YaHei"/>
                          <a:cs typeface="Microsoft YaHei"/>
                        </a:rPr>
                        <a:t>细腻</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r>
            </a:tbl>
          </a:graphicData>
        </a:graphic>
      </p:graphicFrame>
      <p:sp>
        <p:nvSpPr>
          <p:cNvPr id="868" name="textbox 868"/>
          <p:cNvSpPr/>
          <p:nvPr/>
        </p:nvSpPr>
        <p:spPr>
          <a:xfrm>
            <a:off x="344322" y="1800580"/>
            <a:ext cx="2989579" cy="264159"/>
          </a:xfrm>
          <a:prstGeom prst="rect">
            <a:avLst/>
          </a:prstGeom>
        </p:spPr>
        <p:txBody>
          <a:bodyPr vert="horz" wrap="square" lIns="0" tIns="0" rIns="0" bIns="0"/>
          <a:lstStyle/>
          <a:p>
            <a:pPr algn="l" rtl="0" eaLnBrk="0">
              <a:lnSpc>
                <a:spcPct val="84196"/>
              </a:lnSpc>
              <a:tabLst/>
            </a:pPr>
            <a:endParaRPr lang="Arial" altLang="Arial" sz="100" dirty="0"/>
          </a:p>
          <a:p>
            <a:pPr marL="12700" algn="l" rtl="0" eaLnBrk="0">
              <a:lnSpc>
                <a:spcPct val="92000"/>
              </a:lnSpc>
              <a:tabLst/>
            </a:pPr>
            <a:r>
              <a:rPr sz="1700" kern="0" spc="90" dirty="0">
                <a:solidFill>
                  <a:srgbClr val="000000">
                    <a:alpha val="100000"/>
                  </a:srgbClr>
                </a:solidFill>
                <a:latin typeface="Microsoft YaHei"/>
                <a:ea typeface="Microsoft YaHei"/>
                <a:cs typeface="Microsoft YaHei"/>
              </a:rPr>
              <a:t>腐蚀液腐蚀印刷版影响因素表</a:t>
            </a:r>
            <a:endParaRPr lang="Microsoft YaHei" altLang="Microsoft YaHei" sz="1700" dirty="0"/>
          </a:p>
        </p:txBody>
      </p:sp>
      <p:sp>
        <p:nvSpPr>
          <p:cNvPr id="870" name="textbox 870"/>
          <p:cNvSpPr/>
          <p:nvPr/>
        </p:nvSpPr>
        <p:spPr>
          <a:xfrm>
            <a:off x="364236" y="838200"/>
            <a:ext cx="1533525" cy="337184"/>
          </a:xfrm>
          <a:prstGeom prst="rect">
            <a:avLst/>
          </a:prstGeom>
          <a:solidFill>
            <a:srgbClr val="0000FF"/>
          </a:solidFill>
        </p:spPr>
        <p:txBody>
          <a:bodyPr vert="horz" wrap="square" lIns="0" tIns="0" rIns="0" bIns="0"/>
          <a:lstStyle/>
          <a:p>
            <a:pPr algn="l" rtl="0" eaLnBrk="0">
              <a:lnSpc>
                <a:spcPct val="128000"/>
              </a:lnSpc>
              <a:tabLst/>
            </a:pPr>
            <a:endParaRPr lang="Arial" altLang="Arial" sz="300" dirty="0"/>
          </a:p>
          <a:p>
            <a:pPr marL="104139" algn="l" rtl="0" eaLnBrk="0">
              <a:lnSpc>
                <a:spcPct val="98000"/>
              </a:lnSpc>
              <a:tabLst/>
            </a:pP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2，</a:t>
            </a:r>
            <a:r>
              <a:rPr sz="1500" b="1" kern="0" spc="-150" dirty="0">
                <a:solidFill>
                  <a:srgbClr val="FFFFFF">
                    <a:alpha val="100000"/>
                  </a:srgbClr>
                </a:solidFill>
                <a:latin typeface="Microsoft YaHei"/>
                <a:ea typeface="Microsoft YaHei"/>
                <a:cs typeface="Microsoft YaHei"/>
              </a:rPr>
              <a:t> </a:t>
            </a: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间接制版法</a:t>
            </a:r>
            <a:endParaRPr lang="Microsoft YaHei" altLang="Microsoft YaHei" sz="1500" dirty="0"/>
          </a:p>
        </p:txBody>
      </p:sp>
      <p:sp>
        <p:nvSpPr>
          <p:cNvPr id="872" name="textbox 872"/>
          <p:cNvSpPr/>
          <p:nvPr/>
        </p:nvSpPr>
        <p:spPr>
          <a:xfrm>
            <a:off x="295260" y="508771"/>
            <a:ext cx="143192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1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5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二</a:t>
            </a:r>
            <a:r>
              <a:rPr sz="1500" b="1" kern="0" spc="-9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）制版方</a:t>
            </a:r>
            <a:r>
              <a:rPr sz="1500" b="1" kern="0" spc="-1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法</a:t>
            </a:r>
            <a:endParaRPr lang="Microsoft YaHei" altLang="Microsoft YaHei" sz="1500" dirty="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4" name="textbox 874"/>
          <p:cNvSpPr/>
          <p:nvPr/>
        </p:nvSpPr>
        <p:spPr>
          <a:xfrm>
            <a:off x="1204524" y="2279911"/>
            <a:ext cx="9772650" cy="2378710"/>
          </a:xfrm>
          <a:prstGeom prst="rect">
            <a:avLst/>
          </a:prstGeom>
        </p:spPr>
        <p:txBody>
          <a:bodyPr vert="horz" wrap="square" lIns="0" tIns="0" rIns="0" bIns="0"/>
          <a:lstStyle/>
          <a:p>
            <a:pPr algn="l" rtl="0" eaLnBrk="0">
              <a:lnSpc>
                <a:spcPct val="80475"/>
              </a:lnSpc>
              <a:tabLst/>
            </a:pPr>
            <a:endParaRPr lang="Arial" altLang="Arial" sz="100" dirty="0"/>
          </a:p>
          <a:p>
            <a:pPr marL="14604" algn="l" rtl="0" eaLnBrk="0">
              <a:lnSpc>
                <a:spcPct val="85000"/>
              </a:lnSpc>
              <a:tabLst/>
            </a:pPr>
            <a:r>
              <a:rPr sz="1500" kern="0" spc="80" dirty="0">
                <a:solidFill>
                  <a:srgbClr val="000000">
                    <a:alpha val="100000"/>
                  </a:srgbClr>
                </a:solidFill>
                <a:latin typeface="Microsoft YaHei"/>
                <a:ea typeface="Microsoft YaHei"/>
                <a:cs typeface="Microsoft YaHei"/>
              </a:rPr>
              <a:t>②调整腐蚀刻印刷版过程中</a:t>
            </a:r>
            <a:r>
              <a:rPr sz="1500" kern="0" spc="70" dirty="0">
                <a:solidFill>
                  <a:srgbClr val="000000">
                    <a:alpha val="100000"/>
                  </a:srgbClr>
                </a:solidFill>
                <a:latin typeface="Microsoft YaHei"/>
                <a:ea typeface="Microsoft YaHei"/>
                <a:cs typeface="Microsoft YaHei"/>
              </a:rPr>
              <a:t>黑</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、白</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、灰层次关系一般有两方面的因素：</a:t>
            </a:r>
            <a:endParaRPr lang="Microsoft YaHei" altLang="Microsoft YaHei" sz="1500" dirty="0"/>
          </a:p>
          <a:p>
            <a:pPr marL="14604" algn="l" rtl="0" eaLnBrk="0">
              <a:lnSpc>
                <a:spcPts val="3574"/>
              </a:lnSpc>
              <a:tabLst/>
            </a:pPr>
            <a:r>
              <a:rPr sz="1500" kern="0" spc="90" dirty="0">
                <a:solidFill>
                  <a:srgbClr val="000000">
                    <a:alpha val="100000"/>
                  </a:srgbClr>
                </a:solidFill>
                <a:latin typeface="Microsoft YaHei"/>
                <a:ea typeface="Microsoft YaHei"/>
                <a:cs typeface="Microsoft YaHei"/>
              </a:rPr>
              <a:t>一是调整刻线与线之间疏密和交叉重叠数；</a:t>
            </a:r>
            <a:endParaRPr lang="Microsoft YaHei" altLang="Microsoft YaHei" sz="1500" dirty="0"/>
          </a:p>
          <a:p>
            <a:pPr algn="l" rtl="0" eaLnBrk="0">
              <a:lnSpc>
                <a:spcPct val="117000"/>
              </a:lnSpc>
              <a:tabLst/>
            </a:pPr>
            <a:endParaRPr lang="Arial" altLang="Arial" sz="1000" dirty="0"/>
          </a:p>
          <a:p>
            <a:pPr marL="16509" algn="l" rtl="0" eaLnBrk="0">
              <a:lnSpc>
                <a:spcPct val="90000"/>
              </a:lnSpc>
              <a:spcBef>
                <a:spcPts val="456"/>
              </a:spcBef>
              <a:tabLst/>
            </a:pPr>
            <a:r>
              <a:rPr sz="1500" kern="0" spc="90" dirty="0">
                <a:solidFill>
                  <a:srgbClr val="000000">
                    <a:alpha val="100000"/>
                  </a:srgbClr>
                </a:solidFill>
                <a:latin typeface="Microsoft YaHei"/>
                <a:ea typeface="Microsoft YaHei"/>
                <a:cs typeface="Microsoft YaHei"/>
              </a:rPr>
              <a:t>二是调整腐蚀刻线的粗细浓淡变化</a:t>
            </a:r>
            <a:r>
              <a:rPr sz="1500" kern="0" spc="-16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。调整腐蚀刻线的粗细浓淡变化主要通过控制腐蚀时间，</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方法有</a:t>
            </a:r>
            <a:r>
              <a:rPr sz="1500" kern="0" spc="80" dirty="0">
                <a:solidFill>
                  <a:srgbClr val="000000">
                    <a:alpha val="100000"/>
                  </a:srgbClr>
                </a:solidFill>
                <a:latin typeface="Microsoft YaHei"/>
                <a:ea typeface="Microsoft YaHei"/>
                <a:cs typeface="Microsoft YaHei"/>
              </a:rPr>
              <a:t>覆盖法和刻</a:t>
            </a:r>
            <a:endParaRPr lang="Microsoft YaHei" altLang="Microsoft YaHei" sz="1500" dirty="0"/>
          </a:p>
          <a:p>
            <a:pPr marL="12700" algn="l" rtl="0" eaLnBrk="0">
              <a:lnSpc>
                <a:spcPts val="2769"/>
              </a:lnSpc>
              <a:tabLst/>
            </a:pPr>
            <a:r>
              <a:rPr sz="1500" kern="0" spc="60" dirty="0">
                <a:solidFill>
                  <a:srgbClr val="000000">
                    <a:alpha val="100000"/>
                  </a:srgbClr>
                </a:solidFill>
                <a:latin typeface="Microsoft YaHei"/>
                <a:ea typeface="Microsoft YaHei"/>
                <a:cs typeface="Microsoft YaHei"/>
              </a:rPr>
              <a:t>蚀同步法</a:t>
            </a:r>
            <a:r>
              <a:rPr sz="1500" kern="0" spc="-22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26000"/>
              </a:lnSpc>
              <a:tabLst/>
            </a:pPr>
            <a:endParaRPr lang="Arial" altLang="Arial" sz="1000" dirty="0"/>
          </a:p>
          <a:p>
            <a:pPr marL="15875" algn="l" rtl="0" eaLnBrk="0">
              <a:lnSpc>
                <a:spcPct val="92000"/>
              </a:lnSpc>
              <a:spcBef>
                <a:spcPts val="453"/>
              </a:spcBef>
              <a:tabLst/>
            </a:pPr>
            <a:r>
              <a:rPr sz="1500" kern="0" spc="70" dirty="0">
                <a:solidFill>
                  <a:srgbClr val="000000">
                    <a:alpha val="100000"/>
                  </a:srgbClr>
                </a:solidFill>
                <a:latin typeface="Microsoft YaHei"/>
                <a:ea typeface="Microsoft YaHei"/>
                <a:cs typeface="Microsoft YaHei"/>
              </a:rPr>
              <a:t>a.覆盖法</a:t>
            </a:r>
            <a:endParaRPr lang="Microsoft YaHei" altLang="Microsoft YaHei" sz="1500" dirty="0"/>
          </a:p>
          <a:p>
            <a:pPr algn="l" rtl="0" eaLnBrk="0">
              <a:lnSpc>
                <a:spcPct val="106000"/>
              </a:lnSpc>
              <a:tabLst/>
            </a:pPr>
            <a:endParaRPr lang="Arial" altLang="Arial" sz="1200" dirty="0"/>
          </a:p>
          <a:p>
            <a:pPr algn="l" rtl="0" eaLnBrk="0">
              <a:lnSpc>
                <a:spcPct val="7222"/>
              </a:lnSpc>
              <a:tabLst/>
            </a:pPr>
            <a:endParaRPr lang="Arial" altLang="Arial" sz="100" dirty="0"/>
          </a:p>
          <a:p>
            <a:pPr marL="19684" algn="l" rtl="0" eaLnBrk="0">
              <a:lnSpc>
                <a:spcPts val="2022"/>
              </a:lnSpc>
              <a:tabLst/>
            </a:pPr>
            <a:r>
              <a:rPr sz="1500" kern="0" spc="60" dirty="0">
                <a:solidFill>
                  <a:srgbClr val="000000">
                    <a:alpha val="100000"/>
                  </a:srgbClr>
                </a:solidFill>
                <a:latin typeface="Microsoft YaHei"/>
                <a:ea typeface="Microsoft YaHei"/>
                <a:cs typeface="Microsoft YaHei"/>
              </a:rPr>
              <a:t>b.刻蚀同步法</a:t>
            </a:r>
            <a:endParaRPr lang="Microsoft YaHei" altLang="Microsoft YaHei" sz="1500" dirty="0"/>
          </a:p>
        </p:txBody>
      </p:sp>
      <p:sp>
        <p:nvSpPr>
          <p:cNvPr id="876" name="textbox 876"/>
          <p:cNvSpPr/>
          <p:nvPr/>
        </p:nvSpPr>
        <p:spPr>
          <a:xfrm>
            <a:off x="364236" y="838200"/>
            <a:ext cx="1533525" cy="337184"/>
          </a:xfrm>
          <a:prstGeom prst="rect">
            <a:avLst/>
          </a:prstGeom>
          <a:solidFill>
            <a:srgbClr val="0000FF"/>
          </a:solidFill>
        </p:spPr>
        <p:txBody>
          <a:bodyPr vert="horz" wrap="square" lIns="0" tIns="0" rIns="0" bIns="0"/>
          <a:lstStyle/>
          <a:p>
            <a:pPr algn="l" rtl="0" eaLnBrk="0">
              <a:lnSpc>
                <a:spcPct val="128000"/>
              </a:lnSpc>
              <a:tabLst/>
            </a:pPr>
            <a:endParaRPr lang="Arial" altLang="Arial" sz="300" dirty="0"/>
          </a:p>
          <a:p>
            <a:pPr marL="104139" algn="l" rtl="0" eaLnBrk="0">
              <a:lnSpc>
                <a:spcPct val="98000"/>
              </a:lnSpc>
              <a:tabLst/>
            </a:pP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2，</a:t>
            </a:r>
            <a:r>
              <a:rPr sz="1500" b="1" kern="0" spc="-150" dirty="0">
                <a:solidFill>
                  <a:srgbClr val="FFFFFF">
                    <a:alpha val="100000"/>
                  </a:srgbClr>
                </a:solidFill>
                <a:latin typeface="Microsoft YaHei"/>
                <a:ea typeface="Microsoft YaHei"/>
                <a:cs typeface="Microsoft YaHei"/>
              </a:rPr>
              <a:t> </a:t>
            </a: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间接制版法</a:t>
            </a:r>
            <a:endParaRPr lang="Microsoft YaHei" altLang="Microsoft YaHei" sz="1500" dirty="0"/>
          </a:p>
        </p:txBody>
      </p:sp>
      <p:sp>
        <p:nvSpPr>
          <p:cNvPr id="878" name="textbox 878"/>
          <p:cNvSpPr/>
          <p:nvPr/>
        </p:nvSpPr>
        <p:spPr>
          <a:xfrm>
            <a:off x="295260" y="508771"/>
            <a:ext cx="143192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1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5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二</a:t>
            </a:r>
            <a:r>
              <a:rPr sz="1500" b="1" kern="0" spc="-9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）制版方</a:t>
            </a:r>
            <a:r>
              <a:rPr sz="1500" b="1" kern="0" spc="-1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法</a:t>
            </a:r>
            <a:endParaRPr lang="Microsoft YaHei" altLang="Microsoft YaHei" sz="1500" dirty="0"/>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6"/>
          <p:cNvGrpSpPr/>
          <p:nvPr/>
        </p:nvGrpSpPr>
        <p:grpSpPr>
          <a:xfrm rot="21600000">
            <a:off x="364236" y="838200"/>
            <a:ext cx="4489704" cy="5323332"/>
            <a:chOff x="0" y="0"/>
            <a:chExt cx="4489704" cy="5323332"/>
          </a:xfrm>
        </p:grpSpPr>
        <p:pic>
          <p:nvPicPr>
            <p:cNvPr id="880" name="picture 880"/>
            <p:cNvPicPr>
              <a:picLocks noChangeAspect="1"/>
            </p:cNvPicPr>
            <p:nvPr/>
          </p:nvPicPr>
          <p:blipFill>
            <a:blip r:embed="rId2"/>
            <a:stretch>
              <a:fillRect/>
            </a:stretch>
          </p:blipFill>
          <p:spPr>
            <a:xfrm rot="21600000">
              <a:off x="0" y="0"/>
              <a:ext cx="4489704" cy="5323332"/>
            </a:xfrm>
            <a:prstGeom prst="rect">
              <a:avLst/>
            </a:prstGeom>
          </p:spPr>
        </p:pic>
        <p:sp>
          <p:nvSpPr>
            <p:cNvPr id="882" name="textbox 882"/>
            <p:cNvSpPr/>
            <p:nvPr/>
          </p:nvSpPr>
          <p:spPr>
            <a:xfrm>
              <a:off x="-12700" y="-12700"/>
              <a:ext cx="4515484" cy="5368290"/>
            </a:xfrm>
            <a:prstGeom prst="rect">
              <a:avLst/>
            </a:prstGeom>
          </p:spPr>
          <p:txBody>
            <a:bodyPr vert="horz" wrap="square" lIns="0" tIns="0" rIns="0" bIns="0"/>
            <a:lstStyle/>
            <a:p>
              <a:pPr algn="l" rtl="0" eaLnBrk="0">
                <a:lnSpc>
                  <a:spcPct val="116000"/>
                </a:lnSpc>
                <a:tabLst/>
              </a:pPr>
              <a:endParaRPr lang="Arial" altLang="Arial" sz="400" dirty="0"/>
            </a:p>
            <a:p>
              <a:pPr marL="116839" algn="l" rtl="0" eaLnBrk="0">
                <a:lnSpc>
                  <a:spcPct val="98000"/>
                </a:lnSpc>
                <a:spcBef>
                  <a:spcPts val="4"/>
                </a:spcBef>
                <a:tabLst/>
              </a:pP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2，</a:t>
              </a:r>
              <a:r>
                <a:rPr sz="1500" b="1" kern="0" spc="-150" dirty="0">
                  <a:solidFill>
                    <a:srgbClr val="FFFFFF">
                      <a:alpha val="100000"/>
                    </a:srgbClr>
                  </a:solidFill>
                  <a:latin typeface="Microsoft YaHei"/>
                  <a:ea typeface="Microsoft YaHei"/>
                  <a:cs typeface="Microsoft YaHei"/>
                </a:rPr>
                <a:t> </a:t>
              </a: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间接制版法</a:t>
              </a:r>
              <a:endParaRPr lang="Microsoft YaHei" altLang="Microsoft YaHei" sz="1500" dirty="0"/>
            </a:p>
          </p:txBody>
        </p:sp>
      </p:grpSp>
      <p:pic>
        <p:nvPicPr>
          <p:cNvPr id="884" name="picture 884"/>
          <p:cNvPicPr>
            <a:picLocks noChangeAspect="1"/>
          </p:cNvPicPr>
          <p:nvPr/>
        </p:nvPicPr>
        <p:blipFill>
          <a:blip r:embed="rId3"/>
          <a:stretch>
            <a:fillRect/>
          </a:stretch>
        </p:blipFill>
        <p:spPr>
          <a:xfrm rot="21600000">
            <a:off x="6364223" y="1086611"/>
            <a:ext cx="3805428" cy="5059679"/>
          </a:xfrm>
          <a:prstGeom prst="rect">
            <a:avLst/>
          </a:prstGeom>
        </p:spPr>
      </p:pic>
      <p:sp>
        <p:nvSpPr>
          <p:cNvPr id="886" name="textbox 886"/>
          <p:cNvSpPr/>
          <p:nvPr/>
        </p:nvSpPr>
        <p:spPr>
          <a:xfrm>
            <a:off x="2854706" y="6319021"/>
            <a:ext cx="6059804"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kern="0" spc="90" dirty="0">
                <a:solidFill>
                  <a:srgbClr val="000000">
                    <a:alpha val="100000"/>
                  </a:srgbClr>
                </a:solidFill>
                <a:latin typeface="Microsoft YaHei"/>
                <a:ea typeface="Microsoft YaHei"/>
                <a:cs typeface="Microsoft YaHei"/>
              </a:rPr>
              <a:t>《千纸鹤》/太原师范学院版画实训室学生作品</a:t>
            </a:r>
            <a:r>
              <a:rPr sz="1500" kern="0" spc="80" dirty="0">
                <a:solidFill>
                  <a:srgbClr val="000000">
                    <a:alpha val="100000"/>
                  </a:srgbClr>
                </a:solidFill>
                <a:latin typeface="Microsoft YaHei"/>
                <a:ea typeface="Microsoft YaHei"/>
                <a:cs typeface="Microsoft YaHei"/>
              </a:rPr>
              <a:t>/2018/20</a:t>
            </a:r>
            <a:r>
              <a:rPr sz="1500" kern="0" spc="0" dirty="0">
                <a:solidFill>
                  <a:srgbClr val="000000">
                    <a:alpha val="100000"/>
                  </a:srgbClr>
                </a:solidFill>
                <a:latin typeface="Microsoft YaHei"/>
                <a:ea typeface="Microsoft YaHei"/>
                <a:cs typeface="Microsoft YaHei"/>
              </a:rPr>
              <a:t>cm</a:t>
            </a:r>
            <a:r>
              <a:rPr sz="1500" kern="0" spc="80" dirty="0">
                <a:solidFill>
                  <a:srgbClr val="000000">
                    <a:alpha val="100000"/>
                  </a:srgbClr>
                </a:solidFill>
                <a:latin typeface="Microsoft YaHei"/>
                <a:ea typeface="Microsoft YaHei"/>
                <a:cs typeface="Microsoft YaHei"/>
              </a:rPr>
              <a:t>*25</a:t>
            </a:r>
            <a:r>
              <a:rPr sz="1500" kern="0" spc="0" dirty="0">
                <a:solidFill>
                  <a:srgbClr val="000000">
                    <a:alpha val="100000"/>
                  </a:srgbClr>
                </a:solidFill>
                <a:latin typeface="Microsoft YaHei"/>
                <a:ea typeface="Microsoft YaHei"/>
                <a:cs typeface="Microsoft YaHei"/>
              </a:rPr>
              <a:t>cm</a:t>
            </a:r>
            <a:endParaRPr lang="Microsoft YaHei" altLang="Microsoft YaHei" sz="1500" dirty="0"/>
          </a:p>
        </p:txBody>
      </p:sp>
      <p:sp>
        <p:nvSpPr>
          <p:cNvPr id="888" name="textbox 888"/>
          <p:cNvSpPr/>
          <p:nvPr/>
        </p:nvSpPr>
        <p:spPr>
          <a:xfrm>
            <a:off x="295260" y="508771"/>
            <a:ext cx="143192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1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5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二</a:t>
            </a:r>
            <a:r>
              <a:rPr sz="1500" b="1" kern="0" spc="-9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）制版方</a:t>
            </a:r>
            <a:r>
              <a:rPr sz="1500" b="1" kern="0" spc="-1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法</a:t>
            </a:r>
            <a:endParaRPr lang="Microsoft YaHei" altLang="Microsoft YaHei" sz="1500" dirty="0"/>
          </a:p>
        </p:txBody>
      </p:sp>
      <p:sp>
        <p:nvSpPr>
          <p:cNvPr id="890" name="path"/>
          <p:cNvSpPr/>
          <p:nvPr/>
        </p:nvSpPr>
        <p:spPr>
          <a:xfrm>
            <a:off x="11644884" y="731520"/>
            <a:ext cx="402335" cy="400811"/>
          </a:xfrm>
          <a:custGeom>
            <a:avLst/>
            <a:gdLst/>
            <a:ahLst/>
            <a:cxnLst/>
            <a:rect l="0" t="0" r="0" b="0"/>
            <a:pathLst>
              <a:path w="633" h="631">
                <a:moveTo>
                  <a:pt x="0" y="314"/>
                </a:moveTo>
                <a:lnTo>
                  <a:pt x="316" y="0"/>
                </a:lnTo>
                <a:lnTo>
                  <a:pt x="633" y="314"/>
                </a:lnTo>
                <a:lnTo>
                  <a:pt x="316" y="631"/>
                </a:lnTo>
                <a:lnTo>
                  <a:pt x="0" y="314"/>
                </a:lnTo>
              </a:path>
            </a:pathLst>
          </a:custGeom>
          <a:solidFill>
            <a:srgbClr val="00B050">
              <a:alpha val="100000"/>
            </a:srgbClr>
          </a:solidFill>
          <a:ln cap="flat">
            <a:noFill/>
            <a:prstDash val="solid"/>
            <a:miter lim="0"/>
          </a:ln>
        </p:spPr>
        <p:txBody>
          <a:bodyPr rtlCol="0"/>
          <a:lstStyle/>
          <a:p>
            <a:pPr algn="ctr"/>
            <a:endParaRPr lang="zh-CN" altLang="en-US"/>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2" name="textbox 892"/>
          <p:cNvSpPr/>
          <p:nvPr/>
        </p:nvSpPr>
        <p:spPr>
          <a:xfrm>
            <a:off x="1088954" y="3623888"/>
            <a:ext cx="10610850" cy="2078354"/>
          </a:xfrm>
          <a:prstGeom prst="rect">
            <a:avLst/>
          </a:prstGeom>
        </p:spPr>
        <p:txBody>
          <a:bodyPr vert="horz" wrap="square" lIns="0" tIns="0" rIns="0" bIns="0"/>
          <a:lstStyle/>
          <a:p>
            <a:pPr algn="l" rtl="0" eaLnBrk="0">
              <a:lnSpc>
                <a:spcPct val="83903"/>
              </a:lnSpc>
              <a:tabLst/>
            </a:pPr>
            <a:endParaRPr lang="Arial" altLang="Arial" sz="100" dirty="0"/>
          </a:p>
          <a:p>
            <a:pPr algn="r" rtl="0" eaLnBrk="0">
              <a:lnSpc>
                <a:spcPct val="90000"/>
              </a:lnSpc>
              <a:tabLst/>
            </a:pPr>
            <a:r>
              <a:rPr sz="1500" kern="0" spc="60" dirty="0">
                <a:solidFill>
                  <a:srgbClr val="000000">
                    <a:alpha val="100000"/>
                  </a:srgbClr>
                </a:solidFill>
                <a:latin typeface="Microsoft YaHei"/>
                <a:ea typeface="Microsoft YaHei"/>
                <a:cs typeface="Microsoft YaHei"/>
              </a:rPr>
              <a:t>正式制作飞尘腐蚀之前，</a:t>
            </a:r>
            <a:r>
              <a:rPr sz="1500" kern="0" spc="-30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首先做飞尘腐蚀时间表试条</a:t>
            </a:r>
            <a:r>
              <a:rPr sz="1500" kern="0" spc="-13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，作为将来正式制版的参考</a:t>
            </a:r>
            <a:r>
              <a:rPr sz="1500" kern="0" spc="-15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。方法：</a:t>
            </a:r>
            <a:r>
              <a:rPr sz="1500" kern="0" spc="-31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如同前面的腐蚀刻线法</a:t>
            </a:r>
            <a:r>
              <a:rPr sz="1500" kern="0" spc="-25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a:t>
            </a:r>
            <a:endParaRPr lang="Microsoft YaHei" altLang="Microsoft YaHei" sz="1500" dirty="0"/>
          </a:p>
          <a:p>
            <a:pPr marL="19684" algn="l" rtl="0" eaLnBrk="0">
              <a:lnSpc>
                <a:spcPts val="2879"/>
              </a:lnSpc>
              <a:tabLst/>
            </a:pPr>
            <a:r>
              <a:rPr sz="1500" kern="0" spc="80" dirty="0">
                <a:solidFill>
                  <a:srgbClr val="000000">
                    <a:alpha val="100000"/>
                  </a:srgbClr>
                </a:solidFill>
                <a:latin typeface="Microsoft YaHei"/>
                <a:ea typeface="Microsoft YaHei"/>
                <a:cs typeface="Microsoft YaHei"/>
              </a:rPr>
              <a:t>准备一个与实际印刷的凹版印刷版一样材质的印刷样版，</a:t>
            </a:r>
            <a:r>
              <a:rPr sz="1500" kern="0" spc="-27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将版面等分八段，</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然后撒粉</a:t>
            </a:r>
            <a:r>
              <a:rPr sz="1500" kern="0" spc="-1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、烤版，</a:t>
            </a:r>
            <a:r>
              <a:rPr sz="1500" kern="0" spc="-3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放到配比为1：</a:t>
            </a:r>
            <a:r>
              <a:rPr sz="1500" kern="0" spc="-2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6的腐</a:t>
            </a:r>
            <a:endParaRPr lang="Microsoft YaHei" altLang="Microsoft YaHei" sz="1500" dirty="0"/>
          </a:p>
          <a:p>
            <a:pPr marL="12700" algn="l" rtl="0" eaLnBrk="0">
              <a:lnSpc>
                <a:spcPct val="90000"/>
              </a:lnSpc>
              <a:spcBef>
                <a:spcPts val="1260"/>
              </a:spcBef>
              <a:tabLst/>
            </a:pPr>
            <a:r>
              <a:rPr sz="1500" kern="0" spc="90" dirty="0">
                <a:solidFill>
                  <a:srgbClr val="000000">
                    <a:alpha val="100000"/>
                  </a:srgbClr>
                </a:solidFill>
                <a:latin typeface="Microsoft YaHei"/>
                <a:ea typeface="Microsoft YaHei"/>
                <a:cs typeface="Microsoft YaHei"/>
              </a:rPr>
              <a:t>蚀液中腐蚀，</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腐蚀10秒后得到最浅的色调，</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取出样版洗净，</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烘干水分，</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将第一段用防腐液</a:t>
            </a:r>
            <a:r>
              <a:rPr sz="1500" kern="0" spc="80" dirty="0">
                <a:solidFill>
                  <a:srgbClr val="000000">
                    <a:alpha val="100000"/>
                  </a:srgbClr>
                </a:solidFill>
                <a:latin typeface="Microsoft YaHei"/>
                <a:ea typeface="Microsoft YaHei"/>
                <a:cs typeface="Microsoft YaHei"/>
              </a:rPr>
              <a:t>覆盖，</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再次放入酸液中腐</a:t>
            </a:r>
            <a:endParaRPr lang="Microsoft YaHei" altLang="Microsoft YaHei" sz="1500" dirty="0"/>
          </a:p>
          <a:p>
            <a:pPr marL="15875" indent="-3175" algn="l" rtl="0" eaLnBrk="0">
              <a:lnSpc>
                <a:spcPct val="162000"/>
              </a:lnSpc>
              <a:spcBef>
                <a:spcPts val="37"/>
              </a:spcBef>
              <a:tabLst/>
            </a:pPr>
            <a:r>
              <a:rPr sz="1500" kern="0" spc="80" dirty="0">
                <a:solidFill>
                  <a:srgbClr val="000000">
                    <a:alpha val="100000"/>
                  </a:srgbClr>
                </a:solidFill>
                <a:latin typeface="Microsoft YaHei"/>
                <a:ea typeface="Microsoft YaHei"/>
                <a:cs typeface="Microsoft YaHei"/>
              </a:rPr>
              <a:t>蚀，</a:t>
            </a:r>
            <a:r>
              <a:rPr sz="1500" kern="0" spc="-31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腐蚀20秒得到次浅的色调，</a:t>
            </a:r>
            <a:r>
              <a:rPr sz="1500" kern="0" spc="-3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将此段用防腐液覆盖</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。按照此法依次加时30秒</a:t>
            </a:r>
            <a:r>
              <a:rPr sz="1500" kern="0" spc="-28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r>
              <a:rPr sz="1500" kern="0" spc="-27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r>
              <a:rPr sz="1500" kern="0" spc="-28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10分钟不等的时间，</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累计8段8次     </a:t>
            </a:r>
            <a:r>
              <a:rPr sz="1500" kern="0" spc="80" dirty="0">
                <a:solidFill>
                  <a:srgbClr val="000000">
                    <a:alpha val="100000"/>
                  </a:srgbClr>
                </a:solidFill>
                <a:latin typeface="Microsoft YaHei"/>
                <a:ea typeface="Microsoft YaHei"/>
                <a:cs typeface="Microsoft YaHei"/>
              </a:rPr>
              <a:t>即时腐蚀操作，</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腐蚀完成以后的版面上墨印刷后，</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得到有深浅层次变化的印刷计时</a:t>
            </a:r>
            <a:r>
              <a:rPr sz="1500" kern="0" spc="70" dirty="0">
                <a:solidFill>
                  <a:srgbClr val="000000">
                    <a:alpha val="100000"/>
                  </a:srgbClr>
                </a:solidFill>
                <a:latin typeface="Microsoft YaHei"/>
                <a:ea typeface="Microsoft YaHei"/>
                <a:cs typeface="Microsoft YaHei"/>
              </a:rPr>
              <a:t>八段的样条</a:t>
            </a:r>
            <a:r>
              <a:rPr sz="1500" kern="0" spc="-1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。在样条上标注清楚以     </a:t>
            </a:r>
            <a:r>
              <a:rPr sz="1500" kern="0" spc="90" dirty="0">
                <a:solidFill>
                  <a:srgbClr val="000000">
                    <a:alpha val="100000"/>
                  </a:srgbClr>
                </a:solidFill>
                <a:latin typeface="Microsoft YaHei"/>
                <a:ea typeface="Microsoft YaHei"/>
                <a:cs typeface="Microsoft YaHei"/>
              </a:rPr>
              <a:t>上操作的时间节点及注意</a:t>
            </a:r>
            <a:r>
              <a:rPr sz="1500" kern="0" spc="80" dirty="0">
                <a:solidFill>
                  <a:srgbClr val="000000">
                    <a:alpha val="100000"/>
                  </a:srgbClr>
                </a:solidFill>
                <a:latin typeface="Microsoft YaHei"/>
                <a:ea typeface="Microsoft YaHei"/>
                <a:cs typeface="Microsoft YaHei"/>
              </a:rPr>
              <a:t>事项，</a:t>
            </a:r>
            <a:r>
              <a:rPr sz="1500" kern="0" spc="-2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以备正式制版印刷使用</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894" name="textbox 894"/>
          <p:cNvSpPr/>
          <p:nvPr/>
        </p:nvSpPr>
        <p:spPr>
          <a:xfrm>
            <a:off x="1134374" y="2616971"/>
            <a:ext cx="1041082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kern="0" spc="80" dirty="0">
                <a:solidFill>
                  <a:srgbClr val="000000">
                    <a:alpha val="100000"/>
                  </a:srgbClr>
                </a:solidFill>
                <a:latin typeface="Microsoft YaHei"/>
                <a:ea typeface="Microsoft YaHei"/>
                <a:cs typeface="Microsoft YaHei"/>
              </a:rPr>
              <a:t>飞尘腐蚀法(图2-2-62)原理是使用防腐剂在印刷版上形成点状的防腐层，</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腐蚀后在印刷版面上生成点状的</a:t>
            </a:r>
            <a:r>
              <a:rPr sz="1500" kern="0" spc="70" dirty="0">
                <a:solidFill>
                  <a:srgbClr val="000000">
                    <a:alpha val="100000"/>
                  </a:srgbClr>
                </a:solidFill>
                <a:latin typeface="Microsoft YaHei"/>
                <a:ea typeface="Microsoft YaHei"/>
                <a:cs typeface="Microsoft YaHei"/>
              </a:rPr>
              <a:t>腐蚀凹痕</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896" name="textbox 896"/>
          <p:cNvSpPr/>
          <p:nvPr/>
        </p:nvSpPr>
        <p:spPr>
          <a:xfrm>
            <a:off x="4727448" y="1607820"/>
            <a:ext cx="2120264" cy="398145"/>
          </a:xfrm>
          <a:prstGeom prst="rect">
            <a:avLst/>
          </a:prstGeom>
          <a:solidFill>
            <a:srgbClr val="FC4007"/>
          </a:solidFill>
        </p:spPr>
        <p:txBody>
          <a:bodyPr vert="horz" wrap="square" lIns="0" tIns="0" rIns="0" bIns="0"/>
          <a:lstStyle/>
          <a:p>
            <a:pPr algn="l" rtl="0" eaLnBrk="0">
              <a:lnSpc>
                <a:spcPct val="79112"/>
              </a:lnSpc>
              <a:tabLst/>
            </a:pPr>
            <a:endParaRPr lang="Arial" altLang="Arial" sz="100" dirty="0"/>
          </a:p>
          <a:p>
            <a:pPr marL="238759" algn="l" rtl="0" eaLnBrk="0">
              <a:lnSpc>
                <a:spcPts val="2542"/>
              </a:lnSpc>
              <a:tabLst/>
            </a:pPr>
            <a:r>
              <a:rPr sz="1900" kern="0" spc="-130" dirty="0">
                <a:solidFill>
                  <a:srgbClr val="FFFFFF">
                    <a:alpha val="100000"/>
                  </a:srgbClr>
                </a:solidFill>
                <a:latin typeface="Microsoft YaHei"/>
                <a:ea typeface="Microsoft YaHei"/>
                <a:cs typeface="Microsoft YaHei"/>
              </a:rPr>
              <a:t>（</a:t>
            </a:r>
            <a:r>
              <a:rPr sz="1900" kern="0" spc="-120" dirty="0">
                <a:solidFill>
                  <a:srgbClr val="FFFFFF">
                    <a:alpha val="100000"/>
                  </a:srgbClr>
                </a:solidFill>
                <a:latin typeface="Microsoft YaHei"/>
                <a:ea typeface="Microsoft YaHei"/>
                <a:cs typeface="Microsoft YaHei"/>
              </a:rPr>
              <a:t> </a:t>
            </a:r>
            <a:r>
              <a:rPr sz="1900" kern="0" spc="-130" dirty="0">
                <a:solidFill>
                  <a:srgbClr val="FFFFFF">
                    <a:alpha val="100000"/>
                  </a:srgbClr>
                </a:solidFill>
                <a:latin typeface="Microsoft YaHei"/>
                <a:ea typeface="Microsoft YaHei"/>
                <a:cs typeface="Microsoft YaHei"/>
              </a:rPr>
              <a:t>2</a:t>
            </a:r>
            <a:r>
              <a:rPr sz="1900" kern="0" spc="-310" dirty="0">
                <a:solidFill>
                  <a:srgbClr val="FFFFFF">
                    <a:alpha val="100000"/>
                  </a:srgbClr>
                </a:solidFill>
                <a:latin typeface="Microsoft YaHei"/>
                <a:ea typeface="Microsoft YaHei"/>
                <a:cs typeface="Microsoft YaHei"/>
              </a:rPr>
              <a:t> </a:t>
            </a:r>
            <a:r>
              <a:rPr sz="1900" kern="0" spc="-130" dirty="0">
                <a:solidFill>
                  <a:srgbClr val="FFFFFF">
                    <a:alpha val="100000"/>
                  </a:srgbClr>
                </a:solidFill>
                <a:latin typeface="Microsoft YaHei"/>
                <a:ea typeface="Microsoft YaHei"/>
                <a:cs typeface="Microsoft YaHei"/>
              </a:rPr>
              <a:t>）飞尘腐蚀法</a:t>
            </a:r>
            <a:endParaRPr lang="Microsoft YaHei" altLang="Microsoft YaHei" sz="1900" dirty="0"/>
          </a:p>
        </p:txBody>
      </p:sp>
      <p:sp>
        <p:nvSpPr>
          <p:cNvPr id="898" name="textbox 898"/>
          <p:cNvSpPr/>
          <p:nvPr/>
        </p:nvSpPr>
        <p:spPr>
          <a:xfrm>
            <a:off x="377952" y="838200"/>
            <a:ext cx="1533525" cy="337184"/>
          </a:xfrm>
          <a:prstGeom prst="rect">
            <a:avLst/>
          </a:prstGeom>
          <a:solidFill>
            <a:srgbClr val="1405FF"/>
          </a:solidFill>
        </p:spPr>
        <p:txBody>
          <a:bodyPr vert="horz" wrap="square" lIns="0" tIns="0" rIns="0" bIns="0"/>
          <a:lstStyle/>
          <a:p>
            <a:pPr algn="l" rtl="0" eaLnBrk="0">
              <a:lnSpc>
                <a:spcPct val="128000"/>
              </a:lnSpc>
              <a:tabLst/>
            </a:pPr>
            <a:endParaRPr lang="Arial" altLang="Arial" sz="300" dirty="0"/>
          </a:p>
          <a:p>
            <a:pPr marL="104139" algn="l" rtl="0" eaLnBrk="0">
              <a:lnSpc>
                <a:spcPct val="98000"/>
              </a:lnSpc>
              <a:tabLst/>
            </a:pP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2，</a:t>
            </a:r>
            <a:r>
              <a:rPr sz="1500" b="1" kern="0" spc="-150" dirty="0">
                <a:solidFill>
                  <a:srgbClr val="FFFFFF">
                    <a:alpha val="100000"/>
                  </a:srgbClr>
                </a:solidFill>
                <a:latin typeface="Microsoft YaHei"/>
                <a:ea typeface="Microsoft YaHei"/>
                <a:cs typeface="Microsoft YaHei"/>
              </a:rPr>
              <a:t> </a:t>
            </a: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间接制版法</a:t>
            </a:r>
            <a:endParaRPr lang="Microsoft YaHei" altLang="Microsoft YaHei" sz="1500" dirty="0"/>
          </a:p>
        </p:txBody>
      </p:sp>
      <p:sp>
        <p:nvSpPr>
          <p:cNvPr id="900" name="textbox 900"/>
          <p:cNvSpPr/>
          <p:nvPr/>
        </p:nvSpPr>
        <p:spPr>
          <a:xfrm>
            <a:off x="318755" y="508771"/>
            <a:ext cx="143192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1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5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二</a:t>
            </a:r>
            <a:r>
              <a:rPr sz="1500" b="1" kern="0" spc="-9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）制版方</a:t>
            </a:r>
            <a:r>
              <a:rPr sz="1500" b="1" kern="0" spc="-1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法</a:t>
            </a:r>
            <a:endParaRPr lang="Microsoft YaHei" altLang="Microsoft YaHei" sz="15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4"/>
          <p:cNvSpPr/>
          <p:nvPr/>
        </p:nvSpPr>
        <p:spPr>
          <a:xfrm>
            <a:off x="2989186" y="2974711"/>
            <a:ext cx="4429125" cy="1485264"/>
          </a:xfrm>
          <a:prstGeom prst="rect">
            <a:avLst/>
          </a:prstGeom>
        </p:spPr>
        <p:txBody>
          <a:bodyPr vert="horz" wrap="square" lIns="0" tIns="0" rIns="0" bIns="0"/>
          <a:lstStyle/>
          <a:p>
            <a:pPr algn="l" rtl="0" eaLnBrk="0">
              <a:lnSpc>
                <a:spcPct val="81773"/>
              </a:lnSpc>
              <a:tabLst/>
            </a:pPr>
            <a:endParaRPr lang="Arial" altLang="Arial" sz="100" dirty="0"/>
          </a:p>
          <a:p>
            <a:pPr marL="764540" algn="l" rtl="0" eaLnBrk="0">
              <a:lnSpc>
                <a:spcPct val="87000"/>
              </a:lnSpc>
              <a:tabLst/>
            </a:pPr>
            <a:r>
              <a:rPr sz="2000" kern="0" spc="-60" dirty="0">
                <a:ln w="7282" cap="flat" cmpd="sng">
                  <a:solidFill>
                    <a:srgbClr val="808080">
                      <a:alpha val="100000"/>
                    </a:srgbClr>
                  </a:solidFill>
                  <a:prstDash val="solid"/>
                  <a:bevel/>
                </a:ln>
                <a:solidFill>
                  <a:srgbClr val="808080">
                    <a:alpha val="100000"/>
                  </a:srgbClr>
                </a:solidFill>
                <a:latin typeface="Microsoft YaHei"/>
                <a:ea typeface="Microsoft YaHei"/>
                <a:cs typeface="Microsoft YaHei"/>
              </a:rPr>
              <a:t>一</a:t>
            </a:r>
            <a:r>
              <a:rPr sz="2000" kern="0" spc="-170" dirty="0">
                <a:solidFill>
                  <a:srgbClr val="808080">
                    <a:alpha val="100000"/>
                  </a:srgbClr>
                </a:solidFill>
                <a:latin typeface="Microsoft YaHei"/>
                <a:ea typeface="Microsoft YaHei"/>
                <a:cs typeface="Microsoft YaHei"/>
              </a:rPr>
              <a:t> </a:t>
            </a:r>
            <a:r>
              <a:rPr sz="2000" kern="0" spc="-60" dirty="0">
                <a:ln w="7282" cap="flat" cmpd="sng">
                  <a:solidFill>
                    <a:srgbClr val="808080">
                      <a:alpha val="100000"/>
                    </a:srgbClr>
                  </a:solidFill>
                  <a:prstDash val="solid"/>
                  <a:bevel/>
                </a:ln>
                <a:solidFill>
                  <a:srgbClr val="808080">
                    <a:alpha val="100000"/>
                  </a:srgbClr>
                </a:solidFill>
                <a:latin typeface="Microsoft YaHei"/>
                <a:ea typeface="Microsoft YaHei"/>
                <a:cs typeface="Microsoft YaHei"/>
              </a:rPr>
              <a:t>、凸版版画概述</a:t>
            </a:r>
            <a:endParaRPr lang="Microsoft YaHei" altLang="Microsoft YaHei" sz="2000" dirty="0"/>
          </a:p>
          <a:p>
            <a:pPr marL="416559" algn="l" rtl="0" eaLnBrk="0">
              <a:lnSpc>
                <a:spcPct val="90000"/>
              </a:lnSpc>
              <a:spcBef>
                <a:spcPts val="1969"/>
              </a:spcBef>
              <a:tabLst>
                <a:tab pos="777240" algn="l"/>
              </a:tabLst>
            </a:pPr>
            <a:r>
              <a:rPr sz="3500" kern="0" spc="0" dirty="0">
                <a:solidFill>
                  <a:srgbClr val="0000FF">
                    <a:alpha val="100000"/>
                  </a:srgbClr>
                </a:solidFill>
                <a:latin typeface="Microsoft YaHei"/>
                <a:ea typeface="Microsoft YaHei"/>
                <a:cs typeface="Microsoft YaHei"/>
              </a:rPr>
              <a:t>	</a:t>
            </a:r>
            <a:r>
              <a:rPr sz="3500" kern="0" spc="-10" dirty="0">
                <a:ln w="13075"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3500" kern="0" spc="-320" dirty="0">
                <a:solidFill>
                  <a:srgbClr val="0000FF">
                    <a:alpha val="100000"/>
                  </a:srgbClr>
                </a:solidFill>
                <a:latin typeface="Microsoft YaHei"/>
                <a:ea typeface="Microsoft YaHei"/>
                <a:cs typeface="Microsoft YaHei"/>
              </a:rPr>
              <a:t> </a:t>
            </a:r>
            <a:r>
              <a:rPr sz="3500" kern="0" spc="-10" dirty="0">
                <a:ln w="13075" cap="flat" cmpd="sng">
                  <a:solidFill>
                    <a:srgbClr val="0000FF">
                      <a:alpha val="100000"/>
                    </a:srgbClr>
                  </a:solidFill>
                  <a:prstDash val="solid"/>
                  <a:bevel/>
                </a:ln>
                <a:solidFill>
                  <a:srgbClr val="0000FF">
                    <a:alpha val="100000"/>
                  </a:srgbClr>
                </a:solidFill>
                <a:latin typeface="Microsoft YaHei"/>
                <a:ea typeface="Microsoft YaHei"/>
                <a:cs typeface="Microsoft YaHei"/>
              </a:rPr>
              <a:t>、传统水印版画</a:t>
            </a:r>
            <a:endParaRPr lang="Microsoft YaHei" altLang="Microsoft YaHei" sz="3500" dirty="0"/>
          </a:p>
          <a:p>
            <a:pPr algn="l" rtl="0" eaLnBrk="0">
              <a:lnSpc>
                <a:spcPct val="100000"/>
              </a:lnSpc>
              <a:tabLst/>
            </a:pPr>
            <a:endParaRPr lang="Arial" altLang="Arial" sz="1300" dirty="0"/>
          </a:p>
          <a:p>
            <a:pPr algn="l" rtl="0" eaLnBrk="0">
              <a:lnSpc>
                <a:spcPct val="8530"/>
              </a:lnSpc>
              <a:tabLst/>
            </a:pPr>
            <a:endParaRPr lang="Arial" altLang="Arial" sz="100" dirty="0"/>
          </a:p>
          <a:p>
            <a:pPr marL="767080" algn="l" rtl="0" eaLnBrk="0">
              <a:lnSpc>
                <a:spcPct val="87000"/>
              </a:lnSpc>
              <a:tabLst/>
            </a:pPr>
            <a:r>
              <a:rPr sz="2000" kern="0" spc="-60" dirty="0">
                <a:ln w="7282" cap="flat" cmpd="sng">
                  <a:solidFill>
                    <a:srgbClr val="808080">
                      <a:alpha val="100000"/>
                    </a:srgbClr>
                  </a:solidFill>
                  <a:prstDash val="solid"/>
                  <a:bevel/>
                </a:ln>
                <a:solidFill>
                  <a:srgbClr val="808080">
                    <a:alpha val="100000"/>
                  </a:srgbClr>
                </a:solidFill>
                <a:latin typeface="Microsoft YaHei"/>
                <a:ea typeface="Microsoft YaHei"/>
                <a:cs typeface="Microsoft YaHei"/>
              </a:rPr>
              <a:t>三</a:t>
            </a:r>
            <a:r>
              <a:rPr sz="2000" kern="0" spc="-330" dirty="0">
                <a:solidFill>
                  <a:srgbClr val="808080">
                    <a:alpha val="100000"/>
                  </a:srgbClr>
                </a:solidFill>
                <a:latin typeface="Microsoft YaHei"/>
                <a:ea typeface="Microsoft YaHei"/>
                <a:cs typeface="Microsoft YaHei"/>
              </a:rPr>
              <a:t> </a:t>
            </a:r>
            <a:r>
              <a:rPr sz="2000" kern="0" spc="-60" dirty="0">
                <a:ln w="7282" cap="flat" cmpd="sng">
                  <a:solidFill>
                    <a:srgbClr val="808080">
                      <a:alpha val="100000"/>
                    </a:srgbClr>
                  </a:solidFill>
                  <a:prstDash val="solid"/>
                  <a:bevel/>
                </a:ln>
                <a:solidFill>
                  <a:srgbClr val="808080">
                    <a:alpha val="100000"/>
                  </a:srgbClr>
                </a:solidFill>
                <a:latin typeface="Microsoft YaHei"/>
                <a:ea typeface="Microsoft YaHei"/>
                <a:cs typeface="Microsoft YaHei"/>
              </a:rPr>
              <a:t>、油印版画</a:t>
            </a:r>
            <a:endParaRPr lang="Microsoft YaHei" altLang="Microsoft YaHei" sz="2000" dirty="0"/>
          </a:p>
        </p:txBody>
      </p:sp>
      <p:sp>
        <p:nvSpPr>
          <p:cNvPr id="56" name="path"/>
          <p:cNvSpPr/>
          <p:nvPr/>
        </p:nvSpPr>
        <p:spPr>
          <a:xfrm>
            <a:off x="3001886" y="3536403"/>
            <a:ext cx="404330" cy="404330"/>
          </a:xfrm>
          <a:custGeom>
            <a:avLst/>
            <a:gdLst/>
            <a:ahLst/>
            <a:cxnLst/>
            <a:rect l="0" t="0" r="0" b="0"/>
            <a:pathLst>
              <a:path w="636" h="636">
                <a:moveTo>
                  <a:pt x="0" y="318"/>
                </a:moveTo>
                <a:cubicBezTo>
                  <a:pt x="0" y="142"/>
                  <a:pt x="142" y="0"/>
                  <a:pt x="318" y="0"/>
                </a:cubicBezTo>
                <a:cubicBezTo>
                  <a:pt x="494" y="0"/>
                  <a:pt x="636" y="142"/>
                  <a:pt x="636" y="318"/>
                </a:cubicBezTo>
                <a:cubicBezTo>
                  <a:pt x="636" y="494"/>
                  <a:pt x="494" y="636"/>
                  <a:pt x="318" y="636"/>
                </a:cubicBezTo>
                <a:cubicBezTo>
                  <a:pt x="142" y="636"/>
                  <a:pt x="0" y="494"/>
                  <a:pt x="0" y="318"/>
                </a:cubicBezTo>
              </a:path>
            </a:pathLst>
          </a:custGeom>
          <a:solidFill>
            <a:srgbClr val="FF0000">
              <a:alpha val="100000"/>
            </a:srgbClr>
          </a:solidFill>
          <a:ln cap="flat">
            <a:noFill/>
            <a:prstDash val="solid"/>
            <a:miter lim="0"/>
          </a:ln>
        </p:spPr>
        <p:txBody>
          <a:bodyPr rtlCol="0"/>
          <a:lstStyle/>
          <a:p>
            <a:pPr algn="ctr"/>
            <a:endParaRPr lang="zh-CN" altLang="en-US"/>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2" name="picture 902"/>
          <p:cNvPicPr>
            <a:picLocks noChangeAspect="1"/>
          </p:cNvPicPr>
          <p:nvPr/>
        </p:nvPicPr>
        <p:blipFill>
          <a:blip r:embed="rId2"/>
          <a:stretch>
            <a:fillRect/>
          </a:stretch>
        </p:blipFill>
        <p:spPr>
          <a:xfrm rot="21600000">
            <a:off x="656844" y="2150364"/>
            <a:ext cx="10160508" cy="2746247"/>
          </a:xfrm>
          <a:prstGeom prst="rect">
            <a:avLst/>
          </a:prstGeom>
        </p:spPr>
      </p:pic>
      <p:sp>
        <p:nvSpPr>
          <p:cNvPr id="904" name="textbox 904"/>
          <p:cNvSpPr/>
          <p:nvPr/>
        </p:nvSpPr>
        <p:spPr>
          <a:xfrm>
            <a:off x="3857371" y="5059816"/>
            <a:ext cx="3418204"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kern="0" spc="80" dirty="0">
                <a:solidFill>
                  <a:srgbClr val="000000">
                    <a:alpha val="100000"/>
                  </a:srgbClr>
                </a:solidFill>
                <a:latin typeface="Microsoft YaHei"/>
                <a:ea typeface="Microsoft YaHei"/>
                <a:cs typeface="Microsoft YaHei"/>
              </a:rPr>
              <a:t>《无题》/赵芳芳/2018/</a:t>
            </a:r>
            <a:r>
              <a:rPr sz="1500" kern="0" spc="70" dirty="0">
                <a:solidFill>
                  <a:srgbClr val="000000">
                    <a:alpha val="100000"/>
                  </a:srgbClr>
                </a:solidFill>
                <a:latin typeface="Microsoft YaHei"/>
                <a:ea typeface="Microsoft YaHei"/>
                <a:cs typeface="Microsoft YaHei"/>
              </a:rPr>
              <a:t>72</a:t>
            </a:r>
            <a:r>
              <a:rPr sz="1500" kern="0" spc="0" dirty="0">
                <a:solidFill>
                  <a:srgbClr val="000000">
                    <a:alpha val="100000"/>
                  </a:srgbClr>
                </a:solidFill>
                <a:latin typeface="Microsoft YaHei"/>
                <a:ea typeface="Microsoft YaHei"/>
                <a:cs typeface="Microsoft YaHei"/>
              </a:rPr>
              <a:t>cm</a:t>
            </a:r>
            <a:r>
              <a:rPr sz="1500" kern="0" spc="70" dirty="0">
                <a:solidFill>
                  <a:srgbClr val="000000">
                    <a:alpha val="100000"/>
                  </a:srgbClr>
                </a:solidFill>
                <a:latin typeface="Microsoft YaHei"/>
                <a:ea typeface="Microsoft YaHei"/>
                <a:cs typeface="Microsoft YaHei"/>
              </a:rPr>
              <a:t>*30</a:t>
            </a:r>
            <a:r>
              <a:rPr sz="1500" kern="0" spc="0" dirty="0">
                <a:solidFill>
                  <a:srgbClr val="000000">
                    <a:alpha val="100000"/>
                  </a:srgbClr>
                </a:solidFill>
                <a:latin typeface="Microsoft YaHei"/>
                <a:ea typeface="Microsoft YaHei"/>
                <a:cs typeface="Microsoft YaHei"/>
              </a:rPr>
              <a:t>cm</a:t>
            </a:r>
            <a:endParaRPr lang="Microsoft YaHei" altLang="Microsoft YaHei" sz="1500" dirty="0"/>
          </a:p>
        </p:txBody>
      </p:sp>
      <p:sp>
        <p:nvSpPr>
          <p:cNvPr id="906" name="textbox 906"/>
          <p:cNvSpPr/>
          <p:nvPr/>
        </p:nvSpPr>
        <p:spPr>
          <a:xfrm>
            <a:off x="364236" y="838200"/>
            <a:ext cx="1533525" cy="337184"/>
          </a:xfrm>
          <a:prstGeom prst="rect">
            <a:avLst/>
          </a:prstGeom>
          <a:solidFill>
            <a:srgbClr val="0000FF"/>
          </a:solidFill>
        </p:spPr>
        <p:txBody>
          <a:bodyPr vert="horz" wrap="square" lIns="0" tIns="0" rIns="0" bIns="0"/>
          <a:lstStyle/>
          <a:p>
            <a:pPr algn="l" rtl="0" eaLnBrk="0">
              <a:lnSpc>
                <a:spcPct val="128000"/>
              </a:lnSpc>
              <a:tabLst/>
            </a:pPr>
            <a:endParaRPr lang="Arial" altLang="Arial" sz="300" dirty="0"/>
          </a:p>
          <a:p>
            <a:pPr marL="104139" algn="l" rtl="0" eaLnBrk="0">
              <a:lnSpc>
                <a:spcPct val="98000"/>
              </a:lnSpc>
              <a:tabLst/>
            </a:pP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2，</a:t>
            </a:r>
            <a:r>
              <a:rPr sz="1500" b="1" kern="0" spc="-150" dirty="0">
                <a:solidFill>
                  <a:srgbClr val="FFFFFF">
                    <a:alpha val="100000"/>
                  </a:srgbClr>
                </a:solidFill>
                <a:latin typeface="Microsoft YaHei"/>
                <a:ea typeface="Microsoft YaHei"/>
                <a:cs typeface="Microsoft YaHei"/>
              </a:rPr>
              <a:t> </a:t>
            </a: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间接制版法</a:t>
            </a:r>
            <a:endParaRPr lang="Microsoft YaHei" altLang="Microsoft YaHei" sz="1500" dirty="0"/>
          </a:p>
        </p:txBody>
      </p:sp>
      <p:sp>
        <p:nvSpPr>
          <p:cNvPr id="908" name="textbox 908"/>
          <p:cNvSpPr/>
          <p:nvPr/>
        </p:nvSpPr>
        <p:spPr>
          <a:xfrm>
            <a:off x="295260" y="508771"/>
            <a:ext cx="143192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1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5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二</a:t>
            </a:r>
            <a:r>
              <a:rPr sz="1500" b="1" kern="0" spc="-9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）制版方</a:t>
            </a:r>
            <a:r>
              <a:rPr sz="1500" b="1" kern="0" spc="-1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法</a:t>
            </a:r>
            <a:endParaRPr lang="Microsoft YaHei" altLang="Microsoft YaHei" sz="1500" dirty="0"/>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0" name="textbox 910"/>
          <p:cNvSpPr/>
          <p:nvPr/>
        </p:nvSpPr>
        <p:spPr>
          <a:xfrm>
            <a:off x="1195782" y="1968125"/>
            <a:ext cx="9948544" cy="3096895"/>
          </a:xfrm>
          <a:prstGeom prst="rect">
            <a:avLst/>
          </a:prstGeom>
        </p:spPr>
        <p:txBody>
          <a:bodyPr vert="horz" wrap="square" lIns="0" tIns="0" rIns="0" bIns="0"/>
          <a:lstStyle/>
          <a:p>
            <a:pPr algn="l" rtl="0" eaLnBrk="0">
              <a:lnSpc>
                <a:spcPct val="78801"/>
              </a:lnSpc>
              <a:tabLst/>
            </a:pPr>
            <a:endParaRPr lang="Arial" altLang="Arial" sz="100" dirty="0"/>
          </a:p>
          <a:p>
            <a:pPr marL="17779" algn="l" rtl="0" eaLnBrk="0">
              <a:lnSpc>
                <a:spcPct val="92000"/>
              </a:lnSpc>
              <a:tabLst/>
            </a:pPr>
            <a:r>
              <a:rPr sz="1500" kern="0" spc="80" dirty="0">
                <a:solidFill>
                  <a:srgbClr val="000000">
                    <a:alpha val="100000"/>
                  </a:srgbClr>
                </a:solidFill>
                <a:latin typeface="Microsoft YaHei"/>
                <a:ea typeface="Microsoft YaHei"/>
                <a:cs typeface="Microsoft YaHei"/>
              </a:rPr>
              <a:t>飞尘腐蚀法的制作程序：</a:t>
            </a:r>
            <a:endParaRPr lang="Microsoft YaHei" altLang="Microsoft YaHei" sz="1500" dirty="0"/>
          </a:p>
          <a:p>
            <a:pPr algn="l" rtl="0" eaLnBrk="0">
              <a:lnSpc>
                <a:spcPct val="115000"/>
              </a:lnSpc>
              <a:tabLst/>
            </a:pPr>
            <a:endParaRPr lang="Arial" altLang="Arial" sz="1000" dirty="0"/>
          </a:p>
          <a:p>
            <a:pPr marL="13970" algn="l" rtl="0" eaLnBrk="0">
              <a:lnSpc>
                <a:spcPct val="90000"/>
              </a:lnSpc>
              <a:spcBef>
                <a:spcPts val="450"/>
              </a:spcBef>
              <a:tabLst/>
            </a:pPr>
            <a:r>
              <a:rPr sz="1500" kern="0" spc="90" dirty="0">
                <a:solidFill>
                  <a:srgbClr val="000000">
                    <a:alpha val="100000"/>
                  </a:srgbClr>
                </a:solidFill>
                <a:latin typeface="Microsoft YaHei"/>
                <a:ea typeface="Microsoft YaHei"/>
                <a:cs typeface="Microsoft YaHei"/>
              </a:rPr>
              <a:t>a.撒粉：</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通常利用飞尘箱</a:t>
            </a:r>
            <a:r>
              <a:rPr sz="1500" kern="0" spc="80" dirty="0">
                <a:solidFill>
                  <a:srgbClr val="000000">
                    <a:alpha val="100000"/>
                  </a:srgbClr>
                </a:solidFill>
                <a:latin typeface="Microsoft YaHei"/>
                <a:ea typeface="Microsoft YaHei"/>
                <a:cs typeface="Microsoft YaHei"/>
              </a:rPr>
              <a:t>撒粉，</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将松香碾成细粉末，</a:t>
            </a:r>
            <a:r>
              <a:rPr sz="1500" kern="0" spc="-3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放入飞尘箱底部的松香斗内</a:t>
            </a:r>
            <a:r>
              <a:rPr sz="1500" kern="0" spc="-1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，启动鼓风机扬起箱内松香粉，</a:t>
            </a:r>
            <a:endParaRPr lang="Microsoft YaHei" altLang="Microsoft YaHei" sz="1500" dirty="0"/>
          </a:p>
          <a:p>
            <a:pPr marL="14604" algn="l" rtl="0" eaLnBrk="0">
              <a:lnSpc>
                <a:spcPts val="2879"/>
              </a:lnSpc>
              <a:tabLst/>
            </a:pPr>
            <a:r>
              <a:rPr sz="1500" kern="0" spc="90" dirty="0">
                <a:solidFill>
                  <a:srgbClr val="000000">
                    <a:alpha val="100000"/>
                  </a:srgbClr>
                </a:solidFill>
                <a:latin typeface="Microsoft YaHei"/>
                <a:ea typeface="Microsoft YaHei"/>
                <a:cs typeface="Microsoft YaHei"/>
              </a:rPr>
              <a:t>关闭鼓风后，</a:t>
            </a:r>
            <a:r>
              <a:rPr sz="1500" kern="0" spc="-3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将飞尘箱抽屉拉出放置研磨净的印刷版，</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送回抽屉，</a:t>
            </a:r>
            <a:r>
              <a:rPr sz="1500" kern="0" spc="-31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让箱内的</a:t>
            </a:r>
            <a:r>
              <a:rPr sz="1500" kern="0" spc="80" dirty="0">
                <a:solidFill>
                  <a:srgbClr val="000000">
                    <a:alpha val="100000"/>
                  </a:srgbClr>
                </a:solidFill>
                <a:latin typeface="Microsoft YaHei"/>
                <a:ea typeface="Microsoft YaHei"/>
                <a:cs typeface="Microsoft YaHei"/>
              </a:rPr>
              <a:t>粉尘自由落体降落版面</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a:p>
            <a:pPr marL="18415" algn="l" rtl="0" eaLnBrk="0">
              <a:lnSpc>
                <a:spcPts val="2022"/>
              </a:lnSpc>
              <a:spcBef>
                <a:spcPts val="1566"/>
              </a:spcBef>
              <a:tabLst/>
            </a:pPr>
            <a:r>
              <a:rPr sz="1500" kern="0" spc="80" dirty="0">
                <a:solidFill>
                  <a:srgbClr val="000000">
                    <a:alpha val="100000"/>
                  </a:srgbClr>
                </a:solidFill>
                <a:latin typeface="Microsoft YaHei"/>
                <a:ea typeface="Microsoft YaHei"/>
                <a:cs typeface="Microsoft YaHei"/>
              </a:rPr>
              <a:t>b.烤版：</a:t>
            </a:r>
            <a:r>
              <a:rPr sz="1500" kern="0" spc="-29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待版面均匀布满松香粉后，</a:t>
            </a:r>
            <a:r>
              <a:rPr sz="1500" kern="0" spc="-3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便可以取回印刷版，</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加温烤版固定松香粉</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08000"/>
              </a:lnSpc>
              <a:tabLst/>
            </a:pPr>
            <a:endParaRPr lang="Arial" altLang="Arial" sz="1000" dirty="0"/>
          </a:p>
          <a:p>
            <a:pPr marL="13334" algn="l" rtl="0" eaLnBrk="0">
              <a:lnSpc>
                <a:spcPct val="90000"/>
              </a:lnSpc>
              <a:spcBef>
                <a:spcPts val="456"/>
              </a:spcBef>
              <a:tabLst/>
            </a:pPr>
            <a:r>
              <a:rPr sz="1500" kern="0" spc="90" dirty="0">
                <a:solidFill>
                  <a:srgbClr val="000000">
                    <a:alpha val="100000"/>
                  </a:srgbClr>
                </a:solidFill>
                <a:latin typeface="Microsoft YaHei"/>
                <a:ea typeface="Microsoft YaHei"/>
                <a:cs typeface="Microsoft YaHei"/>
              </a:rPr>
              <a:t>c.腐蚀：</a:t>
            </a:r>
            <a:r>
              <a:rPr sz="1500" kern="0" spc="-28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飞尘腐蚀法腐蚀深度较浅，</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腐蚀的深度并不是通过不断延</a:t>
            </a:r>
            <a:r>
              <a:rPr sz="1500" kern="0" spc="80" dirty="0">
                <a:solidFill>
                  <a:srgbClr val="000000">
                    <a:alpha val="100000"/>
                  </a:srgbClr>
                </a:solidFill>
                <a:latin typeface="Microsoft YaHei"/>
                <a:ea typeface="Microsoft YaHei"/>
                <a:cs typeface="Microsoft YaHei"/>
              </a:rPr>
              <a:t>时获得，</a:t>
            </a:r>
            <a:r>
              <a:rPr sz="1500" kern="0" spc="-2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因为腐蚀到一定程度，</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松香层接触的</a:t>
            </a:r>
            <a:endParaRPr lang="Microsoft YaHei" altLang="Microsoft YaHei" sz="1500" dirty="0"/>
          </a:p>
          <a:p>
            <a:pPr marL="12700" algn="l" rtl="0" eaLnBrk="0">
              <a:lnSpc>
                <a:spcPts val="2880"/>
              </a:lnSpc>
              <a:tabLst/>
            </a:pPr>
            <a:r>
              <a:rPr sz="1500" kern="0" spc="90" dirty="0">
                <a:solidFill>
                  <a:srgbClr val="000000">
                    <a:alpha val="100000"/>
                  </a:srgbClr>
                </a:solidFill>
                <a:latin typeface="Microsoft YaHei"/>
                <a:ea typeface="Microsoft YaHei"/>
                <a:cs typeface="Microsoft YaHei"/>
              </a:rPr>
              <a:t>金属层同时被腐蚀，</a:t>
            </a:r>
            <a:r>
              <a:rPr sz="1500" kern="0" spc="-2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随着腐蚀</a:t>
            </a:r>
            <a:r>
              <a:rPr sz="1500" kern="0" spc="80" dirty="0">
                <a:solidFill>
                  <a:srgbClr val="000000">
                    <a:alpha val="100000"/>
                  </a:srgbClr>
                </a:solidFill>
                <a:latin typeface="Microsoft YaHei"/>
                <a:ea typeface="Microsoft YaHei"/>
                <a:cs typeface="Microsoft YaHei"/>
              </a:rPr>
              <a:t>继续加深松香结晶体开始脱落，</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版面失去颗粒状，</a:t>
            </a:r>
            <a:r>
              <a:rPr sz="1500" kern="0" spc="-2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防腐层没有了</a:t>
            </a:r>
            <a:r>
              <a:rPr sz="1500" kern="0" spc="-2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a:p>
            <a:pPr marL="13970" algn="l" rtl="0" eaLnBrk="0">
              <a:lnSpc>
                <a:spcPts val="2022"/>
              </a:lnSpc>
              <a:spcBef>
                <a:spcPts val="1566"/>
              </a:spcBef>
              <a:tabLst/>
            </a:pPr>
            <a:r>
              <a:rPr sz="1500" kern="0" spc="80" dirty="0">
                <a:solidFill>
                  <a:srgbClr val="000000">
                    <a:alpha val="100000"/>
                  </a:srgbClr>
                </a:solidFill>
                <a:latin typeface="Microsoft YaHei"/>
                <a:ea typeface="Microsoft YaHei"/>
                <a:cs typeface="Microsoft YaHei"/>
              </a:rPr>
              <a:t>d.洗版：</a:t>
            </a:r>
            <a:r>
              <a:rPr sz="1500" kern="0" spc="-29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腐蚀操作结束后</a:t>
            </a:r>
            <a:r>
              <a:rPr sz="1500" kern="0" spc="-1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，根据不同的防腐剂使用不同的溶解剂将版面防腐层全部清除掉</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。一般氢氧化钠溶液洗</a:t>
            </a:r>
            <a:endParaRPr lang="Microsoft YaHei" altLang="Microsoft YaHei" sz="1500" dirty="0"/>
          </a:p>
          <a:p>
            <a:pPr marL="24129" algn="l" rtl="0" eaLnBrk="0">
              <a:lnSpc>
                <a:spcPts val="2771"/>
              </a:lnSpc>
              <a:tabLst/>
            </a:pPr>
            <a:r>
              <a:rPr sz="1500" kern="0" spc="80" dirty="0">
                <a:solidFill>
                  <a:srgbClr val="000000">
                    <a:alpha val="100000"/>
                  </a:srgbClr>
                </a:solidFill>
                <a:latin typeface="Microsoft YaHei"/>
                <a:ea typeface="Microsoft YaHei"/>
                <a:cs typeface="Microsoft YaHei"/>
              </a:rPr>
              <a:t>除红粉防腐剂；</a:t>
            </a:r>
            <a:r>
              <a:rPr sz="1500" kern="0" spc="-27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汽油或煤油洗除硬蜡或沥青防腐剂</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。最后使用清水清洗版面残留污渍</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912" name="textbox 912"/>
          <p:cNvSpPr/>
          <p:nvPr/>
        </p:nvSpPr>
        <p:spPr>
          <a:xfrm>
            <a:off x="364236" y="838200"/>
            <a:ext cx="1533525" cy="337184"/>
          </a:xfrm>
          <a:prstGeom prst="rect">
            <a:avLst/>
          </a:prstGeom>
          <a:solidFill>
            <a:srgbClr val="0000FF"/>
          </a:solidFill>
        </p:spPr>
        <p:txBody>
          <a:bodyPr vert="horz" wrap="square" lIns="0" tIns="0" rIns="0" bIns="0"/>
          <a:lstStyle/>
          <a:p>
            <a:pPr algn="l" rtl="0" eaLnBrk="0">
              <a:lnSpc>
                <a:spcPct val="128000"/>
              </a:lnSpc>
              <a:tabLst/>
            </a:pPr>
            <a:endParaRPr lang="Arial" altLang="Arial" sz="300" dirty="0"/>
          </a:p>
          <a:p>
            <a:pPr marL="104139" algn="l" rtl="0" eaLnBrk="0">
              <a:lnSpc>
                <a:spcPct val="98000"/>
              </a:lnSpc>
              <a:tabLst/>
            </a:pP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2，</a:t>
            </a:r>
            <a:r>
              <a:rPr sz="1500" b="1" kern="0" spc="-150" dirty="0">
                <a:solidFill>
                  <a:srgbClr val="FFFFFF">
                    <a:alpha val="100000"/>
                  </a:srgbClr>
                </a:solidFill>
                <a:latin typeface="Microsoft YaHei"/>
                <a:ea typeface="Microsoft YaHei"/>
                <a:cs typeface="Microsoft YaHei"/>
              </a:rPr>
              <a:t> </a:t>
            </a: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间接制版法</a:t>
            </a:r>
            <a:endParaRPr lang="Microsoft YaHei" altLang="Microsoft YaHei" sz="1500" dirty="0"/>
          </a:p>
        </p:txBody>
      </p:sp>
      <p:sp>
        <p:nvSpPr>
          <p:cNvPr id="914" name="textbox 914"/>
          <p:cNvSpPr/>
          <p:nvPr/>
        </p:nvSpPr>
        <p:spPr>
          <a:xfrm>
            <a:off x="295260" y="508771"/>
            <a:ext cx="143192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1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5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二</a:t>
            </a:r>
            <a:r>
              <a:rPr sz="1500" b="1" kern="0" spc="-9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）制版方</a:t>
            </a:r>
            <a:r>
              <a:rPr sz="1500" b="1" kern="0" spc="-1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法</a:t>
            </a:r>
            <a:endParaRPr lang="Microsoft YaHei" altLang="Microsoft YaHei" sz="1500" dirty="0"/>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16" name="table 916"/>
          <p:cNvGraphicFramePr>
            <a:graphicFrameLocks noGrp="1"/>
          </p:cNvGraphicFramePr>
          <p:nvPr/>
        </p:nvGraphicFramePr>
        <p:xfrm>
          <a:off x="358140" y="2237740"/>
          <a:ext cx="10943590" cy="3947795"/>
        </p:xfrm>
        <a:graphic>
          <a:graphicData uri="http://schemas.openxmlformats.org/drawingml/2006/table">
            <a:tbl>
              <a:tblPr/>
              <a:tblGrid>
                <a:gridCol w="2737485"/>
                <a:gridCol w="2733039"/>
                <a:gridCol w="2733675"/>
                <a:gridCol w="2739389"/>
              </a:tblGrid>
              <a:tr h="803275">
                <a:tc>
                  <a:txBody>
                    <a:bodyPr/>
                    <a:lstStyle/>
                    <a:p>
                      <a:pPr algn="l" rtl="0" eaLnBrk="0">
                        <a:lnSpc>
                          <a:spcPct val="193000"/>
                        </a:lnSpc>
                        <a:tabLst/>
                      </a:pPr>
                      <a:endParaRPr lang="Arial" altLang="Arial" sz="1000" dirty="0"/>
                    </a:p>
                    <a:p>
                      <a:pPr marL="1152525" algn="l" rtl="0" eaLnBrk="0">
                        <a:lnSpc>
                          <a:spcPct val="91000"/>
                        </a:lnSpc>
                        <a:spcBef>
                          <a:spcPts val="5"/>
                        </a:spcBef>
                        <a:tabLst/>
                      </a:pPr>
                      <a:r>
                        <a:rPr sz="1700" kern="0" spc="50" dirty="0">
                          <a:solidFill>
                            <a:srgbClr val="000000">
                              <a:alpha val="100000"/>
                            </a:srgbClr>
                          </a:solidFill>
                          <a:latin typeface="Microsoft YaHei"/>
                          <a:ea typeface="Microsoft YaHei"/>
                          <a:cs typeface="Microsoft YaHei"/>
                        </a:rPr>
                        <a:t>设备</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c>
                  <a:txBody>
                    <a:bodyPr/>
                    <a:lstStyle/>
                    <a:p>
                      <a:pPr algn="l" rtl="0" eaLnBrk="0">
                        <a:lnSpc>
                          <a:spcPct val="193000"/>
                        </a:lnSpc>
                        <a:tabLst/>
                      </a:pPr>
                      <a:endParaRPr lang="Arial" altLang="Arial" sz="1000" dirty="0"/>
                    </a:p>
                    <a:p>
                      <a:pPr marL="915669" algn="l" rtl="0" eaLnBrk="0">
                        <a:lnSpc>
                          <a:spcPct val="91000"/>
                        </a:lnSpc>
                        <a:spcBef>
                          <a:spcPts val="7"/>
                        </a:spcBef>
                        <a:tabLst/>
                      </a:pPr>
                      <a:r>
                        <a:rPr sz="1700" kern="0" spc="80" dirty="0">
                          <a:solidFill>
                            <a:srgbClr val="000000">
                              <a:alpha val="100000"/>
                            </a:srgbClr>
                          </a:solidFill>
                          <a:latin typeface="Microsoft YaHei"/>
                          <a:ea typeface="Microsoft YaHei"/>
                          <a:cs typeface="Microsoft YaHei"/>
                        </a:rPr>
                        <a:t>加热方法</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c>
                  <a:txBody>
                    <a:bodyPr/>
                    <a:lstStyle/>
                    <a:p>
                      <a:pPr algn="l" rtl="0" eaLnBrk="0">
                        <a:lnSpc>
                          <a:spcPct val="196000"/>
                        </a:lnSpc>
                        <a:tabLst/>
                      </a:pPr>
                      <a:endParaRPr lang="Arial" altLang="Arial" sz="1000" dirty="0"/>
                    </a:p>
                    <a:p>
                      <a:pPr marL="1144905" algn="l" rtl="0" eaLnBrk="0">
                        <a:lnSpc>
                          <a:spcPct val="90000"/>
                        </a:lnSpc>
                        <a:spcBef>
                          <a:spcPts val="5"/>
                        </a:spcBef>
                        <a:tabLst/>
                      </a:pPr>
                      <a:r>
                        <a:rPr sz="1700" kern="0" spc="60" dirty="0">
                          <a:solidFill>
                            <a:srgbClr val="000000">
                              <a:alpha val="100000"/>
                            </a:srgbClr>
                          </a:solidFill>
                          <a:latin typeface="Microsoft YaHei"/>
                          <a:ea typeface="Microsoft YaHei"/>
                          <a:cs typeface="Microsoft YaHei"/>
                        </a:rPr>
                        <a:t>优势</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c>
                  <a:txBody>
                    <a:bodyPr/>
                    <a:lstStyle/>
                    <a:p>
                      <a:pPr algn="l" rtl="0" eaLnBrk="0">
                        <a:lnSpc>
                          <a:spcPct val="194000"/>
                        </a:lnSpc>
                        <a:tabLst/>
                      </a:pPr>
                      <a:endParaRPr lang="Arial" altLang="Arial" sz="1000" dirty="0"/>
                    </a:p>
                    <a:p>
                      <a:pPr algn="l" rtl="0" eaLnBrk="0">
                        <a:lnSpc>
                          <a:spcPct val="6754"/>
                        </a:lnSpc>
                        <a:tabLst/>
                      </a:pPr>
                      <a:endParaRPr lang="Arial" altLang="Arial" sz="100" dirty="0"/>
                    </a:p>
                    <a:p>
                      <a:pPr marL="1146175" algn="l" rtl="0" eaLnBrk="0">
                        <a:lnSpc>
                          <a:spcPct val="91000"/>
                        </a:lnSpc>
                        <a:tabLst/>
                      </a:pPr>
                      <a:r>
                        <a:rPr sz="1700" kern="0" spc="60" dirty="0">
                          <a:solidFill>
                            <a:srgbClr val="000000">
                              <a:alpha val="100000"/>
                            </a:srgbClr>
                          </a:solidFill>
                          <a:latin typeface="Microsoft YaHei"/>
                          <a:ea typeface="Microsoft YaHei"/>
                          <a:cs typeface="Microsoft YaHei"/>
                        </a:rPr>
                        <a:t>备注</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r>
              <a:tr h="1593850">
                <a:tc>
                  <a:txBody>
                    <a:bodyPr/>
                    <a:lstStyle/>
                    <a:p>
                      <a:pPr algn="l" rtl="0" eaLnBrk="0">
                        <a:lnSpc>
                          <a:spcPct val="123000"/>
                        </a:lnSpc>
                        <a:tabLst/>
                      </a:pPr>
                      <a:endParaRPr lang="Arial" altLang="Arial" sz="1000" dirty="0"/>
                    </a:p>
                    <a:p>
                      <a:pPr algn="l" rtl="0" eaLnBrk="0">
                        <a:lnSpc>
                          <a:spcPct val="123000"/>
                        </a:lnSpc>
                        <a:tabLst/>
                      </a:pPr>
                      <a:endParaRPr lang="Arial" altLang="Arial" sz="1000" dirty="0"/>
                    </a:p>
                    <a:p>
                      <a:pPr algn="l" rtl="0" eaLnBrk="0">
                        <a:lnSpc>
                          <a:spcPct val="123000"/>
                        </a:lnSpc>
                        <a:tabLst/>
                      </a:pPr>
                      <a:endParaRPr lang="Arial" altLang="Arial" sz="1000" dirty="0"/>
                    </a:p>
                    <a:p>
                      <a:pPr algn="l" rtl="0" eaLnBrk="0">
                        <a:lnSpc>
                          <a:spcPct val="6255"/>
                        </a:lnSpc>
                        <a:tabLst/>
                      </a:pPr>
                      <a:endParaRPr lang="Arial" altLang="Arial" sz="100" dirty="0"/>
                    </a:p>
                    <a:p>
                      <a:pPr marL="1148714" algn="l" rtl="0" eaLnBrk="0">
                        <a:lnSpc>
                          <a:spcPct val="91000"/>
                        </a:lnSpc>
                        <a:tabLst/>
                      </a:pPr>
                      <a:r>
                        <a:rPr sz="1700" kern="0" spc="70" dirty="0">
                          <a:solidFill>
                            <a:srgbClr val="000000">
                              <a:alpha val="100000"/>
                            </a:srgbClr>
                          </a:solidFill>
                          <a:latin typeface="Microsoft YaHei"/>
                          <a:ea typeface="Microsoft YaHei"/>
                          <a:cs typeface="Microsoft YaHei"/>
                        </a:rPr>
                        <a:t>烤台</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c>
                  <a:txBody>
                    <a:bodyPr/>
                    <a:lstStyle/>
                    <a:p>
                      <a:pPr algn="l" rtl="0" eaLnBrk="0">
                        <a:lnSpc>
                          <a:spcPct val="123000"/>
                        </a:lnSpc>
                        <a:tabLst/>
                      </a:pPr>
                      <a:endParaRPr lang="Arial" altLang="Arial" sz="1000" dirty="0"/>
                    </a:p>
                    <a:p>
                      <a:pPr algn="l" rtl="0" eaLnBrk="0">
                        <a:lnSpc>
                          <a:spcPct val="123000"/>
                        </a:lnSpc>
                        <a:tabLst/>
                      </a:pPr>
                      <a:endParaRPr lang="Arial" altLang="Arial" sz="1000" dirty="0"/>
                    </a:p>
                    <a:p>
                      <a:pPr algn="l" rtl="0" eaLnBrk="0">
                        <a:lnSpc>
                          <a:spcPct val="123000"/>
                        </a:lnSpc>
                        <a:tabLst/>
                      </a:pPr>
                      <a:endParaRPr lang="Arial" altLang="Arial" sz="1000" dirty="0"/>
                    </a:p>
                    <a:p>
                      <a:pPr algn="l" rtl="0" eaLnBrk="0">
                        <a:lnSpc>
                          <a:spcPct val="8385"/>
                        </a:lnSpc>
                        <a:tabLst/>
                      </a:pPr>
                      <a:endParaRPr lang="Arial" altLang="Arial" sz="100" dirty="0"/>
                    </a:p>
                    <a:p>
                      <a:pPr marL="691515" algn="l" rtl="0" eaLnBrk="0">
                        <a:lnSpc>
                          <a:spcPct val="90000"/>
                        </a:lnSpc>
                        <a:tabLst/>
                      </a:pPr>
                      <a:r>
                        <a:rPr sz="1700" kern="0" spc="80" dirty="0">
                          <a:solidFill>
                            <a:srgbClr val="000000">
                              <a:alpha val="100000"/>
                            </a:srgbClr>
                          </a:solidFill>
                          <a:latin typeface="Microsoft YaHei"/>
                          <a:ea typeface="Microsoft YaHei"/>
                          <a:cs typeface="Microsoft YaHei"/>
                        </a:rPr>
                        <a:t>直接放到台面</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c>
                  <a:txBody>
                    <a:bodyPr/>
                    <a:lstStyle/>
                    <a:p>
                      <a:pPr algn="l" rtl="0" eaLnBrk="0">
                        <a:lnSpc>
                          <a:spcPct val="123000"/>
                        </a:lnSpc>
                        <a:tabLst/>
                      </a:pPr>
                      <a:endParaRPr lang="Arial" altLang="Arial" sz="1000" dirty="0"/>
                    </a:p>
                    <a:p>
                      <a:pPr algn="l" rtl="0" eaLnBrk="0">
                        <a:lnSpc>
                          <a:spcPct val="123000"/>
                        </a:lnSpc>
                        <a:tabLst/>
                      </a:pPr>
                      <a:endParaRPr lang="Arial" altLang="Arial" sz="1000" dirty="0"/>
                    </a:p>
                    <a:p>
                      <a:pPr algn="l" rtl="0" eaLnBrk="0">
                        <a:lnSpc>
                          <a:spcPct val="123000"/>
                        </a:lnSpc>
                        <a:tabLst/>
                      </a:pPr>
                      <a:endParaRPr lang="Arial" altLang="Arial" sz="1000" dirty="0"/>
                    </a:p>
                    <a:p>
                      <a:pPr algn="l" rtl="0" eaLnBrk="0">
                        <a:lnSpc>
                          <a:spcPct val="6370"/>
                        </a:lnSpc>
                        <a:tabLst/>
                      </a:pPr>
                      <a:endParaRPr lang="Arial" altLang="Arial" sz="100" dirty="0"/>
                    </a:p>
                    <a:p>
                      <a:pPr marL="917575" algn="l" rtl="0" eaLnBrk="0">
                        <a:lnSpc>
                          <a:spcPct val="91000"/>
                        </a:lnSpc>
                        <a:tabLst/>
                      </a:pPr>
                      <a:r>
                        <a:rPr sz="1700" kern="0" spc="80" dirty="0">
                          <a:solidFill>
                            <a:srgbClr val="000000">
                              <a:alpha val="100000"/>
                            </a:srgbClr>
                          </a:solidFill>
                          <a:latin typeface="Microsoft YaHei"/>
                          <a:ea typeface="Microsoft YaHei"/>
                          <a:cs typeface="Microsoft YaHei"/>
                        </a:rPr>
                        <a:t>整体均匀</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c rowSpan="2">
                  <a:txBody>
                    <a:bodyPr/>
                    <a:lstStyle/>
                    <a:p>
                      <a:pPr algn="l" rtl="0" eaLnBrk="0">
                        <a:lnSpc>
                          <a:spcPct val="191000"/>
                        </a:lnSpc>
                        <a:tabLst/>
                      </a:pPr>
                      <a:endParaRPr lang="Arial" altLang="Arial" sz="1000" dirty="0"/>
                    </a:p>
                    <a:p>
                      <a:pPr marL="805180" algn="l" rtl="0" eaLnBrk="0">
                        <a:lnSpc>
                          <a:spcPct val="91000"/>
                        </a:lnSpc>
                        <a:spcBef>
                          <a:spcPts val="4"/>
                        </a:spcBef>
                        <a:tabLst/>
                      </a:pPr>
                      <a:r>
                        <a:rPr sz="1700" kern="0" spc="80" dirty="0">
                          <a:solidFill>
                            <a:srgbClr val="000000">
                              <a:alpha val="100000"/>
                            </a:srgbClr>
                          </a:solidFill>
                          <a:latin typeface="Microsoft YaHei"/>
                          <a:ea typeface="Microsoft YaHei"/>
                          <a:cs typeface="Microsoft YaHei"/>
                        </a:rPr>
                        <a:t>配置烤版架</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r>
              <a:tr h="1550669">
                <a:tc>
                  <a:txBody>
                    <a:bodyPr/>
                    <a:lstStyle/>
                    <a:p>
                      <a:pPr algn="l" rtl="0" eaLnBrk="0">
                        <a:lnSpc>
                          <a:spcPct val="123000"/>
                        </a:lnSpc>
                        <a:tabLst/>
                      </a:pPr>
                      <a:endParaRPr lang="Arial" altLang="Arial" sz="1000" dirty="0"/>
                    </a:p>
                    <a:p>
                      <a:pPr algn="l" rtl="0" eaLnBrk="0">
                        <a:lnSpc>
                          <a:spcPct val="123000"/>
                        </a:lnSpc>
                        <a:tabLst/>
                      </a:pPr>
                      <a:endParaRPr lang="Arial" altLang="Arial" sz="1000" dirty="0"/>
                    </a:p>
                    <a:p>
                      <a:pPr algn="l" rtl="0" eaLnBrk="0">
                        <a:lnSpc>
                          <a:spcPct val="124000"/>
                        </a:lnSpc>
                        <a:tabLst/>
                      </a:pPr>
                      <a:endParaRPr lang="Arial" altLang="Arial" sz="1000" dirty="0"/>
                    </a:p>
                    <a:p>
                      <a:pPr algn="l" rtl="0" eaLnBrk="0">
                        <a:lnSpc>
                          <a:spcPct val="9332"/>
                        </a:lnSpc>
                        <a:tabLst/>
                      </a:pPr>
                      <a:endParaRPr lang="Arial" altLang="Arial" sz="100" dirty="0"/>
                    </a:p>
                    <a:p>
                      <a:pPr marL="693419" algn="l" rtl="0" eaLnBrk="0">
                        <a:lnSpc>
                          <a:spcPct val="97000"/>
                        </a:lnSpc>
                        <a:tabLst/>
                      </a:pPr>
                      <a:r>
                        <a:rPr sz="1700" kern="0" spc="60" dirty="0">
                          <a:solidFill>
                            <a:srgbClr val="000000">
                              <a:alpha val="100000"/>
                            </a:srgbClr>
                          </a:solidFill>
                          <a:latin typeface="Microsoft YaHei"/>
                          <a:ea typeface="Microsoft YaHei"/>
                          <a:cs typeface="Microsoft YaHei"/>
                        </a:rPr>
                        <a:t>酒精灯，</a:t>
                      </a:r>
                      <a:r>
                        <a:rPr sz="1700" kern="0" spc="-350" dirty="0">
                          <a:solidFill>
                            <a:srgbClr val="000000">
                              <a:alpha val="100000"/>
                            </a:srgbClr>
                          </a:solidFill>
                          <a:latin typeface="Microsoft YaHei"/>
                          <a:ea typeface="Microsoft YaHei"/>
                          <a:cs typeface="Microsoft YaHei"/>
                        </a:rPr>
                        <a:t> </a:t>
                      </a:r>
                      <a:r>
                        <a:rPr sz="1700" kern="0" spc="60" dirty="0">
                          <a:solidFill>
                            <a:srgbClr val="000000">
                              <a:alpha val="100000"/>
                            </a:srgbClr>
                          </a:solidFill>
                          <a:latin typeface="Microsoft YaHei"/>
                          <a:ea typeface="Microsoft YaHei"/>
                          <a:cs typeface="Microsoft YaHei"/>
                        </a:rPr>
                        <a:t>蜡烛</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c>
                  <a:txBody>
                    <a:bodyPr/>
                    <a:lstStyle/>
                    <a:p>
                      <a:pPr algn="l" rtl="0" eaLnBrk="0">
                        <a:lnSpc>
                          <a:spcPct val="123000"/>
                        </a:lnSpc>
                        <a:tabLst/>
                      </a:pPr>
                      <a:endParaRPr lang="Arial" altLang="Arial" sz="1000" dirty="0"/>
                    </a:p>
                    <a:p>
                      <a:pPr algn="l" rtl="0" eaLnBrk="0">
                        <a:lnSpc>
                          <a:spcPct val="123000"/>
                        </a:lnSpc>
                        <a:tabLst/>
                      </a:pPr>
                      <a:endParaRPr lang="Arial" altLang="Arial" sz="1000" dirty="0"/>
                    </a:p>
                    <a:p>
                      <a:pPr algn="l" rtl="0" eaLnBrk="0">
                        <a:lnSpc>
                          <a:spcPct val="123000"/>
                        </a:lnSpc>
                        <a:tabLst/>
                      </a:pPr>
                      <a:endParaRPr lang="Arial" altLang="Arial" sz="1000" dirty="0"/>
                    </a:p>
                    <a:p>
                      <a:pPr marL="1263014" indent="-1142364" algn="l" rtl="0" eaLnBrk="0">
                        <a:lnSpc>
                          <a:spcPct val="99000"/>
                        </a:lnSpc>
                        <a:spcBef>
                          <a:spcPts val="6"/>
                        </a:spcBef>
                        <a:tabLst/>
                      </a:pPr>
                      <a:r>
                        <a:rPr sz="1700" kern="0" spc="50" dirty="0">
                          <a:solidFill>
                            <a:srgbClr val="000000">
                              <a:alpha val="100000"/>
                            </a:srgbClr>
                          </a:solidFill>
                          <a:latin typeface="Microsoft YaHei"/>
                          <a:ea typeface="Microsoft YaHei"/>
                          <a:cs typeface="Microsoft YaHei"/>
                        </a:rPr>
                        <a:t>手持加热，</a:t>
                      </a:r>
                      <a:r>
                        <a:rPr sz="1700" kern="0" spc="-200" dirty="0">
                          <a:solidFill>
                            <a:srgbClr val="000000">
                              <a:alpha val="100000"/>
                            </a:srgbClr>
                          </a:solidFill>
                          <a:latin typeface="Microsoft YaHei"/>
                          <a:ea typeface="Microsoft YaHei"/>
                          <a:cs typeface="Microsoft YaHei"/>
                        </a:rPr>
                        <a:t> </a:t>
                      </a:r>
                      <a:r>
                        <a:rPr sz="1700" kern="0" spc="50" dirty="0">
                          <a:solidFill>
                            <a:srgbClr val="000000">
                              <a:alpha val="100000"/>
                            </a:srgbClr>
                          </a:solidFill>
                          <a:latin typeface="Microsoft YaHei"/>
                          <a:ea typeface="Microsoft YaHei"/>
                          <a:cs typeface="Microsoft YaHei"/>
                        </a:rPr>
                        <a:t>随机设定加热  </a:t>
                      </a:r>
                      <a:r>
                        <a:rPr sz="1700" kern="0" spc="-10" dirty="0">
                          <a:solidFill>
                            <a:srgbClr val="000000">
                              <a:alpha val="100000"/>
                            </a:srgbClr>
                          </a:solidFill>
                          <a:latin typeface="Microsoft YaHei"/>
                          <a:ea typeface="Microsoft YaHei"/>
                          <a:cs typeface="Microsoft YaHei"/>
                        </a:rPr>
                        <a:t>点</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c>
                  <a:txBody>
                    <a:bodyPr/>
                    <a:lstStyle/>
                    <a:p>
                      <a:pPr algn="l" rtl="0" eaLnBrk="0">
                        <a:lnSpc>
                          <a:spcPct val="123000"/>
                        </a:lnSpc>
                        <a:tabLst/>
                      </a:pPr>
                      <a:endParaRPr lang="Arial" altLang="Arial" sz="1000" dirty="0"/>
                    </a:p>
                    <a:p>
                      <a:pPr algn="l" rtl="0" eaLnBrk="0">
                        <a:lnSpc>
                          <a:spcPct val="123000"/>
                        </a:lnSpc>
                        <a:tabLst/>
                      </a:pPr>
                      <a:endParaRPr lang="Arial" altLang="Arial" sz="1000" dirty="0"/>
                    </a:p>
                    <a:p>
                      <a:pPr algn="l" rtl="0" eaLnBrk="0">
                        <a:lnSpc>
                          <a:spcPct val="123000"/>
                        </a:lnSpc>
                        <a:tabLst/>
                      </a:pPr>
                      <a:endParaRPr lang="Arial" altLang="Arial" sz="1000" dirty="0"/>
                    </a:p>
                    <a:p>
                      <a:pPr marL="346075" algn="l" rtl="0" eaLnBrk="0">
                        <a:lnSpc>
                          <a:spcPct val="98000"/>
                        </a:lnSpc>
                        <a:spcBef>
                          <a:spcPts val="3"/>
                        </a:spcBef>
                        <a:tabLst/>
                      </a:pPr>
                      <a:r>
                        <a:rPr sz="1700" kern="0" spc="70" dirty="0">
                          <a:solidFill>
                            <a:srgbClr val="000000">
                              <a:alpha val="100000"/>
                            </a:srgbClr>
                          </a:solidFill>
                          <a:latin typeface="Microsoft YaHei"/>
                          <a:ea typeface="Microsoft YaHei"/>
                          <a:cs typeface="Microsoft YaHei"/>
                        </a:rPr>
                        <a:t>局部加热，</a:t>
                      </a:r>
                      <a:r>
                        <a:rPr sz="1700" kern="0" spc="-320" dirty="0">
                          <a:solidFill>
                            <a:srgbClr val="000000">
                              <a:alpha val="100000"/>
                            </a:srgbClr>
                          </a:solidFill>
                          <a:latin typeface="Microsoft YaHei"/>
                          <a:ea typeface="Microsoft YaHei"/>
                          <a:cs typeface="Microsoft YaHei"/>
                        </a:rPr>
                        <a:t> </a:t>
                      </a:r>
                      <a:r>
                        <a:rPr sz="1700" kern="0" spc="70" dirty="0">
                          <a:solidFill>
                            <a:srgbClr val="000000">
                              <a:alpha val="100000"/>
                            </a:srgbClr>
                          </a:solidFill>
                          <a:latin typeface="Microsoft YaHei"/>
                          <a:ea typeface="Microsoft YaHei"/>
                          <a:cs typeface="Microsoft YaHei"/>
                        </a:rPr>
                        <a:t>灵活度大</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c vMerge="1">
                  <a:txBody>
                    <a:bodyPr/>
                    <a:lstStyle/>
                    <a:p>
                      <a:pPr algn="l" rtl="0" eaLnBrk="0">
                        <a:lnSpc>
                          <a:spcPct val="100000"/>
                        </a:lnSpc>
                        <a:tabLst/>
                      </a:pPr>
                      <a:endParaRPr lang="Arial" altLang="Arial" sz="10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r>
            </a:tbl>
          </a:graphicData>
        </a:graphic>
      </p:graphicFrame>
      <p:sp>
        <p:nvSpPr>
          <p:cNvPr id="918" name="textbox 918"/>
          <p:cNvSpPr/>
          <p:nvPr/>
        </p:nvSpPr>
        <p:spPr>
          <a:xfrm>
            <a:off x="364236" y="838200"/>
            <a:ext cx="1533525" cy="337184"/>
          </a:xfrm>
          <a:prstGeom prst="rect">
            <a:avLst/>
          </a:prstGeom>
          <a:solidFill>
            <a:srgbClr val="0000FF"/>
          </a:solidFill>
        </p:spPr>
        <p:txBody>
          <a:bodyPr vert="horz" wrap="square" lIns="0" tIns="0" rIns="0" bIns="0"/>
          <a:lstStyle/>
          <a:p>
            <a:pPr algn="l" rtl="0" eaLnBrk="0">
              <a:lnSpc>
                <a:spcPct val="128000"/>
              </a:lnSpc>
              <a:tabLst/>
            </a:pPr>
            <a:endParaRPr lang="Arial" altLang="Arial" sz="300" dirty="0"/>
          </a:p>
          <a:p>
            <a:pPr marL="104139" algn="l" rtl="0" eaLnBrk="0">
              <a:lnSpc>
                <a:spcPct val="98000"/>
              </a:lnSpc>
              <a:tabLst/>
            </a:pP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2，</a:t>
            </a:r>
            <a:r>
              <a:rPr sz="1500" b="1" kern="0" spc="-150" dirty="0">
                <a:solidFill>
                  <a:srgbClr val="FFFFFF">
                    <a:alpha val="100000"/>
                  </a:srgbClr>
                </a:solidFill>
                <a:latin typeface="Microsoft YaHei"/>
                <a:ea typeface="Microsoft YaHei"/>
                <a:cs typeface="Microsoft YaHei"/>
              </a:rPr>
              <a:t> </a:t>
            </a: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间接制版法</a:t>
            </a:r>
            <a:endParaRPr lang="Microsoft YaHei" altLang="Microsoft YaHei" sz="1500" dirty="0"/>
          </a:p>
        </p:txBody>
      </p:sp>
      <p:sp>
        <p:nvSpPr>
          <p:cNvPr id="920" name="textbox 920"/>
          <p:cNvSpPr/>
          <p:nvPr/>
        </p:nvSpPr>
        <p:spPr>
          <a:xfrm>
            <a:off x="295260" y="508771"/>
            <a:ext cx="143192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1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5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二</a:t>
            </a:r>
            <a:r>
              <a:rPr sz="1500" b="1" kern="0" spc="-9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）制版方</a:t>
            </a:r>
            <a:r>
              <a:rPr sz="1500" b="1" kern="0" spc="-1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法</a:t>
            </a:r>
            <a:endParaRPr lang="Microsoft YaHei" altLang="Microsoft YaHei" sz="1500" dirty="0"/>
          </a:p>
        </p:txBody>
      </p:sp>
      <p:sp>
        <p:nvSpPr>
          <p:cNvPr id="922" name="textbox 922"/>
          <p:cNvSpPr/>
          <p:nvPr/>
        </p:nvSpPr>
        <p:spPr>
          <a:xfrm>
            <a:off x="342493" y="1819097"/>
            <a:ext cx="1162685" cy="263525"/>
          </a:xfrm>
          <a:prstGeom prst="rect">
            <a:avLst/>
          </a:prstGeom>
        </p:spPr>
        <p:txBody>
          <a:bodyPr vert="horz" wrap="square" lIns="0" tIns="0" rIns="0" bIns="0"/>
          <a:lstStyle/>
          <a:p>
            <a:pPr algn="l" rtl="0" eaLnBrk="0">
              <a:lnSpc>
                <a:spcPct val="77963"/>
              </a:lnSpc>
              <a:tabLst/>
            </a:pPr>
            <a:endParaRPr lang="Arial" altLang="Arial" sz="100" dirty="0"/>
          </a:p>
          <a:p>
            <a:pPr marL="12700" algn="l" rtl="0" eaLnBrk="0">
              <a:lnSpc>
                <a:spcPct val="92000"/>
              </a:lnSpc>
              <a:tabLst/>
            </a:pPr>
            <a:r>
              <a:rPr sz="1700" kern="0" spc="80" dirty="0">
                <a:solidFill>
                  <a:srgbClr val="000000">
                    <a:alpha val="100000"/>
                  </a:srgbClr>
                </a:solidFill>
                <a:latin typeface="Microsoft YaHei"/>
                <a:ea typeface="Microsoft YaHei"/>
                <a:cs typeface="Microsoft YaHei"/>
              </a:rPr>
              <a:t>烤版设备表</a:t>
            </a:r>
            <a:endParaRPr lang="Microsoft YaHei" altLang="Microsoft YaHei" sz="1700" dirty="0"/>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4" name="textbox 924"/>
          <p:cNvSpPr/>
          <p:nvPr/>
        </p:nvSpPr>
        <p:spPr>
          <a:xfrm>
            <a:off x="1125663" y="3807085"/>
            <a:ext cx="10384155" cy="1713864"/>
          </a:xfrm>
          <a:prstGeom prst="rect">
            <a:avLst/>
          </a:prstGeom>
        </p:spPr>
        <p:txBody>
          <a:bodyPr vert="horz" wrap="square" lIns="0" tIns="0" rIns="0" bIns="0"/>
          <a:lstStyle/>
          <a:p>
            <a:pPr algn="l" rtl="0" eaLnBrk="0">
              <a:lnSpc>
                <a:spcPct val="83903"/>
              </a:lnSpc>
              <a:tabLst/>
            </a:pPr>
            <a:endParaRPr lang="Arial" altLang="Arial" sz="100" dirty="0"/>
          </a:p>
          <a:p>
            <a:pPr marL="414655" algn="l" rtl="0" eaLnBrk="0">
              <a:lnSpc>
                <a:spcPct val="90000"/>
              </a:lnSpc>
              <a:tabLst/>
            </a:pPr>
            <a:r>
              <a:rPr sz="1500" kern="0" spc="90" dirty="0">
                <a:solidFill>
                  <a:srgbClr val="000000">
                    <a:alpha val="100000"/>
                  </a:srgbClr>
                </a:solidFill>
                <a:latin typeface="Microsoft YaHei"/>
                <a:ea typeface="Microsoft YaHei"/>
                <a:cs typeface="Microsoft YaHei"/>
              </a:rPr>
              <a:t>制作方法：</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将处理好的金属板放置在加热</a:t>
            </a:r>
            <a:r>
              <a:rPr sz="1500" kern="0" spc="80" dirty="0">
                <a:solidFill>
                  <a:srgbClr val="000000">
                    <a:alpha val="100000"/>
                  </a:srgbClr>
                </a:solidFill>
                <a:latin typeface="Microsoft YaHei"/>
                <a:ea typeface="Microsoft YaHei"/>
                <a:cs typeface="Microsoft YaHei"/>
              </a:rPr>
              <a:t>台，</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取软蜡放于印刷版面</a:t>
            </a:r>
            <a:r>
              <a:rPr sz="1500" kern="0" spc="-1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，根据创作稿需要，</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用板刷等工具将软蜡刷至</a:t>
            </a:r>
            <a:endParaRPr lang="Microsoft YaHei" altLang="Microsoft YaHei" sz="1500" dirty="0"/>
          </a:p>
          <a:p>
            <a:pPr marL="12700" indent="2540" algn="l" rtl="0" eaLnBrk="0">
              <a:lnSpc>
                <a:spcPct val="162000"/>
              </a:lnSpc>
              <a:spcBef>
                <a:spcPts val="8"/>
              </a:spcBef>
              <a:tabLst/>
            </a:pPr>
            <a:r>
              <a:rPr sz="1500" kern="0" spc="90" dirty="0">
                <a:solidFill>
                  <a:srgbClr val="000000">
                    <a:alpha val="100000"/>
                  </a:srgbClr>
                </a:solidFill>
                <a:latin typeface="Microsoft YaHei"/>
                <a:ea typeface="Microsoft YaHei"/>
                <a:cs typeface="Microsoft YaHei"/>
              </a:rPr>
              <a:t>所需状态，</a:t>
            </a:r>
            <a:r>
              <a:rPr sz="1500" kern="0" spc="-31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或均匀平涂或厚薄错落或凹凸堆积，</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等等，</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再将准备好的肌理材料压印在印刷版</a:t>
            </a:r>
            <a:r>
              <a:rPr sz="1500" kern="0" spc="80" dirty="0">
                <a:solidFill>
                  <a:srgbClr val="000000">
                    <a:alpha val="100000"/>
                  </a:srgbClr>
                </a:solidFill>
                <a:latin typeface="Microsoft YaHei"/>
                <a:ea typeface="Microsoft YaHei"/>
                <a:cs typeface="Microsoft YaHei"/>
              </a:rPr>
              <a:t>面刷好的软蜡上，</a:t>
            </a:r>
            <a:r>
              <a:rPr sz="1500" kern="0" spc="-31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直接人</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为压印即可形成肌理</a:t>
            </a:r>
            <a:r>
              <a:rPr sz="1500" kern="0" spc="-1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。如果是复杂且普通力量难以压印肌理的材料，</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则需要</a:t>
            </a:r>
            <a:r>
              <a:rPr sz="1500" kern="0" spc="80" dirty="0">
                <a:solidFill>
                  <a:srgbClr val="000000">
                    <a:alpha val="100000"/>
                  </a:srgbClr>
                </a:solidFill>
                <a:latin typeface="Microsoft YaHei"/>
                <a:ea typeface="Microsoft YaHei"/>
                <a:cs typeface="Microsoft YaHei"/>
              </a:rPr>
              <a:t>将肌理材料布置在印刷版软蜡上面以后</a:t>
            </a:r>
            <a:r>
              <a:rPr sz="1500" kern="0" spc="-1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r>
              <a:rPr sz="1500" kern="0" spc="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依次盖上蜡纸</a:t>
            </a:r>
            <a:r>
              <a:rPr sz="1500" kern="0" spc="-15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、防渗纸</a:t>
            </a:r>
            <a:r>
              <a:rPr sz="1500" kern="0" spc="-13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、毛毡，</a:t>
            </a:r>
            <a:r>
              <a:rPr sz="1500" kern="0" spc="-35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使用铜版印刷机出肌理</a:t>
            </a:r>
            <a:r>
              <a:rPr sz="1500" kern="0" spc="-15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。一般的肌理材料实物有纱网</a:t>
            </a:r>
            <a:r>
              <a:rPr sz="1500" kern="0" spc="-14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、树叶</a:t>
            </a:r>
            <a:r>
              <a:rPr sz="1500" kern="0" spc="-14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、草茎</a:t>
            </a:r>
            <a:r>
              <a:rPr sz="1500" kern="0" spc="-14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、布片</a:t>
            </a:r>
            <a:r>
              <a:rPr sz="1500" kern="0" spc="-14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、绳子</a:t>
            </a:r>
            <a:r>
              <a:rPr sz="1500" kern="0" spc="-14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、棉</a:t>
            </a:r>
            <a:r>
              <a:rPr sz="1500" kern="0" spc="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线，</a:t>
            </a:r>
            <a:r>
              <a:rPr sz="1500" kern="0" spc="-31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等等</a:t>
            </a:r>
            <a:r>
              <a:rPr sz="1500" kern="0" spc="-25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926" name="textbox 926"/>
          <p:cNvSpPr/>
          <p:nvPr/>
        </p:nvSpPr>
        <p:spPr>
          <a:xfrm>
            <a:off x="1132753" y="2471363"/>
            <a:ext cx="10367009" cy="597534"/>
          </a:xfrm>
          <a:prstGeom prst="rect">
            <a:avLst/>
          </a:prstGeom>
        </p:spPr>
        <p:txBody>
          <a:bodyPr vert="horz" wrap="square" lIns="0" tIns="0" rIns="0" bIns="0"/>
          <a:lstStyle/>
          <a:p>
            <a:pPr algn="l" rtl="0" eaLnBrk="0">
              <a:lnSpc>
                <a:spcPct val="83903"/>
              </a:lnSpc>
              <a:tabLst/>
            </a:pPr>
            <a:endParaRPr lang="Arial" altLang="Arial" sz="100" dirty="0"/>
          </a:p>
          <a:p>
            <a:pPr algn="r" rtl="0" eaLnBrk="0">
              <a:lnSpc>
                <a:spcPct val="90000"/>
              </a:lnSpc>
              <a:tabLst/>
            </a:pPr>
            <a:r>
              <a:rPr sz="1500" kern="0" spc="80" dirty="0">
                <a:solidFill>
                  <a:srgbClr val="000000">
                    <a:alpha val="100000"/>
                  </a:srgbClr>
                </a:solidFill>
                <a:latin typeface="Microsoft YaHei"/>
                <a:ea typeface="Microsoft YaHei"/>
                <a:cs typeface="Microsoft YaHei"/>
              </a:rPr>
              <a:t>软蜡法原理是“</a:t>
            </a:r>
            <a:r>
              <a:rPr sz="1500" kern="0" spc="-30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印模</a:t>
            </a:r>
            <a:r>
              <a:rPr sz="1500" kern="0" spc="-1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”。在金属版上涂满软蜡，</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用带有肌理的材料压印在软蜡上</a:t>
            </a:r>
            <a:r>
              <a:rPr sz="1500" kern="0" spc="70" dirty="0">
                <a:solidFill>
                  <a:srgbClr val="000000">
                    <a:alpha val="100000"/>
                  </a:srgbClr>
                </a:solidFill>
                <a:latin typeface="Microsoft YaHei"/>
                <a:ea typeface="Microsoft YaHei"/>
                <a:cs typeface="Microsoft YaHei"/>
              </a:rPr>
              <a:t>，</a:t>
            </a:r>
            <a:r>
              <a:rPr sz="1500" kern="0" spc="-3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取走肌理材料后</a:t>
            </a:r>
            <a:r>
              <a:rPr sz="1500" kern="0" spc="-1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，在软蜡上留</a:t>
            </a:r>
            <a:endParaRPr lang="Microsoft YaHei" altLang="Microsoft YaHei" sz="1500" dirty="0"/>
          </a:p>
          <a:p>
            <a:pPr marL="12700" algn="l" rtl="0" eaLnBrk="0">
              <a:lnSpc>
                <a:spcPts val="2880"/>
              </a:lnSpc>
              <a:tabLst/>
            </a:pPr>
            <a:r>
              <a:rPr sz="1500" kern="0" spc="70" dirty="0">
                <a:solidFill>
                  <a:srgbClr val="000000">
                    <a:alpha val="100000"/>
                  </a:srgbClr>
                </a:solidFill>
                <a:latin typeface="Microsoft YaHei"/>
                <a:ea typeface="Microsoft YaHei"/>
                <a:cs typeface="Microsoft YaHei"/>
              </a:rPr>
              <a:t>下肌理痕迹</a:t>
            </a:r>
            <a:r>
              <a:rPr sz="1500" kern="0" spc="-8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。软蜡一般是在硬蜡加入羊脂或者凡士林调制成</a:t>
            </a:r>
            <a:r>
              <a:rPr sz="1500" kern="0" spc="-1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。特点：</a:t>
            </a:r>
            <a:r>
              <a:rPr sz="1500" kern="0" spc="-31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有黏性，</a:t>
            </a:r>
            <a:r>
              <a:rPr sz="1500" kern="0" spc="-3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有油性，</a:t>
            </a:r>
            <a:r>
              <a:rPr sz="1500" kern="0" spc="-30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不易干硬，</a:t>
            </a:r>
            <a:r>
              <a:rPr sz="1500" kern="0" spc="-3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易成型</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928" name="textbox 928"/>
          <p:cNvSpPr/>
          <p:nvPr/>
        </p:nvSpPr>
        <p:spPr>
          <a:xfrm>
            <a:off x="4727448" y="1607820"/>
            <a:ext cx="1610994" cy="398145"/>
          </a:xfrm>
          <a:prstGeom prst="rect">
            <a:avLst/>
          </a:prstGeom>
          <a:solidFill>
            <a:srgbClr val="FC4007"/>
          </a:solidFill>
        </p:spPr>
        <p:txBody>
          <a:bodyPr vert="horz" wrap="square" lIns="0" tIns="0" rIns="0" bIns="0"/>
          <a:lstStyle/>
          <a:p>
            <a:pPr algn="l" rtl="0" eaLnBrk="0">
              <a:lnSpc>
                <a:spcPct val="79112"/>
              </a:lnSpc>
              <a:tabLst/>
            </a:pPr>
            <a:endParaRPr lang="Arial" altLang="Arial" sz="100" dirty="0"/>
          </a:p>
          <a:p>
            <a:pPr marL="238759" algn="l" rtl="0" eaLnBrk="0">
              <a:lnSpc>
                <a:spcPts val="2542"/>
              </a:lnSpc>
              <a:tabLst/>
            </a:pPr>
            <a:r>
              <a:rPr sz="1800" kern="0" spc="-100" dirty="0">
                <a:solidFill>
                  <a:srgbClr val="FFFFFF">
                    <a:alpha val="100000"/>
                  </a:srgbClr>
                </a:solidFill>
                <a:latin typeface="Microsoft YaHei"/>
                <a:ea typeface="Microsoft YaHei"/>
                <a:cs typeface="Microsoft YaHei"/>
              </a:rPr>
              <a:t>（</a:t>
            </a:r>
            <a:r>
              <a:rPr sz="1800" kern="0" spc="-180" dirty="0">
                <a:solidFill>
                  <a:srgbClr val="FFFFFF">
                    <a:alpha val="100000"/>
                  </a:srgbClr>
                </a:solidFill>
                <a:latin typeface="Microsoft YaHei"/>
                <a:ea typeface="Microsoft YaHei"/>
                <a:cs typeface="Microsoft YaHei"/>
              </a:rPr>
              <a:t> </a:t>
            </a:r>
            <a:r>
              <a:rPr sz="1800" kern="0" spc="-100" dirty="0">
                <a:solidFill>
                  <a:srgbClr val="FFFFFF">
                    <a:alpha val="100000"/>
                  </a:srgbClr>
                </a:solidFill>
                <a:latin typeface="Microsoft YaHei"/>
                <a:ea typeface="Microsoft YaHei"/>
                <a:cs typeface="Microsoft YaHei"/>
              </a:rPr>
              <a:t>3</a:t>
            </a:r>
            <a:r>
              <a:rPr sz="1800" kern="0" spc="-280" dirty="0">
                <a:solidFill>
                  <a:srgbClr val="FFFFFF">
                    <a:alpha val="100000"/>
                  </a:srgbClr>
                </a:solidFill>
                <a:latin typeface="Microsoft YaHei"/>
                <a:ea typeface="Microsoft YaHei"/>
                <a:cs typeface="Microsoft YaHei"/>
              </a:rPr>
              <a:t> </a:t>
            </a:r>
            <a:r>
              <a:rPr sz="1800" kern="0" spc="-100" dirty="0">
                <a:solidFill>
                  <a:srgbClr val="FFFFFF">
                    <a:alpha val="100000"/>
                  </a:srgbClr>
                </a:solidFill>
                <a:latin typeface="Microsoft YaHei"/>
                <a:ea typeface="Microsoft YaHei"/>
                <a:cs typeface="Microsoft YaHei"/>
              </a:rPr>
              <a:t>）软蜡法</a:t>
            </a:r>
            <a:endParaRPr lang="Microsoft YaHei" altLang="Microsoft YaHei" sz="1800" dirty="0"/>
          </a:p>
        </p:txBody>
      </p:sp>
      <p:sp>
        <p:nvSpPr>
          <p:cNvPr id="930" name="textbox 930"/>
          <p:cNvSpPr/>
          <p:nvPr/>
        </p:nvSpPr>
        <p:spPr>
          <a:xfrm>
            <a:off x="377952" y="838200"/>
            <a:ext cx="1533525" cy="337184"/>
          </a:xfrm>
          <a:prstGeom prst="rect">
            <a:avLst/>
          </a:prstGeom>
          <a:solidFill>
            <a:srgbClr val="1405FF"/>
          </a:solidFill>
        </p:spPr>
        <p:txBody>
          <a:bodyPr vert="horz" wrap="square" lIns="0" tIns="0" rIns="0" bIns="0"/>
          <a:lstStyle/>
          <a:p>
            <a:pPr algn="l" rtl="0" eaLnBrk="0">
              <a:lnSpc>
                <a:spcPct val="128000"/>
              </a:lnSpc>
              <a:tabLst/>
            </a:pPr>
            <a:endParaRPr lang="Arial" altLang="Arial" sz="300" dirty="0"/>
          </a:p>
          <a:p>
            <a:pPr marL="104139" algn="l" rtl="0" eaLnBrk="0">
              <a:lnSpc>
                <a:spcPct val="98000"/>
              </a:lnSpc>
              <a:tabLst/>
            </a:pP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2，</a:t>
            </a:r>
            <a:r>
              <a:rPr sz="1500" b="1" kern="0" spc="-150" dirty="0">
                <a:solidFill>
                  <a:srgbClr val="FFFFFF">
                    <a:alpha val="100000"/>
                  </a:srgbClr>
                </a:solidFill>
                <a:latin typeface="Microsoft YaHei"/>
                <a:ea typeface="Microsoft YaHei"/>
                <a:cs typeface="Microsoft YaHei"/>
              </a:rPr>
              <a:t> </a:t>
            </a: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间接制版法</a:t>
            </a:r>
            <a:endParaRPr lang="Microsoft YaHei" altLang="Microsoft YaHei" sz="1500" dirty="0"/>
          </a:p>
        </p:txBody>
      </p:sp>
      <p:sp>
        <p:nvSpPr>
          <p:cNvPr id="932" name="textbox 932"/>
          <p:cNvSpPr/>
          <p:nvPr/>
        </p:nvSpPr>
        <p:spPr>
          <a:xfrm>
            <a:off x="318755" y="508771"/>
            <a:ext cx="143192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1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5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二</a:t>
            </a:r>
            <a:r>
              <a:rPr sz="1500" b="1" kern="0" spc="-9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）制版方</a:t>
            </a:r>
            <a:r>
              <a:rPr sz="1500" b="1" kern="0" spc="-1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法</a:t>
            </a:r>
            <a:endParaRPr lang="Microsoft YaHei" altLang="Microsoft YaHei" sz="1500" dirty="0"/>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4" name="picture 934"/>
          <p:cNvPicPr>
            <a:picLocks noChangeAspect="1"/>
          </p:cNvPicPr>
          <p:nvPr/>
        </p:nvPicPr>
        <p:blipFill>
          <a:blip r:embed="rId2"/>
          <a:stretch>
            <a:fillRect/>
          </a:stretch>
        </p:blipFill>
        <p:spPr>
          <a:xfrm rot="21600000">
            <a:off x="1165860" y="2193035"/>
            <a:ext cx="10291571" cy="2473452"/>
          </a:xfrm>
          <a:prstGeom prst="rect">
            <a:avLst/>
          </a:prstGeom>
        </p:spPr>
      </p:pic>
      <p:sp>
        <p:nvSpPr>
          <p:cNvPr id="936" name="textbox 936"/>
          <p:cNvSpPr/>
          <p:nvPr/>
        </p:nvSpPr>
        <p:spPr>
          <a:xfrm>
            <a:off x="4442205" y="5080771"/>
            <a:ext cx="3418204"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kern="0" spc="80" dirty="0">
                <a:solidFill>
                  <a:srgbClr val="000000">
                    <a:alpha val="100000"/>
                  </a:srgbClr>
                </a:solidFill>
                <a:latin typeface="Microsoft YaHei"/>
                <a:ea typeface="Microsoft YaHei"/>
                <a:cs typeface="Microsoft YaHei"/>
              </a:rPr>
              <a:t>《离岸》/董倩婷/2019/</a:t>
            </a:r>
            <a:r>
              <a:rPr sz="1500" kern="0" spc="70" dirty="0">
                <a:solidFill>
                  <a:srgbClr val="000000">
                    <a:alpha val="100000"/>
                  </a:srgbClr>
                </a:solidFill>
                <a:latin typeface="Microsoft YaHei"/>
                <a:ea typeface="Microsoft YaHei"/>
                <a:cs typeface="Microsoft YaHei"/>
              </a:rPr>
              <a:t>80</a:t>
            </a:r>
            <a:r>
              <a:rPr sz="1500" kern="0" spc="0" dirty="0">
                <a:solidFill>
                  <a:srgbClr val="000000">
                    <a:alpha val="100000"/>
                  </a:srgbClr>
                </a:solidFill>
                <a:latin typeface="Microsoft YaHei"/>
                <a:ea typeface="Microsoft YaHei"/>
                <a:cs typeface="Microsoft YaHei"/>
              </a:rPr>
              <a:t>cm</a:t>
            </a:r>
            <a:r>
              <a:rPr sz="1500" kern="0" spc="70" dirty="0">
                <a:solidFill>
                  <a:srgbClr val="000000">
                    <a:alpha val="100000"/>
                  </a:srgbClr>
                </a:solidFill>
                <a:latin typeface="Microsoft YaHei"/>
                <a:ea typeface="Microsoft YaHei"/>
                <a:cs typeface="Microsoft YaHei"/>
              </a:rPr>
              <a:t>*20</a:t>
            </a:r>
            <a:r>
              <a:rPr sz="1500" kern="0" spc="0" dirty="0">
                <a:solidFill>
                  <a:srgbClr val="000000">
                    <a:alpha val="100000"/>
                  </a:srgbClr>
                </a:solidFill>
                <a:latin typeface="Microsoft YaHei"/>
                <a:ea typeface="Microsoft YaHei"/>
                <a:cs typeface="Microsoft YaHei"/>
              </a:rPr>
              <a:t>cm</a:t>
            </a:r>
            <a:endParaRPr lang="Microsoft YaHei" altLang="Microsoft YaHei" sz="1500" dirty="0"/>
          </a:p>
        </p:txBody>
      </p:sp>
      <p:sp>
        <p:nvSpPr>
          <p:cNvPr id="938" name="textbox 938"/>
          <p:cNvSpPr/>
          <p:nvPr/>
        </p:nvSpPr>
        <p:spPr>
          <a:xfrm>
            <a:off x="364236" y="838200"/>
            <a:ext cx="1533525" cy="337184"/>
          </a:xfrm>
          <a:prstGeom prst="rect">
            <a:avLst/>
          </a:prstGeom>
          <a:solidFill>
            <a:srgbClr val="0000FF"/>
          </a:solidFill>
        </p:spPr>
        <p:txBody>
          <a:bodyPr vert="horz" wrap="square" lIns="0" tIns="0" rIns="0" bIns="0"/>
          <a:lstStyle/>
          <a:p>
            <a:pPr algn="l" rtl="0" eaLnBrk="0">
              <a:lnSpc>
                <a:spcPct val="128000"/>
              </a:lnSpc>
              <a:tabLst/>
            </a:pPr>
            <a:endParaRPr lang="Arial" altLang="Arial" sz="300" dirty="0"/>
          </a:p>
          <a:p>
            <a:pPr marL="104139" algn="l" rtl="0" eaLnBrk="0">
              <a:lnSpc>
                <a:spcPct val="98000"/>
              </a:lnSpc>
              <a:tabLst/>
            </a:pP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2，</a:t>
            </a:r>
            <a:r>
              <a:rPr sz="1500" b="1" kern="0" spc="-150" dirty="0">
                <a:solidFill>
                  <a:srgbClr val="FFFFFF">
                    <a:alpha val="100000"/>
                  </a:srgbClr>
                </a:solidFill>
                <a:latin typeface="Microsoft YaHei"/>
                <a:ea typeface="Microsoft YaHei"/>
                <a:cs typeface="Microsoft YaHei"/>
              </a:rPr>
              <a:t> </a:t>
            </a: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间接制版法</a:t>
            </a:r>
            <a:endParaRPr lang="Microsoft YaHei" altLang="Microsoft YaHei" sz="1500" dirty="0"/>
          </a:p>
        </p:txBody>
      </p:sp>
      <p:sp>
        <p:nvSpPr>
          <p:cNvPr id="940" name="textbox 940"/>
          <p:cNvSpPr/>
          <p:nvPr/>
        </p:nvSpPr>
        <p:spPr>
          <a:xfrm>
            <a:off x="295260" y="508771"/>
            <a:ext cx="143192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1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5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二</a:t>
            </a:r>
            <a:r>
              <a:rPr sz="1500" b="1" kern="0" spc="-9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）制版方</a:t>
            </a:r>
            <a:r>
              <a:rPr sz="1500" b="1" kern="0" spc="-1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法</a:t>
            </a:r>
            <a:endParaRPr lang="Microsoft YaHei" altLang="Microsoft YaHei" sz="1500" dirty="0"/>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 name="textbox 942"/>
          <p:cNvSpPr/>
          <p:nvPr/>
        </p:nvSpPr>
        <p:spPr>
          <a:xfrm>
            <a:off x="1126879" y="2288395"/>
            <a:ext cx="10382884" cy="3555365"/>
          </a:xfrm>
          <a:prstGeom prst="rect">
            <a:avLst/>
          </a:prstGeom>
        </p:spPr>
        <p:txBody>
          <a:bodyPr vert="horz" wrap="square" lIns="0" tIns="0" rIns="0" bIns="0"/>
          <a:lstStyle/>
          <a:p>
            <a:pPr algn="l" rtl="0" eaLnBrk="0">
              <a:lnSpc>
                <a:spcPct val="86561"/>
              </a:lnSpc>
              <a:tabLst/>
            </a:pPr>
            <a:endParaRPr lang="Arial" altLang="Arial" sz="100" dirty="0"/>
          </a:p>
          <a:p>
            <a:pPr marL="408305" algn="l" rtl="0" eaLnBrk="0">
              <a:lnSpc>
                <a:spcPct val="90000"/>
              </a:lnSpc>
              <a:tabLst/>
            </a:pPr>
            <a:r>
              <a:rPr sz="1500" kern="0" spc="100" dirty="0">
                <a:solidFill>
                  <a:srgbClr val="000000">
                    <a:alpha val="100000"/>
                  </a:srgbClr>
                </a:solidFill>
                <a:latin typeface="Microsoft YaHei"/>
                <a:ea typeface="Microsoft YaHei"/>
                <a:cs typeface="Microsoft YaHei"/>
              </a:rPr>
              <a:t>糖水脱胶腐蚀法原理是脱落法，</a:t>
            </a:r>
            <a:r>
              <a:rPr sz="1500" kern="0" spc="-360" dirty="0">
                <a:solidFill>
                  <a:srgbClr val="000000">
                    <a:alpha val="100000"/>
                  </a:srgbClr>
                </a:solidFill>
                <a:latin typeface="Microsoft YaHei"/>
                <a:ea typeface="Microsoft YaHei"/>
                <a:cs typeface="Microsoft YaHei"/>
              </a:rPr>
              <a:t> </a:t>
            </a:r>
            <a:r>
              <a:rPr sz="1500" kern="0" spc="100" dirty="0">
                <a:solidFill>
                  <a:srgbClr val="000000">
                    <a:alpha val="100000"/>
                  </a:srgbClr>
                </a:solidFill>
                <a:latin typeface="Microsoft YaHei"/>
                <a:ea typeface="Microsoft YaHei"/>
                <a:cs typeface="Microsoft YaHei"/>
              </a:rPr>
              <a:t>使用笔刷等工</a:t>
            </a:r>
            <a:r>
              <a:rPr sz="1500" kern="0" spc="90" dirty="0">
                <a:solidFill>
                  <a:srgbClr val="000000">
                    <a:alpha val="100000"/>
                  </a:srgbClr>
                </a:solidFill>
                <a:latin typeface="Microsoft YaHei"/>
                <a:ea typeface="Microsoft YaHei"/>
                <a:cs typeface="Microsoft YaHei"/>
              </a:rPr>
              <a:t>具蘸色胶质混合剂在金属版上涂抹作画，</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再在印刷版上色胶混合剂</a:t>
            </a:r>
            <a:endParaRPr lang="Microsoft YaHei" altLang="Microsoft YaHei" sz="1500" dirty="0"/>
          </a:p>
          <a:p>
            <a:pPr marL="19684" indent="-5080" algn="l" rtl="0" eaLnBrk="0">
              <a:lnSpc>
                <a:spcPct val="161000"/>
              </a:lnSpc>
              <a:spcBef>
                <a:spcPts val="7"/>
              </a:spcBef>
              <a:tabLst/>
            </a:pPr>
            <a:r>
              <a:rPr sz="1500" kern="0" spc="90" dirty="0">
                <a:solidFill>
                  <a:srgbClr val="000000">
                    <a:alpha val="100000"/>
                  </a:srgbClr>
                </a:solidFill>
                <a:latin typeface="Microsoft YaHei"/>
                <a:ea typeface="Microsoft YaHei"/>
                <a:cs typeface="Microsoft YaHei"/>
              </a:rPr>
              <a:t>涂满防腐液，</a:t>
            </a:r>
            <a:r>
              <a:rPr sz="1500" kern="0" spc="-2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防腐液一般使用沥青</a:t>
            </a:r>
            <a:r>
              <a:rPr sz="1500" kern="0" spc="80" dirty="0">
                <a:solidFill>
                  <a:srgbClr val="000000">
                    <a:alpha val="100000"/>
                  </a:srgbClr>
                </a:solidFill>
                <a:latin typeface="Microsoft YaHei"/>
                <a:ea typeface="Microsoft YaHei"/>
                <a:cs typeface="Microsoft YaHei"/>
              </a:rPr>
              <a:t>，</a:t>
            </a:r>
            <a:r>
              <a:rPr sz="1500" kern="0" spc="-2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防腐液干燥后放入清水中，</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胶质颜料遇水便溶解脱落，</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暴露出金属层面，</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再使用</a:t>
            </a:r>
            <a:r>
              <a:rPr sz="1500" kern="0" spc="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飞尘方法腐蚀</a:t>
            </a:r>
            <a:r>
              <a:rPr sz="1500" kern="0" spc="-20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19000"/>
              </a:lnSpc>
              <a:tabLst/>
            </a:pPr>
            <a:endParaRPr lang="Arial" altLang="Arial" sz="1000" dirty="0"/>
          </a:p>
          <a:p>
            <a:pPr algn="l" rtl="0" eaLnBrk="0">
              <a:lnSpc>
                <a:spcPct val="120000"/>
              </a:lnSpc>
              <a:tabLst/>
            </a:pPr>
            <a:endParaRPr lang="Arial" altLang="Arial" sz="1000" dirty="0"/>
          </a:p>
          <a:p>
            <a:pPr algn="l" rtl="0" eaLnBrk="0">
              <a:lnSpc>
                <a:spcPct val="120000"/>
              </a:lnSpc>
              <a:tabLst/>
            </a:pPr>
            <a:endParaRPr lang="Arial" altLang="Arial" sz="1000" dirty="0"/>
          </a:p>
          <a:p>
            <a:pPr marL="410844" algn="l" rtl="0" eaLnBrk="0">
              <a:lnSpc>
                <a:spcPct val="90000"/>
              </a:lnSpc>
              <a:spcBef>
                <a:spcPts val="452"/>
              </a:spcBef>
              <a:tabLst/>
            </a:pPr>
            <a:r>
              <a:rPr sz="1500" kern="0" spc="90" dirty="0">
                <a:solidFill>
                  <a:srgbClr val="000000">
                    <a:alpha val="100000"/>
                  </a:srgbClr>
                </a:solidFill>
                <a:latin typeface="Microsoft YaHei"/>
                <a:ea typeface="Microsoft YaHei"/>
                <a:cs typeface="Microsoft YaHei"/>
              </a:rPr>
              <a:t>色胶质混合剂制作方法：</a:t>
            </a:r>
            <a:r>
              <a:rPr sz="1500" kern="0" spc="-21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1份阿拉伯树胶加入5份清水中，</a:t>
            </a:r>
            <a:r>
              <a:rPr sz="1500" kern="0" spc="-2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间接加热搅拌成均匀的黏</a:t>
            </a:r>
            <a:r>
              <a:rPr sz="1500" kern="0" spc="80" dirty="0">
                <a:solidFill>
                  <a:srgbClr val="000000">
                    <a:alpha val="100000"/>
                  </a:srgbClr>
                </a:solidFill>
                <a:latin typeface="Microsoft YaHei"/>
                <a:ea typeface="Microsoft YaHei"/>
                <a:cs typeface="Microsoft YaHei"/>
              </a:rPr>
              <a:t>性混合液，</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再加入4份水性颜</a:t>
            </a:r>
            <a:endParaRPr lang="Microsoft YaHei" altLang="Microsoft YaHei" sz="1500" dirty="0"/>
          </a:p>
          <a:p>
            <a:pPr marL="12700" algn="l" rtl="0" eaLnBrk="0">
              <a:lnSpc>
                <a:spcPts val="2769"/>
              </a:lnSpc>
              <a:tabLst/>
            </a:pPr>
            <a:r>
              <a:rPr sz="1500" kern="0" spc="80" dirty="0">
                <a:solidFill>
                  <a:srgbClr val="000000">
                    <a:alpha val="100000"/>
                  </a:srgbClr>
                </a:solidFill>
                <a:latin typeface="Microsoft YaHei"/>
                <a:ea typeface="Microsoft YaHei"/>
                <a:cs typeface="Microsoft YaHei"/>
              </a:rPr>
              <a:t>料搅拌均匀即成</a:t>
            </a:r>
            <a:r>
              <a:rPr sz="1500" kern="0" spc="-2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34000"/>
              </a:lnSpc>
              <a:tabLst/>
            </a:pPr>
            <a:endParaRPr lang="Arial" altLang="Arial" sz="1000" dirty="0"/>
          </a:p>
          <a:p>
            <a:pPr algn="l" rtl="0" eaLnBrk="0">
              <a:lnSpc>
                <a:spcPct val="135000"/>
              </a:lnSpc>
              <a:tabLst/>
            </a:pPr>
            <a:endParaRPr lang="Arial" altLang="Arial" sz="1000" dirty="0"/>
          </a:p>
          <a:p>
            <a:pPr marL="408305" algn="l" rtl="0" eaLnBrk="0">
              <a:lnSpc>
                <a:spcPct val="90000"/>
              </a:lnSpc>
              <a:spcBef>
                <a:spcPts val="460"/>
              </a:spcBef>
              <a:tabLst/>
            </a:pPr>
            <a:r>
              <a:rPr sz="1500" kern="0" spc="90" dirty="0">
                <a:solidFill>
                  <a:srgbClr val="000000">
                    <a:alpha val="100000"/>
                  </a:srgbClr>
                </a:solidFill>
                <a:latin typeface="Microsoft YaHei"/>
                <a:ea typeface="Microsoft YaHei"/>
                <a:cs typeface="Microsoft YaHei"/>
              </a:rPr>
              <a:t>糖水脱胶法制版程序，</a:t>
            </a:r>
            <a:r>
              <a:rPr sz="1500" kern="0" spc="-28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先用氧化锌粉擦揉印刷版面，</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再根据创作画稿使用板刷蘸色胶质混合剂绘制图像，</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注意绘</a:t>
            </a:r>
            <a:endParaRPr lang="Microsoft YaHei" altLang="Microsoft YaHei" sz="1500" dirty="0"/>
          </a:p>
          <a:p>
            <a:pPr marL="12700" indent="4444" algn="l" rtl="0" eaLnBrk="0">
              <a:lnSpc>
                <a:spcPct val="164000"/>
              </a:lnSpc>
              <a:spcBef>
                <a:spcPts val="8"/>
              </a:spcBef>
              <a:tabLst/>
            </a:pPr>
            <a:r>
              <a:rPr sz="1500" kern="0" spc="90" dirty="0">
                <a:solidFill>
                  <a:srgbClr val="000000">
                    <a:alpha val="100000"/>
                  </a:srgbClr>
                </a:solidFill>
                <a:latin typeface="Microsoft YaHei"/>
                <a:ea typeface="Microsoft YaHei"/>
                <a:cs typeface="Microsoft YaHei"/>
              </a:rPr>
              <a:t>制时要充分发挥糖水脱胶法特色来塑造图像，</a:t>
            </a:r>
            <a:r>
              <a:rPr sz="1500" kern="0" spc="-30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不易涂抹过厚胶质颜料，</a:t>
            </a:r>
            <a:r>
              <a:rPr sz="1500" kern="0" spc="-30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否则不易涂沥青防腐液，</a:t>
            </a:r>
            <a:r>
              <a:rPr sz="1500" kern="0" spc="-3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遇水不易剥落胶质颜</a:t>
            </a:r>
            <a:r>
              <a:rPr sz="1500" kern="0" spc="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料，</a:t>
            </a:r>
            <a:r>
              <a:rPr sz="1500" kern="0" spc="-29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也就影响腐蚀效果</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944" name="textbox 944"/>
          <p:cNvSpPr/>
          <p:nvPr/>
        </p:nvSpPr>
        <p:spPr>
          <a:xfrm>
            <a:off x="4411979" y="1607820"/>
            <a:ext cx="2629535" cy="398145"/>
          </a:xfrm>
          <a:prstGeom prst="rect">
            <a:avLst/>
          </a:prstGeom>
          <a:solidFill>
            <a:srgbClr val="FC4007"/>
          </a:solidFill>
        </p:spPr>
        <p:txBody>
          <a:bodyPr vert="horz" wrap="square" lIns="0" tIns="0" rIns="0" bIns="0"/>
          <a:lstStyle/>
          <a:p>
            <a:pPr algn="l" rtl="0" eaLnBrk="0">
              <a:lnSpc>
                <a:spcPct val="79112"/>
              </a:lnSpc>
              <a:tabLst/>
            </a:pPr>
            <a:endParaRPr lang="Arial" altLang="Arial" sz="100" dirty="0"/>
          </a:p>
          <a:p>
            <a:pPr marL="240029" algn="l" rtl="0" eaLnBrk="0">
              <a:lnSpc>
                <a:spcPts val="2542"/>
              </a:lnSpc>
              <a:tabLst/>
            </a:pPr>
            <a:r>
              <a:rPr sz="2000" kern="0" spc="-170" dirty="0">
                <a:solidFill>
                  <a:srgbClr val="FFFFFF">
                    <a:alpha val="100000"/>
                  </a:srgbClr>
                </a:solidFill>
                <a:latin typeface="Microsoft YaHei"/>
                <a:ea typeface="Microsoft YaHei"/>
                <a:cs typeface="Microsoft YaHei"/>
              </a:rPr>
              <a:t>（</a:t>
            </a:r>
            <a:r>
              <a:rPr sz="2000" kern="0" spc="-250" dirty="0">
                <a:solidFill>
                  <a:srgbClr val="FFFFFF">
                    <a:alpha val="100000"/>
                  </a:srgbClr>
                </a:solidFill>
                <a:latin typeface="Microsoft YaHei"/>
                <a:ea typeface="Microsoft YaHei"/>
                <a:cs typeface="Microsoft YaHei"/>
              </a:rPr>
              <a:t> </a:t>
            </a:r>
            <a:r>
              <a:rPr sz="2000" kern="0" spc="-170" dirty="0">
                <a:solidFill>
                  <a:srgbClr val="FFFFFF">
                    <a:alpha val="100000"/>
                  </a:srgbClr>
                </a:solidFill>
                <a:latin typeface="Microsoft YaHei"/>
                <a:ea typeface="Microsoft YaHei"/>
                <a:cs typeface="Microsoft YaHei"/>
              </a:rPr>
              <a:t>4</a:t>
            </a:r>
            <a:r>
              <a:rPr sz="2000" kern="0" spc="-340" dirty="0">
                <a:solidFill>
                  <a:srgbClr val="FFFFFF">
                    <a:alpha val="100000"/>
                  </a:srgbClr>
                </a:solidFill>
                <a:latin typeface="Microsoft YaHei"/>
                <a:ea typeface="Microsoft YaHei"/>
                <a:cs typeface="Microsoft YaHei"/>
              </a:rPr>
              <a:t> </a:t>
            </a:r>
            <a:r>
              <a:rPr sz="2000" kern="0" spc="-170" dirty="0">
                <a:solidFill>
                  <a:srgbClr val="FFFFFF">
                    <a:alpha val="100000"/>
                  </a:srgbClr>
                </a:solidFill>
                <a:latin typeface="Microsoft YaHei"/>
                <a:ea typeface="Microsoft YaHei"/>
                <a:cs typeface="Microsoft YaHei"/>
              </a:rPr>
              <a:t>）糖水脱胶腐蚀法</a:t>
            </a:r>
            <a:endParaRPr lang="Microsoft YaHei" altLang="Microsoft YaHei" sz="2000" dirty="0"/>
          </a:p>
        </p:txBody>
      </p:sp>
      <p:sp>
        <p:nvSpPr>
          <p:cNvPr id="946" name="textbox 946"/>
          <p:cNvSpPr/>
          <p:nvPr/>
        </p:nvSpPr>
        <p:spPr>
          <a:xfrm>
            <a:off x="377952" y="838200"/>
            <a:ext cx="1533525" cy="337184"/>
          </a:xfrm>
          <a:prstGeom prst="rect">
            <a:avLst/>
          </a:prstGeom>
          <a:solidFill>
            <a:srgbClr val="1405FF"/>
          </a:solidFill>
        </p:spPr>
        <p:txBody>
          <a:bodyPr vert="horz" wrap="square" lIns="0" tIns="0" rIns="0" bIns="0"/>
          <a:lstStyle/>
          <a:p>
            <a:pPr algn="l" rtl="0" eaLnBrk="0">
              <a:lnSpc>
                <a:spcPct val="128000"/>
              </a:lnSpc>
              <a:tabLst/>
            </a:pPr>
            <a:endParaRPr lang="Arial" altLang="Arial" sz="300" dirty="0"/>
          </a:p>
          <a:p>
            <a:pPr marL="104139" algn="l" rtl="0" eaLnBrk="0">
              <a:lnSpc>
                <a:spcPct val="98000"/>
              </a:lnSpc>
              <a:tabLst/>
            </a:pP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2，</a:t>
            </a:r>
            <a:r>
              <a:rPr sz="1500" b="1" kern="0" spc="-150" dirty="0">
                <a:solidFill>
                  <a:srgbClr val="FFFFFF">
                    <a:alpha val="100000"/>
                  </a:srgbClr>
                </a:solidFill>
                <a:latin typeface="Microsoft YaHei"/>
                <a:ea typeface="Microsoft YaHei"/>
                <a:cs typeface="Microsoft YaHei"/>
              </a:rPr>
              <a:t> </a:t>
            </a: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间接制版法</a:t>
            </a:r>
            <a:endParaRPr lang="Microsoft YaHei" altLang="Microsoft YaHei" sz="1500" dirty="0"/>
          </a:p>
        </p:txBody>
      </p:sp>
      <p:sp>
        <p:nvSpPr>
          <p:cNvPr id="948" name="textbox 948"/>
          <p:cNvSpPr/>
          <p:nvPr/>
        </p:nvSpPr>
        <p:spPr>
          <a:xfrm>
            <a:off x="318755" y="508771"/>
            <a:ext cx="143192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1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5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二</a:t>
            </a:r>
            <a:r>
              <a:rPr sz="1500" b="1" kern="0" spc="-9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）制版方</a:t>
            </a:r>
            <a:r>
              <a:rPr sz="1500" b="1" kern="0" spc="-1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法</a:t>
            </a:r>
            <a:endParaRPr lang="Microsoft YaHei" altLang="Microsoft YaHei" sz="1500" dirty="0"/>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0" name="picture 950"/>
          <p:cNvPicPr>
            <a:picLocks noChangeAspect="1"/>
          </p:cNvPicPr>
          <p:nvPr/>
        </p:nvPicPr>
        <p:blipFill>
          <a:blip r:embed="rId2"/>
          <a:stretch>
            <a:fillRect/>
          </a:stretch>
        </p:blipFill>
        <p:spPr>
          <a:xfrm rot="21600000">
            <a:off x="2833116" y="1292352"/>
            <a:ext cx="3666743" cy="4890515"/>
          </a:xfrm>
          <a:prstGeom prst="rect">
            <a:avLst/>
          </a:prstGeom>
        </p:spPr>
      </p:pic>
      <p:sp>
        <p:nvSpPr>
          <p:cNvPr id="952" name="textbox 952"/>
          <p:cNvSpPr/>
          <p:nvPr/>
        </p:nvSpPr>
        <p:spPr>
          <a:xfrm>
            <a:off x="2854706" y="6319021"/>
            <a:ext cx="3418204"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kern="0" spc="80" dirty="0">
                <a:solidFill>
                  <a:srgbClr val="000000">
                    <a:alpha val="100000"/>
                  </a:srgbClr>
                </a:solidFill>
                <a:latin typeface="Microsoft YaHei"/>
                <a:ea typeface="Microsoft YaHei"/>
                <a:cs typeface="Microsoft YaHei"/>
              </a:rPr>
              <a:t>《离岸》/董倩婷/2019/</a:t>
            </a:r>
            <a:r>
              <a:rPr sz="1500" kern="0" spc="70" dirty="0">
                <a:solidFill>
                  <a:srgbClr val="000000">
                    <a:alpha val="100000"/>
                  </a:srgbClr>
                </a:solidFill>
                <a:latin typeface="Microsoft YaHei"/>
                <a:ea typeface="Microsoft YaHei"/>
                <a:cs typeface="Microsoft YaHei"/>
              </a:rPr>
              <a:t>80</a:t>
            </a:r>
            <a:r>
              <a:rPr sz="1500" kern="0" spc="0" dirty="0">
                <a:solidFill>
                  <a:srgbClr val="000000">
                    <a:alpha val="100000"/>
                  </a:srgbClr>
                </a:solidFill>
                <a:latin typeface="Microsoft YaHei"/>
                <a:ea typeface="Microsoft YaHei"/>
                <a:cs typeface="Microsoft YaHei"/>
              </a:rPr>
              <a:t>cm</a:t>
            </a:r>
            <a:r>
              <a:rPr sz="1500" kern="0" spc="70" dirty="0">
                <a:solidFill>
                  <a:srgbClr val="000000">
                    <a:alpha val="100000"/>
                  </a:srgbClr>
                </a:solidFill>
                <a:latin typeface="Microsoft YaHei"/>
                <a:ea typeface="Microsoft YaHei"/>
                <a:cs typeface="Microsoft YaHei"/>
              </a:rPr>
              <a:t>*20</a:t>
            </a:r>
            <a:r>
              <a:rPr sz="1500" kern="0" spc="0" dirty="0">
                <a:solidFill>
                  <a:srgbClr val="000000">
                    <a:alpha val="100000"/>
                  </a:srgbClr>
                </a:solidFill>
                <a:latin typeface="Microsoft YaHei"/>
                <a:ea typeface="Microsoft YaHei"/>
                <a:cs typeface="Microsoft YaHei"/>
              </a:rPr>
              <a:t>cm</a:t>
            </a:r>
            <a:endParaRPr lang="Microsoft YaHei" altLang="Microsoft YaHei" sz="1500" dirty="0"/>
          </a:p>
        </p:txBody>
      </p:sp>
      <p:sp>
        <p:nvSpPr>
          <p:cNvPr id="954" name="textbox 954"/>
          <p:cNvSpPr/>
          <p:nvPr/>
        </p:nvSpPr>
        <p:spPr>
          <a:xfrm>
            <a:off x="364236" y="838200"/>
            <a:ext cx="1533525" cy="337184"/>
          </a:xfrm>
          <a:prstGeom prst="rect">
            <a:avLst/>
          </a:prstGeom>
          <a:solidFill>
            <a:srgbClr val="0000FF"/>
          </a:solidFill>
        </p:spPr>
        <p:txBody>
          <a:bodyPr vert="horz" wrap="square" lIns="0" tIns="0" rIns="0" bIns="0"/>
          <a:lstStyle/>
          <a:p>
            <a:pPr algn="l" rtl="0" eaLnBrk="0">
              <a:lnSpc>
                <a:spcPct val="128000"/>
              </a:lnSpc>
              <a:tabLst/>
            </a:pPr>
            <a:endParaRPr lang="Arial" altLang="Arial" sz="300" dirty="0"/>
          </a:p>
          <a:p>
            <a:pPr marL="104139" algn="l" rtl="0" eaLnBrk="0">
              <a:lnSpc>
                <a:spcPct val="98000"/>
              </a:lnSpc>
              <a:tabLst/>
            </a:pP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2，</a:t>
            </a:r>
            <a:r>
              <a:rPr sz="1500" b="1" kern="0" spc="-150" dirty="0">
                <a:solidFill>
                  <a:srgbClr val="FFFFFF">
                    <a:alpha val="100000"/>
                  </a:srgbClr>
                </a:solidFill>
                <a:latin typeface="Microsoft YaHei"/>
                <a:ea typeface="Microsoft YaHei"/>
                <a:cs typeface="Microsoft YaHei"/>
              </a:rPr>
              <a:t> </a:t>
            </a: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间接制版法</a:t>
            </a:r>
            <a:endParaRPr lang="Microsoft YaHei" altLang="Microsoft YaHei" sz="1500" dirty="0"/>
          </a:p>
        </p:txBody>
      </p:sp>
      <p:sp>
        <p:nvSpPr>
          <p:cNvPr id="956" name="textbox 956"/>
          <p:cNvSpPr/>
          <p:nvPr/>
        </p:nvSpPr>
        <p:spPr>
          <a:xfrm>
            <a:off x="295260" y="508771"/>
            <a:ext cx="143192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1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5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二</a:t>
            </a:r>
            <a:r>
              <a:rPr sz="1500" b="1" kern="0" spc="-9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）制版方</a:t>
            </a:r>
            <a:r>
              <a:rPr sz="1500" b="1" kern="0" spc="-1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法</a:t>
            </a:r>
            <a:endParaRPr lang="Microsoft YaHei" altLang="Microsoft YaHei" sz="1500" dirty="0"/>
          </a:p>
        </p:txBody>
      </p:sp>
      <p:grpSp>
        <p:nvGrpSpPr>
          <p:cNvPr id="18" name="group 18"/>
          <p:cNvGrpSpPr/>
          <p:nvPr/>
        </p:nvGrpSpPr>
        <p:grpSpPr>
          <a:xfrm rot="21600000">
            <a:off x="11644884" y="322063"/>
            <a:ext cx="402335" cy="810268"/>
            <a:chOff x="0" y="0"/>
            <a:chExt cx="402335" cy="810268"/>
          </a:xfrm>
        </p:grpSpPr>
        <p:sp>
          <p:nvSpPr>
            <p:cNvPr id="958" name="path"/>
            <p:cNvSpPr/>
            <p:nvPr/>
          </p:nvSpPr>
          <p:spPr>
            <a:xfrm>
              <a:off x="29521" y="0"/>
              <a:ext cx="343648" cy="310396"/>
            </a:xfrm>
            <a:custGeom>
              <a:avLst/>
              <a:gdLst/>
              <a:ahLst/>
              <a:cxnLst/>
              <a:rect l="0" t="0" r="0" b="0"/>
              <a:pathLst>
                <a:path w="541" h="488">
                  <a:moveTo>
                    <a:pt x="270" y="121"/>
                  </a:moveTo>
                  <a:cubicBezTo>
                    <a:pt x="381" y="-165"/>
                    <a:pt x="812" y="120"/>
                    <a:pt x="270" y="488"/>
                  </a:cubicBezTo>
                  <a:cubicBezTo>
                    <a:pt x="-271" y="120"/>
                    <a:pt x="159" y="-165"/>
                    <a:pt x="270" y="121"/>
                  </a:cubicBezTo>
                </a:path>
              </a:pathLst>
            </a:custGeom>
            <a:solidFill>
              <a:srgbClr val="FF0000">
                <a:alpha val="100000"/>
              </a:srgbClr>
            </a:solidFill>
            <a:ln cap="flat">
              <a:noFill/>
              <a:prstDash val="solid"/>
              <a:miter lim="0"/>
            </a:ln>
          </p:spPr>
          <p:txBody>
            <a:bodyPr rtlCol="0"/>
            <a:lstStyle/>
            <a:p>
              <a:pPr algn="ctr"/>
              <a:endParaRPr lang="zh-CN" altLang="en-US"/>
            </a:p>
          </p:txBody>
        </p:sp>
        <p:sp>
          <p:nvSpPr>
            <p:cNvPr id="960" name="path"/>
            <p:cNvSpPr/>
            <p:nvPr/>
          </p:nvSpPr>
          <p:spPr>
            <a:xfrm>
              <a:off x="0" y="409456"/>
              <a:ext cx="402335" cy="400811"/>
            </a:xfrm>
            <a:custGeom>
              <a:avLst/>
              <a:gdLst/>
              <a:ahLst/>
              <a:cxnLst/>
              <a:rect l="0" t="0" r="0" b="0"/>
              <a:pathLst>
                <a:path w="633" h="631">
                  <a:moveTo>
                    <a:pt x="0" y="314"/>
                  </a:moveTo>
                  <a:lnTo>
                    <a:pt x="316" y="0"/>
                  </a:lnTo>
                  <a:lnTo>
                    <a:pt x="633" y="314"/>
                  </a:lnTo>
                  <a:lnTo>
                    <a:pt x="316" y="631"/>
                  </a:lnTo>
                  <a:lnTo>
                    <a:pt x="0" y="314"/>
                  </a:lnTo>
                </a:path>
              </a:pathLst>
            </a:custGeom>
            <a:solidFill>
              <a:srgbClr val="00B050">
                <a:alpha val="100000"/>
              </a:srgbClr>
            </a:solidFill>
            <a:ln cap="flat">
              <a:noFill/>
              <a:prstDash val="solid"/>
              <a:miter lim="0"/>
            </a:ln>
          </p:spPr>
          <p:txBody>
            <a:bodyPr rtlCol="0"/>
            <a:lstStyle/>
            <a:p>
              <a:pPr algn="ctr"/>
              <a:endParaRPr lang="zh-CN" altLang="en-US"/>
            </a:p>
          </p:txBody>
        </p:sp>
      </p:gr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 name="textbox 962"/>
          <p:cNvSpPr/>
          <p:nvPr/>
        </p:nvSpPr>
        <p:spPr>
          <a:xfrm>
            <a:off x="1130322" y="2654041"/>
            <a:ext cx="10379075" cy="3190239"/>
          </a:xfrm>
          <a:prstGeom prst="rect">
            <a:avLst/>
          </a:prstGeom>
        </p:spPr>
        <p:txBody>
          <a:bodyPr vert="horz" wrap="square" lIns="0" tIns="0" rIns="0" bIns="0"/>
          <a:lstStyle/>
          <a:p>
            <a:pPr algn="l" rtl="0" eaLnBrk="0">
              <a:lnSpc>
                <a:spcPct val="88822"/>
              </a:lnSpc>
              <a:tabLst/>
            </a:pPr>
            <a:endParaRPr lang="Arial" altLang="Arial" sz="100" dirty="0"/>
          </a:p>
          <a:p>
            <a:pPr marL="342265" algn="l" rtl="0" eaLnBrk="0">
              <a:lnSpc>
                <a:spcPct val="98000"/>
              </a:lnSpc>
              <a:tabLst/>
            </a:pPr>
            <a:r>
              <a:rPr sz="1500" kern="0" spc="100" dirty="0">
                <a:solidFill>
                  <a:srgbClr val="000000">
                    <a:alpha val="100000"/>
                  </a:srgbClr>
                </a:solidFill>
                <a:latin typeface="Microsoft YaHei"/>
                <a:ea typeface="Microsoft YaHei"/>
                <a:cs typeface="Microsoft YaHei"/>
              </a:rPr>
              <a:t>深度腐蚀法是较长时间地利用强酸在印刷版</a:t>
            </a:r>
            <a:r>
              <a:rPr sz="1500" kern="0" spc="90" dirty="0">
                <a:solidFill>
                  <a:srgbClr val="000000">
                    <a:alpha val="100000"/>
                  </a:srgbClr>
                </a:solidFill>
                <a:latin typeface="Microsoft YaHei"/>
                <a:ea typeface="Microsoft YaHei"/>
                <a:cs typeface="Microsoft YaHei"/>
              </a:rPr>
              <a:t>面上腐蚀出较深的凹痕，</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经印刷机压印后产生强烈的凹凸起伏画面</a:t>
            </a:r>
            <a:r>
              <a:rPr sz="1500" kern="0" spc="-2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02000"/>
              </a:lnSpc>
              <a:tabLst/>
            </a:pPr>
            <a:endParaRPr lang="Arial" altLang="Arial" sz="1000" dirty="0"/>
          </a:p>
          <a:p>
            <a:pPr algn="l" rtl="0" eaLnBrk="0">
              <a:lnSpc>
                <a:spcPct val="103000"/>
              </a:lnSpc>
              <a:tabLst/>
            </a:pPr>
            <a:endParaRPr lang="Arial" altLang="Arial" sz="1000" dirty="0"/>
          </a:p>
          <a:p>
            <a:pPr algn="l" rtl="0" eaLnBrk="0">
              <a:lnSpc>
                <a:spcPct val="103000"/>
              </a:lnSpc>
              <a:tabLst/>
            </a:pPr>
            <a:endParaRPr lang="Arial" altLang="Arial" sz="1000" dirty="0"/>
          </a:p>
          <a:p>
            <a:pPr algn="l" rtl="0" eaLnBrk="0">
              <a:lnSpc>
                <a:spcPct val="103000"/>
              </a:lnSpc>
              <a:tabLst/>
            </a:pPr>
            <a:endParaRPr lang="Arial" altLang="Arial" sz="1000" dirty="0"/>
          </a:p>
          <a:p>
            <a:pPr algn="l" rtl="0" eaLnBrk="0">
              <a:lnSpc>
                <a:spcPct val="103000"/>
              </a:lnSpc>
              <a:tabLst/>
            </a:pPr>
            <a:endParaRPr lang="Arial" altLang="Arial" sz="1000" dirty="0"/>
          </a:p>
          <a:p>
            <a:pPr marL="408940" algn="l" rtl="0" eaLnBrk="0">
              <a:lnSpc>
                <a:spcPct val="98000"/>
              </a:lnSpc>
              <a:spcBef>
                <a:spcPts val="459"/>
              </a:spcBef>
              <a:tabLst/>
            </a:pPr>
            <a:r>
              <a:rPr sz="1500" kern="0" spc="90" dirty="0">
                <a:solidFill>
                  <a:srgbClr val="000000">
                    <a:alpha val="100000"/>
                  </a:srgbClr>
                </a:solidFill>
                <a:latin typeface="Microsoft YaHei"/>
                <a:ea typeface="Microsoft YaHei"/>
                <a:cs typeface="Microsoft YaHei"/>
              </a:rPr>
              <a:t>方法：</a:t>
            </a:r>
            <a:r>
              <a:rPr sz="1500" kern="0" spc="-3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根据创作画稿直接在印刷版面上涂沥青，</a:t>
            </a:r>
            <a:r>
              <a:rPr sz="1500" kern="0" spc="-3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放入腐</a:t>
            </a:r>
            <a:r>
              <a:rPr sz="1500" kern="0" spc="80" dirty="0">
                <a:solidFill>
                  <a:srgbClr val="000000">
                    <a:alpha val="100000"/>
                  </a:srgbClr>
                </a:solidFill>
                <a:latin typeface="Microsoft YaHei"/>
                <a:ea typeface="Microsoft YaHei"/>
                <a:cs typeface="Microsoft YaHei"/>
              </a:rPr>
              <a:t>蚀液中腐蚀即可</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12000"/>
              </a:lnSpc>
              <a:tabLst/>
            </a:pPr>
            <a:endParaRPr lang="Arial" altLang="Arial" sz="1000" dirty="0"/>
          </a:p>
          <a:p>
            <a:pPr algn="l" rtl="0" eaLnBrk="0">
              <a:lnSpc>
                <a:spcPct val="112000"/>
              </a:lnSpc>
              <a:tabLst/>
            </a:pPr>
            <a:endParaRPr lang="Arial" altLang="Arial" sz="1000" dirty="0"/>
          </a:p>
          <a:p>
            <a:pPr algn="l" rtl="0" eaLnBrk="0">
              <a:lnSpc>
                <a:spcPct val="113000"/>
              </a:lnSpc>
              <a:tabLst/>
            </a:pPr>
            <a:endParaRPr lang="Arial" altLang="Arial" sz="1000" dirty="0"/>
          </a:p>
          <a:p>
            <a:pPr algn="l" rtl="0" eaLnBrk="0">
              <a:lnSpc>
                <a:spcPct val="113000"/>
              </a:lnSpc>
              <a:tabLst/>
            </a:pPr>
            <a:endParaRPr lang="Arial" altLang="Arial" sz="1000" dirty="0"/>
          </a:p>
          <a:p>
            <a:pPr algn="l" rtl="0" eaLnBrk="0">
              <a:lnSpc>
                <a:spcPct val="113000"/>
              </a:lnSpc>
              <a:tabLst/>
            </a:pPr>
            <a:endParaRPr lang="Arial" altLang="Arial" sz="1000" dirty="0"/>
          </a:p>
          <a:p>
            <a:pPr marL="405129" algn="l" rtl="0" eaLnBrk="0">
              <a:lnSpc>
                <a:spcPct val="91000"/>
              </a:lnSpc>
              <a:spcBef>
                <a:spcPts val="451"/>
              </a:spcBef>
              <a:tabLst/>
            </a:pPr>
            <a:r>
              <a:rPr sz="1500" kern="0" spc="60" dirty="0">
                <a:solidFill>
                  <a:srgbClr val="000000">
                    <a:alpha val="100000"/>
                  </a:srgbClr>
                </a:solidFill>
                <a:latin typeface="Microsoft YaHei"/>
                <a:ea typeface="Microsoft YaHei"/>
                <a:cs typeface="Microsoft YaHei"/>
              </a:rPr>
              <a:t>特点：</a:t>
            </a:r>
            <a:r>
              <a:rPr sz="1500" kern="0" spc="-21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凹凸差高，</a:t>
            </a:r>
            <a:r>
              <a:rPr sz="1500" kern="0" spc="-30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三维深度，</a:t>
            </a:r>
            <a:r>
              <a:rPr sz="1500" kern="0" spc="-34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浮雕效果，</a:t>
            </a:r>
            <a:r>
              <a:rPr sz="1500" kern="0" spc="-24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印痕斑驳，</a:t>
            </a:r>
            <a:r>
              <a:rPr sz="1500" kern="0" spc="-33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变化多端</a:t>
            </a:r>
            <a:r>
              <a:rPr sz="1500" kern="0" spc="-15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。此方法结</a:t>
            </a:r>
            <a:r>
              <a:rPr sz="1500" kern="0" spc="50" dirty="0">
                <a:solidFill>
                  <a:srgbClr val="000000">
                    <a:alpha val="100000"/>
                  </a:srgbClr>
                </a:solidFill>
                <a:latin typeface="Microsoft YaHei"/>
                <a:ea typeface="Microsoft YaHei"/>
                <a:cs typeface="Microsoft YaHei"/>
              </a:rPr>
              <a:t>合飞尘</a:t>
            </a:r>
            <a:r>
              <a:rPr sz="1500" kern="0" spc="-14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、腐蚀</a:t>
            </a:r>
            <a:r>
              <a:rPr sz="1500" kern="0" spc="-14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、软蜡</a:t>
            </a:r>
            <a:r>
              <a:rPr sz="1500" kern="0" spc="-14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、油画棒和特种铅</a:t>
            </a:r>
            <a:endParaRPr lang="Microsoft YaHei" altLang="Microsoft YaHei" sz="1500" dirty="0"/>
          </a:p>
          <a:p>
            <a:pPr marL="12700" indent="-635" algn="l" rtl="0" eaLnBrk="0">
              <a:lnSpc>
                <a:spcPct val="164000"/>
              </a:lnSpc>
              <a:spcBef>
                <a:spcPts val="8"/>
              </a:spcBef>
              <a:tabLst/>
            </a:pPr>
            <a:r>
              <a:rPr sz="1500" kern="0" spc="90" dirty="0">
                <a:solidFill>
                  <a:srgbClr val="000000">
                    <a:alpha val="100000"/>
                  </a:srgbClr>
                </a:solidFill>
                <a:latin typeface="Microsoft YaHei"/>
                <a:ea typeface="Microsoft YaHei"/>
                <a:cs typeface="Microsoft YaHei"/>
              </a:rPr>
              <a:t>笔等制版手段</a:t>
            </a:r>
            <a:r>
              <a:rPr sz="1500" kern="0" spc="-1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，在版子凹凸各部分再次</a:t>
            </a:r>
            <a:r>
              <a:rPr sz="1500" kern="0" spc="80" dirty="0">
                <a:solidFill>
                  <a:srgbClr val="000000">
                    <a:alpha val="100000"/>
                  </a:srgbClr>
                </a:solidFill>
                <a:latin typeface="Microsoft YaHei"/>
                <a:ea typeface="Microsoft YaHei"/>
                <a:cs typeface="Microsoft YaHei"/>
              </a:rPr>
              <a:t>腐蚀出不同深浅层次的蚀痕，</a:t>
            </a:r>
            <a:r>
              <a:rPr sz="1500" kern="0" spc="-30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画面具有异常丰富的层次感和绘画性</a:t>
            </a:r>
            <a:r>
              <a:rPr sz="1500" kern="0" spc="-1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。既可以用</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于单色印刷，</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也可以一版多色印刷</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964" name="textbox 964"/>
          <p:cNvSpPr/>
          <p:nvPr/>
        </p:nvSpPr>
        <p:spPr>
          <a:xfrm>
            <a:off x="4684775" y="1711452"/>
            <a:ext cx="2120264" cy="399415"/>
          </a:xfrm>
          <a:prstGeom prst="rect">
            <a:avLst/>
          </a:prstGeom>
          <a:solidFill>
            <a:srgbClr val="FC4007"/>
          </a:solidFill>
        </p:spPr>
        <p:txBody>
          <a:bodyPr vert="horz" wrap="square" lIns="0" tIns="0" rIns="0" bIns="0"/>
          <a:lstStyle/>
          <a:p>
            <a:pPr algn="l" rtl="0" eaLnBrk="0">
              <a:lnSpc>
                <a:spcPct val="86615"/>
              </a:lnSpc>
              <a:tabLst/>
            </a:pPr>
            <a:endParaRPr lang="Arial" altLang="Arial" sz="100" dirty="0"/>
          </a:p>
          <a:p>
            <a:pPr marL="240029" algn="l" rtl="0" eaLnBrk="0">
              <a:lnSpc>
                <a:spcPts val="2542"/>
              </a:lnSpc>
              <a:tabLst/>
            </a:pPr>
            <a:r>
              <a:rPr sz="1900" kern="0" spc="-120" dirty="0">
                <a:solidFill>
                  <a:srgbClr val="FFFFFF">
                    <a:alpha val="100000"/>
                  </a:srgbClr>
                </a:solidFill>
                <a:latin typeface="Microsoft YaHei"/>
                <a:ea typeface="Microsoft YaHei"/>
                <a:cs typeface="Microsoft YaHei"/>
              </a:rPr>
              <a:t>（</a:t>
            </a:r>
            <a:r>
              <a:rPr sz="1900" kern="0" spc="-200" dirty="0">
                <a:solidFill>
                  <a:srgbClr val="FFFFFF">
                    <a:alpha val="100000"/>
                  </a:srgbClr>
                </a:solidFill>
                <a:latin typeface="Microsoft YaHei"/>
                <a:ea typeface="Microsoft YaHei"/>
                <a:cs typeface="Microsoft YaHei"/>
              </a:rPr>
              <a:t> </a:t>
            </a:r>
            <a:r>
              <a:rPr sz="1900" kern="0" spc="-120" dirty="0">
                <a:solidFill>
                  <a:srgbClr val="FFFFFF">
                    <a:alpha val="100000"/>
                  </a:srgbClr>
                </a:solidFill>
                <a:latin typeface="Microsoft YaHei"/>
                <a:ea typeface="Microsoft YaHei"/>
                <a:cs typeface="Microsoft YaHei"/>
              </a:rPr>
              <a:t>5</a:t>
            </a:r>
            <a:r>
              <a:rPr sz="1900" kern="0" spc="-310" dirty="0">
                <a:solidFill>
                  <a:srgbClr val="FFFFFF">
                    <a:alpha val="100000"/>
                  </a:srgbClr>
                </a:solidFill>
                <a:latin typeface="Microsoft YaHei"/>
                <a:ea typeface="Microsoft YaHei"/>
                <a:cs typeface="Microsoft YaHei"/>
              </a:rPr>
              <a:t> </a:t>
            </a:r>
            <a:r>
              <a:rPr sz="1900" kern="0" spc="-120" dirty="0">
                <a:solidFill>
                  <a:srgbClr val="FFFFFF">
                    <a:alpha val="100000"/>
                  </a:srgbClr>
                </a:solidFill>
                <a:latin typeface="Microsoft YaHei"/>
                <a:ea typeface="Microsoft YaHei"/>
                <a:cs typeface="Microsoft YaHei"/>
              </a:rPr>
              <a:t>）深度腐蚀法</a:t>
            </a:r>
            <a:endParaRPr lang="Microsoft YaHei" altLang="Microsoft YaHei" sz="1900" dirty="0"/>
          </a:p>
        </p:txBody>
      </p:sp>
      <p:sp>
        <p:nvSpPr>
          <p:cNvPr id="966" name="textbox 966"/>
          <p:cNvSpPr/>
          <p:nvPr/>
        </p:nvSpPr>
        <p:spPr>
          <a:xfrm>
            <a:off x="377952" y="838200"/>
            <a:ext cx="1533525" cy="337184"/>
          </a:xfrm>
          <a:prstGeom prst="rect">
            <a:avLst/>
          </a:prstGeom>
          <a:solidFill>
            <a:srgbClr val="1405FF"/>
          </a:solidFill>
        </p:spPr>
        <p:txBody>
          <a:bodyPr vert="horz" wrap="square" lIns="0" tIns="0" rIns="0" bIns="0"/>
          <a:lstStyle/>
          <a:p>
            <a:pPr algn="l" rtl="0" eaLnBrk="0">
              <a:lnSpc>
                <a:spcPct val="128000"/>
              </a:lnSpc>
              <a:tabLst/>
            </a:pPr>
            <a:endParaRPr lang="Arial" altLang="Arial" sz="300" dirty="0"/>
          </a:p>
          <a:p>
            <a:pPr marL="104139" algn="l" rtl="0" eaLnBrk="0">
              <a:lnSpc>
                <a:spcPct val="98000"/>
              </a:lnSpc>
              <a:tabLst/>
            </a:pP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2，</a:t>
            </a:r>
            <a:r>
              <a:rPr sz="1500" b="1" kern="0" spc="-150" dirty="0">
                <a:solidFill>
                  <a:srgbClr val="FFFFFF">
                    <a:alpha val="100000"/>
                  </a:srgbClr>
                </a:solidFill>
                <a:latin typeface="Microsoft YaHei"/>
                <a:ea typeface="Microsoft YaHei"/>
                <a:cs typeface="Microsoft YaHei"/>
              </a:rPr>
              <a:t> </a:t>
            </a: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间接制版法</a:t>
            </a:r>
            <a:endParaRPr lang="Microsoft YaHei" altLang="Microsoft YaHei" sz="1500" dirty="0"/>
          </a:p>
        </p:txBody>
      </p:sp>
      <p:sp>
        <p:nvSpPr>
          <p:cNvPr id="968" name="textbox 968"/>
          <p:cNvSpPr/>
          <p:nvPr/>
        </p:nvSpPr>
        <p:spPr>
          <a:xfrm>
            <a:off x="318755" y="508771"/>
            <a:ext cx="143192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1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5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二</a:t>
            </a:r>
            <a:r>
              <a:rPr sz="1500" b="1" kern="0" spc="-9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）制版方</a:t>
            </a:r>
            <a:r>
              <a:rPr sz="1500" b="1" kern="0" spc="-1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法</a:t>
            </a:r>
            <a:endParaRPr lang="Microsoft YaHei" altLang="Microsoft YaHei" sz="1500" dirty="0"/>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0" name="picture 970"/>
          <p:cNvPicPr>
            <a:picLocks noChangeAspect="1"/>
          </p:cNvPicPr>
          <p:nvPr/>
        </p:nvPicPr>
        <p:blipFill>
          <a:blip r:embed="rId2"/>
          <a:stretch>
            <a:fillRect/>
          </a:stretch>
        </p:blipFill>
        <p:spPr>
          <a:xfrm rot="21600000">
            <a:off x="2974847" y="1080516"/>
            <a:ext cx="3244595" cy="5119115"/>
          </a:xfrm>
          <a:prstGeom prst="rect">
            <a:avLst/>
          </a:prstGeom>
        </p:spPr>
      </p:pic>
      <p:sp>
        <p:nvSpPr>
          <p:cNvPr id="972" name="textbox 972"/>
          <p:cNvSpPr/>
          <p:nvPr/>
        </p:nvSpPr>
        <p:spPr>
          <a:xfrm>
            <a:off x="2854706" y="6319021"/>
            <a:ext cx="3824604"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kern="0" spc="70" dirty="0">
                <a:solidFill>
                  <a:srgbClr val="000000">
                    <a:alpha val="100000"/>
                  </a:srgbClr>
                </a:solidFill>
                <a:latin typeface="Microsoft YaHei"/>
                <a:ea typeface="Microsoft YaHei"/>
                <a:cs typeface="Microsoft YaHei"/>
              </a:rPr>
              <a:t>《</a:t>
            </a:r>
            <a:r>
              <a:rPr sz="1500" kern="0" spc="-2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工业时代》/杨亚男/2019/15</a:t>
            </a:r>
            <a:r>
              <a:rPr sz="1500" kern="0" spc="0" dirty="0">
                <a:solidFill>
                  <a:srgbClr val="000000">
                    <a:alpha val="100000"/>
                  </a:srgbClr>
                </a:solidFill>
                <a:latin typeface="Microsoft YaHei"/>
                <a:ea typeface="Microsoft YaHei"/>
                <a:cs typeface="Microsoft YaHei"/>
              </a:rPr>
              <a:t>cm</a:t>
            </a:r>
            <a:r>
              <a:rPr sz="1500" kern="0" spc="70" dirty="0">
                <a:solidFill>
                  <a:srgbClr val="000000">
                    <a:alpha val="100000"/>
                  </a:srgbClr>
                </a:solidFill>
                <a:latin typeface="Microsoft YaHei"/>
                <a:ea typeface="Microsoft YaHei"/>
                <a:cs typeface="Microsoft YaHei"/>
              </a:rPr>
              <a:t>*</a:t>
            </a:r>
            <a:r>
              <a:rPr sz="1500" kern="0" spc="60" dirty="0">
                <a:solidFill>
                  <a:srgbClr val="000000">
                    <a:alpha val="100000"/>
                  </a:srgbClr>
                </a:solidFill>
                <a:latin typeface="Microsoft YaHei"/>
                <a:ea typeface="Microsoft YaHei"/>
                <a:cs typeface="Microsoft YaHei"/>
              </a:rPr>
              <a:t>35</a:t>
            </a:r>
            <a:r>
              <a:rPr sz="1500" kern="0" spc="0" dirty="0">
                <a:solidFill>
                  <a:srgbClr val="000000">
                    <a:alpha val="100000"/>
                  </a:srgbClr>
                </a:solidFill>
                <a:latin typeface="Microsoft YaHei"/>
                <a:ea typeface="Microsoft YaHei"/>
                <a:cs typeface="Microsoft YaHei"/>
              </a:rPr>
              <a:t>cm</a:t>
            </a:r>
            <a:endParaRPr lang="Microsoft YaHei" altLang="Microsoft YaHei" sz="1500" dirty="0"/>
          </a:p>
        </p:txBody>
      </p:sp>
      <p:sp>
        <p:nvSpPr>
          <p:cNvPr id="974" name="textbox 974"/>
          <p:cNvSpPr/>
          <p:nvPr/>
        </p:nvSpPr>
        <p:spPr>
          <a:xfrm>
            <a:off x="364236" y="838200"/>
            <a:ext cx="1533525" cy="337184"/>
          </a:xfrm>
          <a:prstGeom prst="rect">
            <a:avLst/>
          </a:prstGeom>
          <a:solidFill>
            <a:srgbClr val="0000FF"/>
          </a:solidFill>
        </p:spPr>
        <p:txBody>
          <a:bodyPr vert="horz" wrap="square" lIns="0" tIns="0" rIns="0" bIns="0"/>
          <a:lstStyle/>
          <a:p>
            <a:pPr algn="l" rtl="0" eaLnBrk="0">
              <a:lnSpc>
                <a:spcPct val="128000"/>
              </a:lnSpc>
              <a:tabLst/>
            </a:pPr>
            <a:endParaRPr lang="Arial" altLang="Arial" sz="300" dirty="0"/>
          </a:p>
          <a:p>
            <a:pPr marL="104139" algn="l" rtl="0" eaLnBrk="0">
              <a:lnSpc>
                <a:spcPct val="98000"/>
              </a:lnSpc>
              <a:tabLst/>
            </a:pP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2，</a:t>
            </a:r>
            <a:r>
              <a:rPr sz="1500" b="1" kern="0" spc="-150" dirty="0">
                <a:solidFill>
                  <a:srgbClr val="FFFFFF">
                    <a:alpha val="100000"/>
                  </a:srgbClr>
                </a:solidFill>
                <a:latin typeface="Microsoft YaHei"/>
                <a:ea typeface="Microsoft YaHei"/>
                <a:cs typeface="Microsoft YaHei"/>
              </a:rPr>
              <a:t> </a:t>
            </a: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间接制版法</a:t>
            </a:r>
            <a:endParaRPr lang="Microsoft YaHei" altLang="Microsoft YaHei" sz="1500" dirty="0"/>
          </a:p>
        </p:txBody>
      </p:sp>
      <p:sp>
        <p:nvSpPr>
          <p:cNvPr id="976" name="textbox 976"/>
          <p:cNvSpPr/>
          <p:nvPr/>
        </p:nvSpPr>
        <p:spPr>
          <a:xfrm>
            <a:off x="295260" y="508771"/>
            <a:ext cx="143192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1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5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二</a:t>
            </a:r>
            <a:r>
              <a:rPr sz="1500" b="1" kern="0" spc="-9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）制版方</a:t>
            </a:r>
            <a:r>
              <a:rPr sz="1500" b="1" kern="0" spc="-1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法</a:t>
            </a:r>
            <a:endParaRPr lang="Microsoft YaHei" altLang="Microsoft YaHei" sz="1500" dirty="0"/>
          </a:p>
        </p:txBody>
      </p:sp>
      <p:sp>
        <p:nvSpPr>
          <p:cNvPr id="978" name="path"/>
          <p:cNvSpPr/>
          <p:nvPr/>
        </p:nvSpPr>
        <p:spPr>
          <a:xfrm>
            <a:off x="11674406" y="322063"/>
            <a:ext cx="343648" cy="310396"/>
          </a:xfrm>
          <a:custGeom>
            <a:avLst/>
            <a:gdLst/>
            <a:ahLst/>
            <a:cxnLst/>
            <a:rect l="0" t="0" r="0" b="0"/>
            <a:pathLst>
              <a:path w="541" h="488">
                <a:moveTo>
                  <a:pt x="270" y="121"/>
                </a:moveTo>
                <a:cubicBezTo>
                  <a:pt x="381" y="-165"/>
                  <a:pt x="812" y="120"/>
                  <a:pt x="270" y="488"/>
                </a:cubicBezTo>
                <a:cubicBezTo>
                  <a:pt x="-271" y="120"/>
                  <a:pt x="159" y="-165"/>
                  <a:pt x="270" y="121"/>
                </a:cubicBezTo>
              </a:path>
            </a:pathLst>
          </a:custGeom>
          <a:solidFill>
            <a:srgbClr val="FF0000">
              <a:alpha val="100000"/>
            </a:srgbClr>
          </a:solidFill>
          <a:ln cap="flat">
            <a:noFill/>
            <a:prstDash val="solid"/>
            <a:miter lim="0"/>
          </a:ln>
        </p:spPr>
        <p:txBody>
          <a:bodyPr rtlCol="0"/>
          <a:lstStyle/>
          <a:p>
            <a:pPr algn="ctr"/>
            <a:endParaRPr lang="zh-CN" altLang="en-US"/>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0" name="textbox 980"/>
          <p:cNvSpPr/>
          <p:nvPr/>
        </p:nvSpPr>
        <p:spPr>
          <a:xfrm>
            <a:off x="1127892" y="2471971"/>
            <a:ext cx="10543540" cy="2128520"/>
          </a:xfrm>
          <a:prstGeom prst="rect">
            <a:avLst/>
          </a:prstGeom>
        </p:spPr>
        <p:txBody>
          <a:bodyPr vert="horz" wrap="square" lIns="0" tIns="0" rIns="0" bIns="0"/>
          <a:lstStyle/>
          <a:p>
            <a:pPr algn="l" rtl="0" eaLnBrk="0">
              <a:lnSpc>
                <a:spcPct val="79915"/>
              </a:lnSpc>
              <a:tabLst/>
            </a:pPr>
            <a:endParaRPr lang="Arial" altLang="Arial" sz="100" dirty="0"/>
          </a:p>
          <a:p>
            <a:pPr marL="412115" algn="l" rtl="0" eaLnBrk="0">
              <a:lnSpc>
                <a:spcPct val="90000"/>
              </a:lnSpc>
              <a:tabLst/>
            </a:pPr>
            <a:r>
              <a:rPr sz="1500" kern="0" spc="90" dirty="0">
                <a:solidFill>
                  <a:srgbClr val="000000">
                    <a:alpha val="100000"/>
                  </a:srgbClr>
                </a:solidFill>
                <a:latin typeface="Microsoft YaHei"/>
                <a:ea typeface="Microsoft YaHei"/>
                <a:cs typeface="Microsoft YaHei"/>
              </a:rPr>
              <a:t>照相腐蚀法原理是利用光学成像制作图像</a:t>
            </a:r>
            <a:r>
              <a:rPr sz="1500" kern="0" spc="-16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。其他艺术门类艺术家使用此版画技法制作铜版画，</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使版画成为他们</a:t>
            </a:r>
            <a:r>
              <a:rPr sz="1500" kern="0" spc="80" dirty="0">
                <a:solidFill>
                  <a:srgbClr val="000000">
                    <a:alpha val="100000"/>
                  </a:srgbClr>
                </a:solidFill>
                <a:latin typeface="Microsoft YaHei"/>
                <a:ea typeface="Microsoft YaHei"/>
                <a:cs typeface="Microsoft YaHei"/>
              </a:rPr>
              <a:t>艺</a:t>
            </a:r>
            <a:endParaRPr lang="Microsoft YaHei" altLang="Microsoft YaHei" sz="1500" dirty="0"/>
          </a:p>
          <a:p>
            <a:pPr marL="12700" algn="l" rtl="0" eaLnBrk="0">
              <a:lnSpc>
                <a:spcPts val="2769"/>
              </a:lnSpc>
              <a:tabLst/>
            </a:pPr>
            <a:r>
              <a:rPr sz="1500" kern="0" spc="80" dirty="0">
                <a:solidFill>
                  <a:srgbClr val="000000">
                    <a:alpha val="100000"/>
                  </a:srgbClr>
                </a:solidFill>
                <a:latin typeface="Microsoft YaHei"/>
                <a:ea typeface="Microsoft YaHei"/>
                <a:cs typeface="Microsoft YaHei"/>
              </a:rPr>
              <a:t>术创作的表现手段</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16000"/>
              </a:lnSpc>
              <a:tabLst/>
            </a:pPr>
            <a:endParaRPr lang="Arial" altLang="Arial" sz="1000" dirty="0"/>
          </a:p>
          <a:p>
            <a:pPr algn="l" rtl="0" eaLnBrk="0">
              <a:lnSpc>
                <a:spcPct val="116000"/>
              </a:lnSpc>
              <a:tabLst/>
            </a:pPr>
            <a:endParaRPr lang="Arial" altLang="Arial" sz="1000" dirty="0"/>
          </a:p>
          <a:p>
            <a:pPr algn="l" rtl="0" eaLnBrk="0">
              <a:lnSpc>
                <a:spcPct val="117000"/>
              </a:lnSpc>
              <a:tabLst/>
            </a:pPr>
            <a:endParaRPr lang="Arial" altLang="Arial" sz="1000" dirty="0"/>
          </a:p>
          <a:p>
            <a:pPr marL="408305" algn="l" rtl="0" eaLnBrk="0">
              <a:lnSpc>
                <a:spcPct val="90000"/>
              </a:lnSpc>
              <a:spcBef>
                <a:spcPts val="455"/>
              </a:spcBef>
              <a:tabLst/>
            </a:pPr>
            <a:r>
              <a:rPr sz="1500" kern="0" spc="90" dirty="0">
                <a:solidFill>
                  <a:srgbClr val="000000">
                    <a:alpha val="100000"/>
                  </a:srgbClr>
                </a:solidFill>
                <a:latin typeface="Microsoft YaHei"/>
                <a:ea typeface="Microsoft YaHei"/>
                <a:cs typeface="Microsoft YaHei"/>
              </a:rPr>
              <a:t>传统的照相制版曝光过程与丝网版曝光制版原理一致，</a:t>
            </a:r>
            <a:r>
              <a:rPr sz="1500" kern="0" spc="-30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首先将金属版涂满版感光剂，</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取创作稿片进</a:t>
            </a:r>
            <a:r>
              <a:rPr sz="1500" kern="0" spc="80" dirty="0">
                <a:solidFill>
                  <a:srgbClr val="000000">
                    <a:alpha val="100000"/>
                  </a:srgbClr>
                </a:solidFill>
                <a:latin typeface="Microsoft YaHei"/>
                <a:ea typeface="Microsoft YaHei"/>
                <a:cs typeface="Microsoft YaHei"/>
              </a:rPr>
              <a:t>行曝光，</a:t>
            </a:r>
            <a:r>
              <a:rPr sz="1500" kern="0" spc="-2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曝光</a:t>
            </a:r>
            <a:endParaRPr lang="Microsoft YaHei" altLang="Microsoft YaHei" sz="1500" dirty="0"/>
          </a:p>
          <a:p>
            <a:pPr marL="12700" indent="5714" algn="l" rtl="0" eaLnBrk="0">
              <a:lnSpc>
                <a:spcPct val="164000"/>
              </a:lnSpc>
              <a:spcBef>
                <a:spcPts val="8"/>
              </a:spcBef>
              <a:tabLst/>
            </a:pPr>
            <a:r>
              <a:rPr sz="1500" kern="0" spc="90" dirty="0">
                <a:solidFill>
                  <a:srgbClr val="000000">
                    <a:alpha val="100000"/>
                  </a:srgbClr>
                </a:solidFill>
                <a:latin typeface="Microsoft YaHei"/>
                <a:ea typeface="Microsoft YaHei"/>
                <a:cs typeface="Microsoft YaHei"/>
              </a:rPr>
              <a:t>完成后进行显影，</a:t>
            </a:r>
            <a:r>
              <a:rPr sz="1500" kern="0" spc="-30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显影完成后留在印刷版面上的硬化胶膜层就是创</a:t>
            </a:r>
            <a:r>
              <a:rPr sz="1500" kern="0" spc="80" dirty="0">
                <a:solidFill>
                  <a:srgbClr val="000000">
                    <a:alpha val="100000"/>
                  </a:srgbClr>
                </a:solidFill>
                <a:latin typeface="Microsoft YaHei"/>
                <a:ea typeface="Microsoft YaHei"/>
                <a:cs typeface="Microsoft YaHei"/>
              </a:rPr>
              <a:t>作图形，</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形成的防腐层相对脆弱，</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腐蚀时严控时间，</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腐蚀后形成储墨的凹痕，</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清洗晾干后，</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进行印刷版面脱胶清污工作就可以实施</a:t>
            </a:r>
            <a:r>
              <a:rPr sz="1500" kern="0" spc="80" dirty="0">
                <a:solidFill>
                  <a:srgbClr val="000000">
                    <a:alpha val="100000"/>
                  </a:srgbClr>
                </a:solidFill>
                <a:latin typeface="Microsoft YaHei"/>
                <a:ea typeface="Microsoft YaHei"/>
                <a:cs typeface="Microsoft YaHei"/>
              </a:rPr>
              <a:t>印刷</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982" name="textbox 982"/>
          <p:cNvSpPr/>
          <p:nvPr/>
        </p:nvSpPr>
        <p:spPr>
          <a:xfrm>
            <a:off x="5125211" y="1607820"/>
            <a:ext cx="1790700" cy="398145"/>
          </a:xfrm>
          <a:prstGeom prst="rect">
            <a:avLst/>
          </a:prstGeom>
          <a:solidFill>
            <a:srgbClr val="FC4007"/>
          </a:solidFill>
        </p:spPr>
        <p:txBody>
          <a:bodyPr vert="horz" wrap="square" lIns="0" tIns="0" rIns="0" bIns="0"/>
          <a:lstStyle/>
          <a:p>
            <a:pPr algn="l" rtl="0" eaLnBrk="0">
              <a:lnSpc>
                <a:spcPct val="79112"/>
              </a:lnSpc>
              <a:tabLst/>
            </a:pPr>
            <a:endParaRPr lang="Arial" altLang="Arial" sz="100" dirty="0"/>
          </a:p>
          <a:p>
            <a:pPr marL="118745" algn="l" rtl="0" eaLnBrk="0">
              <a:lnSpc>
                <a:spcPts val="2542"/>
              </a:lnSpc>
              <a:tabLst/>
            </a:pPr>
            <a:r>
              <a:rPr sz="2000" kern="0" spc="-10" dirty="0">
                <a:solidFill>
                  <a:srgbClr val="FFFFFF">
                    <a:alpha val="100000"/>
                  </a:srgbClr>
                </a:solidFill>
                <a:latin typeface="Microsoft YaHei"/>
                <a:ea typeface="Microsoft YaHei"/>
                <a:cs typeface="Microsoft YaHei"/>
              </a:rPr>
              <a:t>(6)照相腐蚀法</a:t>
            </a:r>
            <a:endParaRPr lang="Microsoft YaHei" altLang="Microsoft YaHei" sz="2000" dirty="0"/>
          </a:p>
        </p:txBody>
      </p:sp>
      <p:sp>
        <p:nvSpPr>
          <p:cNvPr id="984" name="textbox 984"/>
          <p:cNvSpPr/>
          <p:nvPr/>
        </p:nvSpPr>
        <p:spPr>
          <a:xfrm>
            <a:off x="377952" y="838200"/>
            <a:ext cx="1533525" cy="337184"/>
          </a:xfrm>
          <a:prstGeom prst="rect">
            <a:avLst/>
          </a:prstGeom>
          <a:solidFill>
            <a:srgbClr val="1405FF"/>
          </a:solidFill>
        </p:spPr>
        <p:txBody>
          <a:bodyPr vert="horz" wrap="square" lIns="0" tIns="0" rIns="0" bIns="0"/>
          <a:lstStyle/>
          <a:p>
            <a:pPr algn="l" rtl="0" eaLnBrk="0">
              <a:lnSpc>
                <a:spcPct val="128000"/>
              </a:lnSpc>
              <a:tabLst/>
            </a:pPr>
            <a:endParaRPr lang="Arial" altLang="Arial" sz="300" dirty="0"/>
          </a:p>
          <a:p>
            <a:pPr marL="104139" algn="l" rtl="0" eaLnBrk="0">
              <a:lnSpc>
                <a:spcPct val="98000"/>
              </a:lnSpc>
              <a:tabLst/>
            </a:pP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2，</a:t>
            </a:r>
            <a:r>
              <a:rPr sz="1500" b="1" kern="0" spc="-150" dirty="0">
                <a:solidFill>
                  <a:srgbClr val="FFFFFF">
                    <a:alpha val="100000"/>
                  </a:srgbClr>
                </a:solidFill>
                <a:latin typeface="Microsoft YaHei"/>
                <a:ea typeface="Microsoft YaHei"/>
                <a:cs typeface="Microsoft YaHei"/>
              </a:rPr>
              <a:t> </a:t>
            </a: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间接制版法</a:t>
            </a:r>
            <a:endParaRPr lang="Microsoft YaHei" altLang="Microsoft YaHei" sz="1500" dirty="0"/>
          </a:p>
        </p:txBody>
      </p:sp>
      <p:sp>
        <p:nvSpPr>
          <p:cNvPr id="986" name="textbox 986"/>
          <p:cNvSpPr/>
          <p:nvPr/>
        </p:nvSpPr>
        <p:spPr>
          <a:xfrm>
            <a:off x="318755" y="508771"/>
            <a:ext cx="143192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1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5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二</a:t>
            </a:r>
            <a:r>
              <a:rPr sz="1500" b="1" kern="0" spc="-9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）制版方</a:t>
            </a:r>
            <a:r>
              <a:rPr sz="1500" b="1" kern="0" spc="-1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法</a:t>
            </a:r>
            <a:endParaRPr lang="Microsoft YaHei" altLang="Microsoft YaHei" sz="15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extbox 58"/>
          <p:cNvSpPr/>
          <p:nvPr/>
        </p:nvSpPr>
        <p:spPr>
          <a:xfrm>
            <a:off x="4515942" y="1845081"/>
            <a:ext cx="2578100" cy="3292475"/>
          </a:xfrm>
          <a:prstGeom prst="rect">
            <a:avLst/>
          </a:prstGeom>
        </p:spPr>
        <p:txBody>
          <a:bodyPr vert="horz" wrap="square" lIns="0" tIns="0" rIns="0" bIns="0"/>
          <a:lstStyle/>
          <a:p>
            <a:pPr algn="l" rtl="0" eaLnBrk="0">
              <a:lnSpc>
                <a:spcPct val="89387"/>
              </a:lnSpc>
              <a:tabLst/>
            </a:pPr>
            <a:endParaRPr lang="Arial" altLang="Arial" sz="100" dirty="0"/>
          </a:p>
          <a:p>
            <a:pPr algn="r" rtl="0" eaLnBrk="0">
              <a:lnSpc>
                <a:spcPct val="91000"/>
              </a:lnSpc>
              <a:tabLst/>
            </a:pPr>
            <a:r>
              <a:rPr sz="2300" kern="0" spc="2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2300" kern="0" spc="-150" dirty="0">
                <a:solidFill>
                  <a:srgbClr val="0000FF">
                    <a:alpha val="100000"/>
                  </a:srgbClr>
                </a:solidFill>
                <a:latin typeface="Microsoft YaHei"/>
                <a:ea typeface="Microsoft YaHei"/>
                <a:cs typeface="Microsoft YaHei"/>
              </a:rPr>
              <a:t> </a:t>
            </a:r>
            <a:r>
              <a:rPr sz="2300" kern="0" spc="2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、传统水印版画</a:t>
            </a:r>
            <a:endParaRPr lang="Microsoft YaHei" altLang="Microsoft YaHei" sz="2300" dirty="0"/>
          </a:p>
          <a:p>
            <a:pPr algn="l" rtl="0" eaLnBrk="0">
              <a:lnSpc>
                <a:spcPct val="126000"/>
              </a:lnSpc>
              <a:tabLst/>
            </a:pPr>
            <a:endParaRPr lang="Arial" altLang="Arial" sz="1000" dirty="0"/>
          </a:p>
          <a:p>
            <a:pPr algn="l" rtl="0" eaLnBrk="0">
              <a:lnSpc>
                <a:spcPct val="127000"/>
              </a:lnSpc>
              <a:tabLst/>
            </a:pPr>
            <a:endParaRPr lang="Arial" altLang="Arial" sz="1000" dirty="0"/>
          </a:p>
          <a:p>
            <a:pPr algn="l" rtl="0" eaLnBrk="0">
              <a:lnSpc>
                <a:spcPct val="127000"/>
              </a:lnSpc>
              <a:tabLst/>
            </a:pPr>
            <a:endParaRPr lang="Arial" altLang="Arial" sz="1000" dirty="0"/>
          </a:p>
          <a:p>
            <a:pPr marL="32384" algn="l" rtl="0" eaLnBrk="0">
              <a:lnSpc>
                <a:spcPct val="88000"/>
              </a:lnSpc>
              <a:spcBef>
                <a:spcPts val="694"/>
              </a:spcBef>
              <a:tabLst/>
            </a:pPr>
            <a:r>
              <a:rPr sz="2300" kern="0" spc="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1，</a:t>
            </a:r>
            <a:r>
              <a:rPr sz="2300" kern="0" spc="-540" dirty="0">
                <a:solidFill>
                  <a:srgbClr val="0000FF">
                    <a:alpha val="100000"/>
                  </a:srgbClr>
                </a:solidFill>
                <a:latin typeface="Microsoft YaHei"/>
                <a:ea typeface="Microsoft YaHei"/>
                <a:cs typeface="Microsoft YaHei"/>
              </a:rPr>
              <a:t> </a:t>
            </a:r>
            <a:r>
              <a:rPr sz="2300" kern="0" spc="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水印木刻简述</a:t>
            </a:r>
            <a:endParaRPr lang="Microsoft YaHei" altLang="Microsoft YaHei" sz="2300" dirty="0"/>
          </a:p>
          <a:p>
            <a:pPr marL="20320" algn="l" rtl="0" eaLnBrk="0">
              <a:lnSpc>
                <a:spcPts val="3879"/>
              </a:lnSpc>
              <a:tabLst/>
            </a:pPr>
            <a:r>
              <a:rPr sz="2300" kern="0" spc="4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2，</a:t>
            </a:r>
            <a:r>
              <a:rPr sz="2300" kern="0" spc="-500" dirty="0">
                <a:solidFill>
                  <a:srgbClr val="0000FF">
                    <a:alpha val="100000"/>
                  </a:srgbClr>
                </a:solidFill>
                <a:latin typeface="Microsoft YaHei"/>
                <a:ea typeface="Microsoft YaHei"/>
                <a:cs typeface="Microsoft YaHei"/>
              </a:rPr>
              <a:t> </a:t>
            </a:r>
            <a:r>
              <a:rPr sz="2300" kern="0" spc="4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工具，</a:t>
            </a:r>
            <a:r>
              <a:rPr sz="2300" kern="0" spc="-530" dirty="0">
                <a:solidFill>
                  <a:srgbClr val="0000FF">
                    <a:alpha val="100000"/>
                  </a:srgbClr>
                </a:solidFill>
                <a:latin typeface="Microsoft YaHei"/>
                <a:ea typeface="Microsoft YaHei"/>
                <a:cs typeface="Microsoft YaHei"/>
              </a:rPr>
              <a:t> </a:t>
            </a:r>
            <a:r>
              <a:rPr sz="2300" kern="0" spc="4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物料</a:t>
            </a:r>
            <a:endParaRPr lang="Microsoft YaHei" altLang="Microsoft YaHei" sz="2300" dirty="0"/>
          </a:p>
          <a:p>
            <a:pPr marL="17145" algn="l" rtl="0" eaLnBrk="0">
              <a:lnSpc>
                <a:spcPct val="96000"/>
              </a:lnSpc>
              <a:spcBef>
                <a:spcPts val="1463"/>
              </a:spcBef>
              <a:tabLst/>
            </a:pPr>
            <a:r>
              <a:rPr sz="2300" kern="0" spc="4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3，</a:t>
            </a:r>
            <a:r>
              <a:rPr sz="2300" kern="0" spc="-530" dirty="0">
                <a:solidFill>
                  <a:srgbClr val="0000FF">
                    <a:alpha val="100000"/>
                  </a:srgbClr>
                </a:solidFill>
                <a:latin typeface="Microsoft YaHei"/>
                <a:ea typeface="Microsoft YaHei"/>
                <a:cs typeface="Microsoft YaHei"/>
              </a:rPr>
              <a:t> </a:t>
            </a:r>
            <a:r>
              <a:rPr sz="2300" kern="0" spc="4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分版</a:t>
            </a:r>
            <a:endParaRPr lang="Microsoft YaHei" altLang="Microsoft YaHei" sz="2300" dirty="0"/>
          </a:p>
          <a:p>
            <a:pPr marL="12700" algn="l" rtl="0" eaLnBrk="0">
              <a:lnSpc>
                <a:spcPct val="87000"/>
              </a:lnSpc>
              <a:spcBef>
                <a:spcPts val="1247"/>
              </a:spcBef>
              <a:tabLst/>
            </a:pPr>
            <a:r>
              <a:rPr sz="2300" kern="0" spc="5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4，</a:t>
            </a:r>
            <a:r>
              <a:rPr sz="2300" kern="0" spc="-530" dirty="0">
                <a:solidFill>
                  <a:srgbClr val="0000FF">
                    <a:alpha val="100000"/>
                  </a:srgbClr>
                </a:solidFill>
                <a:latin typeface="Microsoft YaHei"/>
                <a:ea typeface="Microsoft YaHei"/>
                <a:cs typeface="Microsoft YaHei"/>
              </a:rPr>
              <a:t> </a:t>
            </a:r>
            <a:r>
              <a:rPr sz="2300" kern="0" spc="5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刻制</a:t>
            </a:r>
            <a:endParaRPr lang="Microsoft YaHei" altLang="Microsoft YaHei" sz="2300" dirty="0"/>
          </a:p>
          <a:p>
            <a:pPr marL="19050" algn="l" rtl="0" eaLnBrk="0">
              <a:lnSpc>
                <a:spcPts val="3879"/>
              </a:lnSpc>
              <a:tabLst/>
            </a:pPr>
            <a:r>
              <a:rPr sz="2300" kern="0" spc="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5，</a:t>
            </a:r>
            <a:r>
              <a:rPr sz="2300" kern="0" spc="-380" dirty="0">
                <a:solidFill>
                  <a:srgbClr val="0000FF">
                    <a:alpha val="100000"/>
                  </a:srgbClr>
                </a:solidFill>
                <a:latin typeface="Microsoft YaHei"/>
                <a:ea typeface="Microsoft YaHei"/>
                <a:cs typeface="Microsoft YaHei"/>
              </a:rPr>
              <a:t> </a:t>
            </a:r>
            <a:r>
              <a:rPr sz="2300" kern="0" spc="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印刷</a:t>
            </a:r>
            <a:endParaRPr lang="Microsoft YaHei" altLang="Microsoft YaHei" sz="2300" dirty="0"/>
          </a:p>
        </p:txBody>
      </p:sp>
      <p:sp>
        <p:nvSpPr>
          <p:cNvPr id="60"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62" name="textbox 62"/>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8" name="picture 988"/>
          <p:cNvPicPr>
            <a:picLocks noChangeAspect="1"/>
          </p:cNvPicPr>
          <p:nvPr/>
        </p:nvPicPr>
        <p:blipFill>
          <a:blip r:embed="rId2"/>
          <a:stretch>
            <a:fillRect/>
          </a:stretch>
        </p:blipFill>
        <p:spPr>
          <a:xfrm rot="21600000">
            <a:off x="3596640" y="3285744"/>
            <a:ext cx="5260848" cy="3206495"/>
          </a:xfrm>
          <a:prstGeom prst="rect">
            <a:avLst/>
          </a:prstGeom>
        </p:spPr>
      </p:pic>
      <p:sp>
        <p:nvSpPr>
          <p:cNvPr id="990" name="textbox 990"/>
          <p:cNvSpPr/>
          <p:nvPr/>
        </p:nvSpPr>
        <p:spPr>
          <a:xfrm>
            <a:off x="1125461" y="2213174"/>
            <a:ext cx="10384155" cy="991235"/>
          </a:xfrm>
          <a:prstGeom prst="rect">
            <a:avLst/>
          </a:prstGeom>
        </p:spPr>
        <p:txBody>
          <a:bodyPr vert="horz" wrap="square" lIns="0" tIns="0" rIns="0" bIns="0"/>
          <a:lstStyle/>
          <a:p>
            <a:pPr algn="l" rtl="0" eaLnBrk="0">
              <a:lnSpc>
                <a:spcPct val="82784"/>
              </a:lnSpc>
              <a:tabLst/>
            </a:pPr>
            <a:endParaRPr lang="Arial" altLang="Arial" sz="100" dirty="0"/>
          </a:p>
          <a:p>
            <a:pPr marL="12700" algn="l" rtl="0" eaLnBrk="0">
              <a:lnSpc>
                <a:spcPct val="100000"/>
              </a:lnSpc>
              <a:tabLst/>
            </a:pPr>
            <a:r>
              <a:rPr sz="1500" kern="0" spc="90" dirty="0">
                <a:solidFill>
                  <a:srgbClr val="000000">
                    <a:alpha val="100000"/>
                  </a:srgbClr>
                </a:solidFill>
                <a:latin typeface="Microsoft YaHei"/>
                <a:ea typeface="Microsoft YaHei"/>
                <a:cs typeface="Microsoft YaHei"/>
              </a:rPr>
              <a:t>① 漂流腐蚀：</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将不溶于水的物质放于水中，</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搅拌混合，</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这些</a:t>
            </a:r>
            <a:r>
              <a:rPr sz="1500" kern="0" spc="80" dirty="0">
                <a:solidFill>
                  <a:srgbClr val="000000">
                    <a:alpha val="100000"/>
                  </a:srgbClr>
                </a:solidFill>
                <a:latin typeface="Microsoft YaHei"/>
                <a:ea typeface="Microsoft YaHei"/>
                <a:cs typeface="Microsoft YaHei"/>
              </a:rPr>
              <a:t>物质形成不规则纹理，</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把印刷版置于水中，</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再捞起印刷</a:t>
            </a:r>
            <a:endParaRPr lang="Microsoft YaHei" altLang="Microsoft YaHei" sz="1500" dirty="0"/>
          </a:p>
          <a:p>
            <a:pPr marL="18415" indent="-3175" algn="l" rtl="0" eaLnBrk="0">
              <a:lnSpc>
                <a:spcPct val="161000"/>
              </a:lnSpc>
              <a:spcBef>
                <a:spcPts val="8"/>
              </a:spcBef>
              <a:tabLst/>
            </a:pPr>
            <a:r>
              <a:rPr sz="1500" kern="0" spc="90" dirty="0">
                <a:solidFill>
                  <a:srgbClr val="000000">
                    <a:alpha val="100000"/>
                  </a:srgbClr>
                </a:solidFill>
                <a:latin typeface="Microsoft YaHei"/>
                <a:ea typeface="Microsoft YaHei"/>
                <a:cs typeface="Microsoft YaHei"/>
              </a:rPr>
              <a:t>版，</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捞起过程中一部分不溶</a:t>
            </a:r>
            <a:r>
              <a:rPr sz="1500" kern="0" spc="80" dirty="0">
                <a:solidFill>
                  <a:srgbClr val="000000">
                    <a:alpha val="100000"/>
                  </a:srgbClr>
                </a:solidFill>
                <a:latin typeface="Microsoft YaHei"/>
                <a:ea typeface="Microsoft YaHei"/>
                <a:cs typeface="Microsoft YaHei"/>
              </a:rPr>
              <a:t>于水的物质储存在印刷版上，</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烘干后进行腐蚀</a:t>
            </a:r>
            <a:r>
              <a:rPr sz="1500" kern="0" spc="-1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。腐蚀方法与飞尘技法一致</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。一般使用不溶</a:t>
            </a:r>
            <a:r>
              <a:rPr sz="1500" kern="0" spc="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于水的物质有植物油</a:t>
            </a:r>
            <a:r>
              <a:rPr sz="1500" kern="0" spc="-13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、黑粉</a:t>
            </a:r>
            <a:r>
              <a:rPr sz="1500" kern="0" spc="-13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、松香粉等</a:t>
            </a:r>
            <a:r>
              <a:rPr sz="1500" kern="0" spc="-16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。特点：</a:t>
            </a:r>
            <a:r>
              <a:rPr sz="1500" kern="0" spc="-30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形成天然花纹，</a:t>
            </a:r>
            <a:r>
              <a:rPr sz="1500" kern="0" spc="-33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效果出人意料</a:t>
            </a:r>
            <a:r>
              <a:rPr sz="1500" kern="0" spc="-25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992" name="textbox 992"/>
          <p:cNvSpPr/>
          <p:nvPr/>
        </p:nvSpPr>
        <p:spPr>
          <a:xfrm>
            <a:off x="5103875" y="1440179"/>
            <a:ext cx="2120264" cy="398145"/>
          </a:xfrm>
          <a:prstGeom prst="rect">
            <a:avLst/>
          </a:prstGeom>
          <a:solidFill>
            <a:srgbClr val="FC4007"/>
          </a:solidFill>
        </p:spPr>
        <p:txBody>
          <a:bodyPr vert="horz" wrap="square" lIns="0" tIns="0" rIns="0" bIns="0"/>
          <a:lstStyle/>
          <a:p>
            <a:pPr algn="l" rtl="0" eaLnBrk="0">
              <a:lnSpc>
                <a:spcPct val="79114"/>
              </a:lnSpc>
              <a:tabLst/>
            </a:pPr>
            <a:endParaRPr lang="Arial" altLang="Arial" sz="100" dirty="0"/>
          </a:p>
          <a:p>
            <a:pPr marL="240029" algn="l" rtl="0" eaLnBrk="0">
              <a:lnSpc>
                <a:spcPts val="2542"/>
              </a:lnSpc>
              <a:tabLst/>
            </a:pPr>
            <a:r>
              <a:rPr sz="1900" kern="0" spc="-120" dirty="0">
                <a:solidFill>
                  <a:srgbClr val="FFFFFF">
                    <a:alpha val="100000"/>
                  </a:srgbClr>
                </a:solidFill>
                <a:latin typeface="Microsoft YaHei"/>
                <a:ea typeface="Microsoft YaHei"/>
                <a:cs typeface="Microsoft YaHei"/>
              </a:rPr>
              <a:t>（</a:t>
            </a:r>
            <a:r>
              <a:rPr sz="1900" kern="0" spc="-200" dirty="0">
                <a:solidFill>
                  <a:srgbClr val="FFFFFF">
                    <a:alpha val="100000"/>
                  </a:srgbClr>
                </a:solidFill>
                <a:latin typeface="Microsoft YaHei"/>
                <a:ea typeface="Microsoft YaHei"/>
                <a:cs typeface="Microsoft YaHei"/>
              </a:rPr>
              <a:t> </a:t>
            </a:r>
            <a:r>
              <a:rPr sz="1900" kern="0" spc="-120" dirty="0">
                <a:solidFill>
                  <a:srgbClr val="FFFFFF">
                    <a:alpha val="100000"/>
                  </a:srgbClr>
                </a:solidFill>
                <a:latin typeface="Microsoft YaHei"/>
                <a:ea typeface="Microsoft YaHei"/>
                <a:cs typeface="Microsoft YaHei"/>
              </a:rPr>
              <a:t>7</a:t>
            </a:r>
            <a:r>
              <a:rPr sz="1900" kern="0" spc="-310" dirty="0">
                <a:solidFill>
                  <a:srgbClr val="FFFFFF">
                    <a:alpha val="100000"/>
                  </a:srgbClr>
                </a:solidFill>
                <a:latin typeface="Microsoft YaHei"/>
                <a:ea typeface="Microsoft YaHei"/>
                <a:cs typeface="Microsoft YaHei"/>
              </a:rPr>
              <a:t> </a:t>
            </a:r>
            <a:r>
              <a:rPr sz="1900" kern="0" spc="-120" dirty="0">
                <a:solidFill>
                  <a:srgbClr val="FFFFFF">
                    <a:alpha val="100000"/>
                  </a:srgbClr>
                </a:solidFill>
                <a:latin typeface="Microsoft YaHei"/>
                <a:ea typeface="Microsoft YaHei"/>
                <a:cs typeface="Microsoft YaHei"/>
              </a:rPr>
              <a:t>）特殊腐蚀法</a:t>
            </a:r>
            <a:endParaRPr lang="Microsoft YaHei" altLang="Microsoft YaHei" sz="1900" dirty="0"/>
          </a:p>
        </p:txBody>
      </p:sp>
      <p:sp>
        <p:nvSpPr>
          <p:cNvPr id="994" name="textbox 994"/>
          <p:cNvSpPr/>
          <p:nvPr/>
        </p:nvSpPr>
        <p:spPr>
          <a:xfrm>
            <a:off x="4246626" y="6506981"/>
            <a:ext cx="3011804"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kern="0" spc="70" dirty="0">
                <a:solidFill>
                  <a:srgbClr val="000000">
                    <a:alpha val="100000"/>
                  </a:srgbClr>
                </a:solidFill>
                <a:latin typeface="Microsoft YaHei"/>
                <a:ea typeface="Microsoft YaHei"/>
                <a:cs typeface="Microsoft YaHei"/>
              </a:rPr>
              <a:t>《犇》/练佳/2020/40</a:t>
            </a:r>
            <a:r>
              <a:rPr sz="1500" kern="0" spc="0" dirty="0">
                <a:solidFill>
                  <a:srgbClr val="000000">
                    <a:alpha val="100000"/>
                  </a:srgbClr>
                </a:solidFill>
                <a:latin typeface="Microsoft YaHei"/>
                <a:ea typeface="Microsoft YaHei"/>
                <a:cs typeface="Microsoft YaHei"/>
              </a:rPr>
              <a:t>cm</a:t>
            </a:r>
            <a:r>
              <a:rPr sz="1500" kern="0" spc="70" dirty="0">
                <a:solidFill>
                  <a:srgbClr val="000000">
                    <a:alpha val="100000"/>
                  </a:srgbClr>
                </a:solidFill>
                <a:latin typeface="Microsoft YaHei"/>
                <a:ea typeface="Microsoft YaHei"/>
                <a:cs typeface="Microsoft YaHei"/>
              </a:rPr>
              <a:t>*20</a:t>
            </a:r>
            <a:r>
              <a:rPr sz="1500" kern="0" spc="0" dirty="0">
                <a:solidFill>
                  <a:srgbClr val="000000">
                    <a:alpha val="100000"/>
                  </a:srgbClr>
                </a:solidFill>
                <a:latin typeface="Microsoft YaHei"/>
                <a:ea typeface="Microsoft YaHei"/>
                <a:cs typeface="Microsoft YaHei"/>
              </a:rPr>
              <a:t>cm</a:t>
            </a:r>
            <a:endParaRPr lang="Microsoft YaHei" altLang="Microsoft YaHei" sz="1500" dirty="0"/>
          </a:p>
        </p:txBody>
      </p:sp>
      <p:sp>
        <p:nvSpPr>
          <p:cNvPr id="996" name="textbox 996"/>
          <p:cNvSpPr/>
          <p:nvPr/>
        </p:nvSpPr>
        <p:spPr>
          <a:xfrm>
            <a:off x="377952" y="838200"/>
            <a:ext cx="1533525" cy="337184"/>
          </a:xfrm>
          <a:prstGeom prst="rect">
            <a:avLst/>
          </a:prstGeom>
          <a:solidFill>
            <a:srgbClr val="1405FF"/>
          </a:solidFill>
        </p:spPr>
        <p:txBody>
          <a:bodyPr vert="horz" wrap="square" lIns="0" tIns="0" rIns="0" bIns="0"/>
          <a:lstStyle/>
          <a:p>
            <a:pPr algn="l" rtl="0" eaLnBrk="0">
              <a:lnSpc>
                <a:spcPct val="128000"/>
              </a:lnSpc>
              <a:tabLst/>
            </a:pPr>
            <a:endParaRPr lang="Arial" altLang="Arial" sz="300" dirty="0"/>
          </a:p>
          <a:p>
            <a:pPr marL="104139" algn="l" rtl="0" eaLnBrk="0">
              <a:lnSpc>
                <a:spcPct val="98000"/>
              </a:lnSpc>
              <a:tabLst/>
            </a:pP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2，</a:t>
            </a:r>
            <a:r>
              <a:rPr sz="1500" b="1" kern="0" spc="-150" dirty="0">
                <a:solidFill>
                  <a:srgbClr val="FFFFFF">
                    <a:alpha val="100000"/>
                  </a:srgbClr>
                </a:solidFill>
                <a:latin typeface="Microsoft YaHei"/>
                <a:ea typeface="Microsoft YaHei"/>
                <a:cs typeface="Microsoft YaHei"/>
              </a:rPr>
              <a:t> </a:t>
            </a: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间接制版法</a:t>
            </a:r>
            <a:endParaRPr lang="Microsoft YaHei" altLang="Microsoft YaHei" sz="1500" dirty="0"/>
          </a:p>
        </p:txBody>
      </p:sp>
      <p:sp>
        <p:nvSpPr>
          <p:cNvPr id="998" name="textbox 998"/>
          <p:cNvSpPr/>
          <p:nvPr/>
        </p:nvSpPr>
        <p:spPr>
          <a:xfrm>
            <a:off x="318755" y="508771"/>
            <a:ext cx="143192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1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5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二</a:t>
            </a:r>
            <a:r>
              <a:rPr sz="1500" b="1" kern="0" spc="-9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）制版方</a:t>
            </a:r>
            <a:r>
              <a:rPr sz="1500" b="1" kern="0" spc="-1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法</a:t>
            </a:r>
            <a:endParaRPr lang="Microsoft YaHei" altLang="Microsoft YaHei" sz="1500" dirty="0"/>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0" name="textbox 1000"/>
          <p:cNvSpPr/>
          <p:nvPr/>
        </p:nvSpPr>
        <p:spPr>
          <a:xfrm>
            <a:off x="1138052" y="2427230"/>
            <a:ext cx="10381615" cy="3255645"/>
          </a:xfrm>
          <a:prstGeom prst="rect">
            <a:avLst/>
          </a:prstGeom>
        </p:spPr>
        <p:txBody>
          <a:bodyPr vert="horz" wrap="square" lIns="0" tIns="0" rIns="0" bIns="0"/>
          <a:lstStyle/>
          <a:p>
            <a:pPr algn="l" rtl="0" eaLnBrk="0">
              <a:lnSpc>
                <a:spcPct val="83903"/>
              </a:lnSpc>
              <a:tabLst/>
            </a:pPr>
            <a:endParaRPr lang="Arial" altLang="Arial" sz="100" dirty="0"/>
          </a:p>
          <a:p>
            <a:pPr marL="410844" algn="l" rtl="0" eaLnBrk="0">
              <a:lnSpc>
                <a:spcPct val="90000"/>
              </a:lnSpc>
              <a:tabLst/>
            </a:pPr>
            <a:r>
              <a:rPr sz="1500" kern="0" spc="80" dirty="0">
                <a:solidFill>
                  <a:srgbClr val="000000">
                    <a:alpha val="100000"/>
                  </a:srgbClr>
                </a:solidFill>
                <a:latin typeface="Microsoft YaHei"/>
                <a:ea typeface="Microsoft YaHei"/>
                <a:cs typeface="Microsoft YaHei"/>
              </a:rPr>
              <a:t>②涂画腐蚀，</a:t>
            </a:r>
            <a:r>
              <a:rPr sz="1500" kern="0" spc="-3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将印刷版做撒粉处理，</a:t>
            </a:r>
            <a:r>
              <a:rPr sz="1500" kern="0" spc="-3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使用板刷</a:t>
            </a:r>
            <a:r>
              <a:rPr sz="1500" kern="0" spc="-1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、笔</a:t>
            </a:r>
            <a:r>
              <a:rPr sz="1500" kern="0" spc="-1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、棉签等工具直接蘸腐蚀</a:t>
            </a:r>
            <a:r>
              <a:rPr sz="1500" kern="0" spc="70" dirty="0">
                <a:solidFill>
                  <a:srgbClr val="000000">
                    <a:alpha val="100000"/>
                  </a:srgbClr>
                </a:solidFill>
                <a:latin typeface="Microsoft YaHei"/>
                <a:ea typeface="Microsoft YaHei"/>
                <a:cs typeface="Microsoft YaHei"/>
              </a:rPr>
              <a:t>液在撒粉的印刷版上进行涂画，</a:t>
            </a:r>
            <a:r>
              <a:rPr sz="1500" kern="0" spc="-2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图画</a:t>
            </a:r>
            <a:endParaRPr lang="Microsoft YaHei" altLang="Microsoft YaHei" sz="1500" dirty="0"/>
          </a:p>
          <a:p>
            <a:pPr marL="13334" algn="l" rtl="0" eaLnBrk="0">
              <a:lnSpc>
                <a:spcPts val="2880"/>
              </a:lnSpc>
              <a:tabLst/>
            </a:pPr>
            <a:r>
              <a:rPr sz="1500" kern="0" spc="80" dirty="0">
                <a:solidFill>
                  <a:srgbClr val="000000">
                    <a:alpha val="100000"/>
                  </a:srgbClr>
                </a:solidFill>
                <a:latin typeface="Microsoft YaHei"/>
                <a:ea typeface="Microsoft YaHei"/>
                <a:cs typeface="Microsoft YaHei"/>
              </a:rPr>
              <a:t>过程中印刷版腐蚀完成</a:t>
            </a:r>
            <a:r>
              <a:rPr sz="1500" kern="0" spc="-1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。特点：</a:t>
            </a:r>
            <a:r>
              <a:rPr sz="1500" kern="0" spc="-30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与绘</a:t>
            </a:r>
            <a:r>
              <a:rPr sz="1500" kern="0" spc="70" dirty="0">
                <a:solidFill>
                  <a:srgbClr val="000000">
                    <a:alpha val="100000"/>
                  </a:srgbClr>
                </a:solidFill>
                <a:latin typeface="Microsoft YaHei"/>
                <a:ea typeface="Microsoft YaHei"/>
                <a:cs typeface="Microsoft YaHei"/>
              </a:rPr>
              <a:t>画过程一致，</a:t>
            </a:r>
            <a:r>
              <a:rPr sz="1500" kern="0" spc="-3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绘画性强，</a:t>
            </a:r>
            <a:r>
              <a:rPr sz="1500" kern="0" spc="-3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腐蚀操作直接</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67000"/>
              </a:lnSpc>
              <a:tabLst/>
            </a:pPr>
            <a:endParaRPr lang="Arial" altLang="Arial" sz="1000" dirty="0"/>
          </a:p>
          <a:p>
            <a:pPr marL="14604" algn="l" rtl="0" eaLnBrk="0">
              <a:lnSpc>
                <a:spcPct val="90000"/>
              </a:lnSpc>
              <a:spcBef>
                <a:spcPts val="456"/>
              </a:spcBef>
              <a:tabLst/>
            </a:pPr>
            <a:r>
              <a:rPr sz="1500" kern="0" spc="90" dirty="0">
                <a:solidFill>
                  <a:srgbClr val="000000">
                    <a:alpha val="100000"/>
                  </a:srgbClr>
                </a:solidFill>
                <a:latin typeface="Microsoft YaHei"/>
                <a:ea typeface="Microsoft YaHei"/>
                <a:cs typeface="Microsoft YaHei"/>
              </a:rPr>
              <a:t>③渐变腐蚀，</a:t>
            </a:r>
            <a:r>
              <a:rPr sz="1500" kern="0" spc="-29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准备一个带水龙头开关的腐蚀液槽，</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把印刷版倾斜置于腐蚀液中，</a:t>
            </a:r>
            <a:r>
              <a:rPr sz="1500" kern="0" spc="-3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将水龙头打开并调至</a:t>
            </a:r>
            <a:r>
              <a:rPr sz="1500" kern="0" spc="80" dirty="0">
                <a:solidFill>
                  <a:srgbClr val="000000">
                    <a:alpha val="100000"/>
                  </a:srgbClr>
                </a:solidFill>
                <a:latin typeface="Microsoft YaHei"/>
                <a:ea typeface="Microsoft YaHei"/>
                <a:cs typeface="Microsoft YaHei"/>
              </a:rPr>
              <a:t>适度档位，</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版面</a:t>
            </a:r>
            <a:endParaRPr lang="Microsoft YaHei" altLang="Microsoft YaHei" sz="1500" dirty="0"/>
          </a:p>
          <a:p>
            <a:pPr marL="12700" algn="l" rtl="0" eaLnBrk="0">
              <a:lnSpc>
                <a:spcPts val="2880"/>
              </a:lnSpc>
              <a:tabLst/>
            </a:pPr>
            <a:r>
              <a:rPr sz="1500" kern="0" spc="80" dirty="0">
                <a:solidFill>
                  <a:srgbClr val="000000">
                    <a:alpha val="100000"/>
                  </a:srgbClr>
                </a:solidFill>
                <a:latin typeface="Microsoft YaHei"/>
                <a:ea typeface="Microsoft YaHei"/>
                <a:cs typeface="Microsoft YaHei"/>
              </a:rPr>
              <a:t>渐渐露出腐蚀液，</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相应腐蚀时间逐次递减，</a:t>
            </a:r>
            <a:r>
              <a:rPr sz="1500" kern="0" spc="-31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形成渐</a:t>
            </a:r>
            <a:r>
              <a:rPr sz="1500" kern="0" spc="70" dirty="0">
                <a:solidFill>
                  <a:srgbClr val="000000">
                    <a:alpha val="100000"/>
                  </a:srgbClr>
                </a:solidFill>
                <a:latin typeface="Microsoft YaHei"/>
                <a:ea typeface="Microsoft YaHei"/>
                <a:cs typeface="Microsoft YaHei"/>
              </a:rPr>
              <a:t>变效果</a:t>
            </a:r>
            <a:r>
              <a:rPr sz="1500" kern="0" spc="-16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。特点：</a:t>
            </a:r>
            <a:r>
              <a:rPr sz="1500" kern="0" spc="-28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黑白灰过渡均匀</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66000"/>
              </a:lnSpc>
              <a:tabLst/>
            </a:pPr>
            <a:endParaRPr lang="Arial" altLang="Arial" sz="1000" dirty="0"/>
          </a:p>
          <a:p>
            <a:pPr marL="14604" algn="l" rtl="0" eaLnBrk="0">
              <a:lnSpc>
                <a:spcPct val="95000"/>
              </a:lnSpc>
              <a:spcBef>
                <a:spcPts val="450"/>
              </a:spcBef>
              <a:tabLst/>
            </a:pPr>
            <a:r>
              <a:rPr sz="1500" kern="0" spc="80" dirty="0">
                <a:solidFill>
                  <a:srgbClr val="000000">
                    <a:alpha val="100000"/>
                  </a:srgbClr>
                </a:solidFill>
                <a:latin typeface="Microsoft YaHei"/>
                <a:ea typeface="Microsoft YaHei"/>
                <a:cs typeface="Microsoft YaHei"/>
              </a:rPr>
              <a:t>④强酸腐蚀，</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腐蚀液浓度调高，</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腐蚀时间加长，</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效果与设计了</a:t>
            </a:r>
            <a:r>
              <a:rPr sz="1500" kern="0" spc="70" dirty="0">
                <a:solidFill>
                  <a:srgbClr val="000000">
                    <a:alpha val="100000"/>
                  </a:srgbClr>
                </a:solidFill>
                <a:latin typeface="Microsoft YaHei"/>
                <a:ea typeface="Microsoft YaHei"/>
                <a:cs typeface="Microsoft YaHei"/>
              </a:rPr>
              <a:t>腐蚀时间的产生反差</a:t>
            </a:r>
            <a:r>
              <a:rPr sz="1500" kern="0" spc="-16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。特点：</a:t>
            </a:r>
            <a:r>
              <a:rPr sz="1500" kern="0" spc="-31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斑驳，</a:t>
            </a:r>
            <a:r>
              <a:rPr sz="1500" kern="0" spc="-3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毛糙，</a:t>
            </a:r>
            <a:r>
              <a:rPr sz="1500" kern="0" spc="-31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无规则</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61000"/>
              </a:lnSpc>
              <a:tabLst/>
            </a:pPr>
            <a:endParaRPr lang="Arial" altLang="Arial" sz="1000" dirty="0"/>
          </a:p>
          <a:p>
            <a:pPr marL="14604" algn="l" rtl="0" eaLnBrk="0">
              <a:lnSpc>
                <a:spcPct val="90000"/>
              </a:lnSpc>
              <a:spcBef>
                <a:spcPts val="456"/>
              </a:spcBef>
              <a:tabLst/>
            </a:pPr>
            <a:r>
              <a:rPr sz="1500" kern="0" spc="60" dirty="0">
                <a:solidFill>
                  <a:srgbClr val="000000">
                    <a:alpha val="100000"/>
                  </a:srgbClr>
                </a:solidFill>
                <a:latin typeface="Microsoft YaHei"/>
                <a:ea typeface="Microsoft YaHei"/>
                <a:cs typeface="Microsoft YaHei"/>
              </a:rPr>
              <a:t>⑤破膜腐蚀：</a:t>
            </a:r>
            <a:r>
              <a:rPr sz="1500" kern="0" spc="-32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把印刷版</a:t>
            </a:r>
            <a:r>
              <a:rPr sz="1500" kern="0" spc="50" dirty="0">
                <a:solidFill>
                  <a:srgbClr val="000000">
                    <a:alpha val="100000"/>
                  </a:srgbClr>
                </a:solidFill>
                <a:latin typeface="Microsoft YaHei"/>
                <a:ea typeface="Microsoft YaHei"/>
                <a:cs typeface="Microsoft YaHei"/>
              </a:rPr>
              <a:t>涂满防腐剂</a:t>
            </a:r>
            <a:r>
              <a:rPr sz="1500" kern="0" spc="-13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，在防腐剂未干时，</a:t>
            </a:r>
            <a:r>
              <a:rPr sz="1500" kern="0" spc="-32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用粘</a:t>
            </a:r>
            <a:r>
              <a:rPr sz="1500" kern="0" spc="-14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、扫</a:t>
            </a:r>
            <a:r>
              <a:rPr sz="1500" kern="0" spc="-14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、皴</a:t>
            </a:r>
            <a:r>
              <a:rPr sz="1500" kern="0" spc="-14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、擦</a:t>
            </a:r>
            <a:r>
              <a:rPr sz="1500" kern="0" spc="-14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、滴</a:t>
            </a:r>
            <a:r>
              <a:rPr sz="1500" kern="0" spc="-14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、撒等手法破开防腐剂，</a:t>
            </a:r>
            <a:r>
              <a:rPr sz="1500" kern="0" spc="-32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露出金属面，</a:t>
            </a:r>
            <a:endParaRPr lang="Microsoft YaHei" altLang="Microsoft YaHei" sz="1500" dirty="0"/>
          </a:p>
          <a:p>
            <a:pPr marL="12700" algn="l" rtl="0" eaLnBrk="0">
              <a:lnSpc>
                <a:spcPct val="161000"/>
              </a:lnSpc>
              <a:spcBef>
                <a:spcPts val="15"/>
              </a:spcBef>
              <a:tabLst/>
            </a:pPr>
            <a:r>
              <a:rPr sz="1500" kern="0" spc="40" dirty="0">
                <a:solidFill>
                  <a:srgbClr val="000000">
                    <a:alpha val="100000"/>
                  </a:srgbClr>
                </a:solidFill>
                <a:latin typeface="Microsoft YaHei"/>
                <a:ea typeface="Microsoft YaHei"/>
                <a:cs typeface="Microsoft YaHei"/>
              </a:rPr>
              <a:t>进行腐蚀制版</a:t>
            </a:r>
            <a:r>
              <a:rPr sz="1500" kern="0" spc="-16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。特点：</a:t>
            </a:r>
            <a:r>
              <a:rPr sz="1500" kern="0" spc="-31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纹理偶发</a:t>
            </a:r>
            <a:r>
              <a:rPr sz="1500" kern="0" spc="-14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、自然</a:t>
            </a:r>
            <a:r>
              <a:rPr sz="1500" kern="0" spc="-14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、随意，</a:t>
            </a:r>
            <a:r>
              <a:rPr sz="1500" kern="0" spc="-33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效果出人意料</a:t>
            </a:r>
            <a:r>
              <a:rPr sz="1500" kern="0" spc="-16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。使用材料有</a:t>
            </a:r>
            <a:r>
              <a:rPr sz="1500" kern="0" spc="30" dirty="0">
                <a:solidFill>
                  <a:srgbClr val="000000">
                    <a:alpha val="100000"/>
                  </a:srgbClr>
                </a:solidFill>
                <a:latin typeface="Microsoft YaHei"/>
                <a:ea typeface="Microsoft YaHei"/>
                <a:cs typeface="Microsoft YaHei"/>
              </a:rPr>
              <a:t>：</a:t>
            </a:r>
            <a:r>
              <a:rPr sz="1500" kern="0" spc="-300" dirty="0">
                <a:solidFill>
                  <a:srgbClr val="000000">
                    <a:alpha val="100000"/>
                  </a:srgbClr>
                </a:solidFill>
                <a:latin typeface="Microsoft YaHei"/>
                <a:ea typeface="Microsoft YaHei"/>
                <a:cs typeface="Microsoft YaHei"/>
              </a:rPr>
              <a:t> </a:t>
            </a:r>
            <a:r>
              <a:rPr sz="1500" kern="0" spc="30" dirty="0">
                <a:solidFill>
                  <a:srgbClr val="000000">
                    <a:alpha val="100000"/>
                  </a:srgbClr>
                </a:solidFill>
                <a:latin typeface="Microsoft YaHei"/>
                <a:ea typeface="Microsoft YaHei"/>
                <a:cs typeface="Microsoft YaHei"/>
              </a:rPr>
              <a:t>麻布</a:t>
            </a:r>
            <a:r>
              <a:rPr sz="1500" kern="0" spc="-140" dirty="0">
                <a:solidFill>
                  <a:srgbClr val="000000">
                    <a:alpha val="100000"/>
                  </a:srgbClr>
                </a:solidFill>
                <a:latin typeface="Microsoft YaHei"/>
                <a:ea typeface="Microsoft YaHei"/>
                <a:cs typeface="Microsoft YaHei"/>
              </a:rPr>
              <a:t> </a:t>
            </a:r>
            <a:r>
              <a:rPr sz="1500" kern="0" spc="30" dirty="0">
                <a:solidFill>
                  <a:srgbClr val="000000">
                    <a:alpha val="100000"/>
                  </a:srgbClr>
                </a:solidFill>
                <a:latin typeface="Microsoft YaHei"/>
                <a:ea typeface="Microsoft YaHei"/>
                <a:cs typeface="Microsoft YaHei"/>
              </a:rPr>
              <a:t>、纱布</a:t>
            </a:r>
            <a:r>
              <a:rPr sz="1500" kern="0" spc="-140" dirty="0">
                <a:solidFill>
                  <a:srgbClr val="000000">
                    <a:alpha val="100000"/>
                  </a:srgbClr>
                </a:solidFill>
                <a:latin typeface="Microsoft YaHei"/>
                <a:ea typeface="Microsoft YaHei"/>
                <a:cs typeface="Microsoft YaHei"/>
              </a:rPr>
              <a:t> </a:t>
            </a:r>
            <a:r>
              <a:rPr sz="1500" kern="0" spc="30" dirty="0">
                <a:solidFill>
                  <a:srgbClr val="000000">
                    <a:alpha val="100000"/>
                  </a:srgbClr>
                </a:solidFill>
                <a:latin typeface="Microsoft YaHei"/>
                <a:ea typeface="Microsoft YaHei"/>
                <a:cs typeface="Microsoft YaHei"/>
              </a:rPr>
              <a:t>、纸张</a:t>
            </a:r>
            <a:r>
              <a:rPr sz="1500" kern="0" spc="-140" dirty="0">
                <a:solidFill>
                  <a:srgbClr val="000000">
                    <a:alpha val="100000"/>
                  </a:srgbClr>
                </a:solidFill>
                <a:latin typeface="Microsoft YaHei"/>
                <a:ea typeface="Microsoft YaHei"/>
                <a:cs typeface="Microsoft YaHei"/>
              </a:rPr>
              <a:t> </a:t>
            </a:r>
            <a:r>
              <a:rPr sz="1500" kern="0" spc="30" dirty="0">
                <a:solidFill>
                  <a:srgbClr val="000000">
                    <a:alpha val="100000"/>
                  </a:srgbClr>
                </a:solidFill>
                <a:latin typeface="Microsoft YaHei"/>
                <a:ea typeface="Microsoft YaHei"/>
                <a:cs typeface="Microsoft YaHei"/>
              </a:rPr>
              <a:t>、海绵</a:t>
            </a:r>
            <a:r>
              <a:rPr sz="1500" kern="0" spc="-140" dirty="0">
                <a:solidFill>
                  <a:srgbClr val="000000">
                    <a:alpha val="100000"/>
                  </a:srgbClr>
                </a:solidFill>
                <a:latin typeface="Microsoft YaHei"/>
                <a:ea typeface="Microsoft YaHei"/>
                <a:cs typeface="Microsoft YaHei"/>
              </a:rPr>
              <a:t> </a:t>
            </a:r>
            <a:r>
              <a:rPr sz="1500" kern="0" spc="30" dirty="0">
                <a:solidFill>
                  <a:srgbClr val="000000">
                    <a:alpha val="100000"/>
                  </a:srgbClr>
                </a:solidFill>
                <a:latin typeface="Microsoft YaHei"/>
                <a:ea typeface="Microsoft YaHei"/>
                <a:cs typeface="Microsoft YaHei"/>
              </a:rPr>
              <a:t>、海盐</a:t>
            </a:r>
            <a:r>
              <a:rPr sz="1500" kern="0" spc="-140" dirty="0">
                <a:solidFill>
                  <a:srgbClr val="000000">
                    <a:alpha val="100000"/>
                  </a:srgbClr>
                </a:solidFill>
                <a:latin typeface="Microsoft YaHei"/>
                <a:ea typeface="Microsoft YaHei"/>
                <a:cs typeface="Microsoft YaHei"/>
              </a:rPr>
              <a:t> </a:t>
            </a:r>
            <a:r>
              <a:rPr sz="1500" kern="0" spc="30" dirty="0">
                <a:solidFill>
                  <a:srgbClr val="000000">
                    <a:alpha val="100000"/>
                  </a:srgbClr>
                </a:solidFill>
                <a:latin typeface="Microsoft YaHei"/>
                <a:ea typeface="Microsoft YaHei"/>
                <a:cs typeface="Microsoft YaHei"/>
              </a:rPr>
              <a:t>、香蕉</a:t>
            </a:r>
            <a:r>
              <a:rPr sz="1500" kern="0" spc="0" dirty="0">
                <a:solidFill>
                  <a:srgbClr val="000000">
                    <a:alpha val="100000"/>
                  </a:srgbClr>
                </a:solidFill>
                <a:latin typeface="Microsoft YaHei"/>
                <a:ea typeface="Microsoft YaHei"/>
                <a:cs typeface="Microsoft YaHei"/>
              </a:rPr>
              <a:t> </a:t>
            </a:r>
            <a:r>
              <a:rPr sz="1500" kern="0" spc="10" dirty="0">
                <a:solidFill>
                  <a:srgbClr val="000000">
                    <a:alpha val="100000"/>
                  </a:srgbClr>
                </a:solidFill>
                <a:latin typeface="Microsoft YaHei"/>
                <a:ea typeface="Microsoft YaHei"/>
                <a:cs typeface="Microsoft YaHei"/>
              </a:rPr>
              <a:t>水</a:t>
            </a:r>
            <a:r>
              <a:rPr sz="1500" kern="0" spc="-80" dirty="0">
                <a:solidFill>
                  <a:srgbClr val="000000">
                    <a:alpha val="100000"/>
                  </a:srgbClr>
                </a:solidFill>
                <a:latin typeface="Microsoft YaHei"/>
                <a:ea typeface="Microsoft YaHei"/>
                <a:cs typeface="Microsoft YaHei"/>
              </a:rPr>
              <a:t> </a:t>
            </a:r>
            <a:r>
              <a:rPr sz="1500" kern="0" spc="10" dirty="0">
                <a:solidFill>
                  <a:srgbClr val="000000">
                    <a:alpha val="100000"/>
                  </a:srgbClr>
                </a:solidFill>
                <a:latin typeface="Microsoft YaHei"/>
                <a:ea typeface="Microsoft YaHei"/>
                <a:cs typeface="Microsoft YaHei"/>
              </a:rPr>
              <a:t>、汽油</a:t>
            </a:r>
            <a:r>
              <a:rPr sz="1500" kern="0" spc="-140" dirty="0">
                <a:solidFill>
                  <a:srgbClr val="000000">
                    <a:alpha val="100000"/>
                  </a:srgbClr>
                </a:solidFill>
                <a:latin typeface="Microsoft YaHei"/>
                <a:ea typeface="Microsoft YaHei"/>
                <a:cs typeface="Microsoft YaHei"/>
              </a:rPr>
              <a:t> </a:t>
            </a:r>
            <a:r>
              <a:rPr sz="1500" kern="0" spc="10" dirty="0">
                <a:solidFill>
                  <a:srgbClr val="000000">
                    <a:alpha val="100000"/>
                  </a:srgbClr>
                </a:solidFill>
                <a:latin typeface="Microsoft YaHei"/>
                <a:ea typeface="Microsoft YaHei"/>
                <a:cs typeface="Microsoft YaHei"/>
              </a:rPr>
              <a:t>、煤油</a:t>
            </a:r>
            <a:r>
              <a:rPr sz="1500" kern="0" spc="-140" dirty="0">
                <a:solidFill>
                  <a:srgbClr val="000000">
                    <a:alpha val="100000"/>
                  </a:srgbClr>
                </a:solidFill>
                <a:latin typeface="Microsoft YaHei"/>
                <a:ea typeface="Microsoft YaHei"/>
                <a:cs typeface="Microsoft YaHei"/>
              </a:rPr>
              <a:t> </a:t>
            </a:r>
            <a:r>
              <a:rPr sz="1500" kern="0" spc="10" dirty="0">
                <a:solidFill>
                  <a:srgbClr val="000000">
                    <a:alpha val="100000"/>
                  </a:srgbClr>
                </a:solidFill>
                <a:latin typeface="Microsoft YaHei"/>
                <a:ea typeface="Microsoft YaHei"/>
                <a:cs typeface="Microsoft YaHei"/>
              </a:rPr>
              <a:t>、松节油等</a:t>
            </a:r>
            <a:r>
              <a:rPr sz="1500" kern="0" spc="-250" dirty="0">
                <a:solidFill>
                  <a:srgbClr val="000000">
                    <a:alpha val="100000"/>
                  </a:srgbClr>
                </a:solidFill>
                <a:latin typeface="Microsoft YaHei"/>
                <a:ea typeface="Microsoft YaHei"/>
                <a:cs typeface="Microsoft YaHei"/>
              </a:rPr>
              <a:t> </a:t>
            </a:r>
            <a:r>
              <a:rPr sz="1500" kern="0" spc="1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002" name="textbox 1002"/>
          <p:cNvSpPr/>
          <p:nvPr/>
        </p:nvSpPr>
        <p:spPr>
          <a:xfrm>
            <a:off x="5187695" y="1607820"/>
            <a:ext cx="2120264" cy="398145"/>
          </a:xfrm>
          <a:prstGeom prst="rect">
            <a:avLst/>
          </a:prstGeom>
          <a:solidFill>
            <a:srgbClr val="FC4007"/>
          </a:solidFill>
        </p:spPr>
        <p:txBody>
          <a:bodyPr vert="horz" wrap="square" lIns="0" tIns="0" rIns="0" bIns="0"/>
          <a:lstStyle/>
          <a:p>
            <a:pPr algn="l" rtl="0" eaLnBrk="0">
              <a:lnSpc>
                <a:spcPct val="79112"/>
              </a:lnSpc>
              <a:tabLst/>
            </a:pPr>
            <a:endParaRPr lang="Arial" altLang="Arial" sz="100" dirty="0"/>
          </a:p>
          <a:p>
            <a:pPr marL="240029" algn="l" rtl="0" eaLnBrk="0">
              <a:lnSpc>
                <a:spcPts val="2542"/>
              </a:lnSpc>
              <a:tabLst/>
            </a:pPr>
            <a:r>
              <a:rPr sz="1900" kern="0" spc="-120" dirty="0">
                <a:solidFill>
                  <a:srgbClr val="FFFFFF">
                    <a:alpha val="100000"/>
                  </a:srgbClr>
                </a:solidFill>
                <a:latin typeface="Microsoft YaHei"/>
                <a:ea typeface="Microsoft YaHei"/>
                <a:cs typeface="Microsoft YaHei"/>
              </a:rPr>
              <a:t>（</a:t>
            </a:r>
            <a:r>
              <a:rPr sz="1900" kern="0" spc="-200" dirty="0">
                <a:solidFill>
                  <a:srgbClr val="FFFFFF">
                    <a:alpha val="100000"/>
                  </a:srgbClr>
                </a:solidFill>
                <a:latin typeface="Microsoft YaHei"/>
                <a:ea typeface="Microsoft YaHei"/>
                <a:cs typeface="Microsoft YaHei"/>
              </a:rPr>
              <a:t> </a:t>
            </a:r>
            <a:r>
              <a:rPr sz="1900" kern="0" spc="-120" dirty="0">
                <a:solidFill>
                  <a:srgbClr val="FFFFFF">
                    <a:alpha val="100000"/>
                  </a:srgbClr>
                </a:solidFill>
                <a:latin typeface="Microsoft YaHei"/>
                <a:ea typeface="Microsoft YaHei"/>
                <a:cs typeface="Microsoft YaHei"/>
              </a:rPr>
              <a:t>7</a:t>
            </a:r>
            <a:r>
              <a:rPr sz="1900" kern="0" spc="-310" dirty="0">
                <a:solidFill>
                  <a:srgbClr val="FFFFFF">
                    <a:alpha val="100000"/>
                  </a:srgbClr>
                </a:solidFill>
                <a:latin typeface="Microsoft YaHei"/>
                <a:ea typeface="Microsoft YaHei"/>
                <a:cs typeface="Microsoft YaHei"/>
              </a:rPr>
              <a:t> </a:t>
            </a:r>
            <a:r>
              <a:rPr sz="1900" kern="0" spc="-120" dirty="0">
                <a:solidFill>
                  <a:srgbClr val="FFFFFF">
                    <a:alpha val="100000"/>
                  </a:srgbClr>
                </a:solidFill>
                <a:latin typeface="Microsoft YaHei"/>
                <a:ea typeface="Microsoft YaHei"/>
                <a:cs typeface="Microsoft YaHei"/>
              </a:rPr>
              <a:t>）特殊腐蚀法</a:t>
            </a:r>
            <a:endParaRPr lang="Microsoft YaHei" altLang="Microsoft YaHei" sz="1900" dirty="0"/>
          </a:p>
        </p:txBody>
      </p:sp>
      <p:sp>
        <p:nvSpPr>
          <p:cNvPr id="1004" name="textbox 1004"/>
          <p:cNvSpPr/>
          <p:nvPr/>
        </p:nvSpPr>
        <p:spPr>
          <a:xfrm>
            <a:off x="377952" y="838200"/>
            <a:ext cx="1533525" cy="337184"/>
          </a:xfrm>
          <a:prstGeom prst="rect">
            <a:avLst/>
          </a:prstGeom>
          <a:solidFill>
            <a:srgbClr val="1405FF"/>
          </a:solidFill>
        </p:spPr>
        <p:txBody>
          <a:bodyPr vert="horz" wrap="square" lIns="0" tIns="0" rIns="0" bIns="0"/>
          <a:lstStyle/>
          <a:p>
            <a:pPr algn="l" rtl="0" eaLnBrk="0">
              <a:lnSpc>
                <a:spcPct val="128000"/>
              </a:lnSpc>
              <a:tabLst/>
            </a:pPr>
            <a:endParaRPr lang="Arial" altLang="Arial" sz="300" dirty="0"/>
          </a:p>
          <a:p>
            <a:pPr marL="104139" algn="l" rtl="0" eaLnBrk="0">
              <a:lnSpc>
                <a:spcPct val="98000"/>
              </a:lnSpc>
              <a:tabLst/>
            </a:pP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2，</a:t>
            </a:r>
            <a:r>
              <a:rPr sz="1500" b="1" kern="0" spc="-150" dirty="0">
                <a:solidFill>
                  <a:srgbClr val="FFFFFF">
                    <a:alpha val="100000"/>
                  </a:srgbClr>
                </a:solidFill>
                <a:latin typeface="Microsoft YaHei"/>
                <a:ea typeface="Microsoft YaHei"/>
                <a:cs typeface="Microsoft YaHei"/>
              </a:rPr>
              <a:t> </a:t>
            </a: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间接制版法</a:t>
            </a:r>
            <a:endParaRPr lang="Microsoft YaHei" altLang="Microsoft YaHei" sz="1500" dirty="0"/>
          </a:p>
        </p:txBody>
      </p:sp>
      <p:sp>
        <p:nvSpPr>
          <p:cNvPr id="1006" name="textbox 1006"/>
          <p:cNvSpPr/>
          <p:nvPr/>
        </p:nvSpPr>
        <p:spPr>
          <a:xfrm>
            <a:off x="318755" y="508771"/>
            <a:ext cx="143192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15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5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二</a:t>
            </a:r>
            <a:r>
              <a:rPr sz="1500" b="1" kern="0" spc="-90" dirty="0">
                <a:solidFill>
                  <a:srgbClr val="FC4007">
                    <a:alpha val="100000"/>
                  </a:srgbClr>
                </a:solidFill>
                <a:latin typeface="Microsoft YaHei"/>
                <a:ea typeface="Microsoft YaHei"/>
                <a:cs typeface="Microsoft YaHei"/>
              </a:rPr>
              <a:t> </a:t>
            </a:r>
            <a:r>
              <a:rPr sz="1500" b="1" kern="0" spc="-14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）制版方</a:t>
            </a:r>
            <a:r>
              <a:rPr sz="1500" b="1" kern="0" spc="-1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法</a:t>
            </a:r>
            <a:endParaRPr lang="Microsoft YaHei" altLang="Microsoft YaHei" sz="1500" dirty="0"/>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8" name="textbox 1008"/>
          <p:cNvSpPr/>
          <p:nvPr/>
        </p:nvSpPr>
        <p:spPr>
          <a:xfrm>
            <a:off x="3877614" y="1847215"/>
            <a:ext cx="3980179" cy="2264410"/>
          </a:xfrm>
          <a:prstGeom prst="rect">
            <a:avLst/>
          </a:prstGeom>
        </p:spPr>
        <p:txBody>
          <a:bodyPr vert="horz" wrap="square" lIns="0" tIns="0" rIns="0" bIns="0"/>
          <a:lstStyle/>
          <a:p>
            <a:pPr algn="l" rtl="0" eaLnBrk="0">
              <a:lnSpc>
                <a:spcPct val="94642"/>
              </a:lnSpc>
              <a:tabLst/>
            </a:pPr>
            <a:endParaRPr lang="Arial" altLang="Arial" sz="100" dirty="0"/>
          </a:p>
          <a:p>
            <a:pPr marL="12700" algn="l" rtl="0" eaLnBrk="0">
              <a:lnSpc>
                <a:spcPct val="90000"/>
              </a:lnSpc>
              <a:tabLst/>
            </a:pPr>
            <a:r>
              <a:rPr sz="2300" b="1" kern="0" spc="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2300" b="1" kern="0" spc="-230" dirty="0">
                <a:solidFill>
                  <a:srgbClr val="0000FF">
                    <a:alpha val="100000"/>
                  </a:srgbClr>
                </a:solidFill>
                <a:latin typeface="Microsoft YaHei"/>
                <a:ea typeface="Microsoft YaHei"/>
                <a:cs typeface="Microsoft YaHei"/>
              </a:rPr>
              <a:t> </a:t>
            </a:r>
            <a:r>
              <a:rPr sz="2300" b="1" kern="0" spc="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、凹版版画创作与案例</a:t>
            </a:r>
            <a:r>
              <a:rPr sz="2300" b="1" kern="0" spc="5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演示</a:t>
            </a:r>
            <a:endParaRPr lang="Microsoft YaHei" altLang="Microsoft YaHei" sz="2300" dirty="0"/>
          </a:p>
          <a:p>
            <a:pPr algn="l" rtl="0" eaLnBrk="0">
              <a:lnSpc>
                <a:spcPct val="128000"/>
              </a:lnSpc>
              <a:tabLst/>
            </a:pPr>
            <a:endParaRPr lang="Arial" altLang="Arial" sz="1000" dirty="0"/>
          </a:p>
          <a:p>
            <a:pPr algn="l" rtl="0" eaLnBrk="0">
              <a:lnSpc>
                <a:spcPct val="128000"/>
              </a:lnSpc>
              <a:tabLst/>
            </a:pPr>
            <a:endParaRPr lang="Arial" altLang="Arial" sz="1000" dirty="0"/>
          </a:p>
          <a:p>
            <a:pPr algn="l" rtl="0" eaLnBrk="0">
              <a:lnSpc>
                <a:spcPct val="128000"/>
              </a:lnSpc>
              <a:tabLst/>
            </a:pPr>
            <a:endParaRPr lang="Arial" altLang="Arial" sz="1000" dirty="0"/>
          </a:p>
          <a:p>
            <a:pPr marL="588009" algn="l" rtl="0" eaLnBrk="0">
              <a:lnSpc>
                <a:spcPts val="2542"/>
              </a:lnSpc>
              <a:spcBef>
                <a:spcPts val="600"/>
              </a:spcBef>
              <a:tabLst/>
            </a:pPr>
            <a:r>
              <a:rPr sz="2000" b="1" kern="0" spc="-180" dirty="0">
                <a:ln w="7282" cap="flat" cmpd="sng">
                  <a:solidFill>
                    <a:srgbClr val="7F7F7F">
                      <a:alpha val="100000"/>
                    </a:srgbClr>
                  </a:solidFill>
                  <a:prstDash val="solid"/>
                  <a:bevel/>
                </a:ln>
                <a:solidFill>
                  <a:srgbClr val="7F7F7F">
                    <a:alpha val="100000"/>
                  </a:srgbClr>
                </a:solidFill>
                <a:latin typeface="Microsoft YaHei"/>
                <a:ea typeface="Microsoft YaHei"/>
                <a:cs typeface="Microsoft YaHei"/>
              </a:rPr>
              <a:t>（</a:t>
            </a:r>
            <a:r>
              <a:rPr sz="2000" b="1" kern="0" spc="-190" dirty="0">
                <a:solidFill>
                  <a:srgbClr val="7F7F7F">
                    <a:alpha val="100000"/>
                  </a:srgbClr>
                </a:solidFill>
                <a:latin typeface="Microsoft YaHei"/>
                <a:ea typeface="Microsoft YaHei"/>
                <a:cs typeface="Microsoft YaHei"/>
              </a:rPr>
              <a:t> </a:t>
            </a:r>
            <a:r>
              <a:rPr sz="2000" b="1" kern="0" spc="-180" dirty="0">
                <a:ln w="7282" cap="flat" cmpd="sng">
                  <a:solidFill>
                    <a:srgbClr val="7F7F7F">
                      <a:alpha val="100000"/>
                    </a:srgbClr>
                  </a:solidFill>
                  <a:prstDash val="solid"/>
                  <a:bevel/>
                </a:ln>
                <a:solidFill>
                  <a:srgbClr val="7F7F7F">
                    <a:alpha val="100000"/>
                  </a:srgbClr>
                </a:solidFill>
                <a:latin typeface="Microsoft YaHei"/>
                <a:ea typeface="Microsoft YaHei"/>
                <a:cs typeface="Microsoft YaHei"/>
              </a:rPr>
              <a:t>一</a:t>
            </a:r>
            <a:r>
              <a:rPr sz="2000" b="1" kern="0" spc="-280" dirty="0">
                <a:solidFill>
                  <a:srgbClr val="7F7F7F">
                    <a:alpha val="100000"/>
                  </a:srgbClr>
                </a:solidFill>
                <a:latin typeface="Microsoft YaHei"/>
                <a:ea typeface="Microsoft YaHei"/>
                <a:cs typeface="Microsoft YaHei"/>
              </a:rPr>
              <a:t> </a:t>
            </a:r>
            <a:r>
              <a:rPr sz="2000" b="1" kern="0" spc="-180" dirty="0">
                <a:ln w="7282" cap="flat" cmpd="sng">
                  <a:solidFill>
                    <a:srgbClr val="7F7F7F">
                      <a:alpha val="100000"/>
                    </a:srgbClr>
                  </a:solidFill>
                  <a:prstDash val="solid"/>
                  <a:bevel/>
                </a:ln>
                <a:solidFill>
                  <a:srgbClr val="7F7F7F">
                    <a:alpha val="100000"/>
                  </a:srgbClr>
                </a:solidFill>
                <a:latin typeface="Microsoft YaHei"/>
                <a:ea typeface="Microsoft YaHei"/>
                <a:cs typeface="Microsoft YaHei"/>
              </a:rPr>
              <a:t>）</a:t>
            </a:r>
            <a:r>
              <a:rPr sz="2000" b="1" kern="0" spc="-480" dirty="0">
                <a:solidFill>
                  <a:srgbClr val="7F7F7F">
                    <a:alpha val="100000"/>
                  </a:srgbClr>
                </a:solidFill>
                <a:latin typeface="Microsoft YaHei"/>
                <a:ea typeface="Microsoft YaHei"/>
                <a:cs typeface="Microsoft YaHei"/>
              </a:rPr>
              <a:t> </a:t>
            </a:r>
            <a:r>
              <a:rPr sz="2000" b="1" kern="0" spc="-180" dirty="0">
                <a:ln w="7282" cap="flat" cmpd="sng">
                  <a:solidFill>
                    <a:srgbClr val="7F7F7F">
                      <a:alpha val="100000"/>
                    </a:srgbClr>
                  </a:solidFill>
                  <a:prstDash val="solid"/>
                  <a:bevel/>
                </a:ln>
                <a:solidFill>
                  <a:srgbClr val="7F7F7F">
                    <a:alpha val="100000"/>
                  </a:srgbClr>
                </a:solidFill>
                <a:latin typeface="Microsoft YaHei"/>
                <a:ea typeface="Microsoft YaHei"/>
                <a:cs typeface="Microsoft YaHei"/>
              </a:rPr>
              <a:t>凹版版画版材处理</a:t>
            </a:r>
            <a:endParaRPr lang="Microsoft YaHei" altLang="Microsoft YaHei" sz="2000" dirty="0"/>
          </a:p>
          <a:p>
            <a:pPr marL="574040" algn="l" rtl="0" eaLnBrk="0">
              <a:lnSpc>
                <a:spcPts val="3524"/>
              </a:lnSpc>
              <a:tabLst/>
            </a:pPr>
            <a:r>
              <a:rPr sz="2000" b="1" kern="0" spc="-180" dirty="0">
                <a:ln w="7282" cap="flat" cmpd="sng">
                  <a:solidFill>
                    <a:srgbClr val="7F7F7F">
                      <a:alpha val="100000"/>
                    </a:srgbClr>
                  </a:solidFill>
                  <a:prstDash val="solid"/>
                  <a:bevel/>
                </a:ln>
                <a:solidFill>
                  <a:srgbClr val="7F7F7F">
                    <a:alpha val="100000"/>
                  </a:srgbClr>
                </a:solidFill>
                <a:latin typeface="Microsoft YaHei"/>
                <a:ea typeface="Microsoft YaHei"/>
                <a:cs typeface="Microsoft YaHei"/>
              </a:rPr>
              <a:t>（</a:t>
            </a:r>
            <a:r>
              <a:rPr sz="2000" b="1" kern="0" spc="-180" dirty="0">
                <a:solidFill>
                  <a:srgbClr val="7F7F7F">
                    <a:alpha val="100000"/>
                  </a:srgbClr>
                </a:solidFill>
                <a:latin typeface="Microsoft YaHei"/>
                <a:ea typeface="Microsoft YaHei"/>
                <a:cs typeface="Microsoft YaHei"/>
              </a:rPr>
              <a:t> </a:t>
            </a:r>
            <a:r>
              <a:rPr sz="2000" b="1" kern="0" spc="-180" dirty="0">
                <a:ln w="7282" cap="flat" cmpd="sng">
                  <a:solidFill>
                    <a:srgbClr val="7F7F7F">
                      <a:alpha val="100000"/>
                    </a:srgbClr>
                  </a:solidFill>
                  <a:prstDash val="solid"/>
                  <a:bevel/>
                </a:ln>
                <a:solidFill>
                  <a:srgbClr val="7F7F7F">
                    <a:alpha val="100000"/>
                  </a:srgbClr>
                </a:solidFill>
                <a:latin typeface="Microsoft YaHei"/>
                <a:ea typeface="Microsoft YaHei"/>
                <a:cs typeface="Microsoft YaHei"/>
              </a:rPr>
              <a:t>二</a:t>
            </a:r>
            <a:r>
              <a:rPr sz="2000" b="1" kern="0" spc="-280" dirty="0">
                <a:solidFill>
                  <a:srgbClr val="7F7F7F">
                    <a:alpha val="100000"/>
                  </a:srgbClr>
                </a:solidFill>
                <a:latin typeface="Microsoft YaHei"/>
                <a:ea typeface="Microsoft YaHei"/>
                <a:cs typeface="Microsoft YaHei"/>
              </a:rPr>
              <a:t> </a:t>
            </a:r>
            <a:r>
              <a:rPr sz="2000" b="1" kern="0" spc="-180" dirty="0">
                <a:ln w="7282" cap="flat" cmpd="sng">
                  <a:solidFill>
                    <a:srgbClr val="7F7F7F">
                      <a:alpha val="100000"/>
                    </a:srgbClr>
                  </a:solidFill>
                  <a:prstDash val="solid"/>
                  <a:bevel/>
                </a:ln>
                <a:solidFill>
                  <a:srgbClr val="7F7F7F">
                    <a:alpha val="100000"/>
                  </a:srgbClr>
                </a:solidFill>
                <a:latin typeface="Microsoft YaHei"/>
                <a:ea typeface="Microsoft YaHei"/>
                <a:cs typeface="Microsoft YaHei"/>
              </a:rPr>
              <a:t>）</a:t>
            </a:r>
            <a:r>
              <a:rPr sz="2000" b="1" kern="0" spc="-480" dirty="0">
                <a:solidFill>
                  <a:srgbClr val="7F7F7F">
                    <a:alpha val="100000"/>
                  </a:srgbClr>
                </a:solidFill>
                <a:latin typeface="Microsoft YaHei"/>
                <a:ea typeface="Microsoft YaHei"/>
                <a:cs typeface="Microsoft YaHei"/>
              </a:rPr>
              <a:t> </a:t>
            </a:r>
            <a:r>
              <a:rPr sz="2000" b="1" kern="0" spc="-180" dirty="0">
                <a:ln w="7282" cap="flat" cmpd="sng">
                  <a:solidFill>
                    <a:srgbClr val="7F7F7F">
                      <a:alpha val="100000"/>
                    </a:srgbClr>
                  </a:solidFill>
                  <a:prstDash val="solid"/>
                  <a:bevel/>
                </a:ln>
                <a:solidFill>
                  <a:srgbClr val="7F7F7F">
                    <a:alpha val="100000"/>
                  </a:srgbClr>
                </a:solidFill>
                <a:latin typeface="Microsoft YaHei"/>
                <a:ea typeface="Microsoft YaHei"/>
                <a:cs typeface="Microsoft YaHei"/>
              </a:rPr>
              <a:t>凹版版画制版方</a:t>
            </a:r>
            <a:r>
              <a:rPr sz="2000" b="1" kern="0" spc="-190" dirty="0">
                <a:ln w="7282" cap="flat" cmpd="sng">
                  <a:solidFill>
                    <a:srgbClr val="7F7F7F">
                      <a:alpha val="100000"/>
                    </a:srgbClr>
                  </a:solidFill>
                  <a:prstDash val="solid"/>
                  <a:bevel/>
                </a:ln>
                <a:solidFill>
                  <a:srgbClr val="7F7F7F">
                    <a:alpha val="100000"/>
                  </a:srgbClr>
                </a:solidFill>
                <a:latin typeface="Microsoft YaHei"/>
                <a:ea typeface="Microsoft YaHei"/>
                <a:cs typeface="Microsoft YaHei"/>
              </a:rPr>
              <a:t>法</a:t>
            </a:r>
            <a:endParaRPr lang="Microsoft YaHei" altLang="Microsoft YaHei" sz="2000" dirty="0"/>
          </a:p>
          <a:p>
            <a:pPr algn="l" rtl="0" eaLnBrk="0">
              <a:lnSpc>
                <a:spcPct val="112000"/>
              </a:lnSpc>
              <a:tabLst/>
            </a:pPr>
            <a:endParaRPr lang="Arial" altLang="Arial" sz="600" dirty="0"/>
          </a:p>
          <a:p>
            <a:pPr marL="517525" algn="l" rtl="0" eaLnBrk="0">
              <a:lnSpc>
                <a:spcPts val="3043"/>
              </a:lnSpc>
              <a:spcBef>
                <a:spcPts val="5"/>
              </a:spcBef>
              <a:tabLst/>
            </a:pPr>
            <a:r>
              <a:rPr sz="2300" b="1" kern="0" spc="-150" dirty="0">
                <a:ln w="8717" cap="flat" cmpd="sng">
                  <a:solidFill>
                    <a:srgbClr val="1405FF">
                      <a:alpha val="100000"/>
                    </a:srgbClr>
                  </a:solidFill>
                  <a:prstDash val="solid"/>
                  <a:bevel/>
                </a:ln>
                <a:solidFill>
                  <a:srgbClr val="1405FF">
                    <a:alpha val="100000"/>
                  </a:srgbClr>
                </a:solidFill>
                <a:latin typeface="Microsoft YaHei"/>
                <a:ea typeface="Microsoft YaHei"/>
                <a:cs typeface="Microsoft YaHei"/>
              </a:rPr>
              <a:t>（</a:t>
            </a:r>
            <a:r>
              <a:rPr sz="2300" b="1" kern="0" spc="-160" dirty="0">
                <a:solidFill>
                  <a:srgbClr val="1405FF">
                    <a:alpha val="100000"/>
                  </a:srgbClr>
                </a:solidFill>
                <a:latin typeface="Microsoft YaHei"/>
                <a:ea typeface="Microsoft YaHei"/>
                <a:cs typeface="Microsoft YaHei"/>
              </a:rPr>
              <a:t> </a:t>
            </a:r>
            <a:r>
              <a:rPr sz="2300" b="1" kern="0" spc="-150" dirty="0">
                <a:ln w="8717" cap="flat" cmpd="sng">
                  <a:solidFill>
                    <a:srgbClr val="1405FF">
                      <a:alpha val="100000"/>
                    </a:srgbClr>
                  </a:solidFill>
                  <a:prstDash val="solid"/>
                  <a:bevel/>
                </a:ln>
                <a:solidFill>
                  <a:srgbClr val="1405FF">
                    <a:alpha val="100000"/>
                  </a:srgbClr>
                </a:solidFill>
                <a:latin typeface="Microsoft YaHei"/>
                <a:ea typeface="Microsoft YaHei"/>
                <a:cs typeface="Microsoft YaHei"/>
              </a:rPr>
              <a:t>三</a:t>
            </a:r>
            <a:r>
              <a:rPr sz="2300" b="1" kern="0" spc="-300" dirty="0">
                <a:solidFill>
                  <a:srgbClr val="1405FF">
                    <a:alpha val="100000"/>
                  </a:srgbClr>
                </a:solidFill>
                <a:latin typeface="Microsoft YaHei"/>
                <a:ea typeface="Microsoft YaHei"/>
                <a:cs typeface="Microsoft YaHei"/>
              </a:rPr>
              <a:t> </a:t>
            </a:r>
            <a:r>
              <a:rPr sz="2300" b="1" kern="0" spc="-150" dirty="0">
                <a:ln w="8717" cap="flat" cmpd="sng">
                  <a:solidFill>
                    <a:srgbClr val="1405FF">
                      <a:alpha val="100000"/>
                    </a:srgbClr>
                  </a:solidFill>
                  <a:prstDash val="solid"/>
                  <a:bevel/>
                </a:ln>
                <a:solidFill>
                  <a:srgbClr val="1405FF">
                    <a:alpha val="100000"/>
                  </a:srgbClr>
                </a:solidFill>
                <a:latin typeface="Microsoft YaHei"/>
                <a:ea typeface="Microsoft YaHei"/>
                <a:cs typeface="Microsoft YaHei"/>
              </a:rPr>
              <a:t>）</a:t>
            </a:r>
            <a:r>
              <a:rPr sz="2300" b="1" kern="0" spc="-480" dirty="0">
                <a:solidFill>
                  <a:srgbClr val="1405FF">
                    <a:alpha val="100000"/>
                  </a:srgbClr>
                </a:solidFill>
                <a:latin typeface="Microsoft YaHei"/>
                <a:ea typeface="Microsoft YaHei"/>
                <a:cs typeface="Microsoft YaHei"/>
              </a:rPr>
              <a:t> </a:t>
            </a:r>
            <a:r>
              <a:rPr sz="2300" b="1" kern="0" spc="-150" dirty="0">
                <a:ln w="8717" cap="flat" cmpd="sng">
                  <a:solidFill>
                    <a:srgbClr val="1405FF">
                      <a:alpha val="100000"/>
                    </a:srgbClr>
                  </a:solidFill>
                  <a:prstDash val="solid"/>
                  <a:bevel/>
                </a:ln>
                <a:solidFill>
                  <a:srgbClr val="1405FF">
                    <a:alpha val="100000"/>
                  </a:srgbClr>
                </a:solidFill>
                <a:latin typeface="Microsoft YaHei"/>
                <a:ea typeface="Microsoft YaHei"/>
                <a:cs typeface="Microsoft YaHei"/>
              </a:rPr>
              <a:t>凹版版画的印刷</a:t>
            </a:r>
            <a:endParaRPr lang="Microsoft YaHei" altLang="Microsoft YaHei" sz="2300" dirty="0"/>
          </a:p>
        </p:txBody>
      </p:sp>
      <p:sp>
        <p:nvSpPr>
          <p:cNvPr id="1010"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012" name="textbox 1012"/>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4" name="textbox 1014"/>
          <p:cNvSpPr/>
          <p:nvPr/>
        </p:nvSpPr>
        <p:spPr>
          <a:xfrm>
            <a:off x="4398543" y="1789303"/>
            <a:ext cx="3051175" cy="2832100"/>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3043"/>
              </a:lnSpc>
              <a:tabLst/>
            </a:pPr>
            <a:r>
              <a:rPr sz="2300" b="1" kern="0" spc="-150" dirty="0">
                <a:ln w="8717" cap="flat" cmpd="sng">
                  <a:solidFill>
                    <a:srgbClr val="1405FF">
                      <a:alpha val="100000"/>
                    </a:srgbClr>
                  </a:solidFill>
                  <a:prstDash val="solid"/>
                  <a:bevel/>
                </a:ln>
                <a:solidFill>
                  <a:srgbClr val="1405FF">
                    <a:alpha val="100000"/>
                  </a:srgbClr>
                </a:solidFill>
                <a:latin typeface="Microsoft YaHei"/>
                <a:ea typeface="Microsoft YaHei"/>
                <a:cs typeface="Microsoft YaHei"/>
              </a:rPr>
              <a:t>（</a:t>
            </a:r>
            <a:r>
              <a:rPr sz="2300" b="1" kern="0" spc="-160" dirty="0">
                <a:solidFill>
                  <a:srgbClr val="1405FF">
                    <a:alpha val="100000"/>
                  </a:srgbClr>
                </a:solidFill>
                <a:latin typeface="Microsoft YaHei"/>
                <a:ea typeface="Microsoft YaHei"/>
                <a:cs typeface="Microsoft YaHei"/>
              </a:rPr>
              <a:t> </a:t>
            </a:r>
            <a:r>
              <a:rPr sz="2300" b="1" kern="0" spc="-150" dirty="0">
                <a:ln w="8717" cap="flat" cmpd="sng">
                  <a:solidFill>
                    <a:srgbClr val="1405FF">
                      <a:alpha val="100000"/>
                    </a:srgbClr>
                  </a:solidFill>
                  <a:prstDash val="solid"/>
                  <a:bevel/>
                </a:ln>
                <a:solidFill>
                  <a:srgbClr val="1405FF">
                    <a:alpha val="100000"/>
                  </a:srgbClr>
                </a:solidFill>
                <a:latin typeface="Microsoft YaHei"/>
                <a:ea typeface="Microsoft YaHei"/>
                <a:cs typeface="Microsoft YaHei"/>
              </a:rPr>
              <a:t>三</a:t>
            </a:r>
            <a:r>
              <a:rPr sz="2300" b="1" kern="0" spc="-300" dirty="0">
                <a:solidFill>
                  <a:srgbClr val="1405FF">
                    <a:alpha val="100000"/>
                  </a:srgbClr>
                </a:solidFill>
                <a:latin typeface="Microsoft YaHei"/>
                <a:ea typeface="Microsoft YaHei"/>
                <a:cs typeface="Microsoft YaHei"/>
              </a:rPr>
              <a:t> </a:t>
            </a:r>
            <a:r>
              <a:rPr sz="2300" b="1" kern="0" spc="-150" dirty="0">
                <a:ln w="8717" cap="flat" cmpd="sng">
                  <a:solidFill>
                    <a:srgbClr val="1405FF">
                      <a:alpha val="100000"/>
                    </a:srgbClr>
                  </a:solidFill>
                  <a:prstDash val="solid"/>
                  <a:bevel/>
                </a:ln>
                <a:solidFill>
                  <a:srgbClr val="1405FF">
                    <a:alpha val="100000"/>
                  </a:srgbClr>
                </a:solidFill>
                <a:latin typeface="Microsoft YaHei"/>
                <a:ea typeface="Microsoft YaHei"/>
                <a:cs typeface="Microsoft YaHei"/>
              </a:rPr>
              <a:t>）</a:t>
            </a:r>
            <a:r>
              <a:rPr sz="2300" b="1" kern="0" spc="-480" dirty="0">
                <a:solidFill>
                  <a:srgbClr val="1405FF">
                    <a:alpha val="100000"/>
                  </a:srgbClr>
                </a:solidFill>
                <a:latin typeface="Microsoft YaHei"/>
                <a:ea typeface="Microsoft YaHei"/>
                <a:cs typeface="Microsoft YaHei"/>
              </a:rPr>
              <a:t> </a:t>
            </a:r>
            <a:r>
              <a:rPr sz="2300" b="1" kern="0" spc="-150" dirty="0">
                <a:ln w="8717" cap="flat" cmpd="sng">
                  <a:solidFill>
                    <a:srgbClr val="1405FF">
                      <a:alpha val="100000"/>
                    </a:srgbClr>
                  </a:solidFill>
                  <a:prstDash val="solid"/>
                  <a:bevel/>
                </a:ln>
                <a:solidFill>
                  <a:srgbClr val="1405FF">
                    <a:alpha val="100000"/>
                  </a:srgbClr>
                </a:solidFill>
                <a:latin typeface="Microsoft YaHei"/>
                <a:ea typeface="Microsoft YaHei"/>
                <a:cs typeface="Microsoft YaHei"/>
              </a:rPr>
              <a:t>凹版版画的印刷</a:t>
            </a:r>
            <a:endParaRPr lang="Microsoft YaHei" altLang="Microsoft YaHei" sz="2300" dirty="0"/>
          </a:p>
          <a:p>
            <a:pPr algn="l" rtl="0" eaLnBrk="0">
              <a:lnSpc>
                <a:spcPct val="124000"/>
              </a:lnSpc>
              <a:tabLst/>
            </a:pPr>
            <a:endParaRPr lang="Arial" altLang="Arial" sz="1000" dirty="0"/>
          </a:p>
          <a:p>
            <a:pPr algn="l" rtl="0" eaLnBrk="0">
              <a:lnSpc>
                <a:spcPct val="124000"/>
              </a:lnSpc>
              <a:tabLst/>
            </a:pPr>
            <a:endParaRPr lang="Arial" altLang="Arial" sz="1000" dirty="0"/>
          </a:p>
          <a:p>
            <a:pPr algn="l" rtl="0" eaLnBrk="0">
              <a:lnSpc>
                <a:spcPct val="125000"/>
              </a:lnSpc>
              <a:tabLst/>
            </a:pPr>
            <a:endParaRPr lang="Arial" altLang="Arial" sz="1000" dirty="0"/>
          </a:p>
          <a:p>
            <a:pPr marL="149860" algn="l" rtl="0" eaLnBrk="0">
              <a:lnSpc>
                <a:spcPct val="82000"/>
              </a:lnSpc>
              <a:spcBef>
                <a:spcPts val="697"/>
              </a:spcBef>
              <a:tabLst/>
            </a:pPr>
            <a:r>
              <a:rPr sz="2300" b="1" kern="0" spc="60" dirty="0">
                <a:ln w="8717" cap="flat" cmpd="sng">
                  <a:solidFill>
                    <a:srgbClr val="1405FF">
                      <a:alpha val="100000"/>
                    </a:srgbClr>
                  </a:solidFill>
                  <a:prstDash val="solid"/>
                  <a:bevel/>
                </a:ln>
                <a:solidFill>
                  <a:srgbClr val="1405FF">
                    <a:alpha val="100000"/>
                  </a:srgbClr>
                </a:solidFill>
                <a:latin typeface="Microsoft YaHei"/>
                <a:ea typeface="Microsoft YaHei"/>
                <a:cs typeface="Microsoft YaHei"/>
              </a:rPr>
              <a:t>1.凹版版画印前准备</a:t>
            </a:r>
            <a:endParaRPr lang="Microsoft YaHei" altLang="Microsoft YaHei" sz="2300" dirty="0"/>
          </a:p>
          <a:p>
            <a:pPr marL="137160" algn="l" rtl="0" eaLnBrk="0">
              <a:lnSpc>
                <a:spcPts val="3879"/>
              </a:lnSpc>
              <a:tabLst/>
            </a:pPr>
            <a:r>
              <a:rPr sz="2300" b="1" kern="0" spc="60" dirty="0">
                <a:ln w="8717" cap="flat" cmpd="sng">
                  <a:solidFill>
                    <a:srgbClr val="1405FF">
                      <a:alpha val="100000"/>
                    </a:srgbClr>
                  </a:solidFill>
                  <a:prstDash val="solid"/>
                  <a:bevel/>
                </a:ln>
                <a:solidFill>
                  <a:srgbClr val="1405FF">
                    <a:alpha val="100000"/>
                  </a:srgbClr>
                </a:solidFill>
                <a:latin typeface="Microsoft YaHei"/>
                <a:ea typeface="Microsoft YaHei"/>
                <a:cs typeface="Microsoft YaHei"/>
              </a:rPr>
              <a:t>2.凹版版画印刷</a:t>
            </a:r>
            <a:endParaRPr lang="Microsoft YaHei" altLang="Microsoft YaHei" sz="2300" dirty="0"/>
          </a:p>
          <a:p>
            <a:pPr marL="134620" algn="l" rtl="0" eaLnBrk="0">
              <a:lnSpc>
                <a:spcPct val="82000"/>
              </a:lnSpc>
              <a:spcBef>
                <a:spcPts val="1617"/>
              </a:spcBef>
              <a:tabLst/>
            </a:pPr>
            <a:r>
              <a:rPr sz="2300" b="1" kern="0" spc="70" dirty="0">
                <a:ln w="8717" cap="flat" cmpd="sng">
                  <a:solidFill>
                    <a:srgbClr val="1405FF">
                      <a:alpha val="100000"/>
                    </a:srgbClr>
                  </a:solidFill>
                  <a:prstDash val="solid"/>
                  <a:bevel/>
                </a:ln>
                <a:solidFill>
                  <a:srgbClr val="1405FF">
                    <a:alpha val="100000"/>
                  </a:srgbClr>
                </a:solidFill>
                <a:latin typeface="Microsoft YaHei"/>
                <a:ea typeface="Microsoft YaHei"/>
                <a:cs typeface="Microsoft YaHei"/>
              </a:rPr>
              <a:t>3.凹版版画套色印刷</a:t>
            </a:r>
            <a:endParaRPr lang="Microsoft YaHei" altLang="Microsoft YaHei" sz="2300" dirty="0"/>
          </a:p>
          <a:p>
            <a:pPr marL="129539" algn="l" rtl="0" eaLnBrk="0">
              <a:lnSpc>
                <a:spcPts val="3858"/>
              </a:lnSpc>
              <a:tabLst/>
            </a:pPr>
            <a:r>
              <a:rPr sz="2300" b="1" kern="0" spc="60" dirty="0">
                <a:ln w="8717" cap="flat" cmpd="sng">
                  <a:solidFill>
                    <a:srgbClr val="1405FF">
                      <a:alpha val="100000"/>
                    </a:srgbClr>
                  </a:solidFill>
                  <a:prstDash val="solid"/>
                  <a:bevel/>
                </a:ln>
                <a:solidFill>
                  <a:srgbClr val="1405FF">
                    <a:alpha val="100000"/>
                  </a:srgbClr>
                </a:solidFill>
                <a:latin typeface="Microsoft YaHei"/>
                <a:ea typeface="Microsoft YaHei"/>
                <a:cs typeface="Microsoft YaHei"/>
              </a:rPr>
              <a:t>4.特殊压印法</a:t>
            </a:r>
            <a:endParaRPr lang="Microsoft YaHei" altLang="Microsoft YaHei" sz="2300" dirty="0"/>
          </a:p>
        </p:txBody>
      </p:sp>
      <p:sp>
        <p:nvSpPr>
          <p:cNvPr id="1016"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018" name="textbox 1018"/>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0" name="textbox 1020"/>
          <p:cNvSpPr/>
          <p:nvPr/>
        </p:nvSpPr>
        <p:spPr>
          <a:xfrm>
            <a:off x="449104" y="2024199"/>
            <a:ext cx="10382250" cy="3810000"/>
          </a:xfrm>
          <a:prstGeom prst="rect">
            <a:avLst/>
          </a:prstGeom>
        </p:spPr>
        <p:txBody>
          <a:bodyPr vert="horz" wrap="square" lIns="0" tIns="0" rIns="0" bIns="0"/>
          <a:lstStyle/>
          <a:p>
            <a:pPr algn="l" rtl="0" eaLnBrk="0">
              <a:lnSpc>
                <a:spcPct val="83341"/>
              </a:lnSpc>
              <a:tabLst/>
            </a:pPr>
            <a:endParaRPr lang="Arial" altLang="Arial" sz="100" dirty="0"/>
          </a:p>
          <a:p>
            <a:pPr marL="124460" algn="l" rtl="0" eaLnBrk="0">
              <a:lnSpc>
                <a:spcPts val="2022"/>
              </a:lnSpc>
              <a:tabLst/>
            </a:pPr>
            <a:r>
              <a:rPr sz="1500" kern="0" spc="60" dirty="0">
                <a:solidFill>
                  <a:srgbClr val="000000">
                    <a:alpha val="100000"/>
                  </a:srgbClr>
                </a:solidFill>
                <a:latin typeface="Microsoft YaHei"/>
                <a:ea typeface="Microsoft YaHei"/>
                <a:cs typeface="Microsoft YaHei"/>
              </a:rPr>
              <a:t>（</a:t>
            </a:r>
            <a:r>
              <a:rPr sz="1500" kern="0" spc="-8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1</a:t>
            </a:r>
            <a:r>
              <a:rPr sz="1500" kern="0" spc="-10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）备版：</a:t>
            </a:r>
            <a:r>
              <a:rPr sz="1500" kern="0" spc="-32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试印之前再次对印</a:t>
            </a:r>
            <a:r>
              <a:rPr sz="1500" kern="0" spc="50" dirty="0">
                <a:solidFill>
                  <a:srgbClr val="000000">
                    <a:alpha val="100000"/>
                  </a:srgbClr>
                </a:solidFill>
                <a:latin typeface="Microsoft YaHei"/>
                <a:ea typeface="Microsoft YaHei"/>
                <a:cs typeface="Microsoft YaHei"/>
              </a:rPr>
              <a:t>版的四边做圆化处理，</a:t>
            </a:r>
            <a:r>
              <a:rPr sz="1500" kern="0" spc="-33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此时在上次锉刀打磨基础上进行，</a:t>
            </a:r>
            <a:r>
              <a:rPr sz="1500" kern="0" spc="-26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需要使用砂纸</a:t>
            </a:r>
            <a:r>
              <a:rPr sz="1500" kern="0" spc="-13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，依次按照目</a:t>
            </a:r>
            <a:endParaRPr lang="Microsoft YaHei" altLang="Microsoft YaHei" sz="1500" dirty="0"/>
          </a:p>
          <a:p>
            <a:pPr marL="12700" algn="l" rtl="0" eaLnBrk="0">
              <a:lnSpc>
                <a:spcPts val="2771"/>
              </a:lnSpc>
              <a:tabLst/>
            </a:pPr>
            <a:r>
              <a:rPr sz="1500" kern="0" spc="90" dirty="0">
                <a:solidFill>
                  <a:srgbClr val="000000">
                    <a:alpha val="100000"/>
                  </a:srgbClr>
                </a:solidFill>
                <a:latin typeface="Microsoft YaHei"/>
                <a:ea typeface="Microsoft YaHei"/>
                <a:cs typeface="Microsoft YaHei"/>
              </a:rPr>
              <a:t>数从高到低地使用，</a:t>
            </a:r>
            <a:r>
              <a:rPr sz="1500" kern="0" spc="-29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然后用油或者蜡将打磨圆边角抛光，</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再次矫正印版的水平度以及印版背面的清洁度</a:t>
            </a:r>
            <a:r>
              <a:rPr sz="1500" kern="0" spc="-2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43000"/>
              </a:lnSpc>
              <a:tabLst/>
            </a:pPr>
            <a:endParaRPr lang="Arial" altLang="Arial" sz="1000" dirty="0"/>
          </a:p>
          <a:p>
            <a:pPr marL="124460" algn="l" rtl="0" eaLnBrk="0">
              <a:lnSpc>
                <a:spcPts val="2022"/>
              </a:lnSpc>
              <a:spcBef>
                <a:spcPts val="450"/>
              </a:spcBef>
              <a:tabLst/>
            </a:pPr>
            <a:r>
              <a:rPr sz="1500" kern="0" spc="-60" dirty="0">
                <a:solidFill>
                  <a:srgbClr val="000000">
                    <a:alpha val="100000"/>
                  </a:srgbClr>
                </a:solidFill>
                <a:latin typeface="Microsoft YaHei"/>
                <a:ea typeface="Microsoft YaHei"/>
                <a:cs typeface="Microsoft YaHei"/>
              </a:rPr>
              <a:t>（</a:t>
            </a:r>
            <a:r>
              <a:rPr sz="1500" kern="0" spc="-13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2</a:t>
            </a:r>
            <a:r>
              <a:rPr sz="1500" kern="0" spc="-10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）调整凹版印刷机</a:t>
            </a:r>
            <a:endParaRPr lang="Microsoft YaHei" altLang="Microsoft YaHei" sz="1500" dirty="0"/>
          </a:p>
          <a:p>
            <a:pPr algn="l" rtl="0" eaLnBrk="0">
              <a:lnSpc>
                <a:spcPct val="158000"/>
              </a:lnSpc>
              <a:tabLst/>
            </a:pPr>
            <a:endParaRPr lang="Arial" altLang="Arial" sz="1000" dirty="0"/>
          </a:p>
          <a:p>
            <a:pPr marL="17779" algn="l" rtl="0" eaLnBrk="0">
              <a:lnSpc>
                <a:spcPct val="90000"/>
              </a:lnSpc>
              <a:spcBef>
                <a:spcPts val="456"/>
              </a:spcBef>
              <a:tabLst/>
            </a:pPr>
            <a:r>
              <a:rPr sz="1500" kern="0" spc="70" dirty="0">
                <a:solidFill>
                  <a:srgbClr val="000000">
                    <a:alpha val="100000"/>
                  </a:srgbClr>
                </a:solidFill>
                <a:latin typeface="Microsoft YaHei"/>
                <a:ea typeface="Microsoft YaHei"/>
                <a:cs typeface="Microsoft YaHei"/>
              </a:rPr>
              <a:t>首先将印版</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、毛毡</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、隔层纸</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、拼音纸放置在印刷平台上，</a:t>
            </a:r>
            <a:r>
              <a:rPr sz="1500" kern="0" spc="-3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将压力杆调整到适度位置</a:t>
            </a:r>
            <a:r>
              <a:rPr sz="1500" kern="0" spc="-1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，启动印刷机试印一</a:t>
            </a:r>
            <a:r>
              <a:rPr sz="1500" kern="0" spc="60" dirty="0">
                <a:solidFill>
                  <a:srgbClr val="000000">
                    <a:alpha val="100000"/>
                  </a:srgbClr>
                </a:solidFill>
                <a:latin typeface="Microsoft YaHei"/>
                <a:ea typeface="Microsoft YaHei"/>
                <a:cs typeface="Microsoft YaHei"/>
              </a:rPr>
              <a:t>次，</a:t>
            </a:r>
            <a:r>
              <a:rPr sz="1500" kern="0" spc="-32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取出试印</a:t>
            </a:r>
            <a:endParaRPr lang="Microsoft YaHei" altLang="Microsoft YaHei" sz="1500" dirty="0"/>
          </a:p>
          <a:p>
            <a:pPr marL="15240" algn="l" rtl="0" eaLnBrk="0">
              <a:lnSpc>
                <a:spcPts val="2769"/>
              </a:lnSpc>
              <a:tabLst/>
            </a:pPr>
            <a:r>
              <a:rPr sz="1500" kern="0" spc="80" dirty="0">
                <a:solidFill>
                  <a:srgbClr val="000000">
                    <a:alpha val="100000"/>
                  </a:srgbClr>
                </a:solidFill>
                <a:latin typeface="Microsoft YaHei"/>
                <a:ea typeface="Microsoft YaHei"/>
                <a:cs typeface="Microsoft YaHei"/>
              </a:rPr>
              <a:t>纸</a:t>
            </a:r>
            <a:r>
              <a:rPr sz="1500" kern="0" spc="-1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。反复试印若干次直至压力调</a:t>
            </a:r>
            <a:r>
              <a:rPr sz="1500" kern="0" spc="70" dirty="0">
                <a:solidFill>
                  <a:srgbClr val="000000">
                    <a:alpha val="100000"/>
                  </a:srgbClr>
                </a:solidFill>
                <a:latin typeface="Microsoft YaHei"/>
                <a:ea typeface="Microsoft YaHei"/>
                <a:cs typeface="Microsoft YaHei"/>
              </a:rPr>
              <a:t>整至最佳状态</a:t>
            </a:r>
            <a:r>
              <a:rPr sz="1500" kern="0" spc="-2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57000"/>
              </a:lnSpc>
              <a:tabLst/>
            </a:pPr>
            <a:endParaRPr lang="Arial" altLang="Arial" sz="1000" dirty="0"/>
          </a:p>
          <a:p>
            <a:pPr marL="124460" algn="l" rtl="0" eaLnBrk="0">
              <a:lnSpc>
                <a:spcPts val="2022"/>
              </a:lnSpc>
              <a:spcBef>
                <a:spcPts val="392"/>
              </a:spcBef>
              <a:tabLst/>
            </a:pPr>
            <a:r>
              <a:rPr sz="1300" kern="0" spc="-40" dirty="0">
                <a:solidFill>
                  <a:srgbClr val="000000">
                    <a:alpha val="100000"/>
                  </a:srgbClr>
                </a:solidFill>
                <a:latin typeface="Microsoft YaHei"/>
                <a:ea typeface="Microsoft YaHei"/>
                <a:cs typeface="Microsoft YaHei"/>
              </a:rPr>
              <a:t>（</a:t>
            </a:r>
            <a:r>
              <a:rPr sz="1300" kern="0" spc="-50" dirty="0">
                <a:solidFill>
                  <a:srgbClr val="000000">
                    <a:alpha val="100000"/>
                  </a:srgbClr>
                </a:solidFill>
                <a:latin typeface="Microsoft YaHei"/>
                <a:ea typeface="Microsoft YaHei"/>
                <a:cs typeface="Microsoft YaHei"/>
              </a:rPr>
              <a:t> </a:t>
            </a:r>
            <a:r>
              <a:rPr sz="1300" kern="0" spc="-40" dirty="0">
                <a:solidFill>
                  <a:srgbClr val="000000">
                    <a:alpha val="100000"/>
                  </a:srgbClr>
                </a:solidFill>
                <a:latin typeface="Microsoft YaHei"/>
                <a:ea typeface="Microsoft YaHei"/>
                <a:cs typeface="Microsoft YaHei"/>
              </a:rPr>
              <a:t>3 ）润纸</a:t>
            </a:r>
            <a:endParaRPr lang="Microsoft YaHei" altLang="Microsoft YaHei" sz="1300" dirty="0"/>
          </a:p>
          <a:p>
            <a:pPr algn="l" rtl="0" eaLnBrk="0">
              <a:lnSpc>
                <a:spcPct val="156000"/>
              </a:lnSpc>
              <a:tabLst/>
            </a:pPr>
            <a:endParaRPr lang="Arial" altLang="Arial" sz="1000" dirty="0"/>
          </a:p>
          <a:p>
            <a:pPr marL="14604" algn="l" rtl="0" eaLnBrk="0">
              <a:lnSpc>
                <a:spcPct val="91000"/>
              </a:lnSpc>
              <a:spcBef>
                <a:spcPts val="462"/>
              </a:spcBef>
              <a:tabLst/>
            </a:pPr>
            <a:r>
              <a:rPr sz="1500" kern="0" spc="70" dirty="0">
                <a:solidFill>
                  <a:srgbClr val="000000">
                    <a:alpha val="100000"/>
                  </a:srgbClr>
                </a:solidFill>
                <a:latin typeface="Microsoft YaHei"/>
                <a:ea typeface="Microsoft YaHei"/>
                <a:cs typeface="Microsoft YaHei"/>
              </a:rPr>
              <a:t>浸泡时间应视纸张的质地</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、材料</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、吸水等要素判断</a:t>
            </a:r>
            <a:r>
              <a:rPr sz="1500" kern="0" spc="-16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。一般含棉量高</a:t>
            </a:r>
            <a:r>
              <a:rPr sz="1500" kern="0" spc="-1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、质地</a:t>
            </a:r>
            <a:r>
              <a:rPr sz="1500" kern="0" spc="60" dirty="0">
                <a:solidFill>
                  <a:srgbClr val="000000">
                    <a:alpha val="100000"/>
                  </a:srgbClr>
                </a:solidFill>
                <a:latin typeface="Microsoft YaHei"/>
                <a:ea typeface="Microsoft YaHei"/>
                <a:cs typeface="Microsoft YaHei"/>
              </a:rPr>
              <a:t>重的浸泡时间长，</a:t>
            </a:r>
            <a:r>
              <a:rPr sz="1500" kern="0" spc="-33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一般要在8小时以上</a:t>
            </a:r>
            <a:r>
              <a:rPr sz="1500" kern="0" spc="-15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。湿</a:t>
            </a:r>
            <a:endParaRPr lang="Microsoft YaHei" altLang="Microsoft YaHei" sz="1500" dirty="0"/>
          </a:p>
          <a:p>
            <a:pPr marL="26034" indent="-12064" algn="l" rtl="0" eaLnBrk="0">
              <a:lnSpc>
                <a:spcPct val="161000"/>
              </a:lnSpc>
              <a:spcBef>
                <a:spcPts val="9"/>
              </a:spcBef>
              <a:tabLst/>
            </a:pPr>
            <a:r>
              <a:rPr sz="1500" kern="0" spc="90" dirty="0">
                <a:solidFill>
                  <a:srgbClr val="000000">
                    <a:alpha val="100000"/>
                  </a:srgbClr>
                </a:solidFill>
                <a:latin typeface="Microsoft YaHei"/>
                <a:ea typeface="Microsoft YaHei"/>
                <a:cs typeface="Microsoft YaHei"/>
              </a:rPr>
              <a:t>过的纸要放在塑料袋中保湿</a:t>
            </a:r>
            <a:r>
              <a:rPr sz="1500" kern="0" spc="-16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。使用新类</a:t>
            </a:r>
            <a:r>
              <a:rPr sz="1500" kern="0" spc="80" dirty="0">
                <a:solidFill>
                  <a:srgbClr val="000000">
                    <a:alpha val="100000"/>
                  </a:srgbClr>
                </a:solidFill>
                <a:latin typeface="Microsoft YaHei"/>
                <a:ea typeface="Microsoft YaHei"/>
                <a:cs typeface="Microsoft YaHei"/>
              </a:rPr>
              <a:t>型纸张之前都需要试纸才能确定润纸时长</a:t>
            </a:r>
            <a:r>
              <a:rPr sz="1500" kern="0" spc="-1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。正式印刷使用印纸时，</a:t>
            </a:r>
            <a:r>
              <a:rPr sz="1500" kern="0" spc="-2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需要用干燥</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的纸或者棉布将浮水</a:t>
            </a:r>
            <a:r>
              <a:rPr sz="1500" kern="0" spc="70" dirty="0">
                <a:solidFill>
                  <a:srgbClr val="000000">
                    <a:alpha val="100000"/>
                  </a:srgbClr>
                </a:solidFill>
                <a:latin typeface="Microsoft YaHei"/>
                <a:ea typeface="Microsoft YaHei"/>
                <a:cs typeface="Microsoft YaHei"/>
              </a:rPr>
              <a:t>吸净</a:t>
            </a:r>
            <a:r>
              <a:rPr sz="1500" kern="0" spc="-26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022" name="textbox 1022"/>
          <p:cNvSpPr/>
          <p:nvPr/>
        </p:nvSpPr>
        <p:spPr>
          <a:xfrm>
            <a:off x="364236" y="903732"/>
            <a:ext cx="2129154" cy="337184"/>
          </a:xfrm>
          <a:prstGeom prst="rect">
            <a:avLst/>
          </a:prstGeom>
          <a:solidFill>
            <a:srgbClr val="0000FF"/>
          </a:solidFill>
        </p:spPr>
        <p:txBody>
          <a:bodyPr vert="horz" wrap="square" lIns="0" tIns="0" rIns="0" bIns="0"/>
          <a:lstStyle/>
          <a:p>
            <a:pPr algn="l" rtl="0" eaLnBrk="0">
              <a:lnSpc>
                <a:spcPct val="125000"/>
              </a:lnSpc>
              <a:tabLst/>
            </a:pPr>
            <a:endParaRPr lang="Arial" altLang="Arial" sz="300" dirty="0"/>
          </a:p>
          <a:p>
            <a:pPr marL="179070" algn="l" rtl="0" eaLnBrk="0">
              <a:lnSpc>
                <a:spcPct val="93000"/>
              </a:lnSpc>
              <a:tabLst/>
            </a:pPr>
            <a:r>
              <a:rPr sz="1500" b="1" kern="0" spc="5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1.</a:t>
            </a:r>
            <a:r>
              <a:rPr sz="1500" b="1" kern="0" spc="-230" dirty="0">
                <a:solidFill>
                  <a:srgbClr val="FFFFFF">
                    <a:alpha val="100000"/>
                  </a:srgbClr>
                </a:solidFill>
                <a:latin typeface="Microsoft YaHei"/>
                <a:ea typeface="Microsoft YaHei"/>
                <a:cs typeface="Microsoft YaHei"/>
              </a:rPr>
              <a:t> </a:t>
            </a:r>
            <a:r>
              <a:rPr sz="1500" b="1" kern="0" spc="5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凹版版画印前准备</a:t>
            </a:r>
            <a:endParaRPr lang="Microsoft YaHei" altLang="Microsoft YaHei" sz="1500" dirty="0"/>
          </a:p>
        </p:txBody>
      </p:sp>
      <p:sp>
        <p:nvSpPr>
          <p:cNvPr id="1024" name="textbox 1024"/>
          <p:cNvSpPr/>
          <p:nvPr/>
        </p:nvSpPr>
        <p:spPr>
          <a:xfrm>
            <a:off x="250175" y="508136"/>
            <a:ext cx="2043429"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9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凹版版画的印刷</a:t>
            </a:r>
            <a:endParaRPr lang="Microsoft YaHei" altLang="Microsoft YaHei" sz="1500" dirty="0"/>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textbox 1026"/>
          <p:cNvSpPr/>
          <p:nvPr/>
        </p:nvSpPr>
        <p:spPr>
          <a:xfrm>
            <a:off x="450117" y="2226129"/>
            <a:ext cx="10381615" cy="2540635"/>
          </a:xfrm>
          <a:prstGeom prst="rect">
            <a:avLst/>
          </a:prstGeom>
        </p:spPr>
        <p:txBody>
          <a:bodyPr vert="horz" wrap="square" lIns="0" tIns="0" rIns="0" bIns="0"/>
          <a:lstStyle/>
          <a:p>
            <a:pPr algn="l" rtl="0" eaLnBrk="0">
              <a:lnSpc>
                <a:spcPct val="83341"/>
              </a:lnSpc>
              <a:tabLst/>
            </a:pPr>
            <a:endParaRPr lang="Arial" altLang="Arial" sz="100" dirty="0"/>
          </a:p>
          <a:p>
            <a:pPr marL="123825" algn="l" rtl="0" eaLnBrk="0">
              <a:lnSpc>
                <a:spcPts val="2022"/>
              </a:lnSpc>
              <a:tabLst/>
            </a:pPr>
            <a:r>
              <a:rPr sz="1400" kern="0" spc="-120" dirty="0">
                <a:solidFill>
                  <a:srgbClr val="000000">
                    <a:alpha val="100000"/>
                  </a:srgbClr>
                </a:solidFill>
                <a:latin typeface="Microsoft YaHei"/>
                <a:ea typeface="Microsoft YaHei"/>
                <a:cs typeface="Microsoft YaHei"/>
              </a:rPr>
              <a:t>（</a:t>
            </a:r>
            <a:r>
              <a:rPr sz="1400" kern="0" spc="-140" dirty="0">
                <a:solidFill>
                  <a:srgbClr val="000000">
                    <a:alpha val="100000"/>
                  </a:srgbClr>
                </a:solidFill>
                <a:latin typeface="Microsoft YaHei"/>
                <a:ea typeface="Microsoft YaHei"/>
                <a:cs typeface="Microsoft YaHei"/>
              </a:rPr>
              <a:t> </a:t>
            </a:r>
            <a:r>
              <a:rPr sz="1400" kern="0" spc="-120" dirty="0">
                <a:solidFill>
                  <a:srgbClr val="000000">
                    <a:alpha val="100000"/>
                  </a:srgbClr>
                </a:solidFill>
                <a:latin typeface="Microsoft YaHei"/>
                <a:ea typeface="Microsoft YaHei"/>
                <a:cs typeface="Microsoft YaHei"/>
              </a:rPr>
              <a:t>4</a:t>
            </a:r>
            <a:r>
              <a:rPr sz="1400" kern="0" spc="-70" dirty="0">
                <a:solidFill>
                  <a:srgbClr val="000000">
                    <a:alpha val="100000"/>
                  </a:srgbClr>
                </a:solidFill>
                <a:latin typeface="Microsoft YaHei"/>
                <a:ea typeface="Microsoft YaHei"/>
                <a:cs typeface="Microsoft YaHei"/>
              </a:rPr>
              <a:t> </a:t>
            </a:r>
            <a:r>
              <a:rPr sz="1400" kern="0" spc="-120" dirty="0">
                <a:solidFill>
                  <a:srgbClr val="000000">
                    <a:alpha val="100000"/>
                  </a:srgbClr>
                </a:solidFill>
                <a:latin typeface="Microsoft YaHei"/>
                <a:ea typeface="Microsoft YaHei"/>
                <a:cs typeface="Microsoft YaHei"/>
              </a:rPr>
              <a:t>）调墨</a:t>
            </a:r>
            <a:endParaRPr lang="Microsoft YaHei" altLang="Microsoft YaHei" sz="1400" dirty="0"/>
          </a:p>
          <a:p>
            <a:pPr algn="l" rtl="0" eaLnBrk="0">
              <a:lnSpc>
                <a:spcPct val="158000"/>
              </a:lnSpc>
              <a:tabLst/>
            </a:pPr>
            <a:endParaRPr lang="Arial" altLang="Arial" sz="1000" dirty="0"/>
          </a:p>
          <a:p>
            <a:pPr marL="27305" algn="l" rtl="0" eaLnBrk="0">
              <a:lnSpc>
                <a:spcPct val="90000"/>
              </a:lnSpc>
              <a:spcBef>
                <a:spcPts val="456"/>
              </a:spcBef>
              <a:tabLst/>
            </a:pPr>
            <a:r>
              <a:rPr sz="1500" kern="0" spc="90" dirty="0">
                <a:solidFill>
                  <a:srgbClr val="000000">
                    <a:alpha val="100000"/>
                  </a:srgbClr>
                </a:solidFill>
                <a:latin typeface="Microsoft YaHei"/>
                <a:ea typeface="Microsoft YaHei"/>
                <a:cs typeface="Microsoft YaHei"/>
              </a:rPr>
              <a:t>凹版印刷油墨调制方法与油印木刻印刷墨调制方法一致</a:t>
            </a:r>
            <a:r>
              <a:rPr sz="1500" kern="0" spc="-16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。调墨一般采用6号调墨油调控墨稠度，</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通常</a:t>
            </a:r>
            <a:r>
              <a:rPr sz="1500" kern="0" spc="80" dirty="0">
                <a:solidFill>
                  <a:srgbClr val="000000">
                    <a:alpha val="100000"/>
                  </a:srgbClr>
                </a:solidFill>
                <a:latin typeface="Microsoft YaHei"/>
                <a:ea typeface="Microsoft YaHei"/>
                <a:cs typeface="Microsoft YaHei"/>
              </a:rPr>
              <a:t>调至缓缓流动为</a:t>
            </a:r>
            <a:endParaRPr lang="Microsoft YaHei" altLang="Microsoft YaHei" sz="1500" dirty="0"/>
          </a:p>
          <a:p>
            <a:pPr marL="15240" algn="l" rtl="0" eaLnBrk="0">
              <a:lnSpc>
                <a:spcPts val="2769"/>
              </a:lnSpc>
              <a:tabLst/>
            </a:pPr>
            <a:r>
              <a:rPr sz="1500" kern="0" spc="0" dirty="0">
                <a:solidFill>
                  <a:srgbClr val="000000">
                    <a:alpha val="100000"/>
                  </a:srgbClr>
                </a:solidFill>
                <a:latin typeface="Microsoft YaHei"/>
                <a:ea typeface="Microsoft YaHei"/>
                <a:cs typeface="Microsoft YaHei"/>
              </a:rPr>
              <a:t>宜</a:t>
            </a:r>
            <a:r>
              <a:rPr sz="1500" kern="0" spc="-250" dirty="0">
                <a:solidFill>
                  <a:srgbClr val="000000">
                    <a:alpha val="100000"/>
                  </a:srgbClr>
                </a:solidFill>
                <a:latin typeface="Microsoft YaHei"/>
                <a:ea typeface="Microsoft YaHei"/>
                <a:cs typeface="Microsoft YaHei"/>
              </a:rPr>
              <a:t> </a:t>
            </a:r>
            <a:r>
              <a:rPr sz="1500" kern="0" spc="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52000"/>
              </a:lnSpc>
              <a:tabLst/>
            </a:pPr>
            <a:endParaRPr lang="Arial" altLang="Arial" sz="1000" dirty="0"/>
          </a:p>
          <a:p>
            <a:pPr marL="123825" algn="l" rtl="0" eaLnBrk="0">
              <a:lnSpc>
                <a:spcPts val="2022"/>
              </a:lnSpc>
              <a:spcBef>
                <a:spcPts val="452"/>
              </a:spcBef>
              <a:tabLst/>
            </a:pPr>
            <a:r>
              <a:rPr sz="1500" kern="0" spc="-130" dirty="0">
                <a:solidFill>
                  <a:srgbClr val="000000">
                    <a:alpha val="100000"/>
                  </a:srgbClr>
                </a:solidFill>
                <a:latin typeface="Microsoft YaHei"/>
                <a:ea typeface="Microsoft YaHei"/>
                <a:cs typeface="Microsoft YaHei"/>
              </a:rPr>
              <a:t>（</a:t>
            </a:r>
            <a:r>
              <a:rPr sz="1500" kern="0" spc="-120" dirty="0">
                <a:solidFill>
                  <a:srgbClr val="000000">
                    <a:alpha val="100000"/>
                  </a:srgbClr>
                </a:solidFill>
                <a:latin typeface="Microsoft YaHei"/>
                <a:ea typeface="Microsoft YaHei"/>
                <a:cs typeface="Microsoft YaHei"/>
              </a:rPr>
              <a:t> </a:t>
            </a:r>
            <a:r>
              <a:rPr sz="1500" kern="0" spc="-130" dirty="0">
                <a:solidFill>
                  <a:srgbClr val="000000">
                    <a:alpha val="100000"/>
                  </a:srgbClr>
                </a:solidFill>
                <a:latin typeface="Microsoft YaHei"/>
                <a:ea typeface="Microsoft YaHei"/>
                <a:cs typeface="Microsoft YaHei"/>
              </a:rPr>
              <a:t>5</a:t>
            </a:r>
            <a:r>
              <a:rPr sz="1500" kern="0" spc="-100" dirty="0">
                <a:solidFill>
                  <a:srgbClr val="000000">
                    <a:alpha val="100000"/>
                  </a:srgbClr>
                </a:solidFill>
                <a:latin typeface="Microsoft YaHei"/>
                <a:ea typeface="Microsoft YaHei"/>
                <a:cs typeface="Microsoft YaHei"/>
              </a:rPr>
              <a:t> </a:t>
            </a:r>
            <a:r>
              <a:rPr sz="1500" kern="0" spc="-130" dirty="0">
                <a:solidFill>
                  <a:srgbClr val="000000">
                    <a:alpha val="100000"/>
                  </a:srgbClr>
                </a:solidFill>
                <a:latin typeface="Microsoft YaHei"/>
                <a:ea typeface="Microsoft YaHei"/>
                <a:cs typeface="Microsoft YaHei"/>
              </a:rPr>
              <a:t>）版位标记</a:t>
            </a:r>
            <a:endParaRPr lang="Microsoft YaHei" altLang="Microsoft YaHei" sz="1500" dirty="0"/>
          </a:p>
          <a:p>
            <a:pPr algn="l" rtl="0" eaLnBrk="0">
              <a:lnSpc>
                <a:spcPct val="158000"/>
              </a:lnSpc>
              <a:tabLst/>
            </a:pPr>
            <a:endParaRPr lang="Arial" altLang="Arial" sz="1000" dirty="0"/>
          </a:p>
          <a:p>
            <a:pPr marL="12700" algn="l" rtl="0" eaLnBrk="0">
              <a:lnSpc>
                <a:spcPct val="90000"/>
              </a:lnSpc>
              <a:spcBef>
                <a:spcPts val="456"/>
              </a:spcBef>
              <a:tabLst/>
            </a:pPr>
            <a:r>
              <a:rPr sz="1500" kern="0" spc="90" dirty="0">
                <a:solidFill>
                  <a:srgbClr val="000000">
                    <a:alpha val="100000"/>
                  </a:srgbClr>
                </a:solidFill>
                <a:latin typeface="Microsoft YaHei"/>
                <a:ea typeface="Microsoft YaHei"/>
                <a:cs typeface="Microsoft YaHei"/>
              </a:rPr>
              <a:t>版位标记主要是为了套色印刷使用，</a:t>
            </a:r>
            <a:r>
              <a:rPr sz="1500" kern="0" spc="-31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不过凹版印刷时，</a:t>
            </a:r>
            <a:r>
              <a:rPr sz="1500" kern="0" spc="-2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印纸反扣于版面，</a:t>
            </a:r>
            <a:r>
              <a:rPr sz="1500" kern="0" spc="-2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因此为了</a:t>
            </a:r>
            <a:r>
              <a:rPr sz="1500" kern="0" spc="80" dirty="0">
                <a:solidFill>
                  <a:srgbClr val="000000">
                    <a:alpha val="100000"/>
                  </a:srgbClr>
                </a:solidFill>
                <a:latin typeface="Microsoft YaHei"/>
                <a:ea typeface="Microsoft YaHei"/>
                <a:cs typeface="Microsoft YaHei"/>
              </a:rPr>
              <a:t>保持每张印刷的一致性也做版位标</a:t>
            </a:r>
            <a:endParaRPr lang="Microsoft YaHei" altLang="Microsoft YaHei" sz="1500" dirty="0"/>
          </a:p>
          <a:p>
            <a:pPr marL="15240" algn="l" rtl="0" eaLnBrk="0">
              <a:lnSpc>
                <a:spcPts val="2769"/>
              </a:lnSpc>
              <a:tabLst/>
            </a:pPr>
            <a:r>
              <a:rPr sz="1500" kern="0" spc="0" dirty="0">
                <a:solidFill>
                  <a:srgbClr val="000000">
                    <a:alpha val="100000"/>
                  </a:srgbClr>
                </a:solidFill>
                <a:latin typeface="Microsoft YaHei"/>
                <a:ea typeface="Microsoft YaHei"/>
                <a:cs typeface="Microsoft YaHei"/>
              </a:rPr>
              <a:t>记</a:t>
            </a:r>
            <a:r>
              <a:rPr sz="1500" kern="0" spc="-250" dirty="0">
                <a:solidFill>
                  <a:srgbClr val="000000">
                    <a:alpha val="100000"/>
                  </a:srgbClr>
                </a:solidFill>
                <a:latin typeface="Microsoft YaHei"/>
                <a:ea typeface="Microsoft YaHei"/>
                <a:cs typeface="Microsoft YaHei"/>
              </a:rPr>
              <a:t> </a:t>
            </a:r>
            <a:r>
              <a:rPr sz="1500" kern="0" spc="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028" name="textbox 1028"/>
          <p:cNvSpPr/>
          <p:nvPr/>
        </p:nvSpPr>
        <p:spPr>
          <a:xfrm>
            <a:off x="364236" y="903732"/>
            <a:ext cx="2129154" cy="337184"/>
          </a:xfrm>
          <a:prstGeom prst="rect">
            <a:avLst/>
          </a:prstGeom>
          <a:solidFill>
            <a:srgbClr val="0000FF"/>
          </a:solidFill>
        </p:spPr>
        <p:txBody>
          <a:bodyPr vert="horz" wrap="square" lIns="0" tIns="0" rIns="0" bIns="0"/>
          <a:lstStyle/>
          <a:p>
            <a:pPr algn="l" rtl="0" eaLnBrk="0">
              <a:lnSpc>
                <a:spcPct val="125000"/>
              </a:lnSpc>
              <a:tabLst/>
            </a:pPr>
            <a:endParaRPr lang="Arial" altLang="Arial" sz="300" dirty="0"/>
          </a:p>
          <a:p>
            <a:pPr marL="179070" algn="l" rtl="0" eaLnBrk="0">
              <a:lnSpc>
                <a:spcPct val="93000"/>
              </a:lnSpc>
              <a:tabLst/>
            </a:pPr>
            <a:r>
              <a:rPr sz="1500" b="1" kern="0" spc="5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1.</a:t>
            </a:r>
            <a:r>
              <a:rPr sz="1500" b="1" kern="0" spc="-230" dirty="0">
                <a:solidFill>
                  <a:srgbClr val="FFFFFF">
                    <a:alpha val="100000"/>
                  </a:srgbClr>
                </a:solidFill>
                <a:latin typeface="Microsoft YaHei"/>
                <a:ea typeface="Microsoft YaHei"/>
                <a:cs typeface="Microsoft YaHei"/>
              </a:rPr>
              <a:t> </a:t>
            </a:r>
            <a:r>
              <a:rPr sz="1500" b="1" kern="0" spc="5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凹版版画印前准备</a:t>
            </a:r>
            <a:endParaRPr lang="Microsoft YaHei" altLang="Microsoft YaHei" sz="1500" dirty="0"/>
          </a:p>
        </p:txBody>
      </p:sp>
      <p:sp>
        <p:nvSpPr>
          <p:cNvPr id="1030" name="textbox 1030"/>
          <p:cNvSpPr/>
          <p:nvPr/>
        </p:nvSpPr>
        <p:spPr>
          <a:xfrm>
            <a:off x="250175" y="508136"/>
            <a:ext cx="2043429"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9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凹版版画的印刷</a:t>
            </a:r>
            <a:endParaRPr lang="Microsoft YaHei" altLang="Microsoft YaHei" sz="1500" dirty="0"/>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2" name="textbox 1032"/>
          <p:cNvSpPr/>
          <p:nvPr/>
        </p:nvSpPr>
        <p:spPr>
          <a:xfrm>
            <a:off x="448091" y="1533344"/>
            <a:ext cx="10383519" cy="4993004"/>
          </a:xfrm>
          <a:prstGeom prst="rect">
            <a:avLst/>
          </a:prstGeom>
        </p:spPr>
        <p:txBody>
          <a:bodyPr vert="horz" wrap="square" lIns="0" tIns="0" rIns="0" bIns="0"/>
          <a:lstStyle/>
          <a:p>
            <a:pPr algn="l" rtl="0" eaLnBrk="0">
              <a:lnSpc>
                <a:spcPct val="83341"/>
              </a:lnSpc>
              <a:tabLst/>
            </a:pPr>
            <a:endParaRPr lang="Arial" altLang="Arial" sz="100" dirty="0"/>
          </a:p>
          <a:p>
            <a:pPr marL="125729" algn="l" rtl="0" eaLnBrk="0">
              <a:lnSpc>
                <a:spcPts val="2022"/>
              </a:lnSpc>
              <a:tabLst/>
            </a:pPr>
            <a:r>
              <a:rPr sz="1300" kern="0" spc="-50" dirty="0">
                <a:solidFill>
                  <a:srgbClr val="000000">
                    <a:alpha val="100000"/>
                  </a:srgbClr>
                </a:solidFill>
                <a:latin typeface="Microsoft YaHei"/>
                <a:ea typeface="Microsoft YaHei"/>
                <a:cs typeface="Microsoft YaHei"/>
              </a:rPr>
              <a:t>（ 1 ）上墨</a:t>
            </a:r>
            <a:endParaRPr lang="Microsoft YaHei" altLang="Microsoft YaHei" sz="1300" dirty="0"/>
          </a:p>
          <a:p>
            <a:pPr algn="l" rtl="0" eaLnBrk="0">
              <a:lnSpc>
                <a:spcPct val="158000"/>
              </a:lnSpc>
              <a:tabLst/>
            </a:pPr>
            <a:endParaRPr lang="Arial" altLang="Arial" sz="1000" dirty="0"/>
          </a:p>
          <a:p>
            <a:pPr marL="29209" algn="l" rtl="0" eaLnBrk="0">
              <a:lnSpc>
                <a:spcPct val="90000"/>
              </a:lnSpc>
              <a:spcBef>
                <a:spcPts val="456"/>
              </a:spcBef>
              <a:tabLst/>
            </a:pPr>
            <a:r>
              <a:rPr sz="1500" kern="0" spc="80" dirty="0">
                <a:solidFill>
                  <a:srgbClr val="000000">
                    <a:alpha val="100000"/>
                  </a:srgbClr>
                </a:solidFill>
                <a:latin typeface="Microsoft YaHei"/>
                <a:ea typeface="Microsoft YaHei"/>
                <a:cs typeface="Microsoft YaHei"/>
              </a:rPr>
              <a:t>凹版印刷版上墨有滚筒</a:t>
            </a:r>
            <a:r>
              <a:rPr sz="1500" kern="0" spc="-1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、刮片</a:t>
            </a:r>
            <a:r>
              <a:rPr sz="1500" kern="0" spc="-1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、画笔等多</a:t>
            </a:r>
            <a:r>
              <a:rPr sz="1500" kern="0" spc="70" dirty="0">
                <a:solidFill>
                  <a:srgbClr val="000000">
                    <a:alpha val="100000"/>
                  </a:srgbClr>
                </a:solidFill>
                <a:latin typeface="Microsoft YaHei"/>
                <a:ea typeface="Microsoft YaHei"/>
                <a:cs typeface="Microsoft YaHei"/>
              </a:rPr>
              <a:t>种方式，</a:t>
            </a:r>
            <a:r>
              <a:rPr sz="1500" kern="0" spc="-3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要求是将油墨压入凹痕即可</a:t>
            </a:r>
            <a:r>
              <a:rPr sz="1500" kern="0" spc="-1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。上墨时注意环境温度，</a:t>
            </a:r>
            <a:r>
              <a:rPr sz="1500" kern="0" spc="-3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温度过低油墨</a:t>
            </a:r>
            <a:endParaRPr lang="Microsoft YaHei" altLang="Microsoft YaHei" sz="1500" dirty="0"/>
          </a:p>
          <a:p>
            <a:pPr marL="12700" algn="l" rtl="0" eaLnBrk="0">
              <a:lnSpc>
                <a:spcPts val="2769"/>
              </a:lnSpc>
              <a:tabLst/>
            </a:pPr>
            <a:r>
              <a:rPr sz="1500" kern="0" spc="70" dirty="0">
                <a:solidFill>
                  <a:srgbClr val="000000">
                    <a:alpha val="100000"/>
                  </a:srgbClr>
                </a:solidFill>
                <a:latin typeface="Microsoft YaHei"/>
                <a:ea typeface="Microsoft YaHei"/>
                <a:cs typeface="Microsoft YaHei"/>
              </a:rPr>
              <a:t>硬化不易操作</a:t>
            </a:r>
            <a:r>
              <a:rPr sz="1500" kern="0" spc="-20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57000"/>
              </a:lnSpc>
              <a:tabLst/>
            </a:pPr>
            <a:endParaRPr lang="Arial" altLang="Arial" sz="1000" dirty="0"/>
          </a:p>
          <a:p>
            <a:pPr marL="125729" algn="l" rtl="0" eaLnBrk="0">
              <a:lnSpc>
                <a:spcPts val="2022"/>
              </a:lnSpc>
              <a:spcBef>
                <a:spcPts val="392"/>
              </a:spcBef>
              <a:tabLst/>
            </a:pPr>
            <a:r>
              <a:rPr sz="1300" kern="0" spc="-40" dirty="0">
                <a:solidFill>
                  <a:srgbClr val="000000">
                    <a:alpha val="100000"/>
                  </a:srgbClr>
                </a:solidFill>
                <a:latin typeface="Microsoft YaHei"/>
                <a:ea typeface="Microsoft YaHei"/>
                <a:cs typeface="Microsoft YaHei"/>
              </a:rPr>
              <a:t>（</a:t>
            </a:r>
            <a:r>
              <a:rPr sz="1300" kern="0" spc="-50" dirty="0">
                <a:solidFill>
                  <a:srgbClr val="000000">
                    <a:alpha val="100000"/>
                  </a:srgbClr>
                </a:solidFill>
                <a:latin typeface="Microsoft YaHei"/>
                <a:ea typeface="Microsoft YaHei"/>
                <a:cs typeface="Microsoft YaHei"/>
              </a:rPr>
              <a:t> </a:t>
            </a:r>
            <a:r>
              <a:rPr sz="1300" kern="0" spc="-40" dirty="0">
                <a:solidFill>
                  <a:srgbClr val="000000">
                    <a:alpha val="100000"/>
                  </a:srgbClr>
                </a:solidFill>
                <a:latin typeface="Microsoft YaHei"/>
                <a:ea typeface="Microsoft YaHei"/>
                <a:cs typeface="Microsoft YaHei"/>
              </a:rPr>
              <a:t>2 ）擦版</a:t>
            </a:r>
            <a:endParaRPr lang="Microsoft YaHei" altLang="Microsoft YaHei" sz="1300" dirty="0"/>
          </a:p>
          <a:p>
            <a:pPr algn="l" rtl="0" eaLnBrk="0">
              <a:lnSpc>
                <a:spcPct val="158000"/>
              </a:lnSpc>
              <a:tabLst/>
            </a:pPr>
            <a:endParaRPr lang="Arial" altLang="Arial" sz="1000" dirty="0"/>
          </a:p>
          <a:p>
            <a:pPr marL="16509" algn="l" rtl="0" eaLnBrk="0">
              <a:lnSpc>
                <a:spcPct val="90000"/>
              </a:lnSpc>
              <a:spcBef>
                <a:spcPts val="456"/>
              </a:spcBef>
              <a:tabLst/>
            </a:pPr>
            <a:r>
              <a:rPr sz="1500" kern="0" spc="90" dirty="0">
                <a:solidFill>
                  <a:srgbClr val="000000">
                    <a:alpha val="100000"/>
                  </a:srgbClr>
                </a:solidFill>
                <a:latin typeface="Microsoft YaHei"/>
                <a:ea typeface="Microsoft YaHei"/>
                <a:cs typeface="Microsoft YaHei"/>
              </a:rPr>
              <a:t>方法是先将擦拭物放于涂</a:t>
            </a:r>
            <a:r>
              <a:rPr sz="1500" kern="0" spc="80" dirty="0">
                <a:solidFill>
                  <a:srgbClr val="000000">
                    <a:alpha val="100000"/>
                  </a:srgbClr>
                </a:solidFill>
                <a:latin typeface="Microsoft YaHei"/>
                <a:ea typeface="Microsoft YaHei"/>
                <a:cs typeface="Microsoft YaHei"/>
              </a:rPr>
              <a:t>好墨的印版上，</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适度揉擦，</a:t>
            </a:r>
            <a:r>
              <a:rPr sz="1500" kern="0" spc="-2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图像隐约显现后，</a:t>
            </a:r>
            <a:r>
              <a:rPr sz="1500" kern="0" spc="-28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改用打过面浆的纱布布团擦，</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以蹭擦的方式，</a:t>
            </a:r>
            <a:endParaRPr lang="Microsoft YaHei" altLang="Microsoft YaHei" sz="1500" dirty="0"/>
          </a:p>
          <a:p>
            <a:pPr marL="17779" algn="l" rtl="0" eaLnBrk="0">
              <a:lnSpc>
                <a:spcPts val="2773"/>
              </a:lnSpc>
              <a:tabLst/>
            </a:pPr>
            <a:r>
              <a:rPr sz="1500" kern="0" spc="70" dirty="0">
                <a:solidFill>
                  <a:srgbClr val="000000">
                    <a:alpha val="100000"/>
                  </a:srgbClr>
                </a:solidFill>
                <a:latin typeface="Microsoft YaHei"/>
                <a:ea typeface="Microsoft YaHei"/>
                <a:cs typeface="Microsoft YaHei"/>
              </a:rPr>
              <a:t>不要用力过猛</a:t>
            </a:r>
            <a:r>
              <a:rPr sz="1500" kern="0" spc="-10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。擦版的细节部分用布片</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、棉签沾锌氧粉局部处理</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56000"/>
              </a:lnSpc>
              <a:tabLst/>
            </a:pPr>
            <a:endParaRPr lang="Arial" altLang="Arial" sz="1000" dirty="0"/>
          </a:p>
          <a:p>
            <a:pPr marL="125729" algn="l" rtl="0" eaLnBrk="0">
              <a:lnSpc>
                <a:spcPts val="2022"/>
              </a:lnSpc>
              <a:spcBef>
                <a:spcPts val="401"/>
              </a:spcBef>
              <a:tabLst/>
            </a:pPr>
            <a:r>
              <a:rPr sz="1300" kern="0" spc="-40" dirty="0">
                <a:solidFill>
                  <a:srgbClr val="000000">
                    <a:alpha val="100000"/>
                  </a:srgbClr>
                </a:solidFill>
                <a:latin typeface="Microsoft YaHei"/>
                <a:ea typeface="Microsoft YaHei"/>
                <a:cs typeface="Microsoft YaHei"/>
              </a:rPr>
              <a:t>（</a:t>
            </a:r>
            <a:r>
              <a:rPr sz="1300" kern="0" spc="-50" dirty="0">
                <a:solidFill>
                  <a:srgbClr val="000000">
                    <a:alpha val="100000"/>
                  </a:srgbClr>
                </a:solidFill>
                <a:latin typeface="Microsoft YaHei"/>
                <a:ea typeface="Microsoft YaHei"/>
                <a:cs typeface="Microsoft YaHei"/>
              </a:rPr>
              <a:t> </a:t>
            </a:r>
            <a:r>
              <a:rPr sz="1300" kern="0" spc="-40" dirty="0">
                <a:solidFill>
                  <a:srgbClr val="000000">
                    <a:alpha val="100000"/>
                  </a:srgbClr>
                </a:solidFill>
                <a:latin typeface="Microsoft YaHei"/>
                <a:ea typeface="Microsoft YaHei"/>
                <a:cs typeface="Microsoft YaHei"/>
              </a:rPr>
              <a:t>3 ）试印</a:t>
            </a:r>
            <a:endParaRPr lang="Microsoft YaHei" altLang="Microsoft YaHei" sz="1300" dirty="0"/>
          </a:p>
          <a:p>
            <a:pPr algn="l" rtl="0" eaLnBrk="0">
              <a:lnSpc>
                <a:spcPct val="157000"/>
              </a:lnSpc>
              <a:tabLst/>
            </a:pPr>
            <a:endParaRPr lang="Arial" altLang="Arial" sz="1000" dirty="0"/>
          </a:p>
          <a:p>
            <a:pPr marL="12700" algn="l" rtl="0" eaLnBrk="0">
              <a:lnSpc>
                <a:spcPct val="99000"/>
              </a:lnSpc>
              <a:spcBef>
                <a:spcPts val="457"/>
              </a:spcBef>
              <a:tabLst/>
            </a:pPr>
            <a:r>
              <a:rPr sz="1500" kern="0" spc="80" dirty="0">
                <a:solidFill>
                  <a:srgbClr val="000000">
                    <a:alpha val="100000"/>
                  </a:srgbClr>
                </a:solidFill>
                <a:latin typeface="Microsoft YaHei"/>
                <a:ea typeface="Microsoft YaHei"/>
                <a:cs typeface="Microsoft YaHei"/>
              </a:rPr>
              <a:t>启动印刷机，</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一定确保印刷机转动匀速，</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快慢适度，</a:t>
            </a:r>
            <a:r>
              <a:rPr sz="1500" kern="0" spc="-21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中间不能</a:t>
            </a:r>
            <a:r>
              <a:rPr sz="1500" kern="0" spc="70" dirty="0">
                <a:solidFill>
                  <a:srgbClr val="000000">
                    <a:alpha val="100000"/>
                  </a:srgbClr>
                </a:solidFill>
                <a:latin typeface="Microsoft YaHei"/>
                <a:ea typeface="Microsoft YaHei"/>
                <a:cs typeface="Microsoft YaHei"/>
              </a:rPr>
              <a:t>停顿</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32000"/>
              </a:lnSpc>
              <a:tabLst/>
            </a:pPr>
            <a:endParaRPr lang="Arial" altLang="Arial" sz="1000" dirty="0"/>
          </a:p>
          <a:p>
            <a:pPr marL="125729" algn="l" rtl="0" eaLnBrk="0">
              <a:lnSpc>
                <a:spcPts val="2022"/>
              </a:lnSpc>
              <a:spcBef>
                <a:spcPts val="431"/>
              </a:spcBef>
              <a:tabLst/>
            </a:pPr>
            <a:r>
              <a:rPr sz="1400" kern="0" spc="-120" dirty="0">
                <a:solidFill>
                  <a:srgbClr val="000000">
                    <a:alpha val="100000"/>
                  </a:srgbClr>
                </a:solidFill>
                <a:latin typeface="Microsoft YaHei"/>
                <a:ea typeface="Microsoft YaHei"/>
                <a:cs typeface="Microsoft YaHei"/>
              </a:rPr>
              <a:t>（</a:t>
            </a:r>
            <a:r>
              <a:rPr sz="1400" kern="0" spc="-140" dirty="0">
                <a:solidFill>
                  <a:srgbClr val="000000">
                    <a:alpha val="100000"/>
                  </a:srgbClr>
                </a:solidFill>
                <a:latin typeface="Microsoft YaHei"/>
                <a:ea typeface="Microsoft YaHei"/>
                <a:cs typeface="Microsoft YaHei"/>
              </a:rPr>
              <a:t> </a:t>
            </a:r>
            <a:r>
              <a:rPr sz="1400" kern="0" spc="-120" dirty="0">
                <a:solidFill>
                  <a:srgbClr val="000000">
                    <a:alpha val="100000"/>
                  </a:srgbClr>
                </a:solidFill>
                <a:latin typeface="Microsoft YaHei"/>
                <a:ea typeface="Microsoft YaHei"/>
                <a:cs typeface="Microsoft YaHei"/>
              </a:rPr>
              <a:t>4</a:t>
            </a:r>
            <a:r>
              <a:rPr sz="1400" kern="0" spc="-70" dirty="0">
                <a:solidFill>
                  <a:srgbClr val="000000">
                    <a:alpha val="100000"/>
                  </a:srgbClr>
                </a:solidFill>
                <a:latin typeface="Microsoft YaHei"/>
                <a:ea typeface="Microsoft YaHei"/>
                <a:cs typeface="Microsoft YaHei"/>
              </a:rPr>
              <a:t> </a:t>
            </a:r>
            <a:r>
              <a:rPr sz="1400" kern="0" spc="-120" dirty="0">
                <a:solidFill>
                  <a:srgbClr val="000000">
                    <a:alpha val="100000"/>
                  </a:srgbClr>
                </a:solidFill>
                <a:latin typeface="Microsoft YaHei"/>
                <a:ea typeface="Microsoft YaHei"/>
                <a:cs typeface="Microsoft YaHei"/>
              </a:rPr>
              <a:t>）修版</a:t>
            </a:r>
            <a:endParaRPr lang="Microsoft YaHei" altLang="Microsoft YaHei" sz="1400" dirty="0"/>
          </a:p>
          <a:p>
            <a:pPr algn="l" rtl="0" eaLnBrk="0">
              <a:lnSpc>
                <a:spcPct val="158000"/>
              </a:lnSpc>
              <a:tabLst/>
            </a:pPr>
            <a:endParaRPr lang="Arial" altLang="Arial" sz="1000" dirty="0"/>
          </a:p>
          <a:p>
            <a:pPr marL="22859" algn="l" rtl="0" eaLnBrk="0">
              <a:lnSpc>
                <a:spcPct val="90000"/>
              </a:lnSpc>
              <a:spcBef>
                <a:spcPts val="456"/>
              </a:spcBef>
              <a:tabLst/>
            </a:pPr>
            <a:r>
              <a:rPr sz="1500" kern="0" spc="70" dirty="0">
                <a:solidFill>
                  <a:srgbClr val="000000">
                    <a:alpha val="100000"/>
                  </a:srgbClr>
                </a:solidFill>
                <a:latin typeface="Microsoft YaHei"/>
                <a:ea typeface="Microsoft YaHei"/>
                <a:cs typeface="Microsoft YaHei"/>
              </a:rPr>
              <a:t>需减弱的部分可用磨刀</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、刮刀</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、磨炭或金相砂纸打磨，</a:t>
            </a:r>
            <a:r>
              <a:rPr sz="1500" kern="0" spc="-27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需要加深的部分可用推刀</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、钢针进行复刻，</a:t>
            </a:r>
            <a:r>
              <a:rPr sz="1500" kern="0" spc="-31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或再次腐蚀，</a:t>
            </a:r>
            <a:r>
              <a:rPr sz="1500" kern="0" spc="-3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用摇</a:t>
            </a:r>
            <a:endParaRPr lang="Microsoft YaHei" altLang="Microsoft YaHei" sz="1500" dirty="0"/>
          </a:p>
          <a:p>
            <a:pPr marL="15875" algn="l" rtl="0" eaLnBrk="0">
              <a:lnSpc>
                <a:spcPts val="2879"/>
              </a:lnSpc>
              <a:tabLst/>
            </a:pPr>
            <a:r>
              <a:rPr sz="1500" kern="0" spc="70" dirty="0">
                <a:solidFill>
                  <a:srgbClr val="000000">
                    <a:alpha val="100000"/>
                  </a:srgbClr>
                </a:solidFill>
                <a:latin typeface="Microsoft YaHei"/>
                <a:ea typeface="Microsoft YaHei"/>
                <a:cs typeface="Microsoft YaHei"/>
              </a:rPr>
              <a:t>刀</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、滚点刀</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、点锤及钢针直接摇压或打点，</a:t>
            </a:r>
            <a:r>
              <a:rPr sz="1500" kern="0" spc="-3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也可增加色</a:t>
            </a:r>
            <a:r>
              <a:rPr sz="1500" kern="0" spc="60" dirty="0">
                <a:solidFill>
                  <a:srgbClr val="000000">
                    <a:alpha val="100000"/>
                  </a:srgbClr>
                </a:solidFill>
                <a:latin typeface="Microsoft YaHei"/>
                <a:ea typeface="Microsoft YaHei"/>
                <a:cs typeface="Microsoft YaHei"/>
              </a:rPr>
              <a:t>深</a:t>
            </a:r>
            <a:r>
              <a:rPr sz="1500" kern="0" spc="-15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。需亮化可重新涂防腐剂</a:t>
            </a:r>
            <a:r>
              <a:rPr sz="1500" kern="0" spc="-25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034" name="textbox 1034"/>
          <p:cNvSpPr/>
          <p:nvPr/>
        </p:nvSpPr>
        <p:spPr>
          <a:xfrm>
            <a:off x="364236" y="903732"/>
            <a:ext cx="2129154" cy="337184"/>
          </a:xfrm>
          <a:prstGeom prst="rect">
            <a:avLst/>
          </a:prstGeom>
          <a:solidFill>
            <a:srgbClr val="0000FF"/>
          </a:solidFill>
        </p:spPr>
        <p:txBody>
          <a:bodyPr vert="horz" wrap="square" lIns="0" tIns="0" rIns="0" bIns="0"/>
          <a:lstStyle/>
          <a:p>
            <a:pPr algn="l" rtl="0" eaLnBrk="0">
              <a:lnSpc>
                <a:spcPct val="104000"/>
              </a:lnSpc>
              <a:tabLst/>
            </a:pPr>
            <a:endParaRPr lang="Arial" altLang="Arial" sz="400" dirty="0"/>
          </a:p>
          <a:p>
            <a:pPr marL="374650" algn="l" rtl="0" eaLnBrk="0">
              <a:lnSpc>
                <a:spcPct val="90000"/>
              </a:lnSpc>
              <a:spcBef>
                <a:spcPts val="2"/>
              </a:spcBef>
              <a:tabLst/>
            </a:pPr>
            <a:r>
              <a:rPr sz="1500" b="1" kern="0" spc="5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2.</a:t>
            </a:r>
            <a:r>
              <a:rPr sz="1500" b="1" kern="0" spc="-280" dirty="0">
                <a:solidFill>
                  <a:srgbClr val="FFFFFF">
                    <a:alpha val="100000"/>
                  </a:srgbClr>
                </a:solidFill>
                <a:latin typeface="Microsoft YaHei"/>
                <a:ea typeface="Microsoft YaHei"/>
                <a:cs typeface="Microsoft YaHei"/>
              </a:rPr>
              <a:t> </a:t>
            </a:r>
            <a:r>
              <a:rPr sz="1500" b="1" kern="0" spc="5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凹版版画印刷</a:t>
            </a:r>
            <a:endParaRPr lang="Microsoft YaHei" altLang="Microsoft YaHei" sz="1500" dirty="0"/>
          </a:p>
        </p:txBody>
      </p:sp>
      <p:sp>
        <p:nvSpPr>
          <p:cNvPr id="1036" name="textbox 1036"/>
          <p:cNvSpPr/>
          <p:nvPr/>
        </p:nvSpPr>
        <p:spPr>
          <a:xfrm>
            <a:off x="250175" y="508136"/>
            <a:ext cx="2043429"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9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凹版版画的印刷</a:t>
            </a:r>
            <a:endParaRPr lang="Microsoft YaHei" altLang="Microsoft YaHei" sz="1500" dirty="0"/>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8" name="textbox 1038"/>
          <p:cNvSpPr/>
          <p:nvPr/>
        </p:nvSpPr>
        <p:spPr>
          <a:xfrm>
            <a:off x="447686" y="1652406"/>
            <a:ext cx="10383519" cy="4281170"/>
          </a:xfrm>
          <a:prstGeom prst="rect">
            <a:avLst/>
          </a:prstGeom>
        </p:spPr>
        <p:txBody>
          <a:bodyPr vert="horz" wrap="square" lIns="0" tIns="0" rIns="0" bIns="0"/>
          <a:lstStyle/>
          <a:p>
            <a:pPr algn="l" rtl="0" eaLnBrk="0">
              <a:lnSpc>
                <a:spcPct val="83341"/>
              </a:lnSpc>
              <a:tabLst/>
            </a:pPr>
            <a:endParaRPr lang="Arial" altLang="Arial" sz="100" dirty="0"/>
          </a:p>
          <a:p>
            <a:pPr marL="125729" algn="l" rtl="0" eaLnBrk="0">
              <a:lnSpc>
                <a:spcPts val="2022"/>
              </a:lnSpc>
              <a:tabLst/>
            </a:pPr>
            <a:r>
              <a:rPr sz="1500" kern="0" spc="-130" dirty="0">
                <a:solidFill>
                  <a:srgbClr val="000000">
                    <a:alpha val="100000"/>
                  </a:srgbClr>
                </a:solidFill>
                <a:latin typeface="Microsoft YaHei"/>
                <a:ea typeface="Microsoft YaHei"/>
                <a:cs typeface="Microsoft YaHei"/>
              </a:rPr>
              <a:t>（</a:t>
            </a:r>
            <a:r>
              <a:rPr sz="1500" kern="0" spc="-120" dirty="0">
                <a:solidFill>
                  <a:srgbClr val="000000">
                    <a:alpha val="100000"/>
                  </a:srgbClr>
                </a:solidFill>
                <a:latin typeface="Microsoft YaHei"/>
                <a:ea typeface="Microsoft YaHei"/>
                <a:cs typeface="Microsoft YaHei"/>
              </a:rPr>
              <a:t> </a:t>
            </a:r>
            <a:r>
              <a:rPr sz="1500" kern="0" spc="-130" dirty="0">
                <a:solidFill>
                  <a:srgbClr val="000000">
                    <a:alpha val="100000"/>
                  </a:srgbClr>
                </a:solidFill>
                <a:latin typeface="Microsoft YaHei"/>
                <a:ea typeface="Microsoft YaHei"/>
                <a:cs typeface="Microsoft YaHei"/>
              </a:rPr>
              <a:t>5</a:t>
            </a:r>
            <a:r>
              <a:rPr sz="1500" kern="0" spc="-100" dirty="0">
                <a:solidFill>
                  <a:srgbClr val="000000">
                    <a:alpha val="100000"/>
                  </a:srgbClr>
                </a:solidFill>
                <a:latin typeface="Microsoft YaHei"/>
                <a:ea typeface="Microsoft YaHei"/>
                <a:cs typeface="Microsoft YaHei"/>
              </a:rPr>
              <a:t> </a:t>
            </a:r>
            <a:r>
              <a:rPr sz="1500" kern="0" spc="-130" dirty="0">
                <a:solidFill>
                  <a:srgbClr val="000000">
                    <a:alpha val="100000"/>
                  </a:srgbClr>
                </a:solidFill>
                <a:latin typeface="Microsoft YaHei"/>
                <a:ea typeface="Microsoft YaHei"/>
                <a:cs typeface="Microsoft YaHei"/>
              </a:rPr>
              <a:t>）正式印刷</a:t>
            </a:r>
            <a:endParaRPr lang="Microsoft YaHei" altLang="Microsoft YaHei" sz="1500" dirty="0"/>
          </a:p>
          <a:p>
            <a:pPr algn="l" rtl="0" eaLnBrk="0">
              <a:lnSpc>
                <a:spcPct val="133000"/>
              </a:lnSpc>
              <a:tabLst/>
            </a:pPr>
            <a:endParaRPr lang="Arial" altLang="Arial" sz="1000" dirty="0"/>
          </a:p>
          <a:p>
            <a:pPr marL="12700" algn="l" rtl="0" eaLnBrk="0">
              <a:lnSpc>
                <a:spcPts val="2022"/>
              </a:lnSpc>
              <a:spcBef>
                <a:spcPts val="462"/>
              </a:spcBef>
              <a:tabLst/>
            </a:pPr>
            <a:r>
              <a:rPr sz="1500" kern="0" spc="60" dirty="0">
                <a:solidFill>
                  <a:srgbClr val="000000">
                    <a:alpha val="100000"/>
                  </a:srgbClr>
                </a:solidFill>
                <a:latin typeface="Microsoft YaHei"/>
                <a:ea typeface="Microsoft YaHei"/>
                <a:cs typeface="Microsoft YaHei"/>
              </a:rPr>
              <a:t>修版完成之后，</a:t>
            </a:r>
            <a:r>
              <a:rPr sz="1500" kern="0" spc="-31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参照（</a:t>
            </a:r>
            <a:r>
              <a:rPr sz="1500" kern="0" spc="-18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4</a:t>
            </a:r>
            <a:r>
              <a:rPr sz="1500" kern="0" spc="-10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）试印程序印刷即可</a:t>
            </a:r>
            <a:endParaRPr lang="Microsoft YaHei" altLang="Microsoft YaHei" sz="1500" dirty="0"/>
          </a:p>
          <a:p>
            <a:pPr marL="125729" algn="l" rtl="0" eaLnBrk="0">
              <a:lnSpc>
                <a:spcPts val="4079"/>
              </a:lnSpc>
              <a:tabLst/>
            </a:pPr>
            <a:r>
              <a:rPr sz="1300" kern="0" spc="-60" dirty="0">
                <a:solidFill>
                  <a:srgbClr val="000000">
                    <a:alpha val="100000"/>
                  </a:srgbClr>
                </a:solidFill>
                <a:latin typeface="Microsoft YaHei"/>
                <a:ea typeface="Microsoft YaHei"/>
                <a:cs typeface="Microsoft YaHei"/>
              </a:rPr>
              <a:t>（</a:t>
            </a:r>
            <a:r>
              <a:rPr sz="1300" kern="0" spc="-40" dirty="0">
                <a:solidFill>
                  <a:srgbClr val="000000">
                    <a:alpha val="100000"/>
                  </a:srgbClr>
                </a:solidFill>
                <a:latin typeface="Microsoft YaHei"/>
                <a:ea typeface="Microsoft YaHei"/>
                <a:cs typeface="Microsoft YaHei"/>
              </a:rPr>
              <a:t> </a:t>
            </a:r>
            <a:r>
              <a:rPr sz="1300" kern="0" spc="-60" dirty="0">
                <a:solidFill>
                  <a:srgbClr val="000000">
                    <a:alpha val="100000"/>
                  </a:srgbClr>
                </a:solidFill>
                <a:latin typeface="Microsoft YaHei"/>
                <a:ea typeface="Microsoft YaHei"/>
                <a:cs typeface="Microsoft YaHei"/>
              </a:rPr>
              <a:t>6 ）</a:t>
            </a:r>
            <a:r>
              <a:rPr sz="1300" kern="0" spc="-280" dirty="0">
                <a:solidFill>
                  <a:srgbClr val="000000">
                    <a:alpha val="100000"/>
                  </a:srgbClr>
                </a:solidFill>
                <a:latin typeface="Microsoft YaHei"/>
                <a:ea typeface="Microsoft YaHei"/>
                <a:cs typeface="Microsoft YaHei"/>
              </a:rPr>
              <a:t> </a:t>
            </a:r>
            <a:r>
              <a:rPr sz="1300" kern="0" spc="-60" dirty="0">
                <a:solidFill>
                  <a:srgbClr val="000000">
                    <a:alpha val="100000"/>
                  </a:srgbClr>
                </a:solidFill>
                <a:latin typeface="Microsoft YaHei"/>
                <a:ea typeface="Microsoft YaHei"/>
                <a:cs typeface="Microsoft YaHei"/>
              </a:rPr>
              <a:t>晾画</a:t>
            </a:r>
            <a:endParaRPr lang="Microsoft YaHei" altLang="Microsoft YaHei" sz="1300" dirty="0"/>
          </a:p>
          <a:p>
            <a:pPr algn="l" rtl="0" eaLnBrk="0">
              <a:lnSpc>
                <a:spcPct val="158000"/>
              </a:lnSpc>
              <a:tabLst/>
            </a:pPr>
            <a:endParaRPr lang="Arial" altLang="Arial" sz="1000" dirty="0"/>
          </a:p>
          <a:p>
            <a:pPr marL="26034" algn="l" rtl="0" eaLnBrk="0">
              <a:lnSpc>
                <a:spcPct val="90000"/>
              </a:lnSpc>
              <a:spcBef>
                <a:spcPts val="456"/>
              </a:spcBef>
              <a:tabLst/>
            </a:pPr>
            <a:r>
              <a:rPr sz="1500" kern="0" spc="90" dirty="0">
                <a:solidFill>
                  <a:srgbClr val="000000">
                    <a:alpha val="100000"/>
                  </a:srgbClr>
                </a:solidFill>
                <a:latin typeface="Microsoft YaHei"/>
                <a:ea typeface="Microsoft YaHei"/>
                <a:cs typeface="Microsoft YaHei"/>
              </a:rPr>
              <a:t>印刷的作品放到晾画架晾干即可，</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有的直接裱在晾画版上</a:t>
            </a:r>
            <a:r>
              <a:rPr sz="1500" kern="0" spc="-1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。主要裱干之后取</a:t>
            </a:r>
            <a:r>
              <a:rPr sz="1500" kern="0" spc="80" dirty="0">
                <a:solidFill>
                  <a:srgbClr val="000000">
                    <a:alpha val="100000"/>
                  </a:srgbClr>
                </a:solidFill>
                <a:latin typeface="Microsoft YaHei"/>
                <a:ea typeface="Microsoft YaHei"/>
                <a:cs typeface="Microsoft YaHei"/>
              </a:rPr>
              <a:t>下画作会损坏印纸原边，</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采用国画裱画案</a:t>
            </a:r>
            <a:endParaRPr lang="Microsoft YaHei" altLang="Microsoft YaHei" sz="1500" dirty="0"/>
          </a:p>
          <a:p>
            <a:pPr marL="17145" algn="l" rtl="0" eaLnBrk="0">
              <a:lnSpc>
                <a:spcPts val="2769"/>
              </a:lnSpc>
              <a:tabLst/>
            </a:pPr>
            <a:r>
              <a:rPr sz="1500" kern="0" spc="80" dirty="0">
                <a:solidFill>
                  <a:srgbClr val="000000">
                    <a:alpha val="100000"/>
                  </a:srgbClr>
                </a:solidFill>
                <a:latin typeface="Microsoft YaHei"/>
                <a:ea typeface="Microsoft YaHei"/>
                <a:cs typeface="Microsoft YaHei"/>
              </a:rPr>
              <a:t>可以避免损坏印纸原边</a:t>
            </a:r>
            <a:r>
              <a:rPr sz="1500" kern="0" spc="-2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57000"/>
              </a:lnSpc>
              <a:tabLst/>
            </a:pPr>
            <a:endParaRPr lang="Arial" altLang="Arial" sz="1000" dirty="0"/>
          </a:p>
          <a:p>
            <a:pPr marL="125729" algn="l" rtl="0" eaLnBrk="0">
              <a:lnSpc>
                <a:spcPts val="2022"/>
              </a:lnSpc>
              <a:spcBef>
                <a:spcPts val="392"/>
              </a:spcBef>
              <a:tabLst/>
            </a:pPr>
            <a:r>
              <a:rPr sz="1300" kern="0" spc="-40" dirty="0">
                <a:solidFill>
                  <a:srgbClr val="000000">
                    <a:alpha val="100000"/>
                  </a:srgbClr>
                </a:solidFill>
                <a:latin typeface="Microsoft YaHei"/>
                <a:ea typeface="Microsoft YaHei"/>
                <a:cs typeface="Microsoft YaHei"/>
              </a:rPr>
              <a:t>（</a:t>
            </a:r>
            <a:r>
              <a:rPr sz="1300" kern="0" spc="-50" dirty="0">
                <a:solidFill>
                  <a:srgbClr val="000000">
                    <a:alpha val="100000"/>
                  </a:srgbClr>
                </a:solidFill>
                <a:latin typeface="Microsoft YaHei"/>
                <a:ea typeface="Microsoft YaHei"/>
                <a:cs typeface="Microsoft YaHei"/>
              </a:rPr>
              <a:t> </a:t>
            </a:r>
            <a:r>
              <a:rPr sz="1300" kern="0" spc="-40" dirty="0">
                <a:solidFill>
                  <a:srgbClr val="000000">
                    <a:alpha val="100000"/>
                  </a:srgbClr>
                </a:solidFill>
                <a:latin typeface="Microsoft YaHei"/>
                <a:ea typeface="Microsoft YaHei"/>
                <a:cs typeface="Microsoft YaHei"/>
              </a:rPr>
              <a:t>7 ）洗版</a:t>
            </a:r>
            <a:endParaRPr lang="Microsoft YaHei" altLang="Microsoft YaHei" sz="1300" dirty="0"/>
          </a:p>
          <a:p>
            <a:pPr algn="l" rtl="0" eaLnBrk="0">
              <a:lnSpc>
                <a:spcPct val="158000"/>
              </a:lnSpc>
              <a:tabLst/>
            </a:pPr>
            <a:endParaRPr lang="Arial" altLang="Arial" sz="1000" dirty="0"/>
          </a:p>
          <a:p>
            <a:pPr algn="r" rtl="0" eaLnBrk="0">
              <a:lnSpc>
                <a:spcPct val="90000"/>
              </a:lnSpc>
              <a:spcBef>
                <a:spcPts val="456"/>
              </a:spcBef>
              <a:tabLst/>
            </a:pPr>
            <a:r>
              <a:rPr sz="1500" kern="0" spc="60" dirty="0">
                <a:solidFill>
                  <a:srgbClr val="000000">
                    <a:alpha val="100000"/>
                  </a:srgbClr>
                </a:solidFill>
                <a:latin typeface="Microsoft YaHei"/>
                <a:ea typeface="Microsoft YaHei"/>
                <a:cs typeface="Microsoft YaHei"/>
              </a:rPr>
              <a:t>印刷结束，</a:t>
            </a:r>
            <a:r>
              <a:rPr sz="1500" kern="0" spc="-33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务必将印版用松节油</a:t>
            </a:r>
            <a:r>
              <a:rPr sz="1500" kern="0" spc="-14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a:t>
            </a:r>
            <a:r>
              <a:rPr sz="1500" kern="0" spc="50" dirty="0">
                <a:solidFill>
                  <a:srgbClr val="000000">
                    <a:alpha val="100000"/>
                  </a:srgbClr>
                </a:solidFill>
                <a:latin typeface="Microsoft YaHei"/>
                <a:ea typeface="Microsoft YaHei"/>
                <a:cs typeface="Microsoft YaHei"/>
              </a:rPr>
              <a:t>煤油</a:t>
            </a:r>
            <a:r>
              <a:rPr sz="1500" kern="0" spc="-14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、汽油清洗干净后保存，</a:t>
            </a:r>
            <a:r>
              <a:rPr sz="1500" kern="0" spc="-25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以备下次使用</a:t>
            </a:r>
            <a:r>
              <a:rPr sz="1500" kern="0" spc="-16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。否则油墨凝固在凹痕里面很难清洁</a:t>
            </a:r>
            <a:r>
              <a:rPr sz="1500" kern="0" spc="-24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a:t>
            </a:r>
            <a:endParaRPr lang="Microsoft YaHei" altLang="Microsoft YaHei" sz="1500" dirty="0"/>
          </a:p>
          <a:p>
            <a:pPr marL="125729" algn="l" rtl="0" eaLnBrk="0">
              <a:lnSpc>
                <a:spcPts val="4188"/>
              </a:lnSpc>
              <a:tabLst/>
            </a:pPr>
            <a:r>
              <a:rPr sz="1300" kern="0" spc="-40" dirty="0">
                <a:solidFill>
                  <a:srgbClr val="000000">
                    <a:alpha val="100000"/>
                  </a:srgbClr>
                </a:solidFill>
                <a:latin typeface="Microsoft YaHei"/>
                <a:ea typeface="Microsoft YaHei"/>
                <a:cs typeface="Microsoft YaHei"/>
              </a:rPr>
              <a:t>（</a:t>
            </a:r>
            <a:r>
              <a:rPr sz="1300" kern="0" spc="-50" dirty="0">
                <a:solidFill>
                  <a:srgbClr val="000000">
                    <a:alpha val="100000"/>
                  </a:srgbClr>
                </a:solidFill>
                <a:latin typeface="Microsoft YaHei"/>
                <a:ea typeface="Microsoft YaHei"/>
                <a:cs typeface="Microsoft YaHei"/>
              </a:rPr>
              <a:t> </a:t>
            </a:r>
            <a:r>
              <a:rPr sz="1300" kern="0" spc="-40" dirty="0">
                <a:solidFill>
                  <a:srgbClr val="000000">
                    <a:alpha val="100000"/>
                  </a:srgbClr>
                </a:solidFill>
                <a:latin typeface="Microsoft YaHei"/>
                <a:ea typeface="Microsoft YaHei"/>
                <a:cs typeface="Microsoft YaHei"/>
              </a:rPr>
              <a:t>8 ）保存</a:t>
            </a:r>
            <a:endParaRPr lang="Microsoft YaHei" altLang="Microsoft YaHei" sz="1300" dirty="0"/>
          </a:p>
          <a:p>
            <a:pPr algn="l" rtl="0" eaLnBrk="0">
              <a:lnSpc>
                <a:spcPct val="159000"/>
              </a:lnSpc>
              <a:tabLst/>
            </a:pPr>
            <a:endParaRPr lang="Arial" altLang="Arial" sz="1000" dirty="0"/>
          </a:p>
          <a:p>
            <a:pPr algn="l" rtl="0" eaLnBrk="0">
              <a:lnSpc>
                <a:spcPct val="125000"/>
              </a:lnSpc>
              <a:tabLst/>
            </a:pPr>
            <a:endParaRPr lang="Arial" altLang="Arial" sz="300" dirty="0"/>
          </a:p>
          <a:p>
            <a:pPr marL="13334" algn="l" rtl="0" eaLnBrk="0">
              <a:lnSpc>
                <a:spcPct val="98000"/>
              </a:lnSpc>
              <a:spcBef>
                <a:spcPts val="1"/>
              </a:spcBef>
              <a:tabLst/>
            </a:pPr>
            <a:r>
              <a:rPr sz="1500" kern="0" spc="100" dirty="0">
                <a:solidFill>
                  <a:srgbClr val="000000">
                    <a:alpha val="100000"/>
                  </a:srgbClr>
                </a:solidFill>
                <a:latin typeface="Microsoft YaHei"/>
                <a:ea typeface="Microsoft YaHei"/>
                <a:cs typeface="Microsoft YaHei"/>
              </a:rPr>
              <a:t>保存印版时需要在印</a:t>
            </a:r>
            <a:r>
              <a:rPr sz="1500" kern="0" spc="90" dirty="0">
                <a:solidFill>
                  <a:srgbClr val="000000">
                    <a:alpha val="100000"/>
                  </a:srgbClr>
                </a:solidFill>
                <a:latin typeface="Microsoft YaHei"/>
                <a:ea typeface="Microsoft YaHei"/>
                <a:cs typeface="Microsoft YaHei"/>
              </a:rPr>
              <a:t>版上涂抹防氧化层，</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方法是将石蜡或者沥青涂满印版表面晾干即可</a:t>
            </a:r>
            <a:r>
              <a:rPr sz="1500" kern="0" spc="-2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040" name="textbox 1040"/>
          <p:cNvSpPr/>
          <p:nvPr/>
        </p:nvSpPr>
        <p:spPr>
          <a:xfrm>
            <a:off x="364236" y="903732"/>
            <a:ext cx="2129154" cy="337184"/>
          </a:xfrm>
          <a:prstGeom prst="rect">
            <a:avLst/>
          </a:prstGeom>
          <a:solidFill>
            <a:srgbClr val="0000FF"/>
          </a:solidFill>
        </p:spPr>
        <p:txBody>
          <a:bodyPr vert="horz" wrap="square" lIns="0" tIns="0" rIns="0" bIns="0"/>
          <a:lstStyle/>
          <a:p>
            <a:pPr algn="l" rtl="0" eaLnBrk="0">
              <a:lnSpc>
                <a:spcPct val="104000"/>
              </a:lnSpc>
              <a:tabLst/>
            </a:pPr>
            <a:endParaRPr lang="Arial" altLang="Arial" sz="400" dirty="0"/>
          </a:p>
          <a:p>
            <a:pPr marL="374650" algn="l" rtl="0" eaLnBrk="0">
              <a:lnSpc>
                <a:spcPct val="90000"/>
              </a:lnSpc>
              <a:spcBef>
                <a:spcPts val="2"/>
              </a:spcBef>
              <a:tabLst/>
            </a:pPr>
            <a:r>
              <a:rPr sz="1500" b="1" kern="0" spc="5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2.</a:t>
            </a:r>
            <a:r>
              <a:rPr sz="1500" b="1" kern="0" spc="-280" dirty="0">
                <a:solidFill>
                  <a:srgbClr val="FFFFFF">
                    <a:alpha val="100000"/>
                  </a:srgbClr>
                </a:solidFill>
                <a:latin typeface="Microsoft YaHei"/>
                <a:ea typeface="Microsoft YaHei"/>
                <a:cs typeface="Microsoft YaHei"/>
              </a:rPr>
              <a:t> </a:t>
            </a:r>
            <a:r>
              <a:rPr sz="1500" b="1" kern="0" spc="5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凹版版画印刷</a:t>
            </a:r>
            <a:endParaRPr lang="Microsoft YaHei" altLang="Microsoft YaHei" sz="1500" dirty="0"/>
          </a:p>
        </p:txBody>
      </p:sp>
      <p:sp>
        <p:nvSpPr>
          <p:cNvPr id="1042" name="textbox 1042"/>
          <p:cNvSpPr/>
          <p:nvPr/>
        </p:nvSpPr>
        <p:spPr>
          <a:xfrm>
            <a:off x="250175" y="508136"/>
            <a:ext cx="2043429"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9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凹版版画的印刷</a:t>
            </a:r>
            <a:endParaRPr lang="Microsoft YaHei" altLang="Microsoft YaHei" sz="1500" dirty="0"/>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 name="picture 1044"/>
          <p:cNvPicPr>
            <a:picLocks noChangeAspect="1"/>
          </p:cNvPicPr>
          <p:nvPr/>
        </p:nvPicPr>
        <p:blipFill>
          <a:blip r:embed="rId2"/>
          <a:stretch>
            <a:fillRect/>
          </a:stretch>
        </p:blipFill>
        <p:spPr>
          <a:xfrm rot="21600000">
            <a:off x="6363970" y="1610677"/>
            <a:ext cx="657974" cy="4107815"/>
          </a:xfrm>
          <a:prstGeom prst="rect">
            <a:avLst/>
          </a:prstGeom>
        </p:spPr>
      </p:pic>
      <p:sp>
        <p:nvSpPr>
          <p:cNvPr id="1046" name="textbox 1046"/>
          <p:cNvSpPr/>
          <p:nvPr/>
        </p:nvSpPr>
        <p:spPr>
          <a:xfrm>
            <a:off x="358673" y="3459353"/>
            <a:ext cx="3051175" cy="41211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3043"/>
              </a:lnSpc>
              <a:tabLst/>
            </a:pPr>
            <a:r>
              <a:rPr sz="2300" b="1" kern="0" spc="-150" dirty="0">
                <a:ln w="8717"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2300" b="1" kern="0" spc="-160" dirty="0">
                <a:solidFill>
                  <a:srgbClr val="FC4007">
                    <a:alpha val="100000"/>
                  </a:srgbClr>
                </a:solidFill>
                <a:latin typeface="Microsoft YaHei"/>
                <a:ea typeface="Microsoft YaHei"/>
                <a:cs typeface="Microsoft YaHei"/>
              </a:rPr>
              <a:t> </a:t>
            </a:r>
            <a:r>
              <a:rPr sz="2300" b="1" kern="0" spc="-150" dirty="0">
                <a:ln w="8717"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2300" b="1" kern="0" spc="-300" dirty="0">
                <a:solidFill>
                  <a:srgbClr val="FC4007">
                    <a:alpha val="100000"/>
                  </a:srgbClr>
                </a:solidFill>
                <a:latin typeface="Microsoft YaHei"/>
                <a:ea typeface="Microsoft YaHei"/>
                <a:cs typeface="Microsoft YaHei"/>
              </a:rPr>
              <a:t> </a:t>
            </a:r>
            <a:r>
              <a:rPr sz="2300" b="1" kern="0" spc="-150" dirty="0">
                <a:ln w="8717"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2300" b="1" kern="0" spc="-480" dirty="0">
                <a:solidFill>
                  <a:srgbClr val="FC4007">
                    <a:alpha val="100000"/>
                  </a:srgbClr>
                </a:solidFill>
                <a:latin typeface="Microsoft YaHei"/>
                <a:ea typeface="Microsoft YaHei"/>
                <a:cs typeface="Microsoft YaHei"/>
              </a:rPr>
              <a:t> </a:t>
            </a:r>
            <a:r>
              <a:rPr sz="2300" b="1" kern="0" spc="-150" dirty="0">
                <a:ln w="8717"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凹版版画的印刷</a:t>
            </a:r>
            <a:endParaRPr lang="Microsoft YaHei" altLang="Microsoft YaHei" sz="2300" dirty="0"/>
          </a:p>
        </p:txBody>
      </p:sp>
      <p:sp>
        <p:nvSpPr>
          <p:cNvPr id="1048" name="textbox 1048"/>
          <p:cNvSpPr/>
          <p:nvPr/>
        </p:nvSpPr>
        <p:spPr>
          <a:xfrm>
            <a:off x="7267956" y="4396740"/>
            <a:ext cx="2374900" cy="399415"/>
          </a:xfrm>
          <a:prstGeom prst="rect">
            <a:avLst/>
          </a:prstGeom>
          <a:solidFill>
            <a:srgbClr val="FC4007"/>
          </a:solidFill>
        </p:spPr>
        <p:txBody>
          <a:bodyPr vert="horz" wrap="square" lIns="0" tIns="0" rIns="0" bIns="0"/>
          <a:lstStyle/>
          <a:p>
            <a:pPr algn="l" rtl="0" eaLnBrk="0">
              <a:lnSpc>
                <a:spcPct val="83276"/>
              </a:lnSpc>
              <a:tabLst/>
            </a:pPr>
            <a:endParaRPr lang="Arial" altLang="Arial" sz="100" dirty="0"/>
          </a:p>
          <a:p>
            <a:pPr marL="240029" algn="l" rtl="0" eaLnBrk="0">
              <a:lnSpc>
                <a:spcPts val="2542"/>
              </a:lnSpc>
              <a:tabLst/>
            </a:pPr>
            <a:r>
              <a:rPr sz="1900" kern="0" spc="-100" dirty="0">
                <a:solidFill>
                  <a:srgbClr val="FFFFFF">
                    <a:alpha val="100000"/>
                  </a:srgbClr>
                </a:solidFill>
                <a:latin typeface="Microsoft YaHei"/>
                <a:ea typeface="Microsoft YaHei"/>
                <a:cs typeface="Microsoft YaHei"/>
              </a:rPr>
              <a:t>（</a:t>
            </a:r>
            <a:r>
              <a:rPr sz="1900" kern="0" spc="-160" dirty="0">
                <a:solidFill>
                  <a:srgbClr val="FFFFFF">
                    <a:alpha val="100000"/>
                  </a:srgbClr>
                </a:solidFill>
                <a:latin typeface="Microsoft YaHei"/>
                <a:ea typeface="Microsoft YaHei"/>
                <a:cs typeface="Microsoft YaHei"/>
              </a:rPr>
              <a:t> </a:t>
            </a:r>
            <a:r>
              <a:rPr sz="1900" kern="0" spc="-100" dirty="0">
                <a:solidFill>
                  <a:srgbClr val="FFFFFF">
                    <a:alpha val="100000"/>
                  </a:srgbClr>
                </a:solidFill>
                <a:latin typeface="Microsoft YaHei"/>
                <a:ea typeface="Microsoft YaHei"/>
                <a:cs typeface="Microsoft YaHei"/>
              </a:rPr>
              <a:t>4</a:t>
            </a:r>
            <a:r>
              <a:rPr sz="1900" kern="0" spc="-310" dirty="0">
                <a:solidFill>
                  <a:srgbClr val="FFFFFF">
                    <a:alpha val="100000"/>
                  </a:srgbClr>
                </a:solidFill>
                <a:latin typeface="Microsoft YaHei"/>
                <a:ea typeface="Microsoft YaHei"/>
                <a:cs typeface="Microsoft YaHei"/>
              </a:rPr>
              <a:t> </a:t>
            </a:r>
            <a:r>
              <a:rPr sz="1900" kern="0" spc="-100" dirty="0">
                <a:solidFill>
                  <a:srgbClr val="FFFFFF">
                    <a:alpha val="100000"/>
                  </a:srgbClr>
                </a:solidFill>
                <a:latin typeface="Microsoft YaHei"/>
                <a:ea typeface="Microsoft YaHei"/>
                <a:cs typeface="Microsoft YaHei"/>
              </a:rPr>
              <a:t>）镂空版套色印</a:t>
            </a:r>
            <a:endParaRPr lang="Microsoft YaHei" altLang="Microsoft YaHei" sz="1900" dirty="0"/>
          </a:p>
        </p:txBody>
      </p:sp>
      <p:sp>
        <p:nvSpPr>
          <p:cNvPr id="1050" name="textbox 1050"/>
          <p:cNvSpPr/>
          <p:nvPr/>
        </p:nvSpPr>
        <p:spPr>
          <a:xfrm>
            <a:off x="7289292" y="5256275"/>
            <a:ext cx="2372995" cy="399415"/>
          </a:xfrm>
          <a:prstGeom prst="rect">
            <a:avLst/>
          </a:prstGeom>
          <a:solidFill>
            <a:srgbClr val="FC4007"/>
          </a:solidFill>
        </p:spPr>
        <p:txBody>
          <a:bodyPr vert="horz" wrap="square" lIns="0" tIns="0" rIns="0" bIns="0"/>
          <a:lstStyle/>
          <a:p>
            <a:pPr algn="l" rtl="0" eaLnBrk="0">
              <a:lnSpc>
                <a:spcPct val="84948"/>
              </a:lnSpc>
              <a:tabLst/>
            </a:pPr>
            <a:endParaRPr lang="Arial" altLang="Arial" sz="100" dirty="0"/>
          </a:p>
          <a:p>
            <a:pPr marL="239395" algn="l" rtl="0" eaLnBrk="0">
              <a:lnSpc>
                <a:spcPts val="2542"/>
              </a:lnSpc>
              <a:tabLst/>
            </a:pPr>
            <a:r>
              <a:rPr sz="1900" kern="0" spc="-120" dirty="0">
                <a:solidFill>
                  <a:srgbClr val="FFFFFF">
                    <a:alpha val="100000"/>
                  </a:srgbClr>
                </a:solidFill>
                <a:latin typeface="Microsoft YaHei"/>
                <a:ea typeface="Microsoft YaHei"/>
                <a:cs typeface="Microsoft YaHei"/>
              </a:rPr>
              <a:t>（</a:t>
            </a:r>
            <a:r>
              <a:rPr sz="1900" kern="0" spc="-200" dirty="0">
                <a:solidFill>
                  <a:srgbClr val="FFFFFF">
                    <a:alpha val="100000"/>
                  </a:srgbClr>
                </a:solidFill>
                <a:latin typeface="Microsoft YaHei"/>
                <a:ea typeface="Microsoft YaHei"/>
                <a:cs typeface="Microsoft YaHei"/>
              </a:rPr>
              <a:t> </a:t>
            </a:r>
            <a:r>
              <a:rPr sz="1900" kern="0" spc="-120" dirty="0">
                <a:solidFill>
                  <a:srgbClr val="FFFFFF">
                    <a:alpha val="100000"/>
                  </a:srgbClr>
                </a:solidFill>
                <a:latin typeface="Microsoft YaHei"/>
                <a:ea typeface="Microsoft YaHei"/>
                <a:cs typeface="Microsoft YaHei"/>
              </a:rPr>
              <a:t>5</a:t>
            </a:r>
            <a:r>
              <a:rPr sz="1900" kern="0" spc="-310" dirty="0">
                <a:solidFill>
                  <a:srgbClr val="FFFFFF">
                    <a:alpha val="100000"/>
                  </a:srgbClr>
                </a:solidFill>
                <a:latin typeface="Microsoft YaHei"/>
                <a:ea typeface="Microsoft YaHei"/>
                <a:cs typeface="Microsoft YaHei"/>
              </a:rPr>
              <a:t> </a:t>
            </a:r>
            <a:r>
              <a:rPr sz="1900" kern="0" spc="-120" dirty="0">
                <a:solidFill>
                  <a:srgbClr val="FFFFFF">
                    <a:alpha val="100000"/>
                  </a:srgbClr>
                </a:solidFill>
                <a:latin typeface="Microsoft YaHei"/>
                <a:ea typeface="Microsoft YaHei"/>
                <a:cs typeface="Microsoft YaHei"/>
              </a:rPr>
              <a:t>）彩虹色印刷</a:t>
            </a:r>
            <a:endParaRPr lang="Microsoft YaHei" altLang="Microsoft YaHei" sz="1900" dirty="0"/>
          </a:p>
        </p:txBody>
      </p:sp>
      <p:sp>
        <p:nvSpPr>
          <p:cNvPr id="1052" name="textbox 1052"/>
          <p:cNvSpPr/>
          <p:nvPr/>
        </p:nvSpPr>
        <p:spPr>
          <a:xfrm>
            <a:off x="7246619" y="1696211"/>
            <a:ext cx="2372995" cy="399415"/>
          </a:xfrm>
          <a:prstGeom prst="rect">
            <a:avLst/>
          </a:prstGeom>
          <a:solidFill>
            <a:srgbClr val="FC4007"/>
          </a:solidFill>
        </p:spPr>
        <p:txBody>
          <a:bodyPr vert="horz" wrap="square" lIns="0" tIns="0" rIns="0" bIns="0"/>
          <a:lstStyle/>
          <a:p>
            <a:pPr algn="l" rtl="0" eaLnBrk="0">
              <a:lnSpc>
                <a:spcPct val="82446"/>
              </a:lnSpc>
              <a:tabLst/>
            </a:pPr>
            <a:endParaRPr lang="Arial" altLang="Arial" sz="100" dirty="0"/>
          </a:p>
          <a:p>
            <a:pPr marL="238759" algn="l" rtl="0" eaLnBrk="0">
              <a:lnSpc>
                <a:spcPts val="2542"/>
              </a:lnSpc>
              <a:tabLst/>
            </a:pPr>
            <a:r>
              <a:rPr sz="1900" kern="0" spc="-110" dirty="0">
                <a:solidFill>
                  <a:srgbClr val="FFFFFF">
                    <a:alpha val="100000"/>
                  </a:srgbClr>
                </a:solidFill>
                <a:latin typeface="Microsoft YaHei"/>
                <a:ea typeface="Microsoft YaHei"/>
                <a:cs typeface="Microsoft YaHei"/>
              </a:rPr>
              <a:t>（ 1</a:t>
            </a:r>
            <a:r>
              <a:rPr sz="1900" kern="0" spc="-270" dirty="0">
                <a:solidFill>
                  <a:srgbClr val="FFFFFF">
                    <a:alpha val="100000"/>
                  </a:srgbClr>
                </a:solidFill>
                <a:latin typeface="Microsoft YaHei"/>
                <a:ea typeface="Microsoft YaHei"/>
                <a:cs typeface="Microsoft YaHei"/>
              </a:rPr>
              <a:t> </a:t>
            </a:r>
            <a:r>
              <a:rPr sz="1900" kern="0" spc="-110" dirty="0">
                <a:solidFill>
                  <a:srgbClr val="FFFFFF">
                    <a:alpha val="100000"/>
                  </a:srgbClr>
                </a:solidFill>
                <a:latin typeface="Microsoft YaHei"/>
                <a:ea typeface="Microsoft YaHei"/>
                <a:cs typeface="Microsoft YaHei"/>
              </a:rPr>
              <a:t>）一版多色套印</a:t>
            </a:r>
            <a:endParaRPr lang="Microsoft YaHei" altLang="Microsoft YaHei" sz="1900" dirty="0"/>
          </a:p>
        </p:txBody>
      </p:sp>
      <p:sp>
        <p:nvSpPr>
          <p:cNvPr id="1054" name="textbox 1054"/>
          <p:cNvSpPr/>
          <p:nvPr/>
        </p:nvSpPr>
        <p:spPr>
          <a:xfrm>
            <a:off x="7266431" y="3485388"/>
            <a:ext cx="2372995" cy="398145"/>
          </a:xfrm>
          <a:prstGeom prst="rect">
            <a:avLst/>
          </a:prstGeom>
          <a:solidFill>
            <a:srgbClr val="FC4007"/>
          </a:solidFill>
        </p:spPr>
        <p:txBody>
          <a:bodyPr vert="horz" wrap="square" lIns="0" tIns="0" rIns="0" bIns="0"/>
          <a:lstStyle/>
          <a:p>
            <a:pPr algn="l" rtl="0" eaLnBrk="0">
              <a:lnSpc>
                <a:spcPct val="79946"/>
              </a:lnSpc>
              <a:tabLst/>
            </a:pPr>
            <a:endParaRPr lang="Arial" altLang="Arial" sz="100" dirty="0"/>
          </a:p>
          <a:p>
            <a:pPr marL="239395" algn="l" rtl="0" eaLnBrk="0">
              <a:lnSpc>
                <a:spcPts val="2542"/>
              </a:lnSpc>
              <a:tabLst/>
            </a:pPr>
            <a:r>
              <a:rPr sz="1900" kern="0" spc="-120" dirty="0">
                <a:solidFill>
                  <a:srgbClr val="FFFFFF">
                    <a:alpha val="100000"/>
                  </a:srgbClr>
                </a:solidFill>
                <a:latin typeface="Microsoft YaHei"/>
                <a:ea typeface="Microsoft YaHei"/>
                <a:cs typeface="Microsoft YaHei"/>
              </a:rPr>
              <a:t>（</a:t>
            </a:r>
            <a:r>
              <a:rPr sz="1900" kern="0" spc="-200" dirty="0">
                <a:solidFill>
                  <a:srgbClr val="FFFFFF">
                    <a:alpha val="100000"/>
                  </a:srgbClr>
                </a:solidFill>
                <a:latin typeface="Microsoft YaHei"/>
                <a:ea typeface="Microsoft YaHei"/>
                <a:cs typeface="Microsoft YaHei"/>
              </a:rPr>
              <a:t> </a:t>
            </a:r>
            <a:r>
              <a:rPr sz="1900" kern="0" spc="-120" dirty="0">
                <a:solidFill>
                  <a:srgbClr val="FFFFFF">
                    <a:alpha val="100000"/>
                  </a:srgbClr>
                </a:solidFill>
                <a:latin typeface="Microsoft YaHei"/>
                <a:ea typeface="Microsoft YaHei"/>
                <a:cs typeface="Microsoft YaHei"/>
              </a:rPr>
              <a:t>3</a:t>
            </a:r>
            <a:r>
              <a:rPr sz="1900" kern="0" spc="-310" dirty="0">
                <a:solidFill>
                  <a:srgbClr val="FFFFFF">
                    <a:alpha val="100000"/>
                  </a:srgbClr>
                </a:solidFill>
                <a:latin typeface="Microsoft YaHei"/>
                <a:ea typeface="Microsoft YaHei"/>
                <a:cs typeface="Microsoft YaHei"/>
              </a:rPr>
              <a:t> </a:t>
            </a:r>
            <a:r>
              <a:rPr sz="1900" kern="0" spc="-120" dirty="0">
                <a:solidFill>
                  <a:srgbClr val="FFFFFF">
                    <a:alpha val="100000"/>
                  </a:srgbClr>
                </a:solidFill>
                <a:latin typeface="Microsoft YaHei"/>
                <a:ea typeface="Microsoft YaHei"/>
                <a:cs typeface="Microsoft YaHei"/>
              </a:rPr>
              <a:t>）拼版套色印</a:t>
            </a:r>
            <a:endParaRPr lang="Microsoft YaHei" altLang="Microsoft YaHei" sz="1900" dirty="0"/>
          </a:p>
        </p:txBody>
      </p:sp>
      <p:sp>
        <p:nvSpPr>
          <p:cNvPr id="1056" name="textbox 1056"/>
          <p:cNvSpPr/>
          <p:nvPr/>
        </p:nvSpPr>
        <p:spPr>
          <a:xfrm>
            <a:off x="7246619" y="2636520"/>
            <a:ext cx="2372995" cy="398145"/>
          </a:xfrm>
          <a:prstGeom prst="rect">
            <a:avLst/>
          </a:prstGeom>
          <a:solidFill>
            <a:srgbClr val="FC4007"/>
          </a:solidFill>
        </p:spPr>
        <p:txBody>
          <a:bodyPr vert="horz" wrap="square" lIns="0" tIns="0" rIns="0" bIns="0"/>
          <a:lstStyle/>
          <a:p>
            <a:pPr algn="l" rtl="0" eaLnBrk="0">
              <a:lnSpc>
                <a:spcPct val="79112"/>
              </a:lnSpc>
              <a:tabLst/>
            </a:pPr>
            <a:endParaRPr lang="Arial" altLang="Arial" sz="100" dirty="0"/>
          </a:p>
          <a:p>
            <a:pPr marL="238759" algn="l" rtl="0" eaLnBrk="0">
              <a:lnSpc>
                <a:spcPts val="2542"/>
              </a:lnSpc>
              <a:tabLst/>
            </a:pPr>
            <a:r>
              <a:rPr sz="1900" kern="0" spc="-100" dirty="0">
                <a:solidFill>
                  <a:srgbClr val="FFFFFF">
                    <a:alpha val="100000"/>
                  </a:srgbClr>
                </a:solidFill>
                <a:latin typeface="Microsoft YaHei"/>
                <a:ea typeface="Microsoft YaHei"/>
                <a:cs typeface="Microsoft YaHei"/>
              </a:rPr>
              <a:t>（</a:t>
            </a:r>
            <a:r>
              <a:rPr sz="1900" kern="0" spc="-160" dirty="0">
                <a:solidFill>
                  <a:srgbClr val="FFFFFF">
                    <a:alpha val="100000"/>
                  </a:srgbClr>
                </a:solidFill>
                <a:latin typeface="Microsoft YaHei"/>
                <a:ea typeface="Microsoft YaHei"/>
                <a:cs typeface="Microsoft YaHei"/>
              </a:rPr>
              <a:t> </a:t>
            </a:r>
            <a:r>
              <a:rPr sz="1900" kern="0" spc="-100" dirty="0">
                <a:solidFill>
                  <a:srgbClr val="FFFFFF">
                    <a:alpha val="100000"/>
                  </a:srgbClr>
                </a:solidFill>
                <a:latin typeface="Microsoft YaHei"/>
                <a:ea typeface="Microsoft YaHei"/>
                <a:cs typeface="Microsoft YaHei"/>
              </a:rPr>
              <a:t>2</a:t>
            </a:r>
            <a:r>
              <a:rPr sz="1900" kern="0" spc="-310" dirty="0">
                <a:solidFill>
                  <a:srgbClr val="FFFFFF">
                    <a:alpha val="100000"/>
                  </a:srgbClr>
                </a:solidFill>
                <a:latin typeface="Microsoft YaHei"/>
                <a:ea typeface="Microsoft YaHei"/>
                <a:cs typeface="Microsoft YaHei"/>
              </a:rPr>
              <a:t> </a:t>
            </a:r>
            <a:r>
              <a:rPr sz="1900" kern="0" spc="-100" dirty="0">
                <a:solidFill>
                  <a:srgbClr val="FFFFFF">
                    <a:alpha val="100000"/>
                  </a:srgbClr>
                </a:solidFill>
                <a:latin typeface="Microsoft YaHei"/>
                <a:ea typeface="Microsoft YaHei"/>
                <a:cs typeface="Microsoft YaHei"/>
              </a:rPr>
              <a:t>）多版多色套印</a:t>
            </a:r>
            <a:endParaRPr lang="Microsoft YaHei" altLang="Microsoft YaHei" sz="1900" dirty="0"/>
          </a:p>
        </p:txBody>
      </p:sp>
      <p:sp>
        <p:nvSpPr>
          <p:cNvPr id="1058" name="textbox 1058"/>
          <p:cNvSpPr/>
          <p:nvPr/>
        </p:nvSpPr>
        <p:spPr>
          <a:xfrm>
            <a:off x="364236" y="903732"/>
            <a:ext cx="2129154" cy="337184"/>
          </a:xfrm>
          <a:prstGeom prst="rect">
            <a:avLst/>
          </a:prstGeom>
          <a:solidFill>
            <a:srgbClr val="0000FF"/>
          </a:solidFill>
        </p:spPr>
        <p:txBody>
          <a:bodyPr vert="horz" wrap="square" lIns="0" tIns="0" rIns="0" bIns="0"/>
          <a:lstStyle/>
          <a:p>
            <a:pPr algn="l" rtl="0" eaLnBrk="0">
              <a:lnSpc>
                <a:spcPct val="129000"/>
              </a:lnSpc>
              <a:tabLst/>
            </a:pPr>
            <a:endParaRPr lang="Arial" altLang="Arial" sz="300" dirty="0"/>
          </a:p>
          <a:p>
            <a:pPr marL="168910" algn="l" rtl="0" eaLnBrk="0">
              <a:lnSpc>
                <a:spcPct val="92000"/>
              </a:lnSpc>
              <a:spcBef>
                <a:spcPts val="1"/>
              </a:spcBef>
              <a:tabLst/>
            </a:pPr>
            <a:r>
              <a:rPr sz="1500" b="1" kern="0" spc="6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3.</a:t>
            </a:r>
            <a:r>
              <a:rPr sz="1500" b="1" kern="0" spc="-250" dirty="0">
                <a:solidFill>
                  <a:srgbClr val="FFFFFF">
                    <a:alpha val="100000"/>
                  </a:srgbClr>
                </a:solidFill>
                <a:latin typeface="Microsoft YaHei"/>
                <a:ea typeface="Microsoft YaHei"/>
                <a:cs typeface="Microsoft YaHei"/>
              </a:rPr>
              <a:t> </a:t>
            </a:r>
            <a:r>
              <a:rPr sz="1500" b="1" kern="0" spc="6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凹版版画套色印刷</a:t>
            </a:r>
            <a:endParaRPr lang="Microsoft YaHei" altLang="Microsoft YaHei" sz="1500" dirty="0"/>
          </a:p>
        </p:txBody>
      </p:sp>
      <p:sp>
        <p:nvSpPr>
          <p:cNvPr id="1060" name="rect"/>
          <p:cNvSpPr/>
          <p:nvPr/>
        </p:nvSpPr>
        <p:spPr>
          <a:xfrm>
            <a:off x="4239767" y="3496055"/>
            <a:ext cx="1994915" cy="336803"/>
          </a:xfrm>
          <a:prstGeom prst="rect">
            <a:avLst/>
          </a:prstGeom>
          <a:solidFill>
            <a:srgbClr val="1405FF">
              <a:alpha val="100000"/>
            </a:srgbClr>
          </a:solidFill>
          <a:ln cap="flat">
            <a:noFill/>
            <a:prstDash val="solid"/>
            <a:miter lim="0"/>
          </a:ln>
        </p:spPr>
        <p:txBody>
          <a:bodyPr rtlCol="0"/>
          <a:lstStyle/>
          <a:p>
            <a:pPr algn="ctr"/>
            <a:endParaRPr lang="zh-CN" altLang="en-US"/>
          </a:p>
        </p:txBody>
      </p:sp>
      <p:sp>
        <p:nvSpPr>
          <p:cNvPr id="1062" name="textbox 1062"/>
          <p:cNvSpPr/>
          <p:nvPr/>
        </p:nvSpPr>
        <p:spPr>
          <a:xfrm>
            <a:off x="3410572" y="3541715"/>
            <a:ext cx="2837179" cy="236220"/>
          </a:xfrm>
          <a:prstGeom prst="rect">
            <a:avLst/>
          </a:prstGeom>
        </p:spPr>
        <p:txBody>
          <a:bodyPr vert="horz" wrap="square" lIns="0" tIns="0" rIns="0" bIns="0"/>
          <a:lstStyle/>
          <a:p>
            <a:pPr algn="l" rtl="0" eaLnBrk="0">
              <a:lnSpc>
                <a:spcPct val="86669"/>
              </a:lnSpc>
              <a:tabLst/>
            </a:pPr>
            <a:endParaRPr lang="Arial" altLang="Arial" sz="100" dirty="0"/>
          </a:p>
          <a:p>
            <a:pPr marL="909319" algn="l" rtl="0" eaLnBrk="0">
              <a:lnSpc>
                <a:spcPct val="92000"/>
              </a:lnSpc>
              <a:tabLst>
                <a:tab pos="930910" algn="l"/>
              </a:tabLst>
            </a:pPr>
            <a:r>
              <a:rPr sz="1500" kern="0" spc="0" dirty="0">
                <a:solidFill>
                  <a:srgbClr val="FFFFFF">
                    <a:alpha val="100000"/>
                  </a:srgbClr>
                </a:solidFill>
                <a:latin typeface="Microsoft YaHei"/>
                <a:ea typeface="Microsoft YaHei"/>
                <a:cs typeface="Microsoft YaHei"/>
              </a:rPr>
              <a:t>	</a:t>
            </a:r>
            <a:r>
              <a:rPr sz="1500" b="1" kern="0" spc="6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3.</a:t>
            </a:r>
            <a:r>
              <a:rPr sz="1500" b="1" kern="0" spc="-250" dirty="0">
                <a:solidFill>
                  <a:srgbClr val="FFFFFF">
                    <a:alpha val="100000"/>
                  </a:srgbClr>
                </a:solidFill>
                <a:latin typeface="Microsoft YaHei"/>
                <a:ea typeface="Microsoft YaHei"/>
                <a:cs typeface="Microsoft YaHei"/>
              </a:rPr>
              <a:t> </a:t>
            </a:r>
            <a:r>
              <a:rPr sz="1500" b="1" kern="0" spc="6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凹版版画套色印刷</a:t>
            </a:r>
            <a:r>
              <a:rPr sz="1500" b="1" kern="0" spc="0" dirty="0">
                <a:solidFill>
                  <a:srgbClr val="FFFFFF">
                    <a:alpha val="100000"/>
                  </a:srgbClr>
                </a:solidFill>
                <a:latin typeface="Microsoft YaHei"/>
                <a:ea typeface="Microsoft YaHei"/>
                <a:cs typeface="Microsoft YaHei"/>
              </a:rPr>
              <a:t>  </a:t>
            </a:r>
            <a:endParaRPr lang="Microsoft YaHei" altLang="Microsoft YaHei" sz="1500" dirty="0"/>
          </a:p>
        </p:txBody>
      </p:sp>
      <p:pic>
        <p:nvPicPr>
          <p:cNvPr id="1064" name="picture 1064"/>
          <p:cNvPicPr>
            <a:picLocks noChangeAspect="1"/>
          </p:cNvPicPr>
          <p:nvPr/>
        </p:nvPicPr>
        <p:blipFill>
          <a:blip r:embed="rId3"/>
          <a:stretch>
            <a:fillRect/>
          </a:stretch>
        </p:blipFill>
        <p:spPr>
          <a:xfrm rot="21600000">
            <a:off x="3423272" y="3681729"/>
            <a:ext cx="896645" cy="26034"/>
          </a:xfrm>
          <a:prstGeom prst="rect">
            <a:avLst/>
          </a:prstGeom>
        </p:spPr>
      </p:pic>
      <p:sp>
        <p:nvSpPr>
          <p:cNvPr id="1066" name="textbox 1066"/>
          <p:cNvSpPr/>
          <p:nvPr/>
        </p:nvSpPr>
        <p:spPr>
          <a:xfrm>
            <a:off x="250175" y="508136"/>
            <a:ext cx="2043429"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9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凹版版画的印刷</a:t>
            </a:r>
            <a:endParaRPr lang="Microsoft YaHei" altLang="Microsoft YaHei" sz="1500" dirty="0"/>
          </a:p>
        </p:txBody>
      </p:sp>
      <p:sp>
        <p:nvSpPr>
          <p:cNvPr id="1068" name="textbox 1068"/>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0" name="textbox 1070"/>
          <p:cNvSpPr/>
          <p:nvPr/>
        </p:nvSpPr>
        <p:spPr>
          <a:xfrm>
            <a:off x="958144" y="2822316"/>
            <a:ext cx="10401934" cy="2597785"/>
          </a:xfrm>
          <a:prstGeom prst="rect">
            <a:avLst/>
          </a:prstGeom>
        </p:spPr>
        <p:txBody>
          <a:bodyPr vert="horz" wrap="square" lIns="0" tIns="0" rIns="0" bIns="0"/>
          <a:lstStyle/>
          <a:p>
            <a:pPr algn="l" rtl="0" eaLnBrk="0">
              <a:lnSpc>
                <a:spcPct val="85230"/>
              </a:lnSpc>
              <a:tabLst/>
            </a:pPr>
            <a:endParaRPr lang="Arial" altLang="Arial" sz="100" dirty="0"/>
          </a:p>
          <a:p>
            <a:pPr marL="408305" algn="l" rtl="0" eaLnBrk="0">
              <a:lnSpc>
                <a:spcPct val="90000"/>
              </a:lnSpc>
              <a:tabLst/>
            </a:pPr>
            <a:r>
              <a:rPr sz="1500" kern="0" spc="100" dirty="0">
                <a:solidFill>
                  <a:srgbClr val="000000">
                    <a:alpha val="100000"/>
                  </a:srgbClr>
                </a:solidFill>
                <a:latin typeface="Microsoft YaHei"/>
                <a:ea typeface="Microsoft YaHei"/>
                <a:cs typeface="Microsoft YaHei"/>
              </a:rPr>
              <a:t>把制作好的凹版印刷版看成一个版有两</a:t>
            </a:r>
            <a:r>
              <a:rPr sz="1500" kern="0" spc="90" dirty="0">
                <a:solidFill>
                  <a:srgbClr val="000000">
                    <a:alpha val="100000"/>
                  </a:srgbClr>
                </a:solidFill>
                <a:latin typeface="Microsoft YaHei"/>
                <a:ea typeface="Microsoft YaHei"/>
                <a:cs typeface="Microsoft YaHei"/>
              </a:rPr>
              <a:t>个层面，</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分别是被蚀刻的凹陷部分和印版版面平面部分，</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分别在凹痕里上</a:t>
            </a:r>
            <a:endParaRPr lang="Microsoft YaHei" altLang="Microsoft YaHei" sz="1500" dirty="0"/>
          </a:p>
          <a:p>
            <a:pPr marL="13970" algn="l" rtl="0" eaLnBrk="0">
              <a:lnSpc>
                <a:spcPct val="161000"/>
              </a:lnSpc>
              <a:spcBef>
                <a:spcPts val="9"/>
              </a:spcBef>
              <a:tabLst/>
            </a:pPr>
            <a:r>
              <a:rPr sz="1500" kern="0" spc="70" dirty="0">
                <a:solidFill>
                  <a:srgbClr val="000000">
                    <a:alpha val="100000"/>
                  </a:srgbClr>
                </a:solidFill>
                <a:latin typeface="Microsoft YaHei"/>
                <a:ea typeface="Microsoft YaHei"/>
                <a:cs typeface="Microsoft YaHei"/>
              </a:rPr>
              <a:t>油墨，</a:t>
            </a:r>
            <a:r>
              <a:rPr sz="1500" kern="0" spc="-28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相对凹痕的凸面（原版面）</a:t>
            </a:r>
            <a:r>
              <a:rPr sz="1500" kern="0" spc="-28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用滚筒上色的方法</a:t>
            </a:r>
            <a:r>
              <a:rPr sz="1500" kern="0" spc="-1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。特点：</a:t>
            </a:r>
            <a:r>
              <a:rPr sz="1500" kern="0" spc="-28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画面层次明显，</a:t>
            </a:r>
            <a:r>
              <a:rPr sz="1500" kern="0" spc="-3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两层墨色不易混合，</a:t>
            </a:r>
            <a:r>
              <a:rPr sz="1500" kern="0" spc="-3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衔接自然</a:t>
            </a:r>
            <a:r>
              <a:rPr sz="1500" kern="0" spc="-16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。注意滚 </a:t>
            </a:r>
            <a:r>
              <a:rPr sz="1500" kern="0" spc="90" dirty="0">
                <a:solidFill>
                  <a:srgbClr val="000000">
                    <a:alpha val="100000"/>
                  </a:srgbClr>
                </a:solidFill>
                <a:latin typeface="Microsoft YaHei"/>
                <a:ea typeface="Microsoft YaHei"/>
                <a:cs typeface="Microsoft YaHei"/>
              </a:rPr>
              <a:t>筒上墨时要减少重复滚动以免弄污颜色</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39000"/>
              </a:lnSpc>
              <a:tabLst/>
            </a:pPr>
            <a:endParaRPr lang="Arial" altLang="Arial" sz="1000" dirty="0"/>
          </a:p>
          <a:p>
            <a:pPr marL="409575" algn="l" rtl="0" eaLnBrk="0">
              <a:lnSpc>
                <a:spcPts val="2022"/>
              </a:lnSpc>
              <a:spcBef>
                <a:spcPts val="453"/>
              </a:spcBef>
              <a:tabLst/>
            </a:pPr>
            <a:r>
              <a:rPr sz="1500" kern="0" spc="100" dirty="0">
                <a:solidFill>
                  <a:srgbClr val="000000">
                    <a:alpha val="100000"/>
                  </a:srgbClr>
                </a:solidFill>
                <a:latin typeface="Microsoft YaHei"/>
                <a:ea typeface="Microsoft YaHei"/>
                <a:cs typeface="Microsoft YaHei"/>
              </a:rPr>
              <a:t>海特技术</a:t>
            </a:r>
            <a:r>
              <a:rPr sz="1500" kern="0" spc="-140" dirty="0">
                <a:solidFill>
                  <a:srgbClr val="000000">
                    <a:alpha val="100000"/>
                  </a:srgbClr>
                </a:solidFill>
                <a:latin typeface="Microsoft YaHei"/>
                <a:ea typeface="Microsoft YaHei"/>
                <a:cs typeface="Microsoft YaHei"/>
              </a:rPr>
              <a:t> </a:t>
            </a:r>
            <a:r>
              <a:rPr sz="1500" kern="0" spc="100" dirty="0">
                <a:solidFill>
                  <a:srgbClr val="000000">
                    <a:alpha val="100000"/>
                  </a:srgbClr>
                </a:solidFill>
                <a:latin typeface="Microsoft YaHei"/>
                <a:ea typeface="Microsoft YaHei"/>
                <a:cs typeface="Microsoft YaHei"/>
              </a:rPr>
              <a:t>，威廉•海特是创始人</a:t>
            </a:r>
            <a:r>
              <a:rPr sz="1500" kern="0" spc="-150" dirty="0">
                <a:solidFill>
                  <a:srgbClr val="000000">
                    <a:alpha val="100000"/>
                  </a:srgbClr>
                </a:solidFill>
                <a:latin typeface="Microsoft YaHei"/>
                <a:ea typeface="Microsoft YaHei"/>
                <a:cs typeface="Microsoft YaHei"/>
              </a:rPr>
              <a:t> </a:t>
            </a:r>
            <a:r>
              <a:rPr sz="1500" kern="0" spc="100" dirty="0">
                <a:solidFill>
                  <a:srgbClr val="000000">
                    <a:alpha val="100000"/>
                  </a:srgbClr>
                </a:solidFill>
                <a:latin typeface="Microsoft YaHei"/>
                <a:ea typeface="Microsoft YaHei"/>
                <a:cs typeface="Microsoft YaHei"/>
              </a:rPr>
              <a:t>。海特技法原理是两种油墨由于黏度的差别而不会混合在一</a:t>
            </a:r>
            <a:r>
              <a:rPr sz="1500" kern="0" spc="90" dirty="0">
                <a:solidFill>
                  <a:srgbClr val="000000">
                    <a:alpha val="100000"/>
                  </a:srgbClr>
                </a:solidFill>
                <a:latin typeface="Microsoft YaHei"/>
                <a:ea typeface="Microsoft YaHei"/>
                <a:cs typeface="Microsoft YaHei"/>
              </a:rPr>
              <a:t>起，</a:t>
            </a:r>
            <a:r>
              <a:rPr sz="1500" kern="0" spc="-21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因此也称为油墨</a:t>
            </a:r>
            <a:endParaRPr lang="Microsoft YaHei" altLang="Microsoft YaHei" sz="1500" dirty="0"/>
          </a:p>
          <a:p>
            <a:pPr marL="23495" indent="-11429" algn="l" rtl="0" eaLnBrk="0">
              <a:lnSpc>
                <a:spcPct val="160000"/>
              </a:lnSpc>
              <a:spcBef>
                <a:spcPts val="44"/>
              </a:spcBef>
              <a:tabLst/>
            </a:pPr>
            <a:r>
              <a:rPr sz="1500" kern="0" spc="90" dirty="0">
                <a:solidFill>
                  <a:srgbClr val="000000">
                    <a:alpha val="100000"/>
                  </a:srgbClr>
                </a:solidFill>
                <a:latin typeface="Microsoft YaHei"/>
                <a:ea typeface="Microsoft YaHei"/>
                <a:cs typeface="Microsoft YaHei"/>
              </a:rPr>
              <a:t>黏度技法</a:t>
            </a:r>
            <a:r>
              <a:rPr sz="1500" kern="0" spc="-16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。方法是将印刷版蚀刻成不同阶梯的凹面</a:t>
            </a:r>
            <a:r>
              <a:rPr sz="1500" kern="0" spc="80" dirty="0">
                <a:solidFill>
                  <a:srgbClr val="000000">
                    <a:alpha val="100000"/>
                  </a:srgbClr>
                </a:solidFill>
                <a:latin typeface="Microsoft YaHei"/>
                <a:ea typeface="Microsoft YaHei"/>
                <a:cs typeface="Microsoft YaHei"/>
              </a:rPr>
              <a:t>，</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用不同软硬的胶滚，</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分别分层上不同稀稠的油墨；</a:t>
            </a:r>
            <a:r>
              <a:rPr sz="1500" kern="0" spc="-2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或者如同丝网</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印刷的原理，</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用薄胶片制作需要图像镂空形---下面（</a:t>
            </a:r>
            <a:r>
              <a:rPr sz="1500" kern="0" spc="-18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4</a:t>
            </a:r>
            <a:r>
              <a:rPr sz="1500" kern="0" spc="-10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）镂空版上色详细讲述，</a:t>
            </a:r>
            <a:r>
              <a:rPr sz="1500" kern="0" spc="-2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固定版标，</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分别透</a:t>
            </a:r>
            <a:r>
              <a:rPr sz="1500" kern="0" spc="70" dirty="0">
                <a:solidFill>
                  <a:srgbClr val="000000">
                    <a:alpha val="100000"/>
                  </a:srgbClr>
                </a:solidFill>
                <a:latin typeface="Microsoft YaHei"/>
                <a:ea typeface="Microsoft YaHei"/>
                <a:cs typeface="Microsoft YaHei"/>
              </a:rPr>
              <a:t>过不同镂空形上不</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同稀稠的油墨</a:t>
            </a:r>
            <a:r>
              <a:rPr sz="1500" kern="0" spc="-1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。同时确保不同含油量</a:t>
            </a:r>
            <a:r>
              <a:rPr sz="1500" kern="0" spc="-1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、不同黏度的油墨</a:t>
            </a:r>
            <a:r>
              <a:rPr sz="1500" kern="0" spc="70" dirty="0">
                <a:solidFill>
                  <a:srgbClr val="000000">
                    <a:alpha val="100000"/>
                  </a:srgbClr>
                </a:solidFill>
                <a:latin typeface="Microsoft YaHei"/>
                <a:ea typeface="Microsoft YaHei"/>
                <a:cs typeface="Microsoft YaHei"/>
              </a:rPr>
              <a:t>不相互混合，</a:t>
            </a:r>
            <a:r>
              <a:rPr sz="1500" kern="0" spc="-3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从而达到一个版色效果</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072" name="textbox 1072"/>
          <p:cNvSpPr/>
          <p:nvPr/>
        </p:nvSpPr>
        <p:spPr>
          <a:xfrm>
            <a:off x="4727448" y="1607820"/>
            <a:ext cx="2372995" cy="398145"/>
          </a:xfrm>
          <a:prstGeom prst="rect">
            <a:avLst/>
          </a:prstGeom>
          <a:solidFill>
            <a:srgbClr val="FC4007"/>
          </a:solidFill>
        </p:spPr>
        <p:txBody>
          <a:bodyPr vert="horz" wrap="square" lIns="0" tIns="0" rIns="0" bIns="0"/>
          <a:lstStyle/>
          <a:p>
            <a:pPr algn="l" rtl="0" eaLnBrk="0">
              <a:lnSpc>
                <a:spcPct val="79112"/>
              </a:lnSpc>
              <a:tabLst/>
            </a:pPr>
            <a:endParaRPr lang="Arial" altLang="Arial" sz="100" dirty="0"/>
          </a:p>
          <a:p>
            <a:pPr marL="238759" algn="l" rtl="0" eaLnBrk="0">
              <a:lnSpc>
                <a:spcPts val="2542"/>
              </a:lnSpc>
              <a:tabLst/>
            </a:pPr>
            <a:r>
              <a:rPr sz="1900" kern="0" spc="-110" dirty="0">
                <a:solidFill>
                  <a:srgbClr val="FFFFFF">
                    <a:alpha val="100000"/>
                  </a:srgbClr>
                </a:solidFill>
                <a:latin typeface="Microsoft YaHei"/>
                <a:ea typeface="Microsoft YaHei"/>
                <a:cs typeface="Microsoft YaHei"/>
              </a:rPr>
              <a:t>（ 1</a:t>
            </a:r>
            <a:r>
              <a:rPr sz="1900" kern="0" spc="-270" dirty="0">
                <a:solidFill>
                  <a:srgbClr val="FFFFFF">
                    <a:alpha val="100000"/>
                  </a:srgbClr>
                </a:solidFill>
                <a:latin typeface="Microsoft YaHei"/>
                <a:ea typeface="Microsoft YaHei"/>
                <a:cs typeface="Microsoft YaHei"/>
              </a:rPr>
              <a:t> </a:t>
            </a:r>
            <a:r>
              <a:rPr sz="1900" kern="0" spc="-110" dirty="0">
                <a:solidFill>
                  <a:srgbClr val="FFFFFF">
                    <a:alpha val="100000"/>
                  </a:srgbClr>
                </a:solidFill>
                <a:latin typeface="Microsoft YaHei"/>
                <a:ea typeface="Microsoft YaHei"/>
                <a:cs typeface="Microsoft YaHei"/>
              </a:rPr>
              <a:t>）一版多色套印</a:t>
            </a:r>
            <a:endParaRPr lang="Microsoft YaHei" altLang="Microsoft YaHei" sz="1900" dirty="0"/>
          </a:p>
        </p:txBody>
      </p:sp>
      <p:sp>
        <p:nvSpPr>
          <p:cNvPr id="1074" name="textbox 1074"/>
          <p:cNvSpPr/>
          <p:nvPr/>
        </p:nvSpPr>
        <p:spPr>
          <a:xfrm>
            <a:off x="345948" y="903732"/>
            <a:ext cx="2127885" cy="337184"/>
          </a:xfrm>
          <a:prstGeom prst="rect">
            <a:avLst/>
          </a:prstGeom>
          <a:solidFill>
            <a:srgbClr val="0000FF"/>
          </a:solidFill>
        </p:spPr>
        <p:txBody>
          <a:bodyPr vert="horz" wrap="square" lIns="0" tIns="0" rIns="0" bIns="0"/>
          <a:lstStyle/>
          <a:p>
            <a:pPr algn="l" rtl="0" eaLnBrk="0">
              <a:lnSpc>
                <a:spcPct val="129000"/>
              </a:lnSpc>
              <a:tabLst/>
            </a:pPr>
            <a:endParaRPr lang="Arial" altLang="Arial" sz="300" dirty="0"/>
          </a:p>
          <a:p>
            <a:pPr marL="168275" algn="l" rtl="0" eaLnBrk="0">
              <a:lnSpc>
                <a:spcPct val="92000"/>
              </a:lnSpc>
              <a:spcBef>
                <a:spcPts val="1"/>
              </a:spcBef>
              <a:tabLst/>
            </a:pPr>
            <a:r>
              <a:rPr sz="1500" b="1" kern="0" spc="6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3.</a:t>
            </a:r>
            <a:r>
              <a:rPr sz="1500" b="1" kern="0" spc="-250" dirty="0">
                <a:solidFill>
                  <a:srgbClr val="FFFFFF">
                    <a:alpha val="100000"/>
                  </a:srgbClr>
                </a:solidFill>
                <a:latin typeface="Microsoft YaHei"/>
                <a:ea typeface="Microsoft YaHei"/>
                <a:cs typeface="Microsoft YaHei"/>
              </a:rPr>
              <a:t> </a:t>
            </a:r>
            <a:r>
              <a:rPr sz="1500" b="1" kern="0" spc="6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凹版版画套色印刷</a:t>
            </a:r>
            <a:endParaRPr lang="Microsoft YaHei" altLang="Microsoft YaHei" sz="1500" dirty="0"/>
          </a:p>
        </p:txBody>
      </p:sp>
      <p:sp>
        <p:nvSpPr>
          <p:cNvPr id="1076" name="textbox 1076"/>
          <p:cNvSpPr/>
          <p:nvPr/>
        </p:nvSpPr>
        <p:spPr>
          <a:xfrm>
            <a:off x="250175" y="508136"/>
            <a:ext cx="2043429"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9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凹版版画的印刷</a:t>
            </a:r>
            <a:endParaRPr lang="Microsoft YaHei" altLang="Microsoft YaHei" sz="15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textbox 64"/>
          <p:cNvSpPr/>
          <p:nvPr/>
        </p:nvSpPr>
        <p:spPr>
          <a:xfrm>
            <a:off x="1045612" y="2757313"/>
            <a:ext cx="9693275" cy="1847850"/>
          </a:xfrm>
          <a:prstGeom prst="rect">
            <a:avLst/>
          </a:prstGeom>
        </p:spPr>
        <p:txBody>
          <a:bodyPr vert="horz" wrap="square" lIns="0" tIns="0" rIns="0" bIns="0"/>
          <a:lstStyle/>
          <a:p>
            <a:pPr algn="l" rtl="0" eaLnBrk="0">
              <a:lnSpc>
                <a:spcPct val="70739"/>
              </a:lnSpc>
              <a:tabLst/>
            </a:pPr>
            <a:endParaRPr lang="Arial" altLang="Arial" sz="100" dirty="0"/>
          </a:p>
          <a:p>
            <a:pPr marL="781050" algn="l" rtl="0" eaLnBrk="0">
              <a:lnSpc>
                <a:spcPct val="78000"/>
              </a:lnSpc>
              <a:tabLst/>
            </a:pPr>
            <a:r>
              <a:rPr sz="2000" b="1" kern="0" spc="0" dirty="0">
                <a:ln w="7282" cap="flat" cmpd="sng">
                  <a:solidFill>
                    <a:srgbClr val="000000">
                      <a:alpha val="100000"/>
                    </a:srgbClr>
                  </a:solidFill>
                  <a:prstDash val="solid"/>
                  <a:bevel/>
                </a:ln>
                <a:solidFill>
                  <a:srgbClr val="000000">
                    <a:alpha val="100000"/>
                  </a:srgbClr>
                </a:solidFill>
                <a:latin typeface="Microsoft YaHei"/>
                <a:ea typeface="Microsoft YaHei"/>
                <a:cs typeface="Microsoft YaHei"/>
              </a:rPr>
              <a:t>中国水印木刻与西方版画的审美品格和技</a:t>
            </a:r>
            <a:r>
              <a:rPr sz="2000" b="1" kern="0" spc="-10" dirty="0">
                <a:ln w="7282" cap="flat" cmpd="sng">
                  <a:solidFill>
                    <a:srgbClr val="000000">
                      <a:alpha val="100000"/>
                    </a:srgbClr>
                  </a:solidFill>
                  <a:prstDash val="solid"/>
                  <a:bevel/>
                </a:ln>
                <a:solidFill>
                  <a:srgbClr val="000000">
                    <a:alpha val="100000"/>
                  </a:srgbClr>
                </a:solidFill>
                <a:latin typeface="Microsoft YaHei"/>
                <a:ea typeface="Microsoft YaHei"/>
                <a:cs typeface="Microsoft YaHei"/>
              </a:rPr>
              <a:t>术手法完全不同在于，</a:t>
            </a:r>
            <a:r>
              <a:rPr sz="2000" b="1" kern="0" spc="-400" dirty="0">
                <a:solidFill>
                  <a:srgbClr val="000000">
                    <a:alpha val="100000"/>
                  </a:srgbClr>
                </a:solidFill>
                <a:latin typeface="Microsoft YaHei"/>
                <a:ea typeface="Microsoft YaHei"/>
                <a:cs typeface="Microsoft YaHei"/>
              </a:rPr>
              <a:t> </a:t>
            </a:r>
            <a:r>
              <a:rPr sz="2000" b="1" kern="0" spc="-10" dirty="0">
                <a:ln w="7282" cap="flat" cmpd="sng">
                  <a:solidFill>
                    <a:srgbClr val="000000">
                      <a:alpha val="100000"/>
                    </a:srgbClr>
                  </a:solidFill>
                  <a:prstDash val="solid"/>
                  <a:bevel/>
                </a:ln>
                <a:solidFill>
                  <a:srgbClr val="000000">
                    <a:alpha val="100000"/>
                  </a:srgbClr>
                </a:solidFill>
                <a:latin typeface="Microsoft YaHei"/>
                <a:ea typeface="Microsoft YaHei"/>
                <a:cs typeface="Microsoft YaHei"/>
              </a:rPr>
              <a:t>以</a:t>
            </a:r>
            <a:r>
              <a:rPr sz="3200" b="1" kern="0" spc="-10" dirty="0">
                <a:ln w="11641" cap="flat" cmpd="sng">
                  <a:solidFill>
                    <a:srgbClr val="FC6945">
                      <a:alpha val="100000"/>
                    </a:srgbClr>
                  </a:solidFill>
                  <a:prstDash val="solid"/>
                  <a:bevel/>
                </a:ln>
                <a:solidFill>
                  <a:srgbClr val="FC6945">
                    <a:alpha val="100000"/>
                  </a:srgbClr>
                </a:solidFill>
                <a:latin typeface="Microsoft YaHei"/>
                <a:ea typeface="Microsoft YaHei"/>
                <a:cs typeface="Microsoft YaHei"/>
              </a:rPr>
              <a:t>水为媒</a:t>
            </a:r>
            <a:r>
              <a:rPr sz="2000" b="1" kern="0" spc="-10" dirty="0">
                <a:ln w="7282" cap="flat" cmpd="sng">
                  <a:solidFill>
                    <a:srgbClr val="000000">
                      <a:alpha val="100000"/>
                    </a:srgbClr>
                  </a:solidFill>
                  <a:prstDash val="solid"/>
                  <a:bevel/>
                </a:ln>
                <a:solidFill>
                  <a:srgbClr val="000000">
                    <a:alpha val="100000"/>
                  </a:srgbClr>
                </a:solidFill>
                <a:latin typeface="Microsoft YaHei"/>
                <a:ea typeface="Microsoft YaHei"/>
                <a:cs typeface="Microsoft YaHei"/>
              </a:rPr>
              <a:t>，</a:t>
            </a:r>
            <a:endParaRPr lang="Microsoft YaHei" altLang="Microsoft YaHei" sz="2000" dirty="0"/>
          </a:p>
          <a:p>
            <a:pPr marL="12700" indent="12700" algn="l" rtl="0" eaLnBrk="0">
              <a:lnSpc>
                <a:spcPct val="157000"/>
              </a:lnSpc>
              <a:spcBef>
                <a:spcPts val="66"/>
              </a:spcBef>
              <a:tabLst/>
            </a:pPr>
            <a:r>
              <a:rPr sz="2000" b="1" kern="0" spc="-20" dirty="0">
                <a:ln w="7282" cap="flat" cmpd="sng">
                  <a:solidFill>
                    <a:srgbClr val="000000">
                      <a:alpha val="100000"/>
                    </a:srgbClr>
                  </a:solidFill>
                  <a:prstDash val="solid"/>
                  <a:bevel/>
                </a:ln>
                <a:solidFill>
                  <a:srgbClr val="000000">
                    <a:alpha val="100000"/>
                  </a:srgbClr>
                </a:solidFill>
                <a:latin typeface="Microsoft YaHei"/>
                <a:ea typeface="Microsoft YaHei"/>
                <a:cs typeface="Microsoft YaHei"/>
              </a:rPr>
              <a:t>以墨为伍，</a:t>
            </a:r>
            <a:r>
              <a:rPr sz="2000" b="1" kern="0" spc="-440" dirty="0">
                <a:solidFill>
                  <a:srgbClr val="000000">
                    <a:alpha val="100000"/>
                  </a:srgbClr>
                </a:solidFill>
                <a:latin typeface="Microsoft YaHei"/>
                <a:ea typeface="Microsoft YaHei"/>
                <a:cs typeface="Microsoft YaHei"/>
              </a:rPr>
              <a:t> </a:t>
            </a:r>
            <a:r>
              <a:rPr sz="2000" b="1" kern="0" spc="-20" dirty="0">
                <a:ln w="7282" cap="flat" cmpd="sng">
                  <a:solidFill>
                    <a:srgbClr val="000000">
                      <a:alpha val="100000"/>
                    </a:srgbClr>
                  </a:solidFill>
                  <a:prstDash val="solid"/>
                  <a:bevel/>
                </a:ln>
                <a:solidFill>
                  <a:srgbClr val="000000">
                    <a:alpha val="100000"/>
                  </a:srgbClr>
                </a:solidFill>
                <a:latin typeface="Microsoft YaHei"/>
                <a:ea typeface="Microsoft YaHei"/>
                <a:cs typeface="Microsoft YaHei"/>
              </a:rPr>
              <a:t>设色雅致，</a:t>
            </a:r>
            <a:r>
              <a:rPr sz="2000" b="1" kern="0" spc="-490" dirty="0">
                <a:solidFill>
                  <a:srgbClr val="000000">
                    <a:alpha val="100000"/>
                  </a:srgbClr>
                </a:solidFill>
                <a:latin typeface="Microsoft YaHei"/>
                <a:ea typeface="Microsoft YaHei"/>
                <a:cs typeface="Microsoft YaHei"/>
              </a:rPr>
              <a:t> </a:t>
            </a:r>
            <a:r>
              <a:rPr sz="2000" b="1" kern="0" spc="-20" dirty="0">
                <a:ln w="7282" cap="flat" cmpd="sng">
                  <a:solidFill>
                    <a:srgbClr val="000000">
                      <a:alpha val="100000"/>
                    </a:srgbClr>
                  </a:solidFill>
                  <a:prstDash val="solid"/>
                  <a:bevel/>
                </a:ln>
                <a:solidFill>
                  <a:srgbClr val="000000">
                    <a:alpha val="100000"/>
                  </a:srgbClr>
                </a:solidFill>
                <a:latin typeface="Microsoft YaHei"/>
                <a:ea typeface="Microsoft YaHei"/>
                <a:cs typeface="Microsoft YaHei"/>
              </a:rPr>
              <a:t>抒发了东方审美意味</a:t>
            </a:r>
            <a:r>
              <a:rPr sz="2000" b="1" kern="0" spc="-230" dirty="0">
                <a:solidFill>
                  <a:srgbClr val="000000">
                    <a:alpha val="100000"/>
                  </a:srgbClr>
                </a:solidFill>
                <a:latin typeface="Microsoft YaHei"/>
                <a:ea typeface="Microsoft YaHei"/>
                <a:cs typeface="Microsoft YaHei"/>
              </a:rPr>
              <a:t> </a:t>
            </a:r>
            <a:r>
              <a:rPr sz="2000" b="1" kern="0" spc="-20" dirty="0">
                <a:ln w="7282" cap="flat" cmpd="sng">
                  <a:solidFill>
                    <a:srgbClr val="000000">
                      <a:alpha val="100000"/>
                    </a:srgbClr>
                  </a:solidFill>
                  <a:prstDash val="solid"/>
                  <a:bevel/>
                </a:ln>
                <a:solidFill>
                  <a:srgbClr val="000000">
                    <a:alpha val="100000"/>
                  </a:srgbClr>
                </a:solidFill>
                <a:latin typeface="Microsoft YaHei"/>
                <a:ea typeface="Microsoft YaHei"/>
                <a:cs typeface="Microsoft YaHei"/>
              </a:rPr>
              <a:t>。水印木版画的版材取材具有限定性，</a:t>
            </a:r>
            <a:r>
              <a:rPr sz="2000" b="1" kern="0" spc="-480" dirty="0">
                <a:solidFill>
                  <a:srgbClr val="000000">
                    <a:alpha val="100000"/>
                  </a:srgbClr>
                </a:solidFill>
                <a:latin typeface="Microsoft YaHei"/>
                <a:ea typeface="Microsoft YaHei"/>
                <a:cs typeface="Microsoft YaHei"/>
              </a:rPr>
              <a:t> </a:t>
            </a:r>
            <a:r>
              <a:rPr sz="2000" b="1" kern="0" spc="-20" dirty="0">
                <a:ln w="7282" cap="flat" cmpd="sng">
                  <a:solidFill>
                    <a:srgbClr val="000000">
                      <a:alpha val="100000"/>
                    </a:srgbClr>
                  </a:solidFill>
                  <a:prstDash val="solid"/>
                  <a:bevel/>
                </a:ln>
                <a:solidFill>
                  <a:srgbClr val="000000">
                    <a:alpha val="100000"/>
                  </a:srgbClr>
                </a:solidFill>
                <a:latin typeface="Microsoft YaHei"/>
                <a:ea typeface="Microsoft YaHei"/>
                <a:cs typeface="Microsoft YaHei"/>
              </a:rPr>
              <a:t>梨树</a:t>
            </a:r>
            <a:r>
              <a:rPr sz="2000" b="1" kern="0" spc="0" dirty="0">
                <a:solidFill>
                  <a:srgbClr val="000000">
                    <a:alpha val="100000"/>
                  </a:srgbClr>
                </a:solidFill>
                <a:latin typeface="Microsoft YaHei"/>
                <a:ea typeface="Microsoft YaHei"/>
                <a:cs typeface="Microsoft YaHei"/>
              </a:rPr>
              <a:t> </a:t>
            </a:r>
            <a:r>
              <a:rPr sz="2000" b="1" kern="0" spc="-20" dirty="0">
                <a:ln w="7282" cap="flat" cmpd="sng">
                  <a:solidFill>
                    <a:srgbClr val="000000">
                      <a:alpha val="100000"/>
                    </a:srgbClr>
                  </a:solidFill>
                  <a:prstDash val="solid"/>
                  <a:bevel/>
                </a:ln>
                <a:solidFill>
                  <a:srgbClr val="000000">
                    <a:alpha val="100000"/>
                  </a:srgbClr>
                </a:solidFill>
                <a:latin typeface="Microsoft YaHei"/>
                <a:ea typeface="Microsoft YaHei"/>
                <a:cs typeface="Microsoft YaHei"/>
              </a:rPr>
              <a:t>木</a:t>
            </a:r>
            <a:r>
              <a:rPr sz="2000" b="1" kern="0" spc="-150" dirty="0">
                <a:solidFill>
                  <a:srgbClr val="000000">
                    <a:alpha val="100000"/>
                  </a:srgbClr>
                </a:solidFill>
                <a:latin typeface="Microsoft YaHei"/>
                <a:ea typeface="Microsoft YaHei"/>
                <a:cs typeface="Microsoft YaHei"/>
              </a:rPr>
              <a:t> </a:t>
            </a:r>
            <a:r>
              <a:rPr sz="2000" b="1" kern="0" spc="-20" dirty="0">
                <a:ln w="7282" cap="flat" cmpd="sng">
                  <a:solidFill>
                    <a:srgbClr val="000000">
                      <a:alpha val="100000"/>
                    </a:srgbClr>
                  </a:solidFill>
                  <a:prstDash val="solid"/>
                  <a:bevel/>
                </a:ln>
                <a:solidFill>
                  <a:srgbClr val="000000">
                    <a:alpha val="100000"/>
                  </a:srgbClr>
                </a:solidFill>
                <a:latin typeface="Microsoft YaHei"/>
                <a:ea typeface="Microsoft YaHei"/>
                <a:cs typeface="Microsoft YaHei"/>
              </a:rPr>
              <a:t>、黄杨树木</a:t>
            </a:r>
            <a:r>
              <a:rPr sz="2000" b="1" kern="0" spc="-290" dirty="0">
                <a:solidFill>
                  <a:srgbClr val="000000">
                    <a:alpha val="100000"/>
                  </a:srgbClr>
                </a:solidFill>
                <a:latin typeface="Microsoft YaHei"/>
                <a:ea typeface="Microsoft YaHei"/>
                <a:cs typeface="Microsoft YaHei"/>
              </a:rPr>
              <a:t> </a:t>
            </a:r>
            <a:r>
              <a:rPr sz="2000" b="1" kern="0" spc="-20" dirty="0">
                <a:ln w="7282" cap="flat" cmpd="sng">
                  <a:solidFill>
                    <a:srgbClr val="000000">
                      <a:alpha val="100000"/>
                    </a:srgbClr>
                  </a:solidFill>
                  <a:prstDash val="solid"/>
                  <a:bevel/>
                </a:ln>
                <a:solidFill>
                  <a:srgbClr val="000000">
                    <a:alpha val="100000"/>
                  </a:srgbClr>
                </a:solidFill>
                <a:latin typeface="Microsoft YaHei"/>
                <a:ea typeface="Microsoft YaHei"/>
                <a:cs typeface="Microsoft YaHei"/>
              </a:rPr>
              <a:t>、枣树木等适用于水印木刻，</a:t>
            </a:r>
            <a:r>
              <a:rPr sz="2000" b="1" kern="0" spc="-500" dirty="0">
                <a:solidFill>
                  <a:srgbClr val="000000">
                    <a:alpha val="100000"/>
                  </a:srgbClr>
                </a:solidFill>
                <a:latin typeface="Microsoft YaHei"/>
                <a:ea typeface="Microsoft YaHei"/>
                <a:cs typeface="Microsoft YaHei"/>
              </a:rPr>
              <a:t> </a:t>
            </a:r>
            <a:r>
              <a:rPr sz="2000" b="1" kern="0" spc="-20" dirty="0">
                <a:ln w="7282" cap="flat" cmpd="sng">
                  <a:solidFill>
                    <a:srgbClr val="000000">
                      <a:alpha val="100000"/>
                    </a:srgbClr>
                  </a:solidFill>
                  <a:prstDash val="solid"/>
                  <a:bevel/>
                </a:ln>
                <a:solidFill>
                  <a:srgbClr val="000000">
                    <a:alpha val="100000"/>
                  </a:srgbClr>
                </a:solidFill>
                <a:latin typeface="Microsoft YaHei"/>
                <a:ea typeface="Microsoft YaHei"/>
                <a:cs typeface="Microsoft YaHei"/>
              </a:rPr>
              <a:t>这些版材硬度和吸水性不同，根据作品中的</a:t>
            </a:r>
            <a:r>
              <a:rPr sz="2000" b="1" kern="0" spc="0" dirty="0">
                <a:solidFill>
                  <a:srgbClr val="000000">
                    <a:alpha val="100000"/>
                  </a:srgbClr>
                </a:solidFill>
                <a:latin typeface="Microsoft YaHei"/>
                <a:ea typeface="Microsoft YaHei"/>
                <a:cs typeface="Microsoft YaHei"/>
              </a:rPr>
              <a:t> </a:t>
            </a:r>
            <a:r>
              <a:rPr sz="2000" b="1" kern="0" spc="-20" dirty="0">
                <a:ln w="7282" cap="flat" cmpd="sng">
                  <a:solidFill>
                    <a:srgbClr val="000000">
                      <a:alpha val="100000"/>
                    </a:srgbClr>
                  </a:solidFill>
                  <a:prstDash val="solid"/>
                  <a:bevel/>
                </a:ln>
                <a:solidFill>
                  <a:srgbClr val="000000">
                    <a:alpha val="100000"/>
                  </a:srgbClr>
                </a:solidFill>
                <a:latin typeface="Microsoft YaHei"/>
                <a:ea typeface="Microsoft YaHei"/>
                <a:cs typeface="Microsoft YaHei"/>
              </a:rPr>
              <a:t>线条粗细</a:t>
            </a:r>
            <a:r>
              <a:rPr sz="2000" b="1" kern="0" spc="-270" dirty="0">
                <a:solidFill>
                  <a:srgbClr val="000000">
                    <a:alpha val="100000"/>
                  </a:srgbClr>
                </a:solidFill>
                <a:latin typeface="Microsoft YaHei"/>
                <a:ea typeface="Microsoft YaHei"/>
                <a:cs typeface="Microsoft YaHei"/>
              </a:rPr>
              <a:t> </a:t>
            </a:r>
            <a:r>
              <a:rPr sz="2000" b="1" kern="0" spc="-20" dirty="0">
                <a:ln w="7282" cap="flat" cmpd="sng">
                  <a:solidFill>
                    <a:srgbClr val="000000">
                      <a:alpha val="100000"/>
                    </a:srgbClr>
                  </a:solidFill>
                  <a:prstDash val="solid"/>
                  <a:bevel/>
                </a:ln>
                <a:solidFill>
                  <a:srgbClr val="000000">
                    <a:alpha val="100000"/>
                  </a:srgbClr>
                </a:solidFill>
                <a:latin typeface="Microsoft YaHei"/>
                <a:ea typeface="Microsoft YaHei"/>
                <a:cs typeface="Microsoft YaHei"/>
              </a:rPr>
              <a:t>、色彩晕染需求来决定版材</a:t>
            </a:r>
            <a:r>
              <a:rPr sz="2000" b="1" kern="0" spc="-330" dirty="0">
                <a:solidFill>
                  <a:srgbClr val="000000">
                    <a:alpha val="100000"/>
                  </a:srgbClr>
                </a:solidFill>
                <a:latin typeface="Microsoft YaHei"/>
                <a:ea typeface="Microsoft YaHei"/>
                <a:cs typeface="Microsoft YaHei"/>
              </a:rPr>
              <a:t> </a:t>
            </a:r>
            <a:r>
              <a:rPr sz="2000" b="1" kern="0" spc="-20" dirty="0">
                <a:ln w="7282" cap="flat" cmpd="sng">
                  <a:solidFill>
                    <a:srgbClr val="000000">
                      <a:alpha val="100000"/>
                    </a:srgbClr>
                  </a:solidFill>
                  <a:prstDash val="solid"/>
                  <a:bevel/>
                </a:ln>
                <a:solidFill>
                  <a:srgbClr val="000000">
                    <a:alpha val="100000"/>
                  </a:srgbClr>
                </a:solidFill>
                <a:latin typeface="Microsoft YaHei"/>
                <a:ea typeface="Microsoft YaHei"/>
                <a:cs typeface="Microsoft YaHei"/>
              </a:rPr>
              <a:t>。</a:t>
            </a:r>
            <a:endParaRPr lang="Microsoft YaHei" altLang="Microsoft YaHei" sz="2000" dirty="0"/>
          </a:p>
        </p:txBody>
      </p:sp>
      <p:sp>
        <p:nvSpPr>
          <p:cNvPr id="66" name="textbox 66"/>
          <p:cNvSpPr/>
          <p:nvPr/>
        </p:nvSpPr>
        <p:spPr>
          <a:xfrm>
            <a:off x="5137571" y="1617358"/>
            <a:ext cx="2396489" cy="445769"/>
          </a:xfrm>
          <a:prstGeom prst="rect">
            <a:avLst/>
          </a:prstGeom>
        </p:spPr>
        <p:txBody>
          <a:bodyPr vert="horz" wrap="square" lIns="0" tIns="0" rIns="0" bIns="0"/>
          <a:lstStyle/>
          <a:p>
            <a:pPr algn="l" rtl="0" eaLnBrk="0">
              <a:lnSpc>
                <a:spcPct val="86863"/>
              </a:lnSpc>
              <a:tabLst/>
            </a:pPr>
            <a:endParaRPr lang="Arial" altLang="Arial" sz="100" dirty="0"/>
          </a:p>
          <a:p>
            <a:pPr algn="r" rtl="0" eaLnBrk="0">
              <a:lnSpc>
                <a:spcPct val="86000"/>
              </a:lnSpc>
              <a:tabLst/>
            </a:pPr>
            <a:r>
              <a:rPr sz="3200" b="1" kern="0" spc="-19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1</a:t>
            </a:r>
            <a:r>
              <a:rPr sz="3200" b="1" kern="0" spc="220" dirty="0">
                <a:solidFill>
                  <a:srgbClr val="0000FF">
                    <a:alpha val="100000"/>
                  </a:srgbClr>
                </a:solidFill>
                <a:latin typeface="Microsoft YaHei"/>
                <a:ea typeface="Microsoft YaHei"/>
                <a:cs typeface="Microsoft YaHei"/>
              </a:rPr>
              <a:t> </a:t>
            </a:r>
            <a:r>
              <a:rPr sz="3200" b="1" kern="0" spc="-19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水</a:t>
            </a:r>
            <a:r>
              <a:rPr sz="3200" b="1" kern="0" spc="380" dirty="0">
                <a:solidFill>
                  <a:srgbClr val="0000FF">
                    <a:alpha val="100000"/>
                  </a:srgbClr>
                </a:solidFill>
                <a:latin typeface="Microsoft YaHei"/>
                <a:ea typeface="Microsoft YaHei"/>
                <a:cs typeface="Microsoft YaHei"/>
              </a:rPr>
              <a:t> </a:t>
            </a:r>
            <a:r>
              <a:rPr sz="3200" b="1" kern="0" spc="-19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印</a:t>
            </a:r>
            <a:r>
              <a:rPr sz="3200" b="1" kern="0" spc="200" dirty="0">
                <a:solidFill>
                  <a:srgbClr val="0000FF">
                    <a:alpha val="100000"/>
                  </a:srgbClr>
                </a:solidFill>
                <a:latin typeface="Microsoft YaHei"/>
                <a:ea typeface="Microsoft YaHei"/>
                <a:cs typeface="Microsoft YaHei"/>
              </a:rPr>
              <a:t> </a:t>
            </a:r>
            <a:r>
              <a:rPr sz="3200" b="1" kern="0" spc="-19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木</a:t>
            </a:r>
            <a:r>
              <a:rPr sz="3200" b="1" kern="0" spc="200" dirty="0">
                <a:solidFill>
                  <a:srgbClr val="0000FF">
                    <a:alpha val="100000"/>
                  </a:srgbClr>
                </a:solidFill>
                <a:latin typeface="Microsoft YaHei"/>
                <a:ea typeface="Microsoft YaHei"/>
                <a:cs typeface="Microsoft YaHei"/>
              </a:rPr>
              <a:t> </a:t>
            </a:r>
            <a:r>
              <a:rPr sz="3200" b="1" kern="0" spc="-19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刻</a:t>
            </a:r>
            <a:endParaRPr lang="Microsoft YaHei" altLang="Microsoft YaHei" sz="3200" dirty="0"/>
          </a:p>
        </p:txBody>
      </p:sp>
      <p:sp>
        <p:nvSpPr>
          <p:cNvPr id="68"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70" name="textbox 70"/>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8" name="picture 1078"/>
          <p:cNvPicPr>
            <a:picLocks noChangeAspect="1"/>
          </p:cNvPicPr>
          <p:nvPr/>
        </p:nvPicPr>
        <p:blipFill>
          <a:blip r:embed="rId2"/>
          <a:stretch>
            <a:fillRect/>
          </a:stretch>
        </p:blipFill>
        <p:spPr>
          <a:xfrm rot="21600000">
            <a:off x="4815840" y="0"/>
            <a:ext cx="2340864" cy="6858000"/>
          </a:xfrm>
          <a:prstGeom prst="rect">
            <a:avLst/>
          </a:prstGeom>
        </p:spPr>
      </p:pic>
      <p:sp>
        <p:nvSpPr>
          <p:cNvPr id="1080" name="textbox 1080"/>
          <p:cNvSpPr/>
          <p:nvPr/>
        </p:nvSpPr>
        <p:spPr>
          <a:xfrm>
            <a:off x="8305545" y="6319021"/>
            <a:ext cx="3639184"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kern="0" spc="80" dirty="0">
                <a:solidFill>
                  <a:srgbClr val="000000">
                    <a:alpha val="100000"/>
                  </a:srgbClr>
                </a:solidFill>
                <a:latin typeface="Microsoft YaHei"/>
                <a:ea typeface="Microsoft YaHei"/>
                <a:cs typeface="Microsoft YaHei"/>
              </a:rPr>
              <a:t>《意境》/王国琳/2019/20</a:t>
            </a:r>
            <a:r>
              <a:rPr sz="1500" kern="0" spc="0" dirty="0">
                <a:solidFill>
                  <a:srgbClr val="000000">
                    <a:alpha val="100000"/>
                  </a:srgbClr>
                </a:solidFill>
                <a:latin typeface="Microsoft YaHei"/>
                <a:ea typeface="Microsoft YaHei"/>
                <a:cs typeface="Microsoft YaHei"/>
              </a:rPr>
              <a:t>cm</a:t>
            </a:r>
            <a:r>
              <a:rPr sz="1500" kern="0" spc="80" dirty="0">
                <a:solidFill>
                  <a:srgbClr val="000000">
                    <a:alpha val="100000"/>
                  </a:srgbClr>
                </a:solidFill>
                <a:latin typeface="Microsoft YaHei"/>
                <a:ea typeface="Microsoft YaHei"/>
                <a:cs typeface="Microsoft YaHei"/>
              </a:rPr>
              <a:t>*</a:t>
            </a:r>
            <a:r>
              <a:rPr sz="1500" kern="0" spc="70" dirty="0">
                <a:solidFill>
                  <a:srgbClr val="000000">
                    <a:alpha val="100000"/>
                  </a:srgbClr>
                </a:solidFill>
                <a:latin typeface="Microsoft YaHei"/>
                <a:ea typeface="Microsoft YaHei"/>
                <a:cs typeface="Microsoft YaHei"/>
              </a:rPr>
              <a:t>20</a:t>
            </a:r>
            <a:r>
              <a:rPr sz="1500" kern="0" spc="0" dirty="0">
                <a:solidFill>
                  <a:srgbClr val="000000">
                    <a:alpha val="100000"/>
                  </a:srgbClr>
                </a:solidFill>
                <a:latin typeface="Microsoft YaHei"/>
                <a:ea typeface="Microsoft YaHei"/>
                <a:cs typeface="Microsoft YaHei"/>
              </a:rPr>
              <a:t>cm</a:t>
            </a:r>
            <a:r>
              <a:rPr sz="1500" kern="0" spc="70" dirty="0">
                <a:solidFill>
                  <a:srgbClr val="000000">
                    <a:alpha val="100000"/>
                  </a:srgbClr>
                </a:solidFill>
                <a:latin typeface="Microsoft YaHei"/>
                <a:ea typeface="Microsoft YaHei"/>
                <a:cs typeface="Microsoft YaHei"/>
              </a:rPr>
              <a:t>*3</a:t>
            </a:r>
            <a:endParaRPr lang="Microsoft YaHei" altLang="Microsoft YaHei" sz="1500" dirty="0"/>
          </a:p>
        </p:txBody>
      </p:sp>
      <p:sp>
        <p:nvSpPr>
          <p:cNvPr id="1082" name="textbox 1082"/>
          <p:cNvSpPr/>
          <p:nvPr/>
        </p:nvSpPr>
        <p:spPr>
          <a:xfrm>
            <a:off x="345948" y="903732"/>
            <a:ext cx="2127885" cy="337184"/>
          </a:xfrm>
          <a:prstGeom prst="rect">
            <a:avLst/>
          </a:prstGeom>
          <a:solidFill>
            <a:srgbClr val="0000FF"/>
          </a:solidFill>
        </p:spPr>
        <p:txBody>
          <a:bodyPr vert="horz" wrap="square" lIns="0" tIns="0" rIns="0" bIns="0"/>
          <a:lstStyle/>
          <a:p>
            <a:pPr algn="l" rtl="0" eaLnBrk="0">
              <a:lnSpc>
                <a:spcPct val="129000"/>
              </a:lnSpc>
              <a:tabLst/>
            </a:pPr>
            <a:endParaRPr lang="Arial" altLang="Arial" sz="300" dirty="0"/>
          </a:p>
          <a:p>
            <a:pPr marL="168275" algn="l" rtl="0" eaLnBrk="0">
              <a:lnSpc>
                <a:spcPct val="92000"/>
              </a:lnSpc>
              <a:spcBef>
                <a:spcPts val="1"/>
              </a:spcBef>
              <a:tabLst/>
            </a:pPr>
            <a:r>
              <a:rPr sz="1500" b="1" kern="0" spc="6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3.</a:t>
            </a:r>
            <a:r>
              <a:rPr sz="1500" b="1" kern="0" spc="-250" dirty="0">
                <a:solidFill>
                  <a:srgbClr val="FFFFFF">
                    <a:alpha val="100000"/>
                  </a:srgbClr>
                </a:solidFill>
                <a:latin typeface="Microsoft YaHei"/>
                <a:ea typeface="Microsoft YaHei"/>
                <a:cs typeface="Microsoft YaHei"/>
              </a:rPr>
              <a:t> </a:t>
            </a:r>
            <a:r>
              <a:rPr sz="1500" b="1" kern="0" spc="6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凹版版画套色印刷</a:t>
            </a:r>
            <a:endParaRPr lang="Microsoft YaHei" altLang="Microsoft YaHei" sz="1500" dirty="0"/>
          </a:p>
        </p:txBody>
      </p:sp>
      <p:sp>
        <p:nvSpPr>
          <p:cNvPr id="1084" name="textbox 1084"/>
          <p:cNvSpPr/>
          <p:nvPr/>
        </p:nvSpPr>
        <p:spPr>
          <a:xfrm>
            <a:off x="250175" y="508136"/>
            <a:ext cx="2043429"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9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凹版版画的印刷</a:t>
            </a:r>
            <a:endParaRPr lang="Microsoft YaHei" altLang="Microsoft YaHei" sz="1500" dirty="0"/>
          </a:p>
        </p:txBody>
      </p:sp>
      <p:sp>
        <p:nvSpPr>
          <p:cNvPr id="1086" name="path"/>
          <p:cNvSpPr/>
          <p:nvPr/>
        </p:nvSpPr>
        <p:spPr>
          <a:xfrm>
            <a:off x="11644884" y="731520"/>
            <a:ext cx="402335" cy="400811"/>
          </a:xfrm>
          <a:custGeom>
            <a:avLst/>
            <a:gdLst/>
            <a:ahLst/>
            <a:cxnLst/>
            <a:rect l="0" t="0" r="0" b="0"/>
            <a:pathLst>
              <a:path w="633" h="631">
                <a:moveTo>
                  <a:pt x="0" y="314"/>
                </a:moveTo>
                <a:lnTo>
                  <a:pt x="316" y="0"/>
                </a:lnTo>
                <a:lnTo>
                  <a:pt x="633" y="314"/>
                </a:lnTo>
                <a:lnTo>
                  <a:pt x="316" y="631"/>
                </a:lnTo>
                <a:lnTo>
                  <a:pt x="0" y="314"/>
                </a:lnTo>
              </a:path>
            </a:pathLst>
          </a:custGeom>
          <a:solidFill>
            <a:srgbClr val="00B050">
              <a:alpha val="100000"/>
            </a:srgbClr>
          </a:solidFill>
          <a:ln cap="flat">
            <a:noFill/>
            <a:prstDash val="solid"/>
            <a:miter lim="0"/>
          </a:ln>
        </p:spPr>
        <p:txBody>
          <a:bodyPr rtlCol="0"/>
          <a:lstStyle/>
          <a:p>
            <a:pPr algn="ctr"/>
            <a:endParaRPr lang="zh-CN" altLang="en-US"/>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8" name="textbox 1088"/>
          <p:cNvSpPr/>
          <p:nvPr/>
        </p:nvSpPr>
        <p:spPr>
          <a:xfrm>
            <a:off x="865691" y="2811723"/>
            <a:ext cx="10490200" cy="2597785"/>
          </a:xfrm>
          <a:prstGeom prst="rect">
            <a:avLst/>
          </a:prstGeom>
        </p:spPr>
        <p:txBody>
          <a:bodyPr vert="horz" wrap="square" lIns="0" tIns="0" rIns="0" bIns="0"/>
          <a:lstStyle/>
          <a:p>
            <a:pPr algn="l" rtl="0" eaLnBrk="0">
              <a:lnSpc>
                <a:spcPct val="83903"/>
              </a:lnSpc>
              <a:tabLst/>
            </a:pPr>
            <a:endParaRPr lang="Arial" altLang="Arial" sz="100" dirty="0"/>
          </a:p>
          <a:p>
            <a:pPr marL="414655" algn="l" rtl="0" eaLnBrk="0">
              <a:lnSpc>
                <a:spcPct val="90000"/>
              </a:lnSpc>
              <a:tabLst/>
            </a:pPr>
            <a:r>
              <a:rPr sz="1500" kern="0" spc="90" dirty="0">
                <a:solidFill>
                  <a:srgbClr val="000000">
                    <a:alpha val="100000"/>
                  </a:srgbClr>
                </a:solidFill>
                <a:latin typeface="Microsoft YaHei"/>
                <a:ea typeface="Microsoft YaHei"/>
                <a:cs typeface="Microsoft YaHei"/>
              </a:rPr>
              <a:t>多版多色套印指的是有多块色版重叠印刷，</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有的多块版上墨后，</a:t>
            </a:r>
            <a:r>
              <a:rPr sz="1500" kern="0" spc="-2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同时放在印刷机上一次性压印</a:t>
            </a:r>
            <a:r>
              <a:rPr sz="1500" kern="0" spc="80" dirty="0">
                <a:solidFill>
                  <a:srgbClr val="000000">
                    <a:alpha val="100000"/>
                  </a:srgbClr>
                </a:solidFill>
                <a:latin typeface="Microsoft YaHei"/>
                <a:ea typeface="Microsoft YaHei"/>
                <a:cs typeface="Microsoft YaHei"/>
              </a:rPr>
              <a:t>完成，</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有的多次印</a:t>
            </a:r>
            <a:endParaRPr lang="Microsoft YaHei" altLang="Microsoft YaHei" sz="1500" dirty="0"/>
          </a:p>
          <a:p>
            <a:pPr marL="15875" indent="-2540" algn="l" rtl="0" eaLnBrk="0">
              <a:lnSpc>
                <a:spcPct val="164000"/>
              </a:lnSpc>
              <a:spcBef>
                <a:spcPts val="5"/>
              </a:spcBef>
              <a:tabLst/>
            </a:pPr>
            <a:r>
              <a:rPr sz="1500" kern="0" spc="90" dirty="0">
                <a:solidFill>
                  <a:srgbClr val="000000">
                    <a:alpha val="100000"/>
                  </a:srgbClr>
                </a:solidFill>
                <a:latin typeface="Microsoft YaHei"/>
                <a:ea typeface="Microsoft YaHei"/>
                <a:cs typeface="Microsoft YaHei"/>
              </a:rPr>
              <a:t>刷完成</a:t>
            </a:r>
            <a:r>
              <a:rPr sz="1500" kern="0" spc="-16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。多次印刷完</a:t>
            </a:r>
            <a:r>
              <a:rPr sz="1500" kern="0" spc="80" dirty="0">
                <a:solidFill>
                  <a:srgbClr val="000000">
                    <a:alpha val="100000"/>
                  </a:srgbClr>
                </a:solidFill>
                <a:latin typeface="Microsoft YaHei"/>
                <a:ea typeface="Microsoft YaHei"/>
                <a:cs typeface="Microsoft YaHei"/>
              </a:rPr>
              <a:t>成时，</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要求印纸要足够大，</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满足每次换版时，</a:t>
            </a:r>
            <a:r>
              <a:rPr sz="1500" kern="0" spc="-29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能够让印刷机压辊压住印纸，</a:t>
            </a:r>
            <a:r>
              <a:rPr sz="1500" kern="0" spc="-31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否则印纸走位后导致</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与下一版的形状对不上，</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色版与色版之间的颜色可能会</a:t>
            </a:r>
            <a:r>
              <a:rPr sz="1500" kern="0" spc="80" dirty="0">
                <a:solidFill>
                  <a:srgbClr val="000000">
                    <a:alpha val="100000"/>
                  </a:srgbClr>
                </a:solidFill>
                <a:latin typeface="Microsoft YaHei"/>
                <a:ea typeface="Microsoft YaHei"/>
                <a:cs typeface="Microsoft YaHei"/>
              </a:rPr>
              <a:t>产生重叠</a:t>
            </a:r>
            <a:r>
              <a:rPr sz="1500" kern="0" spc="-1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。制作时保证印刷环境湿润，</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一般采用加湿器</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55000"/>
              </a:lnSpc>
              <a:tabLst/>
            </a:pPr>
            <a:endParaRPr lang="Arial" altLang="Arial" sz="1000" dirty="0"/>
          </a:p>
          <a:p>
            <a:pPr algn="r" rtl="0" eaLnBrk="0">
              <a:lnSpc>
                <a:spcPct val="90000"/>
              </a:lnSpc>
              <a:spcBef>
                <a:spcPts val="452"/>
              </a:spcBef>
              <a:tabLst/>
            </a:pPr>
            <a:r>
              <a:rPr sz="1500" kern="0" spc="70" dirty="0">
                <a:solidFill>
                  <a:srgbClr val="000000">
                    <a:alpha val="100000"/>
                  </a:srgbClr>
                </a:solidFill>
                <a:latin typeface="Microsoft YaHei"/>
                <a:ea typeface="Microsoft YaHei"/>
                <a:cs typeface="Microsoft YaHei"/>
              </a:rPr>
              <a:t>制作步骤：</a:t>
            </a:r>
            <a:r>
              <a:rPr sz="1500" kern="0" spc="-29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首先根据需求准备若干块印刷</a:t>
            </a:r>
            <a:r>
              <a:rPr sz="1500" kern="0" spc="60" dirty="0">
                <a:solidFill>
                  <a:srgbClr val="000000">
                    <a:alpha val="100000"/>
                  </a:srgbClr>
                </a:solidFill>
                <a:latin typeface="Microsoft YaHei"/>
                <a:ea typeface="Microsoft YaHei"/>
                <a:cs typeface="Microsoft YaHei"/>
              </a:rPr>
              <a:t>版</a:t>
            </a:r>
            <a:r>
              <a:rPr sz="1500" kern="0" spc="-13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，依次按照海特技法的原理给在印版上墨，</a:t>
            </a:r>
            <a:r>
              <a:rPr sz="1500" kern="0" spc="-32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然后按照设定的先后顺序，</a:t>
            </a:r>
            <a:endParaRPr lang="Microsoft YaHei" altLang="Microsoft YaHei" sz="1500" dirty="0"/>
          </a:p>
          <a:p>
            <a:pPr marL="15875" indent="-3175" algn="l" rtl="0" eaLnBrk="0">
              <a:lnSpc>
                <a:spcPct val="162000"/>
              </a:lnSpc>
              <a:spcBef>
                <a:spcPts val="44"/>
              </a:spcBef>
              <a:tabLst/>
            </a:pPr>
            <a:r>
              <a:rPr sz="1500" kern="0" spc="90" dirty="0">
                <a:solidFill>
                  <a:srgbClr val="000000">
                    <a:alpha val="100000"/>
                  </a:srgbClr>
                </a:solidFill>
                <a:latin typeface="Microsoft YaHei"/>
                <a:ea typeface="Microsoft YaHei"/>
                <a:cs typeface="Microsoft YaHei"/>
              </a:rPr>
              <a:t>将印版放置印刷台印刷</a:t>
            </a:r>
            <a:r>
              <a:rPr sz="1500" kern="0" spc="-16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。注意，</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其一印版上油墨的先后顺序一般是由黏稠度低到黏</a:t>
            </a:r>
            <a:r>
              <a:rPr sz="1500" kern="0" spc="80" dirty="0">
                <a:solidFill>
                  <a:srgbClr val="000000">
                    <a:alpha val="100000"/>
                  </a:srgbClr>
                </a:solidFill>
                <a:latin typeface="Microsoft YaHei"/>
                <a:ea typeface="Microsoft YaHei"/>
                <a:cs typeface="Microsoft YaHei"/>
              </a:rPr>
              <a:t>稠度高；</a:t>
            </a:r>
            <a:r>
              <a:rPr sz="1500" kern="0" spc="-28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其二印刷顺序可以先印刷</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单一色，</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也可以先印刷混合色；</a:t>
            </a:r>
            <a:r>
              <a:rPr sz="1500" kern="0" spc="-28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其三印纸要</a:t>
            </a:r>
            <a:r>
              <a:rPr sz="1500" kern="0" spc="80" dirty="0">
                <a:solidFill>
                  <a:srgbClr val="000000">
                    <a:alpha val="100000"/>
                  </a:srgbClr>
                </a:solidFill>
                <a:latin typeface="Microsoft YaHei"/>
                <a:ea typeface="Microsoft YaHei"/>
                <a:cs typeface="Microsoft YaHei"/>
              </a:rPr>
              <a:t>足够大，</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满足每次换版时，</a:t>
            </a:r>
            <a:r>
              <a:rPr sz="1500" kern="0" spc="-29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能够让印刷机压辊压住印纸，</a:t>
            </a:r>
            <a:r>
              <a:rPr sz="1500" kern="0" spc="-31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否则印纸走位后</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导致与下一版的形状对不上；</a:t>
            </a:r>
            <a:r>
              <a:rPr sz="1500" kern="0" spc="-29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其四印版换版过程要及时补充印纸</a:t>
            </a:r>
            <a:r>
              <a:rPr sz="1500" kern="0" spc="80" dirty="0">
                <a:solidFill>
                  <a:srgbClr val="000000">
                    <a:alpha val="100000"/>
                  </a:srgbClr>
                </a:solidFill>
                <a:latin typeface="Microsoft YaHei"/>
                <a:ea typeface="Microsoft YaHei"/>
                <a:cs typeface="Microsoft YaHei"/>
              </a:rPr>
              <a:t>的湿度</a:t>
            </a:r>
            <a:r>
              <a:rPr sz="1500" kern="0" spc="-2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090" name="textbox 1090"/>
          <p:cNvSpPr/>
          <p:nvPr/>
        </p:nvSpPr>
        <p:spPr>
          <a:xfrm>
            <a:off x="4914900" y="1607820"/>
            <a:ext cx="2374900" cy="398145"/>
          </a:xfrm>
          <a:prstGeom prst="rect">
            <a:avLst/>
          </a:prstGeom>
          <a:solidFill>
            <a:srgbClr val="FC4007"/>
          </a:solidFill>
        </p:spPr>
        <p:txBody>
          <a:bodyPr vert="horz" wrap="square" lIns="0" tIns="0" rIns="0" bIns="0"/>
          <a:lstStyle/>
          <a:p>
            <a:pPr algn="l" rtl="0" eaLnBrk="0">
              <a:lnSpc>
                <a:spcPct val="79112"/>
              </a:lnSpc>
              <a:tabLst/>
            </a:pPr>
            <a:endParaRPr lang="Arial" altLang="Arial" sz="100" dirty="0"/>
          </a:p>
          <a:p>
            <a:pPr marL="240029" algn="l" rtl="0" eaLnBrk="0">
              <a:lnSpc>
                <a:spcPts val="2542"/>
              </a:lnSpc>
              <a:tabLst/>
            </a:pPr>
            <a:r>
              <a:rPr sz="1900" kern="0" spc="-100" dirty="0">
                <a:solidFill>
                  <a:srgbClr val="FFFFFF">
                    <a:alpha val="100000"/>
                  </a:srgbClr>
                </a:solidFill>
                <a:latin typeface="Microsoft YaHei"/>
                <a:ea typeface="Microsoft YaHei"/>
                <a:cs typeface="Microsoft YaHei"/>
              </a:rPr>
              <a:t>（</a:t>
            </a:r>
            <a:r>
              <a:rPr sz="1900" kern="0" spc="-160" dirty="0">
                <a:solidFill>
                  <a:srgbClr val="FFFFFF">
                    <a:alpha val="100000"/>
                  </a:srgbClr>
                </a:solidFill>
                <a:latin typeface="Microsoft YaHei"/>
                <a:ea typeface="Microsoft YaHei"/>
                <a:cs typeface="Microsoft YaHei"/>
              </a:rPr>
              <a:t> </a:t>
            </a:r>
            <a:r>
              <a:rPr sz="1900" kern="0" spc="-100" dirty="0">
                <a:solidFill>
                  <a:srgbClr val="FFFFFF">
                    <a:alpha val="100000"/>
                  </a:srgbClr>
                </a:solidFill>
                <a:latin typeface="Microsoft YaHei"/>
                <a:ea typeface="Microsoft YaHei"/>
                <a:cs typeface="Microsoft YaHei"/>
              </a:rPr>
              <a:t>2</a:t>
            </a:r>
            <a:r>
              <a:rPr sz="1900" kern="0" spc="-310" dirty="0">
                <a:solidFill>
                  <a:srgbClr val="FFFFFF">
                    <a:alpha val="100000"/>
                  </a:srgbClr>
                </a:solidFill>
                <a:latin typeface="Microsoft YaHei"/>
                <a:ea typeface="Microsoft YaHei"/>
                <a:cs typeface="Microsoft YaHei"/>
              </a:rPr>
              <a:t> </a:t>
            </a:r>
            <a:r>
              <a:rPr sz="1900" kern="0" spc="-100" dirty="0">
                <a:solidFill>
                  <a:srgbClr val="FFFFFF">
                    <a:alpha val="100000"/>
                  </a:srgbClr>
                </a:solidFill>
                <a:latin typeface="Microsoft YaHei"/>
                <a:ea typeface="Microsoft YaHei"/>
                <a:cs typeface="Microsoft YaHei"/>
              </a:rPr>
              <a:t>）多版多色套印</a:t>
            </a:r>
            <a:endParaRPr lang="Microsoft YaHei" altLang="Microsoft YaHei" sz="1900" dirty="0"/>
          </a:p>
        </p:txBody>
      </p:sp>
      <p:sp>
        <p:nvSpPr>
          <p:cNvPr id="1092" name="textbox 1092"/>
          <p:cNvSpPr/>
          <p:nvPr/>
        </p:nvSpPr>
        <p:spPr>
          <a:xfrm>
            <a:off x="345948" y="903732"/>
            <a:ext cx="2127885" cy="337184"/>
          </a:xfrm>
          <a:prstGeom prst="rect">
            <a:avLst/>
          </a:prstGeom>
          <a:solidFill>
            <a:srgbClr val="0000FF"/>
          </a:solidFill>
        </p:spPr>
        <p:txBody>
          <a:bodyPr vert="horz" wrap="square" lIns="0" tIns="0" rIns="0" bIns="0"/>
          <a:lstStyle/>
          <a:p>
            <a:pPr algn="l" rtl="0" eaLnBrk="0">
              <a:lnSpc>
                <a:spcPct val="129000"/>
              </a:lnSpc>
              <a:tabLst/>
            </a:pPr>
            <a:endParaRPr lang="Arial" altLang="Arial" sz="300" dirty="0"/>
          </a:p>
          <a:p>
            <a:pPr marL="168275" algn="l" rtl="0" eaLnBrk="0">
              <a:lnSpc>
                <a:spcPct val="92000"/>
              </a:lnSpc>
              <a:spcBef>
                <a:spcPts val="1"/>
              </a:spcBef>
              <a:tabLst/>
            </a:pPr>
            <a:r>
              <a:rPr sz="1500" b="1" kern="0" spc="6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3.</a:t>
            </a:r>
            <a:r>
              <a:rPr sz="1500" b="1" kern="0" spc="-250" dirty="0">
                <a:solidFill>
                  <a:srgbClr val="FFFFFF">
                    <a:alpha val="100000"/>
                  </a:srgbClr>
                </a:solidFill>
                <a:latin typeface="Microsoft YaHei"/>
                <a:ea typeface="Microsoft YaHei"/>
                <a:cs typeface="Microsoft YaHei"/>
              </a:rPr>
              <a:t> </a:t>
            </a:r>
            <a:r>
              <a:rPr sz="1500" b="1" kern="0" spc="6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凹版版画套色印刷</a:t>
            </a:r>
            <a:endParaRPr lang="Microsoft YaHei" altLang="Microsoft YaHei" sz="1500" dirty="0"/>
          </a:p>
        </p:txBody>
      </p:sp>
      <p:sp>
        <p:nvSpPr>
          <p:cNvPr id="1094" name="textbox 1094"/>
          <p:cNvSpPr/>
          <p:nvPr/>
        </p:nvSpPr>
        <p:spPr>
          <a:xfrm>
            <a:off x="250175" y="508136"/>
            <a:ext cx="2043429"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9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凹版版画的印刷</a:t>
            </a:r>
            <a:endParaRPr lang="Microsoft YaHei" altLang="Microsoft YaHei" sz="1500" dirty="0"/>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6" name="picture 1096"/>
          <p:cNvPicPr>
            <a:picLocks noChangeAspect="1"/>
          </p:cNvPicPr>
          <p:nvPr/>
        </p:nvPicPr>
        <p:blipFill>
          <a:blip r:embed="rId2"/>
          <a:stretch>
            <a:fillRect/>
          </a:stretch>
        </p:blipFill>
        <p:spPr>
          <a:xfrm rot="21600000">
            <a:off x="4422648" y="1825751"/>
            <a:ext cx="3345179" cy="4351020"/>
          </a:xfrm>
          <a:prstGeom prst="rect">
            <a:avLst/>
          </a:prstGeom>
        </p:spPr>
      </p:pic>
      <p:sp>
        <p:nvSpPr>
          <p:cNvPr id="1098" name="textbox 1098"/>
          <p:cNvSpPr/>
          <p:nvPr/>
        </p:nvSpPr>
        <p:spPr>
          <a:xfrm>
            <a:off x="4296155" y="6387601"/>
            <a:ext cx="3215004"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kern="0" spc="80" dirty="0">
                <a:solidFill>
                  <a:srgbClr val="000000">
                    <a:alpha val="100000"/>
                  </a:srgbClr>
                </a:solidFill>
                <a:latin typeface="Microsoft YaHei"/>
                <a:ea typeface="Microsoft YaHei"/>
                <a:cs typeface="Microsoft YaHei"/>
              </a:rPr>
              <a:t>《非遗》/许鑫/201</a:t>
            </a:r>
            <a:r>
              <a:rPr sz="1500" kern="0" spc="70" dirty="0">
                <a:solidFill>
                  <a:srgbClr val="000000">
                    <a:alpha val="100000"/>
                  </a:srgbClr>
                </a:solidFill>
                <a:latin typeface="Microsoft YaHei"/>
                <a:ea typeface="Microsoft YaHei"/>
                <a:cs typeface="Microsoft YaHei"/>
              </a:rPr>
              <a:t>8/20</a:t>
            </a:r>
            <a:r>
              <a:rPr sz="1500" kern="0" spc="0" dirty="0">
                <a:solidFill>
                  <a:srgbClr val="000000">
                    <a:alpha val="100000"/>
                  </a:srgbClr>
                </a:solidFill>
                <a:latin typeface="Microsoft YaHei"/>
                <a:ea typeface="Microsoft YaHei"/>
                <a:cs typeface="Microsoft YaHei"/>
              </a:rPr>
              <a:t>cm</a:t>
            </a:r>
            <a:r>
              <a:rPr sz="1500" kern="0" spc="70" dirty="0">
                <a:solidFill>
                  <a:srgbClr val="000000">
                    <a:alpha val="100000"/>
                  </a:srgbClr>
                </a:solidFill>
                <a:latin typeface="Microsoft YaHei"/>
                <a:ea typeface="Microsoft YaHei"/>
                <a:cs typeface="Microsoft YaHei"/>
              </a:rPr>
              <a:t>*30</a:t>
            </a:r>
            <a:r>
              <a:rPr sz="1500" kern="0" spc="0" dirty="0">
                <a:solidFill>
                  <a:srgbClr val="000000">
                    <a:alpha val="100000"/>
                  </a:srgbClr>
                </a:solidFill>
                <a:latin typeface="Microsoft YaHei"/>
                <a:ea typeface="Microsoft YaHei"/>
                <a:cs typeface="Microsoft YaHei"/>
              </a:rPr>
              <a:t>cm</a:t>
            </a:r>
            <a:endParaRPr lang="Microsoft YaHei" altLang="Microsoft YaHei" sz="1500" dirty="0"/>
          </a:p>
        </p:txBody>
      </p:sp>
      <p:sp>
        <p:nvSpPr>
          <p:cNvPr id="1100" name="textbox 1100"/>
          <p:cNvSpPr/>
          <p:nvPr/>
        </p:nvSpPr>
        <p:spPr>
          <a:xfrm>
            <a:off x="345948" y="903732"/>
            <a:ext cx="2127885" cy="337184"/>
          </a:xfrm>
          <a:prstGeom prst="rect">
            <a:avLst/>
          </a:prstGeom>
          <a:solidFill>
            <a:srgbClr val="0000FF"/>
          </a:solidFill>
        </p:spPr>
        <p:txBody>
          <a:bodyPr vert="horz" wrap="square" lIns="0" tIns="0" rIns="0" bIns="0"/>
          <a:lstStyle/>
          <a:p>
            <a:pPr algn="l" rtl="0" eaLnBrk="0">
              <a:lnSpc>
                <a:spcPct val="129000"/>
              </a:lnSpc>
              <a:tabLst/>
            </a:pPr>
            <a:endParaRPr lang="Arial" altLang="Arial" sz="300" dirty="0"/>
          </a:p>
          <a:p>
            <a:pPr marL="168275" algn="l" rtl="0" eaLnBrk="0">
              <a:lnSpc>
                <a:spcPct val="92000"/>
              </a:lnSpc>
              <a:spcBef>
                <a:spcPts val="1"/>
              </a:spcBef>
              <a:tabLst/>
            </a:pPr>
            <a:r>
              <a:rPr sz="1500" b="1" kern="0" spc="6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3.</a:t>
            </a:r>
            <a:r>
              <a:rPr sz="1500" b="1" kern="0" spc="-250" dirty="0">
                <a:solidFill>
                  <a:srgbClr val="FFFFFF">
                    <a:alpha val="100000"/>
                  </a:srgbClr>
                </a:solidFill>
                <a:latin typeface="Microsoft YaHei"/>
                <a:ea typeface="Microsoft YaHei"/>
                <a:cs typeface="Microsoft YaHei"/>
              </a:rPr>
              <a:t> </a:t>
            </a:r>
            <a:r>
              <a:rPr sz="1500" b="1" kern="0" spc="6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凹版版画套色印刷</a:t>
            </a:r>
            <a:endParaRPr lang="Microsoft YaHei" altLang="Microsoft YaHei" sz="1500" dirty="0"/>
          </a:p>
        </p:txBody>
      </p:sp>
      <p:sp>
        <p:nvSpPr>
          <p:cNvPr id="1102" name="textbox 1102"/>
          <p:cNvSpPr/>
          <p:nvPr/>
        </p:nvSpPr>
        <p:spPr>
          <a:xfrm>
            <a:off x="250175" y="508136"/>
            <a:ext cx="2043429"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9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凹版版画的印刷</a:t>
            </a:r>
            <a:endParaRPr lang="Microsoft YaHei" altLang="Microsoft YaHei" sz="1500" dirty="0"/>
          </a:p>
        </p:txBody>
      </p:sp>
      <p:grpSp>
        <p:nvGrpSpPr>
          <p:cNvPr id="20" name="group 20"/>
          <p:cNvGrpSpPr/>
          <p:nvPr/>
        </p:nvGrpSpPr>
        <p:grpSpPr>
          <a:xfrm rot="21600000">
            <a:off x="11644884" y="322063"/>
            <a:ext cx="402335" cy="810268"/>
            <a:chOff x="0" y="0"/>
            <a:chExt cx="402335" cy="810268"/>
          </a:xfrm>
        </p:grpSpPr>
        <p:sp>
          <p:nvSpPr>
            <p:cNvPr id="1104" name="path"/>
            <p:cNvSpPr/>
            <p:nvPr/>
          </p:nvSpPr>
          <p:spPr>
            <a:xfrm>
              <a:off x="29521" y="0"/>
              <a:ext cx="343648" cy="310396"/>
            </a:xfrm>
            <a:custGeom>
              <a:avLst/>
              <a:gdLst/>
              <a:ahLst/>
              <a:cxnLst/>
              <a:rect l="0" t="0" r="0" b="0"/>
              <a:pathLst>
                <a:path w="541" h="488">
                  <a:moveTo>
                    <a:pt x="270" y="121"/>
                  </a:moveTo>
                  <a:cubicBezTo>
                    <a:pt x="381" y="-165"/>
                    <a:pt x="812" y="120"/>
                    <a:pt x="270" y="488"/>
                  </a:cubicBezTo>
                  <a:cubicBezTo>
                    <a:pt x="-271" y="120"/>
                    <a:pt x="159" y="-165"/>
                    <a:pt x="270" y="121"/>
                  </a:cubicBezTo>
                </a:path>
              </a:pathLst>
            </a:custGeom>
            <a:solidFill>
              <a:srgbClr val="FF0000">
                <a:alpha val="100000"/>
              </a:srgbClr>
            </a:solidFill>
            <a:ln cap="flat">
              <a:noFill/>
              <a:prstDash val="solid"/>
              <a:miter lim="0"/>
            </a:ln>
          </p:spPr>
          <p:txBody>
            <a:bodyPr rtlCol="0"/>
            <a:lstStyle/>
            <a:p>
              <a:pPr algn="ctr"/>
              <a:endParaRPr lang="zh-CN" altLang="en-US"/>
            </a:p>
          </p:txBody>
        </p:sp>
        <p:sp>
          <p:nvSpPr>
            <p:cNvPr id="1106" name="path"/>
            <p:cNvSpPr/>
            <p:nvPr/>
          </p:nvSpPr>
          <p:spPr>
            <a:xfrm>
              <a:off x="0" y="409456"/>
              <a:ext cx="402335" cy="400811"/>
            </a:xfrm>
            <a:custGeom>
              <a:avLst/>
              <a:gdLst/>
              <a:ahLst/>
              <a:cxnLst/>
              <a:rect l="0" t="0" r="0" b="0"/>
              <a:pathLst>
                <a:path w="633" h="631">
                  <a:moveTo>
                    <a:pt x="0" y="314"/>
                  </a:moveTo>
                  <a:lnTo>
                    <a:pt x="316" y="0"/>
                  </a:lnTo>
                  <a:lnTo>
                    <a:pt x="633" y="314"/>
                  </a:lnTo>
                  <a:lnTo>
                    <a:pt x="316" y="631"/>
                  </a:lnTo>
                  <a:lnTo>
                    <a:pt x="0" y="314"/>
                  </a:lnTo>
                </a:path>
              </a:pathLst>
            </a:custGeom>
            <a:solidFill>
              <a:srgbClr val="00B050">
                <a:alpha val="100000"/>
              </a:srgbClr>
            </a:solidFill>
            <a:ln cap="flat">
              <a:noFill/>
              <a:prstDash val="solid"/>
              <a:miter lim="0"/>
            </a:ln>
          </p:spPr>
          <p:txBody>
            <a:bodyPr rtlCol="0"/>
            <a:lstStyle/>
            <a:p>
              <a:pPr algn="ctr"/>
              <a:endParaRPr lang="zh-CN" altLang="en-US"/>
            </a:p>
          </p:txBody>
        </p:sp>
      </p:gr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8" name="picture 1108"/>
          <p:cNvPicPr>
            <a:picLocks noChangeAspect="1"/>
          </p:cNvPicPr>
          <p:nvPr/>
        </p:nvPicPr>
        <p:blipFill>
          <a:blip r:embed="rId2"/>
          <a:stretch>
            <a:fillRect/>
          </a:stretch>
        </p:blipFill>
        <p:spPr>
          <a:xfrm rot="21600000">
            <a:off x="4320540" y="2955035"/>
            <a:ext cx="2764535" cy="3451859"/>
          </a:xfrm>
          <a:prstGeom prst="rect">
            <a:avLst/>
          </a:prstGeom>
        </p:spPr>
      </p:pic>
      <p:sp>
        <p:nvSpPr>
          <p:cNvPr id="1110" name="textbox 1110"/>
          <p:cNvSpPr/>
          <p:nvPr/>
        </p:nvSpPr>
        <p:spPr>
          <a:xfrm>
            <a:off x="670057" y="2274311"/>
            <a:ext cx="10371455" cy="597534"/>
          </a:xfrm>
          <a:prstGeom prst="rect">
            <a:avLst/>
          </a:prstGeom>
        </p:spPr>
        <p:txBody>
          <a:bodyPr vert="horz" wrap="square" lIns="0" tIns="0" rIns="0" bIns="0"/>
          <a:lstStyle/>
          <a:p>
            <a:pPr algn="l" rtl="0" eaLnBrk="0">
              <a:lnSpc>
                <a:spcPct val="85230"/>
              </a:lnSpc>
              <a:tabLst/>
            </a:pPr>
            <a:endParaRPr lang="Arial" altLang="Arial" sz="100" dirty="0"/>
          </a:p>
          <a:p>
            <a:pPr algn="r" rtl="0" eaLnBrk="0">
              <a:lnSpc>
                <a:spcPct val="90000"/>
              </a:lnSpc>
              <a:tabLst/>
            </a:pPr>
            <a:r>
              <a:rPr sz="1500" kern="0" spc="80" dirty="0">
                <a:solidFill>
                  <a:srgbClr val="000000">
                    <a:alpha val="100000"/>
                  </a:srgbClr>
                </a:solidFill>
                <a:latin typeface="Microsoft YaHei"/>
                <a:ea typeface="Microsoft YaHei"/>
                <a:cs typeface="Microsoft YaHei"/>
              </a:rPr>
              <a:t>拼版套印指一块印版分隔成若干版，</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分别制版</a:t>
            </a:r>
            <a:r>
              <a:rPr sz="1500" kern="0" spc="-1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、上色，</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然后集合拼印完成；</a:t>
            </a:r>
            <a:r>
              <a:rPr sz="1500" kern="0" spc="-29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有的也采用</a:t>
            </a:r>
            <a:r>
              <a:rPr sz="1500" kern="0" spc="70" dirty="0">
                <a:solidFill>
                  <a:srgbClr val="000000">
                    <a:alpha val="100000"/>
                  </a:srgbClr>
                </a:solidFill>
                <a:latin typeface="Microsoft YaHei"/>
                <a:ea typeface="Microsoft YaHei"/>
                <a:cs typeface="Microsoft YaHei"/>
              </a:rPr>
              <a:t>拼贴版等方法</a:t>
            </a:r>
            <a:r>
              <a:rPr sz="1500" kern="0" spc="-1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。拼版套印</a:t>
            </a:r>
            <a:endParaRPr lang="Microsoft YaHei" altLang="Microsoft YaHei" sz="1500" dirty="0"/>
          </a:p>
          <a:p>
            <a:pPr marL="12700" algn="l" rtl="0" eaLnBrk="0">
              <a:lnSpc>
                <a:spcPts val="2880"/>
              </a:lnSpc>
              <a:tabLst/>
            </a:pPr>
            <a:r>
              <a:rPr sz="1500" kern="0" spc="80" dirty="0">
                <a:solidFill>
                  <a:srgbClr val="000000">
                    <a:alpha val="100000"/>
                  </a:srgbClr>
                </a:solidFill>
                <a:latin typeface="Microsoft YaHei"/>
                <a:ea typeface="Microsoft YaHei"/>
                <a:cs typeface="Microsoft YaHei"/>
              </a:rPr>
              <a:t>通常多色一次印刷，</a:t>
            </a:r>
            <a:r>
              <a:rPr sz="1500" kern="0" spc="-27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画面内会产生版痕</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112" name="textbox 1112"/>
          <p:cNvSpPr/>
          <p:nvPr/>
        </p:nvSpPr>
        <p:spPr>
          <a:xfrm>
            <a:off x="4012945" y="6414271"/>
            <a:ext cx="3766184"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kern="0" spc="80" dirty="0">
                <a:solidFill>
                  <a:srgbClr val="000000">
                    <a:alpha val="100000"/>
                  </a:srgbClr>
                </a:solidFill>
                <a:latin typeface="Microsoft YaHei"/>
                <a:ea typeface="Microsoft YaHei"/>
                <a:cs typeface="Microsoft YaHei"/>
              </a:rPr>
              <a:t>《卡牌》/熊静雯/2019/10</a:t>
            </a:r>
            <a:r>
              <a:rPr sz="1500" kern="0" spc="0" dirty="0">
                <a:solidFill>
                  <a:srgbClr val="000000">
                    <a:alpha val="100000"/>
                  </a:srgbClr>
                </a:solidFill>
                <a:latin typeface="Microsoft YaHei"/>
                <a:ea typeface="Microsoft YaHei"/>
                <a:cs typeface="Microsoft YaHei"/>
              </a:rPr>
              <a:t>cm</a:t>
            </a:r>
            <a:r>
              <a:rPr sz="1500" kern="0" spc="80" dirty="0">
                <a:solidFill>
                  <a:srgbClr val="000000">
                    <a:alpha val="100000"/>
                  </a:srgbClr>
                </a:solidFill>
                <a:latin typeface="Microsoft YaHei"/>
                <a:ea typeface="Microsoft YaHei"/>
                <a:cs typeface="Microsoft YaHei"/>
              </a:rPr>
              <a:t>*15</a:t>
            </a:r>
            <a:r>
              <a:rPr sz="1500" kern="0" spc="0" dirty="0">
                <a:solidFill>
                  <a:srgbClr val="000000">
                    <a:alpha val="100000"/>
                  </a:srgbClr>
                </a:solidFill>
                <a:latin typeface="Microsoft YaHei"/>
                <a:ea typeface="Microsoft YaHei"/>
                <a:cs typeface="Microsoft YaHei"/>
              </a:rPr>
              <a:t>cm</a:t>
            </a:r>
            <a:r>
              <a:rPr sz="1500" kern="0" spc="80" dirty="0">
                <a:solidFill>
                  <a:srgbClr val="000000">
                    <a:alpha val="100000"/>
                  </a:srgbClr>
                </a:solidFill>
                <a:latin typeface="Microsoft YaHei"/>
                <a:ea typeface="Microsoft YaHei"/>
                <a:cs typeface="Microsoft YaHei"/>
              </a:rPr>
              <a:t>*12</a:t>
            </a:r>
            <a:endParaRPr lang="Microsoft YaHei" altLang="Microsoft YaHei" sz="1500" dirty="0"/>
          </a:p>
        </p:txBody>
      </p:sp>
      <p:sp>
        <p:nvSpPr>
          <p:cNvPr id="1114" name="textbox 1114"/>
          <p:cNvSpPr/>
          <p:nvPr/>
        </p:nvSpPr>
        <p:spPr>
          <a:xfrm>
            <a:off x="4811267" y="1543811"/>
            <a:ext cx="2120264" cy="399415"/>
          </a:xfrm>
          <a:prstGeom prst="rect">
            <a:avLst/>
          </a:prstGeom>
          <a:solidFill>
            <a:srgbClr val="FC4007"/>
          </a:solidFill>
        </p:spPr>
        <p:txBody>
          <a:bodyPr vert="horz" wrap="square" lIns="0" tIns="0" rIns="0" bIns="0"/>
          <a:lstStyle/>
          <a:p>
            <a:pPr algn="l" rtl="0" eaLnBrk="0">
              <a:lnSpc>
                <a:spcPct val="86615"/>
              </a:lnSpc>
              <a:tabLst/>
            </a:pPr>
            <a:endParaRPr lang="Arial" altLang="Arial" sz="100" dirty="0"/>
          </a:p>
          <a:p>
            <a:pPr marL="238759" algn="l" rtl="0" eaLnBrk="0">
              <a:lnSpc>
                <a:spcPts val="2542"/>
              </a:lnSpc>
              <a:tabLst/>
            </a:pPr>
            <a:r>
              <a:rPr sz="1900" kern="0" spc="-120" dirty="0">
                <a:solidFill>
                  <a:srgbClr val="FFFFFF">
                    <a:alpha val="100000"/>
                  </a:srgbClr>
                </a:solidFill>
                <a:latin typeface="Microsoft YaHei"/>
                <a:ea typeface="Microsoft YaHei"/>
                <a:cs typeface="Microsoft YaHei"/>
              </a:rPr>
              <a:t>（</a:t>
            </a:r>
            <a:r>
              <a:rPr sz="1900" kern="0" spc="-200" dirty="0">
                <a:solidFill>
                  <a:srgbClr val="FFFFFF">
                    <a:alpha val="100000"/>
                  </a:srgbClr>
                </a:solidFill>
                <a:latin typeface="Microsoft YaHei"/>
                <a:ea typeface="Microsoft YaHei"/>
                <a:cs typeface="Microsoft YaHei"/>
              </a:rPr>
              <a:t> </a:t>
            </a:r>
            <a:r>
              <a:rPr sz="1900" kern="0" spc="-120" dirty="0">
                <a:solidFill>
                  <a:srgbClr val="FFFFFF">
                    <a:alpha val="100000"/>
                  </a:srgbClr>
                </a:solidFill>
                <a:latin typeface="Microsoft YaHei"/>
                <a:ea typeface="Microsoft YaHei"/>
                <a:cs typeface="Microsoft YaHei"/>
              </a:rPr>
              <a:t>3</a:t>
            </a:r>
            <a:r>
              <a:rPr sz="1900" kern="0" spc="-310" dirty="0">
                <a:solidFill>
                  <a:srgbClr val="FFFFFF">
                    <a:alpha val="100000"/>
                  </a:srgbClr>
                </a:solidFill>
                <a:latin typeface="Microsoft YaHei"/>
                <a:ea typeface="Microsoft YaHei"/>
                <a:cs typeface="Microsoft YaHei"/>
              </a:rPr>
              <a:t> </a:t>
            </a:r>
            <a:r>
              <a:rPr sz="1900" kern="0" spc="-120" dirty="0">
                <a:solidFill>
                  <a:srgbClr val="FFFFFF">
                    <a:alpha val="100000"/>
                  </a:srgbClr>
                </a:solidFill>
                <a:latin typeface="Microsoft YaHei"/>
                <a:ea typeface="Microsoft YaHei"/>
                <a:cs typeface="Microsoft YaHei"/>
              </a:rPr>
              <a:t>）拼版套色印</a:t>
            </a:r>
            <a:endParaRPr lang="Microsoft YaHei" altLang="Microsoft YaHei" sz="1900" dirty="0"/>
          </a:p>
        </p:txBody>
      </p:sp>
      <p:sp>
        <p:nvSpPr>
          <p:cNvPr id="1116" name="textbox 1116"/>
          <p:cNvSpPr/>
          <p:nvPr/>
        </p:nvSpPr>
        <p:spPr>
          <a:xfrm>
            <a:off x="345948" y="903732"/>
            <a:ext cx="2127885" cy="337184"/>
          </a:xfrm>
          <a:prstGeom prst="rect">
            <a:avLst/>
          </a:prstGeom>
          <a:solidFill>
            <a:srgbClr val="0000FF"/>
          </a:solidFill>
        </p:spPr>
        <p:txBody>
          <a:bodyPr vert="horz" wrap="square" lIns="0" tIns="0" rIns="0" bIns="0"/>
          <a:lstStyle/>
          <a:p>
            <a:pPr algn="l" rtl="0" eaLnBrk="0">
              <a:lnSpc>
                <a:spcPct val="129000"/>
              </a:lnSpc>
              <a:tabLst/>
            </a:pPr>
            <a:endParaRPr lang="Arial" altLang="Arial" sz="300" dirty="0"/>
          </a:p>
          <a:p>
            <a:pPr marL="168275" algn="l" rtl="0" eaLnBrk="0">
              <a:lnSpc>
                <a:spcPct val="92000"/>
              </a:lnSpc>
              <a:spcBef>
                <a:spcPts val="1"/>
              </a:spcBef>
              <a:tabLst/>
            </a:pPr>
            <a:r>
              <a:rPr sz="1500" b="1" kern="0" spc="6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3.</a:t>
            </a:r>
            <a:r>
              <a:rPr sz="1500" b="1" kern="0" spc="-250" dirty="0">
                <a:solidFill>
                  <a:srgbClr val="FFFFFF">
                    <a:alpha val="100000"/>
                  </a:srgbClr>
                </a:solidFill>
                <a:latin typeface="Microsoft YaHei"/>
                <a:ea typeface="Microsoft YaHei"/>
                <a:cs typeface="Microsoft YaHei"/>
              </a:rPr>
              <a:t> </a:t>
            </a:r>
            <a:r>
              <a:rPr sz="1500" b="1" kern="0" spc="6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凹版版画套色印刷</a:t>
            </a:r>
            <a:endParaRPr lang="Microsoft YaHei" altLang="Microsoft YaHei" sz="1500" dirty="0"/>
          </a:p>
        </p:txBody>
      </p:sp>
      <p:sp>
        <p:nvSpPr>
          <p:cNvPr id="1118" name="textbox 1118"/>
          <p:cNvSpPr/>
          <p:nvPr/>
        </p:nvSpPr>
        <p:spPr>
          <a:xfrm>
            <a:off x="250175" y="508136"/>
            <a:ext cx="2043429"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9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凹版版画的印刷</a:t>
            </a:r>
            <a:endParaRPr lang="Microsoft YaHei" altLang="Microsoft YaHei" sz="1500" dirty="0"/>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0" name="textbox 1120"/>
          <p:cNvSpPr/>
          <p:nvPr/>
        </p:nvSpPr>
        <p:spPr>
          <a:xfrm>
            <a:off x="432282" y="2228908"/>
            <a:ext cx="10380344" cy="982344"/>
          </a:xfrm>
          <a:prstGeom prst="rect">
            <a:avLst/>
          </a:prstGeom>
        </p:spPr>
        <p:txBody>
          <a:bodyPr vert="horz" wrap="square" lIns="0" tIns="0" rIns="0" bIns="0"/>
          <a:lstStyle/>
          <a:p>
            <a:pPr algn="l" rtl="0" eaLnBrk="0">
              <a:lnSpc>
                <a:spcPct val="85230"/>
              </a:lnSpc>
              <a:tabLst/>
            </a:pPr>
            <a:endParaRPr lang="Arial" altLang="Arial" sz="100" dirty="0"/>
          </a:p>
          <a:p>
            <a:pPr marL="408940" algn="l" rtl="0" eaLnBrk="0">
              <a:lnSpc>
                <a:spcPct val="90000"/>
              </a:lnSpc>
              <a:tabLst/>
            </a:pPr>
            <a:r>
              <a:rPr sz="1500" kern="0" spc="90" dirty="0">
                <a:solidFill>
                  <a:srgbClr val="000000">
                    <a:alpha val="100000"/>
                  </a:srgbClr>
                </a:solidFill>
                <a:latin typeface="Microsoft YaHei"/>
                <a:ea typeface="Microsoft YaHei"/>
                <a:cs typeface="Microsoft YaHei"/>
              </a:rPr>
              <a:t>该技法原理类似丝网印刷方法，</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采用硫酸纸</a:t>
            </a:r>
            <a:r>
              <a:rPr sz="1500" kern="0" spc="-1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、涤纶胶片等</a:t>
            </a:r>
            <a:r>
              <a:rPr sz="1500" kern="0" spc="80" dirty="0">
                <a:solidFill>
                  <a:srgbClr val="000000">
                    <a:alpha val="100000"/>
                  </a:srgbClr>
                </a:solidFill>
                <a:latin typeface="Microsoft YaHei"/>
                <a:ea typeface="Microsoft YaHei"/>
                <a:cs typeface="Microsoft YaHei"/>
              </a:rPr>
              <a:t>材料制作成镂空形，</a:t>
            </a:r>
            <a:r>
              <a:rPr sz="1500" kern="0" spc="-3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将镂空形覆盖在印版上，</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透过镂空</a:t>
            </a:r>
            <a:endParaRPr lang="Microsoft YaHei" altLang="Microsoft YaHei" sz="1500" dirty="0"/>
          </a:p>
          <a:p>
            <a:pPr marL="12700" indent="12700" algn="l" rtl="0" eaLnBrk="0">
              <a:lnSpc>
                <a:spcPct val="164000"/>
              </a:lnSpc>
              <a:spcBef>
                <a:spcPts val="5"/>
              </a:spcBef>
              <a:tabLst/>
            </a:pPr>
            <a:r>
              <a:rPr sz="1500" kern="0" spc="90" dirty="0">
                <a:solidFill>
                  <a:srgbClr val="000000">
                    <a:alpha val="100000"/>
                  </a:srgbClr>
                </a:solidFill>
                <a:latin typeface="Microsoft YaHei"/>
                <a:ea typeface="Microsoft YaHei"/>
                <a:cs typeface="Microsoft YaHei"/>
              </a:rPr>
              <a:t>图形能够接触到版面，</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没</a:t>
            </a:r>
            <a:r>
              <a:rPr sz="1500" kern="0" spc="80" dirty="0">
                <a:solidFill>
                  <a:srgbClr val="000000">
                    <a:alpha val="100000"/>
                  </a:srgbClr>
                </a:solidFill>
                <a:latin typeface="Microsoft YaHei"/>
                <a:ea typeface="Microsoft YaHei"/>
                <a:cs typeface="Microsoft YaHei"/>
              </a:rPr>
              <a:t>有镂空形的版面被覆盖住，</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这样在镂空位置局部上色</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。注意这样的上色方式，</a:t>
            </a:r>
            <a:r>
              <a:rPr sz="1500" kern="0" spc="-27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需要在印版上</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巧妙设计，</a:t>
            </a:r>
            <a:r>
              <a:rPr sz="1500" kern="0" spc="-2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灵活安排位置，</a:t>
            </a:r>
            <a:r>
              <a:rPr sz="1500" kern="0" spc="-31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否则会产生颜色与颜色互相混合</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122" name="textbox 1122"/>
          <p:cNvSpPr/>
          <p:nvPr/>
        </p:nvSpPr>
        <p:spPr>
          <a:xfrm>
            <a:off x="1081307" y="5113598"/>
            <a:ext cx="5095240" cy="250825"/>
          </a:xfrm>
          <a:prstGeom prst="rect">
            <a:avLst/>
          </a:prstGeom>
        </p:spPr>
        <p:txBody>
          <a:bodyPr vert="horz" wrap="square" lIns="0" tIns="0" rIns="0" bIns="0"/>
          <a:lstStyle/>
          <a:p>
            <a:pPr algn="l" rtl="0" eaLnBrk="0">
              <a:lnSpc>
                <a:spcPct val="89937"/>
              </a:lnSpc>
              <a:tabLst/>
            </a:pPr>
            <a:endParaRPr lang="Arial" altLang="Arial" sz="100" dirty="0"/>
          </a:p>
          <a:p>
            <a:pPr algn="r" rtl="0" eaLnBrk="0">
              <a:lnSpc>
                <a:spcPct val="98000"/>
              </a:lnSpc>
              <a:tabLst/>
            </a:pPr>
            <a:r>
              <a:rPr sz="1500" kern="0" spc="50" dirty="0">
                <a:solidFill>
                  <a:srgbClr val="000000">
                    <a:alpha val="100000"/>
                  </a:srgbClr>
                </a:solidFill>
                <a:latin typeface="Microsoft YaHei"/>
                <a:ea typeface="Microsoft YaHei"/>
                <a:cs typeface="Microsoft YaHei"/>
              </a:rPr>
              <a:t>彩虹色印刷其实就是制造渐变效果，</a:t>
            </a:r>
            <a:r>
              <a:rPr sz="1500" kern="0" spc="-28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也叫一滚多色技法</a:t>
            </a:r>
            <a:r>
              <a:rPr sz="1500" kern="0" spc="-25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124" name="textbox 1124"/>
          <p:cNvSpPr/>
          <p:nvPr/>
        </p:nvSpPr>
        <p:spPr>
          <a:xfrm>
            <a:off x="4594859" y="4113275"/>
            <a:ext cx="2372995" cy="399415"/>
          </a:xfrm>
          <a:prstGeom prst="rect">
            <a:avLst/>
          </a:prstGeom>
          <a:solidFill>
            <a:srgbClr val="FC4007"/>
          </a:solidFill>
        </p:spPr>
        <p:txBody>
          <a:bodyPr vert="horz" wrap="square" lIns="0" tIns="0" rIns="0" bIns="0"/>
          <a:lstStyle/>
          <a:p>
            <a:pPr algn="l" rtl="0" eaLnBrk="0">
              <a:lnSpc>
                <a:spcPct val="84947"/>
              </a:lnSpc>
              <a:tabLst/>
            </a:pPr>
            <a:endParaRPr lang="Arial" altLang="Arial" sz="100" dirty="0"/>
          </a:p>
          <a:p>
            <a:pPr marL="238759" algn="l" rtl="0" eaLnBrk="0">
              <a:lnSpc>
                <a:spcPts val="2542"/>
              </a:lnSpc>
              <a:tabLst/>
            </a:pPr>
            <a:r>
              <a:rPr sz="1900" kern="0" spc="-120" dirty="0">
                <a:solidFill>
                  <a:srgbClr val="FFFFFF">
                    <a:alpha val="100000"/>
                  </a:srgbClr>
                </a:solidFill>
                <a:latin typeface="Microsoft YaHei"/>
                <a:ea typeface="Microsoft YaHei"/>
                <a:cs typeface="Microsoft YaHei"/>
              </a:rPr>
              <a:t>（</a:t>
            </a:r>
            <a:r>
              <a:rPr sz="1900" kern="0" spc="-200" dirty="0">
                <a:solidFill>
                  <a:srgbClr val="FFFFFF">
                    <a:alpha val="100000"/>
                  </a:srgbClr>
                </a:solidFill>
                <a:latin typeface="Microsoft YaHei"/>
                <a:ea typeface="Microsoft YaHei"/>
                <a:cs typeface="Microsoft YaHei"/>
              </a:rPr>
              <a:t> </a:t>
            </a:r>
            <a:r>
              <a:rPr sz="1900" kern="0" spc="-120" dirty="0">
                <a:solidFill>
                  <a:srgbClr val="FFFFFF">
                    <a:alpha val="100000"/>
                  </a:srgbClr>
                </a:solidFill>
                <a:latin typeface="Microsoft YaHei"/>
                <a:ea typeface="Microsoft YaHei"/>
                <a:cs typeface="Microsoft YaHei"/>
              </a:rPr>
              <a:t>5</a:t>
            </a:r>
            <a:r>
              <a:rPr sz="1900" kern="0" spc="-310" dirty="0">
                <a:solidFill>
                  <a:srgbClr val="FFFFFF">
                    <a:alpha val="100000"/>
                  </a:srgbClr>
                </a:solidFill>
                <a:latin typeface="Microsoft YaHei"/>
                <a:ea typeface="Microsoft YaHei"/>
                <a:cs typeface="Microsoft YaHei"/>
              </a:rPr>
              <a:t> </a:t>
            </a:r>
            <a:r>
              <a:rPr sz="1900" kern="0" spc="-120" dirty="0">
                <a:solidFill>
                  <a:srgbClr val="FFFFFF">
                    <a:alpha val="100000"/>
                  </a:srgbClr>
                </a:solidFill>
                <a:latin typeface="Microsoft YaHei"/>
                <a:ea typeface="Microsoft YaHei"/>
                <a:cs typeface="Microsoft YaHei"/>
              </a:rPr>
              <a:t>）彩虹色印刷</a:t>
            </a:r>
            <a:endParaRPr lang="Microsoft YaHei" altLang="Microsoft YaHei" sz="1900" dirty="0"/>
          </a:p>
        </p:txBody>
      </p:sp>
      <p:sp>
        <p:nvSpPr>
          <p:cNvPr id="1126" name="textbox 1126"/>
          <p:cNvSpPr/>
          <p:nvPr/>
        </p:nvSpPr>
        <p:spPr>
          <a:xfrm>
            <a:off x="4507991" y="1594103"/>
            <a:ext cx="2372995" cy="399415"/>
          </a:xfrm>
          <a:prstGeom prst="rect">
            <a:avLst/>
          </a:prstGeom>
          <a:solidFill>
            <a:srgbClr val="FC4007"/>
          </a:solidFill>
        </p:spPr>
        <p:txBody>
          <a:bodyPr vert="horz" wrap="square" lIns="0" tIns="0" rIns="0" bIns="0"/>
          <a:lstStyle/>
          <a:p>
            <a:pPr algn="l" rtl="0" eaLnBrk="0">
              <a:lnSpc>
                <a:spcPct val="85780"/>
              </a:lnSpc>
              <a:tabLst/>
            </a:pPr>
            <a:endParaRPr lang="Arial" altLang="Arial" sz="100" dirty="0"/>
          </a:p>
          <a:p>
            <a:pPr marL="239395" algn="l" rtl="0" eaLnBrk="0">
              <a:lnSpc>
                <a:spcPts val="2542"/>
              </a:lnSpc>
              <a:tabLst/>
            </a:pPr>
            <a:r>
              <a:rPr sz="1900" kern="0" spc="-100" dirty="0">
                <a:solidFill>
                  <a:srgbClr val="FFFFFF">
                    <a:alpha val="100000"/>
                  </a:srgbClr>
                </a:solidFill>
                <a:latin typeface="Microsoft YaHei"/>
                <a:ea typeface="Microsoft YaHei"/>
                <a:cs typeface="Microsoft YaHei"/>
              </a:rPr>
              <a:t>（</a:t>
            </a:r>
            <a:r>
              <a:rPr sz="1900" kern="0" spc="-160" dirty="0">
                <a:solidFill>
                  <a:srgbClr val="FFFFFF">
                    <a:alpha val="100000"/>
                  </a:srgbClr>
                </a:solidFill>
                <a:latin typeface="Microsoft YaHei"/>
                <a:ea typeface="Microsoft YaHei"/>
                <a:cs typeface="Microsoft YaHei"/>
              </a:rPr>
              <a:t> </a:t>
            </a:r>
            <a:r>
              <a:rPr sz="1900" kern="0" spc="-100" dirty="0">
                <a:solidFill>
                  <a:srgbClr val="FFFFFF">
                    <a:alpha val="100000"/>
                  </a:srgbClr>
                </a:solidFill>
                <a:latin typeface="Microsoft YaHei"/>
                <a:ea typeface="Microsoft YaHei"/>
                <a:cs typeface="Microsoft YaHei"/>
              </a:rPr>
              <a:t>4</a:t>
            </a:r>
            <a:r>
              <a:rPr sz="1900" kern="0" spc="-310" dirty="0">
                <a:solidFill>
                  <a:srgbClr val="FFFFFF">
                    <a:alpha val="100000"/>
                  </a:srgbClr>
                </a:solidFill>
                <a:latin typeface="Microsoft YaHei"/>
                <a:ea typeface="Microsoft YaHei"/>
                <a:cs typeface="Microsoft YaHei"/>
              </a:rPr>
              <a:t> </a:t>
            </a:r>
            <a:r>
              <a:rPr sz="1900" kern="0" spc="-100" dirty="0">
                <a:solidFill>
                  <a:srgbClr val="FFFFFF">
                    <a:alpha val="100000"/>
                  </a:srgbClr>
                </a:solidFill>
                <a:latin typeface="Microsoft YaHei"/>
                <a:ea typeface="Microsoft YaHei"/>
                <a:cs typeface="Microsoft YaHei"/>
              </a:rPr>
              <a:t>）镂空版套色印</a:t>
            </a:r>
            <a:endParaRPr lang="Microsoft YaHei" altLang="Microsoft YaHei" sz="1900" dirty="0"/>
          </a:p>
        </p:txBody>
      </p:sp>
      <p:sp>
        <p:nvSpPr>
          <p:cNvPr id="1128" name="textbox 1128"/>
          <p:cNvSpPr/>
          <p:nvPr/>
        </p:nvSpPr>
        <p:spPr>
          <a:xfrm>
            <a:off x="345948" y="903732"/>
            <a:ext cx="2127885" cy="337184"/>
          </a:xfrm>
          <a:prstGeom prst="rect">
            <a:avLst/>
          </a:prstGeom>
          <a:solidFill>
            <a:srgbClr val="0000FF"/>
          </a:solidFill>
        </p:spPr>
        <p:txBody>
          <a:bodyPr vert="horz" wrap="square" lIns="0" tIns="0" rIns="0" bIns="0"/>
          <a:lstStyle/>
          <a:p>
            <a:pPr algn="l" rtl="0" eaLnBrk="0">
              <a:lnSpc>
                <a:spcPct val="129000"/>
              </a:lnSpc>
              <a:tabLst/>
            </a:pPr>
            <a:endParaRPr lang="Arial" altLang="Arial" sz="300" dirty="0"/>
          </a:p>
          <a:p>
            <a:pPr marL="168275" algn="l" rtl="0" eaLnBrk="0">
              <a:lnSpc>
                <a:spcPct val="92000"/>
              </a:lnSpc>
              <a:spcBef>
                <a:spcPts val="1"/>
              </a:spcBef>
              <a:tabLst/>
            </a:pPr>
            <a:r>
              <a:rPr sz="1500" b="1" kern="0" spc="6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3.</a:t>
            </a:r>
            <a:r>
              <a:rPr sz="1500" b="1" kern="0" spc="-250" dirty="0">
                <a:solidFill>
                  <a:srgbClr val="FFFFFF">
                    <a:alpha val="100000"/>
                  </a:srgbClr>
                </a:solidFill>
                <a:latin typeface="Microsoft YaHei"/>
                <a:ea typeface="Microsoft YaHei"/>
                <a:cs typeface="Microsoft YaHei"/>
              </a:rPr>
              <a:t> </a:t>
            </a:r>
            <a:r>
              <a:rPr sz="1500" b="1" kern="0" spc="6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凹版版画套色印刷</a:t>
            </a:r>
            <a:endParaRPr lang="Microsoft YaHei" altLang="Microsoft YaHei" sz="1500" dirty="0"/>
          </a:p>
        </p:txBody>
      </p:sp>
      <p:sp>
        <p:nvSpPr>
          <p:cNvPr id="1130" name="textbox 1130"/>
          <p:cNvSpPr/>
          <p:nvPr/>
        </p:nvSpPr>
        <p:spPr>
          <a:xfrm>
            <a:off x="250175" y="508136"/>
            <a:ext cx="2043429"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9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凹版版画的印刷</a:t>
            </a:r>
            <a:endParaRPr lang="Microsoft YaHei" altLang="Microsoft YaHei" sz="1500" dirty="0"/>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2" name="textbox 1132"/>
          <p:cNvSpPr/>
          <p:nvPr/>
        </p:nvSpPr>
        <p:spPr>
          <a:xfrm>
            <a:off x="358673" y="3459353"/>
            <a:ext cx="3974465" cy="412115"/>
          </a:xfrm>
          <a:prstGeom prst="rect">
            <a:avLst/>
          </a:prstGeom>
        </p:spPr>
        <p:txBody>
          <a:bodyPr vert="horz" wrap="square" lIns="0" tIns="0" rIns="0" bIns="0"/>
          <a:lstStyle/>
          <a:p>
            <a:pPr algn="l" rtl="0" eaLnBrk="0">
              <a:lnSpc>
                <a:spcPct val="83341"/>
              </a:lnSpc>
              <a:tabLst/>
            </a:pPr>
            <a:endParaRPr lang="Arial" altLang="Arial" sz="100" dirty="0"/>
          </a:p>
          <a:p>
            <a:pPr marL="161925" algn="l" rtl="0" eaLnBrk="0">
              <a:lnSpc>
                <a:spcPts val="3043"/>
              </a:lnSpc>
              <a:tabLst/>
            </a:pPr>
            <a:r>
              <a:rPr sz="2300" b="1" kern="0" spc="-150" dirty="0">
                <a:ln w="8717"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2300" b="1" kern="0" spc="-160" dirty="0">
                <a:solidFill>
                  <a:srgbClr val="FC4007">
                    <a:alpha val="100000"/>
                  </a:srgbClr>
                </a:solidFill>
                <a:latin typeface="Microsoft YaHei"/>
                <a:ea typeface="Microsoft YaHei"/>
                <a:cs typeface="Microsoft YaHei"/>
              </a:rPr>
              <a:t> </a:t>
            </a:r>
            <a:r>
              <a:rPr sz="2300" b="1" kern="0" spc="-150" dirty="0">
                <a:ln w="8717"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2300" b="1" kern="0" spc="-300" dirty="0">
                <a:solidFill>
                  <a:srgbClr val="FC4007">
                    <a:alpha val="100000"/>
                  </a:srgbClr>
                </a:solidFill>
                <a:latin typeface="Microsoft YaHei"/>
                <a:ea typeface="Microsoft YaHei"/>
                <a:cs typeface="Microsoft YaHei"/>
              </a:rPr>
              <a:t> </a:t>
            </a:r>
            <a:r>
              <a:rPr sz="2300" b="1" kern="0" spc="-150" dirty="0">
                <a:ln w="8717"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2300" b="1" kern="0" spc="-480" dirty="0">
                <a:solidFill>
                  <a:srgbClr val="FC4007">
                    <a:alpha val="100000"/>
                  </a:srgbClr>
                </a:solidFill>
                <a:latin typeface="Microsoft YaHei"/>
                <a:ea typeface="Microsoft YaHei"/>
                <a:cs typeface="Microsoft YaHei"/>
              </a:rPr>
              <a:t> </a:t>
            </a:r>
            <a:r>
              <a:rPr sz="2300" b="1" kern="0" spc="-150" dirty="0">
                <a:ln w="8717"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凹版版画的印刷</a:t>
            </a:r>
            <a:r>
              <a:rPr sz="2300" b="1" kern="0" spc="0" dirty="0">
                <a:solidFill>
                  <a:srgbClr val="FC4007">
                    <a:alpha val="100000"/>
                  </a:srgbClr>
                </a:solidFill>
                <a:latin typeface="Microsoft YaHei"/>
                <a:ea typeface="Microsoft YaHei"/>
                <a:cs typeface="Microsoft YaHei"/>
              </a:rPr>
              <a:t>  </a:t>
            </a:r>
            <a:endParaRPr lang="Microsoft YaHei" altLang="Microsoft YaHei" sz="2300" dirty="0"/>
          </a:p>
        </p:txBody>
      </p:sp>
      <p:pic>
        <p:nvPicPr>
          <p:cNvPr id="1134" name="picture 1134"/>
          <p:cNvPicPr>
            <a:picLocks noChangeAspect="1"/>
          </p:cNvPicPr>
          <p:nvPr/>
        </p:nvPicPr>
        <p:blipFill>
          <a:blip r:embed="rId2"/>
          <a:stretch>
            <a:fillRect/>
          </a:stretch>
        </p:blipFill>
        <p:spPr>
          <a:xfrm rot="21600000">
            <a:off x="3420313" y="3681729"/>
            <a:ext cx="896645" cy="26034"/>
          </a:xfrm>
          <a:prstGeom prst="rect">
            <a:avLst/>
          </a:prstGeom>
        </p:spPr>
      </p:pic>
      <p:pic>
        <p:nvPicPr>
          <p:cNvPr id="1136" name="picture 1136"/>
          <p:cNvPicPr>
            <a:picLocks noChangeAspect="1"/>
          </p:cNvPicPr>
          <p:nvPr/>
        </p:nvPicPr>
        <p:blipFill>
          <a:blip r:embed="rId3"/>
          <a:stretch>
            <a:fillRect/>
          </a:stretch>
        </p:blipFill>
        <p:spPr>
          <a:xfrm rot="21600000">
            <a:off x="6297929" y="2289492"/>
            <a:ext cx="485253" cy="2811779"/>
          </a:xfrm>
          <a:prstGeom prst="rect">
            <a:avLst/>
          </a:prstGeom>
        </p:spPr>
      </p:pic>
      <p:sp>
        <p:nvSpPr>
          <p:cNvPr id="1138" name="textbox 1138"/>
          <p:cNvSpPr/>
          <p:nvPr/>
        </p:nvSpPr>
        <p:spPr>
          <a:xfrm>
            <a:off x="7266431" y="4718303"/>
            <a:ext cx="2981325" cy="399415"/>
          </a:xfrm>
          <a:prstGeom prst="rect">
            <a:avLst/>
          </a:prstGeom>
          <a:solidFill>
            <a:srgbClr val="FC4007"/>
          </a:solidFill>
        </p:spPr>
        <p:txBody>
          <a:bodyPr vert="horz" wrap="square" lIns="0" tIns="0" rIns="0" bIns="0"/>
          <a:lstStyle/>
          <a:p>
            <a:pPr algn="l" rtl="0" eaLnBrk="0">
              <a:lnSpc>
                <a:spcPct val="81610"/>
              </a:lnSpc>
              <a:tabLst/>
            </a:pPr>
            <a:endParaRPr lang="Arial" altLang="Arial" sz="100" dirty="0"/>
          </a:p>
          <a:p>
            <a:pPr marL="239395" algn="l" rtl="0" eaLnBrk="0">
              <a:lnSpc>
                <a:spcPts val="2542"/>
              </a:lnSpc>
              <a:tabLst/>
            </a:pPr>
            <a:r>
              <a:rPr sz="2000" kern="0" spc="-170" dirty="0">
                <a:solidFill>
                  <a:srgbClr val="FFFFFF">
                    <a:alpha val="100000"/>
                  </a:srgbClr>
                </a:solidFill>
                <a:latin typeface="Microsoft YaHei"/>
                <a:ea typeface="Microsoft YaHei"/>
                <a:cs typeface="Microsoft YaHei"/>
              </a:rPr>
              <a:t>（</a:t>
            </a:r>
            <a:r>
              <a:rPr sz="2000" kern="0" spc="-240" dirty="0">
                <a:solidFill>
                  <a:srgbClr val="FFFFFF">
                    <a:alpha val="100000"/>
                  </a:srgbClr>
                </a:solidFill>
                <a:latin typeface="Microsoft YaHei"/>
                <a:ea typeface="Microsoft YaHei"/>
                <a:cs typeface="Microsoft YaHei"/>
              </a:rPr>
              <a:t> </a:t>
            </a:r>
            <a:r>
              <a:rPr sz="2000" kern="0" spc="-170" dirty="0">
                <a:solidFill>
                  <a:srgbClr val="FFFFFF">
                    <a:alpha val="100000"/>
                  </a:srgbClr>
                </a:solidFill>
                <a:latin typeface="Microsoft YaHei"/>
                <a:ea typeface="Microsoft YaHei"/>
                <a:cs typeface="Microsoft YaHei"/>
              </a:rPr>
              <a:t>3</a:t>
            </a:r>
            <a:r>
              <a:rPr sz="2000" kern="0" spc="-340" dirty="0">
                <a:solidFill>
                  <a:srgbClr val="FFFFFF">
                    <a:alpha val="100000"/>
                  </a:srgbClr>
                </a:solidFill>
                <a:latin typeface="Microsoft YaHei"/>
                <a:ea typeface="Microsoft YaHei"/>
                <a:cs typeface="Microsoft YaHei"/>
              </a:rPr>
              <a:t> </a:t>
            </a:r>
            <a:r>
              <a:rPr sz="2000" kern="0" spc="-170" dirty="0">
                <a:solidFill>
                  <a:srgbClr val="FFFFFF">
                    <a:alpha val="100000"/>
                  </a:srgbClr>
                </a:solidFill>
                <a:latin typeface="Microsoft YaHei"/>
                <a:ea typeface="Microsoft YaHei"/>
                <a:cs typeface="Microsoft YaHei"/>
              </a:rPr>
              <a:t>）特殊印迹压印</a:t>
            </a:r>
            <a:r>
              <a:rPr sz="2000" kern="0" spc="-180" dirty="0">
                <a:solidFill>
                  <a:srgbClr val="FFFFFF">
                    <a:alpha val="100000"/>
                  </a:srgbClr>
                </a:solidFill>
                <a:latin typeface="Microsoft YaHei"/>
                <a:ea typeface="Microsoft YaHei"/>
                <a:cs typeface="Microsoft YaHei"/>
              </a:rPr>
              <a:t>法</a:t>
            </a:r>
            <a:endParaRPr lang="Microsoft YaHei" altLang="Microsoft YaHei" sz="2000" dirty="0"/>
          </a:p>
        </p:txBody>
      </p:sp>
      <p:sp>
        <p:nvSpPr>
          <p:cNvPr id="1140" name="textbox 1140"/>
          <p:cNvSpPr/>
          <p:nvPr/>
        </p:nvSpPr>
        <p:spPr>
          <a:xfrm>
            <a:off x="7266431" y="3496055"/>
            <a:ext cx="2980054" cy="399415"/>
          </a:xfrm>
          <a:prstGeom prst="rect">
            <a:avLst/>
          </a:prstGeom>
          <a:solidFill>
            <a:srgbClr val="FC4007"/>
          </a:solidFill>
        </p:spPr>
        <p:txBody>
          <a:bodyPr vert="horz" wrap="square" lIns="0" tIns="0" rIns="0" bIns="0"/>
          <a:lstStyle/>
          <a:p>
            <a:pPr algn="l" rtl="0" eaLnBrk="0">
              <a:lnSpc>
                <a:spcPct val="84946"/>
              </a:lnSpc>
              <a:tabLst/>
            </a:pPr>
            <a:endParaRPr lang="Arial" altLang="Arial" sz="100" dirty="0"/>
          </a:p>
          <a:p>
            <a:pPr marL="239395" algn="l" rtl="0" eaLnBrk="0">
              <a:lnSpc>
                <a:spcPts val="2542"/>
              </a:lnSpc>
              <a:tabLst/>
            </a:pPr>
            <a:r>
              <a:rPr sz="1900" kern="0" spc="-150" dirty="0">
                <a:solidFill>
                  <a:srgbClr val="FFFFFF">
                    <a:alpha val="100000"/>
                  </a:srgbClr>
                </a:solidFill>
                <a:latin typeface="Microsoft YaHei"/>
                <a:ea typeface="Microsoft YaHei"/>
                <a:cs typeface="Microsoft YaHei"/>
              </a:rPr>
              <a:t>（</a:t>
            </a:r>
            <a:r>
              <a:rPr sz="1900" kern="0" spc="-140" dirty="0">
                <a:solidFill>
                  <a:srgbClr val="FFFFFF">
                    <a:alpha val="100000"/>
                  </a:srgbClr>
                </a:solidFill>
                <a:latin typeface="Microsoft YaHei"/>
                <a:ea typeface="Microsoft YaHei"/>
                <a:cs typeface="Microsoft YaHei"/>
              </a:rPr>
              <a:t> </a:t>
            </a:r>
            <a:r>
              <a:rPr sz="1900" kern="0" spc="-150" dirty="0">
                <a:solidFill>
                  <a:srgbClr val="FFFFFF">
                    <a:alpha val="100000"/>
                  </a:srgbClr>
                </a:solidFill>
                <a:latin typeface="Microsoft YaHei"/>
                <a:ea typeface="Microsoft YaHei"/>
                <a:cs typeface="Microsoft YaHei"/>
              </a:rPr>
              <a:t>2</a:t>
            </a:r>
            <a:r>
              <a:rPr sz="1900" kern="0" spc="-130" dirty="0">
                <a:solidFill>
                  <a:srgbClr val="FFFFFF">
                    <a:alpha val="100000"/>
                  </a:srgbClr>
                </a:solidFill>
                <a:latin typeface="Microsoft YaHei"/>
                <a:ea typeface="Microsoft YaHei"/>
                <a:cs typeface="Microsoft YaHei"/>
              </a:rPr>
              <a:t> </a:t>
            </a:r>
            <a:r>
              <a:rPr sz="1900" kern="0" spc="-150" dirty="0">
                <a:solidFill>
                  <a:srgbClr val="FFFFFF">
                    <a:alpha val="100000"/>
                  </a:srgbClr>
                </a:solidFill>
                <a:latin typeface="Microsoft YaHei"/>
                <a:ea typeface="Microsoft YaHei"/>
                <a:cs typeface="Microsoft YaHei"/>
              </a:rPr>
              <a:t>）凹版凸印法</a:t>
            </a:r>
            <a:endParaRPr lang="Microsoft YaHei" altLang="Microsoft YaHei" sz="1900" dirty="0"/>
          </a:p>
        </p:txBody>
      </p:sp>
      <p:sp>
        <p:nvSpPr>
          <p:cNvPr id="1142" name="textbox 1142"/>
          <p:cNvSpPr/>
          <p:nvPr/>
        </p:nvSpPr>
        <p:spPr>
          <a:xfrm>
            <a:off x="7267956" y="2095500"/>
            <a:ext cx="2979420" cy="398145"/>
          </a:xfrm>
          <a:prstGeom prst="rect">
            <a:avLst/>
          </a:prstGeom>
          <a:solidFill>
            <a:srgbClr val="FC4007"/>
          </a:solidFill>
        </p:spPr>
        <p:txBody>
          <a:bodyPr vert="horz" wrap="square" lIns="0" tIns="0" rIns="0" bIns="0"/>
          <a:lstStyle/>
          <a:p>
            <a:pPr algn="l" rtl="0" eaLnBrk="0">
              <a:lnSpc>
                <a:spcPct val="79112"/>
              </a:lnSpc>
              <a:tabLst/>
            </a:pPr>
            <a:endParaRPr lang="Arial" altLang="Arial" sz="100" dirty="0"/>
          </a:p>
          <a:p>
            <a:pPr marL="240029" algn="l" rtl="0" eaLnBrk="0">
              <a:lnSpc>
                <a:spcPts val="2542"/>
              </a:lnSpc>
              <a:tabLst/>
            </a:pPr>
            <a:r>
              <a:rPr sz="1900" kern="0" spc="-130" dirty="0">
                <a:solidFill>
                  <a:srgbClr val="FFFFFF">
                    <a:alpha val="100000"/>
                  </a:srgbClr>
                </a:solidFill>
                <a:latin typeface="Microsoft YaHei"/>
                <a:ea typeface="Microsoft YaHei"/>
                <a:cs typeface="Microsoft YaHei"/>
              </a:rPr>
              <a:t>（ 1</a:t>
            </a:r>
            <a:r>
              <a:rPr sz="1900" kern="0" spc="-300" dirty="0">
                <a:solidFill>
                  <a:srgbClr val="FFFFFF">
                    <a:alpha val="100000"/>
                  </a:srgbClr>
                </a:solidFill>
                <a:latin typeface="Microsoft YaHei"/>
                <a:ea typeface="Microsoft YaHei"/>
                <a:cs typeface="Microsoft YaHei"/>
              </a:rPr>
              <a:t> </a:t>
            </a:r>
            <a:r>
              <a:rPr sz="1900" kern="0" spc="-130" dirty="0">
                <a:solidFill>
                  <a:srgbClr val="FFFFFF">
                    <a:alpha val="100000"/>
                  </a:srgbClr>
                </a:solidFill>
                <a:latin typeface="Microsoft YaHei"/>
                <a:ea typeface="Microsoft YaHei"/>
                <a:cs typeface="Microsoft YaHei"/>
              </a:rPr>
              <a:t>）空压版印法</a:t>
            </a:r>
            <a:endParaRPr lang="Microsoft YaHei" altLang="Microsoft YaHei" sz="1900" dirty="0"/>
          </a:p>
        </p:txBody>
      </p:sp>
      <p:sp>
        <p:nvSpPr>
          <p:cNvPr id="1144" name="textbox 1144"/>
          <p:cNvSpPr/>
          <p:nvPr/>
        </p:nvSpPr>
        <p:spPr>
          <a:xfrm>
            <a:off x="364236" y="903732"/>
            <a:ext cx="2129154" cy="337184"/>
          </a:xfrm>
          <a:prstGeom prst="rect">
            <a:avLst/>
          </a:prstGeom>
          <a:solidFill>
            <a:srgbClr val="0000FF"/>
          </a:solidFill>
        </p:spPr>
        <p:txBody>
          <a:bodyPr vert="horz" wrap="square" lIns="0" tIns="0" rIns="0" bIns="0"/>
          <a:lstStyle/>
          <a:p>
            <a:pPr algn="l" rtl="0" eaLnBrk="0">
              <a:lnSpc>
                <a:spcPct val="129000"/>
              </a:lnSpc>
              <a:tabLst/>
            </a:pPr>
            <a:endParaRPr lang="Arial" altLang="Arial" sz="300" dirty="0"/>
          </a:p>
          <a:p>
            <a:pPr marL="168910" algn="l" rtl="0" eaLnBrk="0">
              <a:lnSpc>
                <a:spcPct val="92000"/>
              </a:lnSpc>
              <a:spcBef>
                <a:spcPts val="1"/>
              </a:spcBef>
              <a:tabLst/>
            </a:pPr>
            <a:r>
              <a:rPr sz="1500" b="1" kern="0" spc="6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3.</a:t>
            </a:r>
            <a:r>
              <a:rPr sz="1500" b="1" kern="0" spc="-250" dirty="0">
                <a:solidFill>
                  <a:srgbClr val="FFFFFF">
                    <a:alpha val="100000"/>
                  </a:srgbClr>
                </a:solidFill>
                <a:latin typeface="Microsoft YaHei"/>
                <a:ea typeface="Microsoft YaHei"/>
                <a:cs typeface="Microsoft YaHei"/>
              </a:rPr>
              <a:t> </a:t>
            </a:r>
            <a:r>
              <a:rPr sz="1500" b="1" kern="0" spc="6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凹版版画套色印刷</a:t>
            </a:r>
            <a:endParaRPr lang="Microsoft YaHei" altLang="Microsoft YaHei" sz="1500" dirty="0"/>
          </a:p>
        </p:txBody>
      </p:sp>
      <p:sp>
        <p:nvSpPr>
          <p:cNvPr id="1146" name="textbox 1146"/>
          <p:cNvSpPr/>
          <p:nvPr/>
        </p:nvSpPr>
        <p:spPr>
          <a:xfrm>
            <a:off x="250175" y="508136"/>
            <a:ext cx="2043429"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9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凹版版画的印刷</a:t>
            </a:r>
            <a:endParaRPr lang="Microsoft YaHei" altLang="Microsoft YaHei" sz="1500" dirty="0"/>
          </a:p>
        </p:txBody>
      </p:sp>
      <p:sp>
        <p:nvSpPr>
          <p:cNvPr id="1148" name="textbox 1148"/>
          <p:cNvSpPr/>
          <p:nvPr/>
        </p:nvSpPr>
        <p:spPr>
          <a:xfrm>
            <a:off x="4544567" y="3496055"/>
            <a:ext cx="1384300" cy="337184"/>
          </a:xfrm>
          <a:prstGeom prst="rect">
            <a:avLst/>
          </a:prstGeom>
          <a:solidFill>
            <a:srgbClr val="1405FF"/>
          </a:solidFill>
        </p:spPr>
        <p:txBody>
          <a:bodyPr vert="horz" wrap="square" lIns="0" tIns="0" rIns="0" bIns="0"/>
          <a:lstStyle/>
          <a:p>
            <a:pPr algn="l" rtl="0" eaLnBrk="0">
              <a:lnSpc>
                <a:spcPct val="100000"/>
              </a:lnSpc>
              <a:tabLst/>
            </a:pPr>
            <a:endParaRPr lang="Arial" altLang="Arial" sz="400" dirty="0"/>
          </a:p>
          <a:p>
            <a:pPr marL="99694" algn="l" rtl="0" eaLnBrk="0">
              <a:lnSpc>
                <a:spcPct val="90000"/>
              </a:lnSpc>
              <a:spcBef>
                <a:spcPts val="1"/>
              </a:spcBef>
              <a:tabLst/>
            </a:pPr>
            <a:r>
              <a:rPr sz="1500" b="1" kern="0" spc="7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4.特殊压印法</a:t>
            </a:r>
            <a:endParaRPr lang="Microsoft YaHei" altLang="Microsoft YaHei" sz="1500" dirty="0"/>
          </a:p>
        </p:txBody>
      </p:sp>
      <p:sp>
        <p:nvSpPr>
          <p:cNvPr id="1150" name="textbox 1150"/>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2" name="picture 1152"/>
          <p:cNvPicPr>
            <a:picLocks noChangeAspect="1"/>
          </p:cNvPicPr>
          <p:nvPr/>
        </p:nvPicPr>
        <p:blipFill>
          <a:blip r:embed="rId2"/>
          <a:stretch>
            <a:fillRect/>
          </a:stretch>
        </p:blipFill>
        <p:spPr>
          <a:xfrm rot="21600000">
            <a:off x="1591055" y="3204971"/>
            <a:ext cx="3136391" cy="3200400"/>
          </a:xfrm>
          <a:prstGeom prst="rect">
            <a:avLst/>
          </a:prstGeom>
        </p:spPr>
      </p:pic>
      <p:sp>
        <p:nvSpPr>
          <p:cNvPr id="1154" name="textbox 1154"/>
          <p:cNvSpPr/>
          <p:nvPr/>
        </p:nvSpPr>
        <p:spPr>
          <a:xfrm>
            <a:off x="673703" y="2273298"/>
            <a:ext cx="10378440" cy="584834"/>
          </a:xfrm>
          <a:prstGeom prst="rect">
            <a:avLst/>
          </a:prstGeom>
        </p:spPr>
        <p:txBody>
          <a:bodyPr vert="horz" wrap="square" lIns="0" tIns="0" rIns="0" bIns="0"/>
          <a:lstStyle/>
          <a:p>
            <a:pPr algn="l" rtl="0" eaLnBrk="0">
              <a:lnSpc>
                <a:spcPct val="76879"/>
              </a:lnSpc>
              <a:tabLst/>
            </a:pPr>
            <a:endParaRPr lang="Arial" altLang="Arial" sz="100" dirty="0"/>
          </a:p>
          <a:p>
            <a:pPr marL="12700" algn="l" rtl="0" eaLnBrk="0">
              <a:lnSpc>
                <a:spcPct val="91000"/>
              </a:lnSpc>
              <a:tabLst/>
            </a:pPr>
            <a:r>
              <a:rPr sz="1500" kern="0" spc="90" dirty="0">
                <a:solidFill>
                  <a:srgbClr val="000000">
                    <a:alpha val="100000"/>
                  </a:srgbClr>
                </a:solidFill>
                <a:latin typeface="Microsoft YaHei"/>
                <a:ea typeface="Microsoft YaHei"/>
                <a:cs typeface="Microsoft YaHei"/>
              </a:rPr>
              <a:t>不着油墨直接实施印刷时，</a:t>
            </a:r>
            <a:r>
              <a:rPr sz="1500" kern="0" spc="-30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净版空压印后产生凹凸的画面，</a:t>
            </a:r>
            <a:r>
              <a:rPr sz="1500" kern="0" spc="-31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类似浮雕效果，</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通过光影产生一种版画独特的黑白灰审美</a:t>
            </a:r>
            <a:endParaRPr lang="Microsoft YaHei" altLang="Microsoft YaHei" sz="1500" dirty="0"/>
          </a:p>
          <a:p>
            <a:pPr marL="12700" algn="l" rtl="0" eaLnBrk="0">
              <a:lnSpc>
                <a:spcPts val="2769"/>
              </a:lnSpc>
              <a:tabLst/>
            </a:pPr>
            <a:r>
              <a:rPr sz="1500" kern="0" spc="30" dirty="0">
                <a:solidFill>
                  <a:srgbClr val="000000">
                    <a:alpha val="100000"/>
                  </a:srgbClr>
                </a:solidFill>
                <a:latin typeface="Microsoft YaHei"/>
                <a:ea typeface="Microsoft YaHei"/>
                <a:cs typeface="Microsoft YaHei"/>
              </a:rPr>
              <a:t>意境</a:t>
            </a:r>
            <a:r>
              <a:rPr sz="1500" kern="0" spc="-240" dirty="0">
                <a:solidFill>
                  <a:srgbClr val="000000">
                    <a:alpha val="100000"/>
                  </a:srgbClr>
                </a:solidFill>
                <a:latin typeface="Microsoft YaHei"/>
                <a:ea typeface="Microsoft YaHei"/>
                <a:cs typeface="Microsoft YaHei"/>
              </a:rPr>
              <a:t> </a:t>
            </a:r>
            <a:r>
              <a:rPr sz="1500" kern="0" spc="3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156" name="textbox 1156"/>
          <p:cNvSpPr/>
          <p:nvPr/>
        </p:nvSpPr>
        <p:spPr>
          <a:xfrm>
            <a:off x="4727448" y="1607820"/>
            <a:ext cx="2926079" cy="398145"/>
          </a:xfrm>
          <a:prstGeom prst="rect">
            <a:avLst/>
          </a:prstGeom>
          <a:solidFill>
            <a:srgbClr val="FC4007"/>
          </a:solidFill>
        </p:spPr>
        <p:txBody>
          <a:bodyPr vert="horz" wrap="square" lIns="0" tIns="0" rIns="0" bIns="0"/>
          <a:lstStyle/>
          <a:p>
            <a:pPr algn="l" rtl="0" eaLnBrk="0">
              <a:lnSpc>
                <a:spcPct val="79112"/>
              </a:lnSpc>
              <a:tabLst/>
            </a:pPr>
            <a:endParaRPr lang="Arial" altLang="Arial" sz="100" dirty="0"/>
          </a:p>
          <a:p>
            <a:pPr marL="238759" algn="l" rtl="0" eaLnBrk="0">
              <a:lnSpc>
                <a:spcPts val="2542"/>
              </a:lnSpc>
              <a:tabLst/>
            </a:pPr>
            <a:r>
              <a:rPr sz="1900" kern="0" spc="-130" dirty="0">
                <a:solidFill>
                  <a:srgbClr val="FFFFFF">
                    <a:alpha val="100000"/>
                  </a:srgbClr>
                </a:solidFill>
                <a:latin typeface="Microsoft YaHei"/>
                <a:ea typeface="Microsoft YaHei"/>
                <a:cs typeface="Microsoft YaHei"/>
              </a:rPr>
              <a:t>（ 1</a:t>
            </a:r>
            <a:r>
              <a:rPr sz="1900" kern="0" spc="-300" dirty="0">
                <a:solidFill>
                  <a:srgbClr val="FFFFFF">
                    <a:alpha val="100000"/>
                  </a:srgbClr>
                </a:solidFill>
                <a:latin typeface="Microsoft YaHei"/>
                <a:ea typeface="Microsoft YaHei"/>
                <a:cs typeface="Microsoft YaHei"/>
              </a:rPr>
              <a:t> </a:t>
            </a:r>
            <a:r>
              <a:rPr sz="1900" kern="0" spc="-130" dirty="0">
                <a:solidFill>
                  <a:srgbClr val="FFFFFF">
                    <a:alpha val="100000"/>
                  </a:srgbClr>
                </a:solidFill>
                <a:latin typeface="Microsoft YaHei"/>
                <a:ea typeface="Microsoft YaHei"/>
                <a:cs typeface="Microsoft YaHei"/>
              </a:rPr>
              <a:t>）空压版印法</a:t>
            </a:r>
            <a:endParaRPr lang="Microsoft YaHei" altLang="Microsoft YaHei" sz="1900" dirty="0"/>
          </a:p>
        </p:txBody>
      </p:sp>
      <p:sp>
        <p:nvSpPr>
          <p:cNvPr id="1158" name="textbox 1158"/>
          <p:cNvSpPr/>
          <p:nvPr/>
        </p:nvSpPr>
        <p:spPr>
          <a:xfrm>
            <a:off x="5317871" y="6077086"/>
            <a:ext cx="3418204"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kern="0" spc="80" dirty="0">
                <a:solidFill>
                  <a:srgbClr val="000000">
                    <a:alpha val="100000"/>
                  </a:srgbClr>
                </a:solidFill>
                <a:latin typeface="Microsoft YaHei"/>
                <a:ea typeface="Microsoft YaHei"/>
                <a:cs typeface="Microsoft YaHei"/>
              </a:rPr>
              <a:t>《悬空寺》/陈路/2020/</a:t>
            </a:r>
            <a:r>
              <a:rPr sz="1500" kern="0" spc="70" dirty="0">
                <a:solidFill>
                  <a:srgbClr val="000000">
                    <a:alpha val="100000"/>
                  </a:srgbClr>
                </a:solidFill>
                <a:latin typeface="Microsoft YaHei"/>
                <a:ea typeface="Microsoft YaHei"/>
                <a:cs typeface="Microsoft YaHei"/>
              </a:rPr>
              <a:t>15</a:t>
            </a:r>
            <a:r>
              <a:rPr sz="1500" kern="0" spc="0" dirty="0">
                <a:solidFill>
                  <a:srgbClr val="000000">
                    <a:alpha val="100000"/>
                  </a:srgbClr>
                </a:solidFill>
                <a:latin typeface="Microsoft YaHei"/>
                <a:ea typeface="Microsoft YaHei"/>
                <a:cs typeface="Microsoft YaHei"/>
              </a:rPr>
              <a:t>cm</a:t>
            </a:r>
            <a:r>
              <a:rPr sz="1500" kern="0" spc="70" dirty="0">
                <a:solidFill>
                  <a:srgbClr val="000000">
                    <a:alpha val="100000"/>
                  </a:srgbClr>
                </a:solidFill>
                <a:latin typeface="Microsoft YaHei"/>
                <a:ea typeface="Microsoft YaHei"/>
                <a:cs typeface="Microsoft YaHei"/>
              </a:rPr>
              <a:t>*15</a:t>
            </a:r>
            <a:r>
              <a:rPr sz="1500" kern="0" spc="0" dirty="0">
                <a:solidFill>
                  <a:srgbClr val="000000">
                    <a:alpha val="100000"/>
                  </a:srgbClr>
                </a:solidFill>
                <a:latin typeface="Microsoft YaHei"/>
                <a:ea typeface="Microsoft YaHei"/>
                <a:cs typeface="Microsoft YaHei"/>
              </a:rPr>
              <a:t>cm</a:t>
            </a:r>
            <a:endParaRPr lang="Microsoft YaHei" altLang="Microsoft YaHei" sz="1500" dirty="0"/>
          </a:p>
        </p:txBody>
      </p:sp>
      <p:sp>
        <p:nvSpPr>
          <p:cNvPr id="1160" name="textbox 1160"/>
          <p:cNvSpPr/>
          <p:nvPr/>
        </p:nvSpPr>
        <p:spPr>
          <a:xfrm>
            <a:off x="345948" y="903732"/>
            <a:ext cx="2127885" cy="337184"/>
          </a:xfrm>
          <a:prstGeom prst="rect">
            <a:avLst/>
          </a:prstGeom>
          <a:solidFill>
            <a:srgbClr val="0000FF"/>
          </a:solidFill>
        </p:spPr>
        <p:txBody>
          <a:bodyPr vert="horz" wrap="square" lIns="0" tIns="0" rIns="0" bIns="0"/>
          <a:lstStyle/>
          <a:p>
            <a:pPr algn="l" rtl="0" eaLnBrk="0">
              <a:lnSpc>
                <a:spcPct val="100000"/>
              </a:lnSpc>
              <a:tabLst/>
            </a:pPr>
            <a:endParaRPr lang="Arial" altLang="Arial" sz="400" dirty="0"/>
          </a:p>
          <a:p>
            <a:pPr marL="470534" algn="l" rtl="0" eaLnBrk="0">
              <a:lnSpc>
                <a:spcPct val="90000"/>
              </a:lnSpc>
              <a:spcBef>
                <a:spcPts val="3"/>
              </a:spcBef>
              <a:tabLst/>
            </a:pPr>
            <a:r>
              <a:rPr sz="1500" b="1" kern="0" spc="7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4.特殊压印法</a:t>
            </a:r>
            <a:endParaRPr lang="Microsoft YaHei" altLang="Microsoft YaHei" sz="1500" dirty="0"/>
          </a:p>
        </p:txBody>
      </p:sp>
      <p:sp>
        <p:nvSpPr>
          <p:cNvPr id="1162" name="textbox 1162"/>
          <p:cNvSpPr/>
          <p:nvPr/>
        </p:nvSpPr>
        <p:spPr>
          <a:xfrm>
            <a:off x="250175" y="508136"/>
            <a:ext cx="2043429"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9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凹版版画的印刷</a:t>
            </a:r>
            <a:endParaRPr lang="Microsoft YaHei" altLang="Microsoft YaHei" sz="1500" dirty="0"/>
          </a:p>
        </p:txBody>
      </p:sp>
      <p:sp>
        <p:nvSpPr>
          <p:cNvPr id="1164" name="path"/>
          <p:cNvSpPr/>
          <p:nvPr/>
        </p:nvSpPr>
        <p:spPr>
          <a:xfrm>
            <a:off x="11644884" y="731520"/>
            <a:ext cx="402335" cy="400811"/>
          </a:xfrm>
          <a:custGeom>
            <a:avLst/>
            <a:gdLst/>
            <a:ahLst/>
            <a:cxnLst/>
            <a:rect l="0" t="0" r="0" b="0"/>
            <a:pathLst>
              <a:path w="633" h="631">
                <a:moveTo>
                  <a:pt x="0" y="314"/>
                </a:moveTo>
                <a:lnTo>
                  <a:pt x="316" y="0"/>
                </a:lnTo>
                <a:lnTo>
                  <a:pt x="633" y="314"/>
                </a:lnTo>
                <a:lnTo>
                  <a:pt x="316" y="631"/>
                </a:lnTo>
                <a:lnTo>
                  <a:pt x="0" y="314"/>
                </a:lnTo>
              </a:path>
            </a:pathLst>
          </a:custGeom>
          <a:solidFill>
            <a:srgbClr val="00B050">
              <a:alpha val="100000"/>
            </a:srgbClr>
          </a:solidFill>
          <a:ln cap="flat">
            <a:noFill/>
            <a:prstDash val="solid"/>
            <a:miter lim="0"/>
          </a:ln>
        </p:spPr>
        <p:txBody>
          <a:bodyPr rtlCol="0"/>
          <a:lstStyle/>
          <a:p>
            <a:pPr algn="ctr"/>
            <a:endParaRPr lang="zh-CN" altLang="en-US"/>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6" name="picture 1166"/>
          <p:cNvPicPr>
            <a:picLocks noChangeAspect="1"/>
          </p:cNvPicPr>
          <p:nvPr/>
        </p:nvPicPr>
        <p:blipFill>
          <a:blip r:embed="rId2"/>
          <a:stretch>
            <a:fillRect/>
          </a:stretch>
        </p:blipFill>
        <p:spPr>
          <a:xfrm rot="21600000">
            <a:off x="1027176" y="2892552"/>
            <a:ext cx="3307079" cy="3625595"/>
          </a:xfrm>
          <a:prstGeom prst="rect">
            <a:avLst/>
          </a:prstGeom>
        </p:spPr>
      </p:pic>
      <p:sp>
        <p:nvSpPr>
          <p:cNvPr id="1168" name="textbox 1168"/>
          <p:cNvSpPr/>
          <p:nvPr/>
        </p:nvSpPr>
        <p:spPr>
          <a:xfrm>
            <a:off x="668841" y="2457393"/>
            <a:ext cx="7332344" cy="236854"/>
          </a:xfrm>
          <a:prstGeom prst="rect">
            <a:avLst/>
          </a:prstGeom>
        </p:spPr>
        <p:txBody>
          <a:bodyPr vert="horz" wrap="square" lIns="0" tIns="0" rIns="0" bIns="0"/>
          <a:lstStyle/>
          <a:p>
            <a:pPr algn="l" rtl="0" eaLnBrk="0">
              <a:lnSpc>
                <a:spcPct val="88433"/>
              </a:lnSpc>
              <a:tabLst/>
            </a:pPr>
            <a:endParaRPr lang="Arial" altLang="Arial" sz="100" dirty="0"/>
          </a:p>
          <a:p>
            <a:pPr algn="r" rtl="0" eaLnBrk="0">
              <a:lnSpc>
                <a:spcPct val="92000"/>
              </a:lnSpc>
              <a:tabLst/>
            </a:pPr>
            <a:r>
              <a:rPr sz="1500" kern="0" spc="60" dirty="0">
                <a:solidFill>
                  <a:srgbClr val="000000">
                    <a:alpha val="100000"/>
                  </a:srgbClr>
                </a:solidFill>
                <a:latin typeface="Microsoft YaHei"/>
                <a:ea typeface="Microsoft YaHei"/>
                <a:cs typeface="Microsoft YaHei"/>
              </a:rPr>
              <a:t>使用滚筒在凹版平面上均匀滚墨实施印刷</a:t>
            </a:r>
            <a:r>
              <a:rPr sz="1500" kern="0" spc="-7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。印刷效果很像画像石或者画像砖拓片</a:t>
            </a:r>
            <a:r>
              <a:rPr sz="1500" kern="0" spc="-25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170" name="textbox 1170"/>
          <p:cNvSpPr/>
          <p:nvPr/>
        </p:nvSpPr>
        <p:spPr>
          <a:xfrm>
            <a:off x="4955285" y="6188846"/>
            <a:ext cx="3639184"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kern="0" spc="80" dirty="0">
                <a:solidFill>
                  <a:srgbClr val="000000">
                    <a:alpha val="100000"/>
                  </a:srgbClr>
                </a:solidFill>
                <a:latin typeface="Microsoft YaHei"/>
                <a:ea typeface="Microsoft YaHei"/>
                <a:cs typeface="Microsoft YaHei"/>
              </a:rPr>
              <a:t>《穿越》/郭亚飞/2019/15</a:t>
            </a:r>
            <a:r>
              <a:rPr sz="1500" kern="0" spc="0" dirty="0">
                <a:solidFill>
                  <a:srgbClr val="000000">
                    <a:alpha val="100000"/>
                  </a:srgbClr>
                </a:solidFill>
                <a:latin typeface="Microsoft YaHei"/>
                <a:ea typeface="Microsoft YaHei"/>
                <a:cs typeface="Microsoft YaHei"/>
              </a:rPr>
              <a:t>cm</a:t>
            </a:r>
            <a:r>
              <a:rPr sz="1500" kern="0" spc="80" dirty="0">
                <a:solidFill>
                  <a:srgbClr val="000000">
                    <a:alpha val="100000"/>
                  </a:srgbClr>
                </a:solidFill>
                <a:latin typeface="Microsoft YaHei"/>
                <a:ea typeface="Microsoft YaHei"/>
                <a:cs typeface="Microsoft YaHei"/>
              </a:rPr>
              <a:t>*</a:t>
            </a:r>
            <a:r>
              <a:rPr sz="1500" kern="0" spc="70" dirty="0">
                <a:solidFill>
                  <a:srgbClr val="000000">
                    <a:alpha val="100000"/>
                  </a:srgbClr>
                </a:solidFill>
                <a:latin typeface="Microsoft YaHei"/>
                <a:ea typeface="Microsoft YaHei"/>
                <a:cs typeface="Microsoft YaHei"/>
              </a:rPr>
              <a:t>30</a:t>
            </a:r>
            <a:r>
              <a:rPr sz="1500" kern="0" spc="0" dirty="0">
                <a:solidFill>
                  <a:srgbClr val="000000">
                    <a:alpha val="100000"/>
                  </a:srgbClr>
                </a:solidFill>
                <a:latin typeface="Microsoft YaHei"/>
                <a:ea typeface="Microsoft YaHei"/>
                <a:cs typeface="Microsoft YaHei"/>
              </a:rPr>
              <a:t>cm</a:t>
            </a:r>
            <a:r>
              <a:rPr sz="1500" kern="0" spc="70" dirty="0">
                <a:solidFill>
                  <a:srgbClr val="000000">
                    <a:alpha val="100000"/>
                  </a:srgbClr>
                </a:solidFill>
                <a:latin typeface="Microsoft YaHei"/>
                <a:ea typeface="Microsoft YaHei"/>
                <a:cs typeface="Microsoft YaHei"/>
              </a:rPr>
              <a:t>*2</a:t>
            </a:r>
            <a:endParaRPr lang="Microsoft YaHei" altLang="Microsoft YaHei" sz="1500" dirty="0"/>
          </a:p>
        </p:txBody>
      </p:sp>
      <p:sp>
        <p:nvSpPr>
          <p:cNvPr id="1172" name="textbox 1172"/>
          <p:cNvSpPr/>
          <p:nvPr/>
        </p:nvSpPr>
        <p:spPr>
          <a:xfrm>
            <a:off x="4727448" y="1607820"/>
            <a:ext cx="2120264" cy="398145"/>
          </a:xfrm>
          <a:prstGeom prst="rect">
            <a:avLst/>
          </a:prstGeom>
          <a:solidFill>
            <a:srgbClr val="FC4007"/>
          </a:solidFill>
        </p:spPr>
        <p:txBody>
          <a:bodyPr vert="horz" wrap="square" lIns="0" tIns="0" rIns="0" bIns="0"/>
          <a:lstStyle/>
          <a:p>
            <a:pPr algn="l" rtl="0" eaLnBrk="0">
              <a:lnSpc>
                <a:spcPct val="79112"/>
              </a:lnSpc>
              <a:tabLst/>
            </a:pPr>
            <a:endParaRPr lang="Arial" altLang="Arial" sz="100" dirty="0"/>
          </a:p>
          <a:p>
            <a:pPr marL="238759" algn="l" rtl="0" eaLnBrk="0">
              <a:lnSpc>
                <a:spcPts val="2542"/>
              </a:lnSpc>
              <a:tabLst/>
            </a:pPr>
            <a:r>
              <a:rPr sz="1900" kern="0" spc="-150" dirty="0">
                <a:solidFill>
                  <a:srgbClr val="FFFFFF">
                    <a:alpha val="100000"/>
                  </a:srgbClr>
                </a:solidFill>
                <a:latin typeface="Microsoft YaHei"/>
                <a:ea typeface="Microsoft YaHei"/>
                <a:cs typeface="Microsoft YaHei"/>
              </a:rPr>
              <a:t>（</a:t>
            </a:r>
            <a:r>
              <a:rPr sz="1900" kern="0" spc="-140" dirty="0">
                <a:solidFill>
                  <a:srgbClr val="FFFFFF">
                    <a:alpha val="100000"/>
                  </a:srgbClr>
                </a:solidFill>
                <a:latin typeface="Microsoft YaHei"/>
                <a:ea typeface="Microsoft YaHei"/>
                <a:cs typeface="Microsoft YaHei"/>
              </a:rPr>
              <a:t> </a:t>
            </a:r>
            <a:r>
              <a:rPr sz="1900" kern="0" spc="-150" dirty="0">
                <a:solidFill>
                  <a:srgbClr val="FFFFFF">
                    <a:alpha val="100000"/>
                  </a:srgbClr>
                </a:solidFill>
                <a:latin typeface="Microsoft YaHei"/>
                <a:ea typeface="Microsoft YaHei"/>
                <a:cs typeface="Microsoft YaHei"/>
              </a:rPr>
              <a:t>2</a:t>
            </a:r>
            <a:r>
              <a:rPr sz="1900" kern="0" spc="-130" dirty="0">
                <a:solidFill>
                  <a:srgbClr val="FFFFFF">
                    <a:alpha val="100000"/>
                  </a:srgbClr>
                </a:solidFill>
                <a:latin typeface="Microsoft YaHei"/>
                <a:ea typeface="Microsoft YaHei"/>
                <a:cs typeface="Microsoft YaHei"/>
              </a:rPr>
              <a:t> </a:t>
            </a:r>
            <a:r>
              <a:rPr sz="1900" kern="0" spc="-150" dirty="0">
                <a:solidFill>
                  <a:srgbClr val="FFFFFF">
                    <a:alpha val="100000"/>
                  </a:srgbClr>
                </a:solidFill>
                <a:latin typeface="Microsoft YaHei"/>
                <a:ea typeface="Microsoft YaHei"/>
                <a:cs typeface="Microsoft YaHei"/>
              </a:rPr>
              <a:t>）凹版凸印法</a:t>
            </a:r>
            <a:endParaRPr lang="Microsoft YaHei" altLang="Microsoft YaHei" sz="1900" dirty="0"/>
          </a:p>
        </p:txBody>
      </p:sp>
      <p:sp>
        <p:nvSpPr>
          <p:cNvPr id="1174" name="textbox 1174"/>
          <p:cNvSpPr/>
          <p:nvPr/>
        </p:nvSpPr>
        <p:spPr>
          <a:xfrm>
            <a:off x="345948" y="903732"/>
            <a:ext cx="2127885" cy="337184"/>
          </a:xfrm>
          <a:prstGeom prst="rect">
            <a:avLst/>
          </a:prstGeom>
          <a:solidFill>
            <a:srgbClr val="0000FF"/>
          </a:solidFill>
        </p:spPr>
        <p:txBody>
          <a:bodyPr vert="horz" wrap="square" lIns="0" tIns="0" rIns="0" bIns="0"/>
          <a:lstStyle/>
          <a:p>
            <a:pPr algn="l" rtl="0" eaLnBrk="0">
              <a:lnSpc>
                <a:spcPct val="100000"/>
              </a:lnSpc>
              <a:tabLst/>
            </a:pPr>
            <a:endParaRPr lang="Arial" altLang="Arial" sz="400" dirty="0"/>
          </a:p>
          <a:p>
            <a:pPr marL="470534" algn="l" rtl="0" eaLnBrk="0">
              <a:lnSpc>
                <a:spcPct val="90000"/>
              </a:lnSpc>
              <a:spcBef>
                <a:spcPts val="3"/>
              </a:spcBef>
              <a:tabLst/>
            </a:pPr>
            <a:r>
              <a:rPr sz="1500" b="1" kern="0" spc="7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4.特殊压印法</a:t>
            </a:r>
            <a:endParaRPr lang="Microsoft YaHei" altLang="Microsoft YaHei" sz="1500" dirty="0"/>
          </a:p>
        </p:txBody>
      </p:sp>
      <p:sp>
        <p:nvSpPr>
          <p:cNvPr id="1176" name="textbox 1176"/>
          <p:cNvSpPr/>
          <p:nvPr/>
        </p:nvSpPr>
        <p:spPr>
          <a:xfrm>
            <a:off x="250175" y="508136"/>
            <a:ext cx="2043429"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9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凹版版画的印刷</a:t>
            </a:r>
            <a:endParaRPr lang="Microsoft YaHei" altLang="Microsoft YaHei" sz="1500" dirty="0"/>
          </a:p>
        </p:txBody>
      </p:sp>
      <p:sp>
        <p:nvSpPr>
          <p:cNvPr id="1178" name="path"/>
          <p:cNvSpPr/>
          <p:nvPr/>
        </p:nvSpPr>
        <p:spPr>
          <a:xfrm>
            <a:off x="11644884" y="731520"/>
            <a:ext cx="402335" cy="400811"/>
          </a:xfrm>
          <a:custGeom>
            <a:avLst/>
            <a:gdLst/>
            <a:ahLst/>
            <a:cxnLst/>
            <a:rect l="0" t="0" r="0" b="0"/>
            <a:pathLst>
              <a:path w="633" h="631">
                <a:moveTo>
                  <a:pt x="0" y="314"/>
                </a:moveTo>
                <a:lnTo>
                  <a:pt x="316" y="0"/>
                </a:lnTo>
                <a:lnTo>
                  <a:pt x="633" y="314"/>
                </a:lnTo>
                <a:lnTo>
                  <a:pt x="316" y="631"/>
                </a:lnTo>
                <a:lnTo>
                  <a:pt x="0" y="314"/>
                </a:lnTo>
              </a:path>
            </a:pathLst>
          </a:custGeom>
          <a:solidFill>
            <a:srgbClr val="00B050">
              <a:alpha val="100000"/>
            </a:srgbClr>
          </a:solidFill>
          <a:ln cap="flat">
            <a:noFill/>
            <a:prstDash val="solid"/>
            <a:miter lim="0"/>
          </a:ln>
        </p:spPr>
        <p:txBody>
          <a:bodyPr rtlCol="0"/>
          <a:lstStyle/>
          <a:p>
            <a:pPr algn="ctr"/>
            <a:endParaRPr lang="zh-CN" altLang="en-US"/>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0" name="textbox 1180"/>
          <p:cNvSpPr/>
          <p:nvPr/>
        </p:nvSpPr>
        <p:spPr>
          <a:xfrm>
            <a:off x="628147" y="2721871"/>
            <a:ext cx="10381615" cy="1486535"/>
          </a:xfrm>
          <a:prstGeom prst="rect">
            <a:avLst/>
          </a:prstGeom>
        </p:spPr>
        <p:txBody>
          <a:bodyPr vert="horz" wrap="square" lIns="0" tIns="0" rIns="0" bIns="0"/>
          <a:lstStyle/>
          <a:p>
            <a:pPr algn="l" rtl="0" eaLnBrk="0">
              <a:lnSpc>
                <a:spcPct val="85773"/>
              </a:lnSpc>
              <a:tabLst/>
            </a:pPr>
            <a:endParaRPr lang="Arial" altLang="Arial" sz="100" dirty="0"/>
          </a:p>
          <a:p>
            <a:pPr marL="13334" algn="l" rtl="0" eaLnBrk="0">
              <a:lnSpc>
                <a:spcPct val="92000"/>
              </a:lnSpc>
              <a:tabLst/>
            </a:pPr>
            <a:r>
              <a:rPr sz="1500" kern="0" spc="90" dirty="0">
                <a:solidFill>
                  <a:srgbClr val="000000">
                    <a:alpha val="100000"/>
                  </a:srgbClr>
                </a:solidFill>
                <a:latin typeface="Microsoft YaHei"/>
                <a:ea typeface="Microsoft YaHei"/>
                <a:cs typeface="Microsoft YaHei"/>
              </a:rPr>
              <a:t>原理：</a:t>
            </a:r>
            <a:r>
              <a:rPr sz="1500" kern="0" spc="-30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利用实物肌理或者其他不同寻常物制作特殊印迹的视</a:t>
            </a:r>
            <a:r>
              <a:rPr sz="1500" kern="0" spc="80" dirty="0">
                <a:solidFill>
                  <a:srgbClr val="000000">
                    <a:alpha val="100000"/>
                  </a:srgbClr>
                </a:solidFill>
                <a:latin typeface="Microsoft YaHei"/>
                <a:ea typeface="Microsoft YaHei"/>
                <a:cs typeface="Microsoft YaHei"/>
              </a:rPr>
              <a:t>觉效果</a:t>
            </a:r>
            <a:r>
              <a:rPr sz="1500" kern="0" spc="-2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64000"/>
              </a:lnSpc>
              <a:tabLst/>
            </a:pPr>
            <a:endParaRPr lang="Arial" altLang="Arial" sz="1000" dirty="0"/>
          </a:p>
          <a:p>
            <a:pPr marL="15240" algn="l" rtl="0" eaLnBrk="0">
              <a:lnSpc>
                <a:spcPct val="90000"/>
              </a:lnSpc>
              <a:spcBef>
                <a:spcPts val="454"/>
              </a:spcBef>
              <a:tabLst/>
            </a:pPr>
            <a:r>
              <a:rPr sz="1500" kern="0" spc="80" dirty="0">
                <a:solidFill>
                  <a:srgbClr val="000000">
                    <a:alpha val="100000"/>
                  </a:srgbClr>
                </a:solidFill>
                <a:latin typeface="Microsoft YaHei"/>
                <a:ea typeface="Microsoft YaHei"/>
                <a:cs typeface="Microsoft YaHei"/>
              </a:rPr>
              <a:t>方法：</a:t>
            </a:r>
            <a:r>
              <a:rPr sz="1500" kern="0" spc="-27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准备适合的带肌理的实物，</a:t>
            </a:r>
            <a:r>
              <a:rPr sz="1500" kern="0" spc="-3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如：</a:t>
            </a:r>
            <a:r>
              <a:rPr sz="1500" kern="0" spc="-31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纱窗</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、瓦楞纸</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、金银纸等，</a:t>
            </a:r>
            <a:r>
              <a:rPr sz="1500" kern="0" spc="-3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将其裁切成能够适合印版印刷的大小，</a:t>
            </a:r>
            <a:r>
              <a:rPr sz="1500" kern="0" spc="-3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把涂好油墨</a:t>
            </a:r>
            <a:endParaRPr lang="Microsoft YaHei" altLang="Microsoft YaHei" sz="1500" dirty="0"/>
          </a:p>
          <a:p>
            <a:pPr marL="12700" indent="12700" algn="l" rtl="0" eaLnBrk="0">
              <a:lnSpc>
                <a:spcPct val="161000"/>
              </a:lnSpc>
              <a:spcBef>
                <a:spcPts val="9"/>
              </a:spcBef>
              <a:tabLst/>
            </a:pPr>
            <a:r>
              <a:rPr sz="1500" kern="0" spc="80" dirty="0">
                <a:solidFill>
                  <a:srgbClr val="000000">
                    <a:alpha val="100000"/>
                  </a:srgbClr>
                </a:solidFill>
                <a:latin typeface="Microsoft YaHei"/>
                <a:ea typeface="Microsoft YaHei"/>
                <a:cs typeface="Microsoft YaHei"/>
              </a:rPr>
              <a:t>的印版放置在印刷机器平台上，</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然后把带有肌理的实物铺在印刷版上</a:t>
            </a:r>
            <a:r>
              <a:rPr sz="1500" kern="0" spc="70" dirty="0">
                <a:solidFill>
                  <a:srgbClr val="000000">
                    <a:alpha val="100000"/>
                  </a:srgbClr>
                </a:solidFill>
                <a:latin typeface="Microsoft YaHei"/>
                <a:ea typeface="Microsoft YaHei"/>
                <a:cs typeface="Microsoft YaHei"/>
              </a:rPr>
              <a:t>，</a:t>
            </a:r>
            <a:r>
              <a:rPr sz="1500" kern="0" spc="-3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再将印纸</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、隔离纸</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、毛毡覆盖好，</a:t>
            </a:r>
            <a:r>
              <a:rPr sz="1500" kern="0" spc="-27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即可启动印</a:t>
            </a:r>
            <a:r>
              <a:rPr sz="1500" kern="0" spc="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刷机进行压印</a:t>
            </a:r>
            <a:r>
              <a:rPr sz="1500" kern="0" spc="-2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182" name="textbox 1182"/>
          <p:cNvSpPr/>
          <p:nvPr/>
        </p:nvSpPr>
        <p:spPr>
          <a:xfrm>
            <a:off x="4727448" y="1607820"/>
            <a:ext cx="2627629" cy="398145"/>
          </a:xfrm>
          <a:prstGeom prst="rect">
            <a:avLst/>
          </a:prstGeom>
          <a:solidFill>
            <a:srgbClr val="FC4007"/>
          </a:solidFill>
        </p:spPr>
        <p:txBody>
          <a:bodyPr vert="horz" wrap="square" lIns="0" tIns="0" rIns="0" bIns="0"/>
          <a:lstStyle/>
          <a:p>
            <a:pPr algn="l" rtl="0" eaLnBrk="0">
              <a:lnSpc>
                <a:spcPct val="79112"/>
              </a:lnSpc>
              <a:tabLst/>
            </a:pPr>
            <a:endParaRPr lang="Arial" altLang="Arial" sz="100" dirty="0"/>
          </a:p>
          <a:p>
            <a:pPr marL="238759" algn="l" rtl="0" eaLnBrk="0">
              <a:lnSpc>
                <a:spcPts val="2542"/>
              </a:lnSpc>
              <a:tabLst/>
            </a:pPr>
            <a:r>
              <a:rPr sz="2000" kern="0" spc="-170" dirty="0">
                <a:solidFill>
                  <a:srgbClr val="FFFFFF">
                    <a:alpha val="100000"/>
                  </a:srgbClr>
                </a:solidFill>
                <a:latin typeface="Microsoft YaHei"/>
                <a:ea typeface="Microsoft YaHei"/>
                <a:cs typeface="Microsoft YaHei"/>
              </a:rPr>
              <a:t>（</a:t>
            </a:r>
            <a:r>
              <a:rPr sz="2000" kern="0" spc="-240" dirty="0">
                <a:solidFill>
                  <a:srgbClr val="FFFFFF">
                    <a:alpha val="100000"/>
                  </a:srgbClr>
                </a:solidFill>
                <a:latin typeface="Microsoft YaHei"/>
                <a:ea typeface="Microsoft YaHei"/>
                <a:cs typeface="Microsoft YaHei"/>
              </a:rPr>
              <a:t> </a:t>
            </a:r>
            <a:r>
              <a:rPr sz="2000" kern="0" spc="-170" dirty="0">
                <a:solidFill>
                  <a:srgbClr val="FFFFFF">
                    <a:alpha val="100000"/>
                  </a:srgbClr>
                </a:solidFill>
                <a:latin typeface="Microsoft YaHei"/>
                <a:ea typeface="Microsoft YaHei"/>
                <a:cs typeface="Microsoft YaHei"/>
              </a:rPr>
              <a:t>3</a:t>
            </a:r>
            <a:r>
              <a:rPr sz="2000" kern="0" spc="-340" dirty="0">
                <a:solidFill>
                  <a:srgbClr val="FFFFFF">
                    <a:alpha val="100000"/>
                  </a:srgbClr>
                </a:solidFill>
                <a:latin typeface="Microsoft YaHei"/>
                <a:ea typeface="Microsoft YaHei"/>
                <a:cs typeface="Microsoft YaHei"/>
              </a:rPr>
              <a:t> </a:t>
            </a:r>
            <a:r>
              <a:rPr sz="2000" kern="0" spc="-170" dirty="0">
                <a:solidFill>
                  <a:srgbClr val="FFFFFF">
                    <a:alpha val="100000"/>
                  </a:srgbClr>
                </a:solidFill>
                <a:latin typeface="Microsoft YaHei"/>
                <a:ea typeface="Microsoft YaHei"/>
                <a:cs typeface="Microsoft YaHei"/>
              </a:rPr>
              <a:t>）特殊印迹压印</a:t>
            </a:r>
            <a:r>
              <a:rPr sz="2000" kern="0" spc="-180" dirty="0">
                <a:solidFill>
                  <a:srgbClr val="FFFFFF">
                    <a:alpha val="100000"/>
                  </a:srgbClr>
                </a:solidFill>
                <a:latin typeface="Microsoft YaHei"/>
                <a:ea typeface="Microsoft YaHei"/>
                <a:cs typeface="Microsoft YaHei"/>
              </a:rPr>
              <a:t>法</a:t>
            </a:r>
            <a:endParaRPr lang="Microsoft YaHei" altLang="Microsoft YaHei" sz="2000" dirty="0"/>
          </a:p>
        </p:txBody>
      </p:sp>
      <p:sp>
        <p:nvSpPr>
          <p:cNvPr id="1184" name="textbox 1184"/>
          <p:cNvSpPr/>
          <p:nvPr/>
        </p:nvSpPr>
        <p:spPr>
          <a:xfrm>
            <a:off x="345948" y="903732"/>
            <a:ext cx="2127885" cy="337184"/>
          </a:xfrm>
          <a:prstGeom prst="rect">
            <a:avLst/>
          </a:prstGeom>
          <a:solidFill>
            <a:srgbClr val="0000FF"/>
          </a:solidFill>
        </p:spPr>
        <p:txBody>
          <a:bodyPr vert="horz" wrap="square" lIns="0" tIns="0" rIns="0" bIns="0"/>
          <a:lstStyle/>
          <a:p>
            <a:pPr algn="l" rtl="0" eaLnBrk="0">
              <a:lnSpc>
                <a:spcPct val="100000"/>
              </a:lnSpc>
              <a:tabLst/>
            </a:pPr>
            <a:endParaRPr lang="Arial" altLang="Arial" sz="400" dirty="0"/>
          </a:p>
          <a:p>
            <a:pPr marL="470534" algn="l" rtl="0" eaLnBrk="0">
              <a:lnSpc>
                <a:spcPct val="90000"/>
              </a:lnSpc>
              <a:spcBef>
                <a:spcPts val="3"/>
              </a:spcBef>
              <a:tabLst/>
            </a:pPr>
            <a:r>
              <a:rPr sz="1500" b="1" kern="0" spc="7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4.特殊压印法</a:t>
            </a:r>
            <a:endParaRPr lang="Microsoft YaHei" altLang="Microsoft YaHei" sz="1500" dirty="0"/>
          </a:p>
        </p:txBody>
      </p:sp>
      <p:sp>
        <p:nvSpPr>
          <p:cNvPr id="1186" name="textbox 1186"/>
          <p:cNvSpPr/>
          <p:nvPr/>
        </p:nvSpPr>
        <p:spPr>
          <a:xfrm>
            <a:off x="250175" y="508136"/>
            <a:ext cx="2043429"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90" dirty="0">
                <a:solidFill>
                  <a:srgbClr val="FC4007">
                    <a:alpha val="100000"/>
                  </a:srgbClr>
                </a:solidFill>
                <a:latin typeface="Microsoft YaHei"/>
                <a:ea typeface="Microsoft YaHei"/>
                <a:cs typeface="Microsoft YaHei"/>
              </a:rPr>
              <a:t> </a:t>
            </a:r>
            <a:r>
              <a:rPr sz="1500" b="1" kern="0" spc="-7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凹版版画的印刷</a:t>
            </a:r>
            <a:endParaRPr lang="Microsoft YaHei" altLang="Microsoft YaHei" sz="1500" dirty="0"/>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8" name="textbox 1188"/>
          <p:cNvSpPr/>
          <p:nvPr/>
        </p:nvSpPr>
        <p:spPr>
          <a:xfrm>
            <a:off x="2629535" y="1762252"/>
            <a:ext cx="7247255" cy="3461384"/>
          </a:xfrm>
          <a:prstGeom prst="rect">
            <a:avLst/>
          </a:prstGeom>
        </p:spPr>
        <p:txBody>
          <a:bodyPr vert="horz" wrap="square" lIns="0" tIns="0" rIns="0" bIns="0"/>
          <a:lstStyle/>
          <a:p>
            <a:pPr algn="l" rtl="0" eaLnBrk="0">
              <a:lnSpc>
                <a:spcPct val="83341"/>
              </a:lnSpc>
              <a:tabLst/>
            </a:pPr>
            <a:endParaRPr lang="Arial" altLang="Arial" sz="100" dirty="0"/>
          </a:p>
          <a:p>
            <a:pPr marL="337184" algn="l" rtl="0" eaLnBrk="0">
              <a:lnSpc>
                <a:spcPts val="4505"/>
              </a:lnSpc>
              <a:tabLst/>
            </a:pPr>
            <a:r>
              <a:rPr sz="5900" b="1" kern="0" spc="220" dirty="0">
                <a:solidFill>
                  <a:srgbClr val="000000">
                    <a:alpha val="100000"/>
                  </a:srgbClr>
                </a:solidFill>
                <a:latin typeface="Arial"/>
                <a:ea typeface="Arial"/>
                <a:cs typeface="Arial"/>
              </a:rPr>
              <a:t>FUNDAMENTALS</a:t>
            </a:r>
            <a:endParaRPr lang="Arial" altLang="Arial" sz="5900" dirty="0"/>
          </a:p>
          <a:p>
            <a:pPr marL="12700" algn="l" rtl="0" eaLnBrk="0">
              <a:lnSpc>
                <a:spcPts val="7194"/>
              </a:lnSpc>
              <a:tabLst/>
            </a:pPr>
            <a:r>
              <a:rPr sz="5900" b="1" kern="0" spc="250" dirty="0">
                <a:solidFill>
                  <a:srgbClr val="000000">
                    <a:alpha val="100000"/>
                  </a:srgbClr>
                </a:solidFill>
                <a:latin typeface="Arial"/>
                <a:ea typeface="Arial"/>
                <a:cs typeface="Arial"/>
              </a:rPr>
              <a:t>OF  PRINTMAKI</a:t>
            </a:r>
            <a:r>
              <a:rPr sz="5900" b="1" kern="0" spc="240" dirty="0">
                <a:solidFill>
                  <a:srgbClr val="000000">
                    <a:alpha val="100000"/>
                  </a:srgbClr>
                </a:solidFill>
                <a:latin typeface="Arial"/>
                <a:ea typeface="Arial"/>
                <a:cs typeface="Arial"/>
              </a:rPr>
              <a:t>NG</a:t>
            </a:r>
            <a:endParaRPr lang="Arial" altLang="Arial" sz="5900" dirty="0"/>
          </a:p>
          <a:p>
            <a:pPr algn="l" rtl="0" eaLnBrk="0">
              <a:lnSpc>
                <a:spcPct val="123000"/>
              </a:lnSpc>
              <a:tabLst/>
            </a:pPr>
            <a:endParaRPr lang="Arial" altLang="Arial" sz="1000" dirty="0"/>
          </a:p>
          <a:p>
            <a:pPr algn="l" rtl="0" eaLnBrk="0">
              <a:lnSpc>
                <a:spcPct val="123000"/>
              </a:lnSpc>
              <a:tabLst/>
            </a:pPr>
            <a:endParaRPr lang="Arial" altLang="Arial" sz="1000" dirty="0"/>
          </a:p>
          <a:p>
            <a:pPr marL="815975" algn="l" rtl="0" eaLnBrk="0">
              <a:lnSpc>
                <a:spcPts val="3163"/>
              </a:lnSpc>
              <a:spcBef>
                <a:spcPts val="725"/>
              </a:spcBef>
              <a:tabLst/>
            </a:pPr>
            <a:r>
              <a:rPr sz="2400" kern="0" spc="50" dirty="0">
                <a:ln w="9062" cap="flat" cmpd="sng">
                  <a:solidFill>
                    <a:srgbClr val="0000FF">
                      <a:alpha val="100000"/>
                    </a:srgbClr>
                  </a:solidFill>
                  <a:prstDash val="solid"/>
                  <a:bevel/>
                </a:ln>
                <a:solidFill>
                  <a:srgbClr val="0000FF">
                    <a:alpha val="100000"/>
                  </a:srgbClr>
                </a:solidFill>
                <a:latin typeface="Microsoft YaHei"/>
                <a:ea typeface="Microsoft YaHei"/>
                <a:cs typeface="Microsoft YaHei"/>
              </a:rPr>
              <a:t>Chapter</a:t>
            </a:r>
            <a:r>
              <a:rPr sz="2400" kern="0" spc="270" dirty="0">
                <a:solidFill>
                  <a:srgbClr val="0000FF">
                    <a:alpha val="100000"/>
                  </a:srgbClr>
                </a:solidFill>
                <a:latin typeface="Microsoft YaHei"/>
                <a:ea typeface="Microsoft YaHei"/>
                <a:cs typeface="Microsoft YaHei"/>
              </a:rPr>
              <a:t> </a:t>
            </a:r>
            <a:r>
              <a:rPr sz="2400" kern="0" spc="50" dirty="0">
                <a:ln w="9062" cap="flat" cmpd="sng">
                  <a:solidFill>
                    <a:srgbClr val="0000FF">
                      <a:alpha val="100000"/>
                    </a:srgbClr>
                  </a:solidFill>
                  <a:prstDash val="solid"/>
                  <a:bevel/>
                </a:ln>
                <a:solidFill>
                  <a:srgbClr val="0000FF">
                    <a:alpha val="100000"/>
                  </a:srgbClr>
                </a:solidFill>
                <a:latin typeface="Microsoft YaHei"/>
                <a:ea typeface="Microsoft YaHei"/>
                <a:cs typeface="Microsoft YaHei"/>
              </a:rPr>
              <a:t>2</a:t>
            </a:r>
            <a:r>
              <a:rPr sz="2400" kern="0" spc="50" dirty="0">
                <a:solidFill>
                  <a:srgbClr val="0000FF">
                    <a:alpha val="100000"/>
                  </a:srgbClr>
                </a:solidFill>
                <a:latin typeface="Microsoft YaHei"/>
                <a:ea typeface="Microsoft YaHei"/>
                <a:cs typeface="Microsoft YaHei"/>
              </a:rPr>
              <a:t>   </a:t>
            </a:r>
            <a:r>
              <a:rPr sz="2400" kern="0" spc="50" dirty="0">
                <a:ln w="9062" cap="flat" cmpd="sng">
                  <a:solidFill>
                    <a:srgbClr val="0000FF">
                      <a:alpha val="100000"/>
                    </a:srgbClr>
                  </a:solidFill>
                  <a:prstDash val="solid"/>
                  <a:bevel/>
                </a:ln>
                <a:solidFill>
                  <a:srgbClr val="0000FF">
                    <a:alpha val="100000"/>
                  </a:srgbClr>
                </a:solidFill>
                <a:latin typeface="Microsoft YaHei"/>
                <a:ea typeface="Microsoft YaHei"/>
                <a:cs typeface="Microsoft YaHei"/>
              </a:rPr>
              <a:t>Techniq</a:t>
            </a:r>
            <a:r>
              <a:rPr sz="2400" kern="0" spc="40" dirty="0">
                <a:ln w="9062" cap="flat" cmpd="sng">
                  <a:solidFill>
                    <a:srgbClr val="0000FF">
                      <a:alpha val="100000"/>
                    </a:srgbClr>
                  </a:solidFill>
                  <a:prstDash val="solid"/>
                  <a:bevel/>
                </a:ln>
                <a:solidFill>
                  <a:srgbClr val="0000FF">
                    <a:alpha val="100000"/>
                  </a:srgbClr>
                </a:solidFill>
                <a:latin typeface="Microsoft YaHei"/>
                <a:ea typeface="Microsoft YaHei"/>
                <a:cs typeface="Microsoft YaHei"/>
              </a:rPr>
              <a:t>ues</a:t>
            </a:r>
            <a:r>
              <a:rPr sz="2400" kern="0" spc="230" dirty="0">
                <a:solidFill>
                  <a:srgbClr val="0000FF">
                    <a:alpha val="100000"/>
                  </a:srgbClr>
                </a:solidFill>
                <a:latin typeface="Microsoft YaHei"/>
                <a:ea typeface="Microsoft YaHei"/>
                <a:cs typeface="Microsoft YaHei"/>
              </a:rPr>
              <a:t> </a:t>
            </a:r>
            <a:r>
              <a:rPr sz="2400" kern="0" spc="40" dirty="0">
                <a:ln w="9062" cap="flat" cmpd="sng">
                  <a:solidFill>
                    <a:srgbClr val="0000FF">
                      <a:alpha val="100000"/>
                    </a:srgbClr>
                  </a:solidFill>
                  <a:prstDash val="solid"/>
                  <a:bevel/>
                </a:ln>
                <a:solidFill>
                  <a:srgbClr val="0000FF">
                    <a:alpha val="100000"/>
                  </a:srgbClr>
                </a:solidFill>
                <a:latin typeface="Microsoft YaHei"/>
                <a:ea typeface="Microsoft YaHei"/>
                <a:cs typeface="Microsoft YaHei"/>
              </a:rPr>
              <a:t>and</a:t>
            </a:r>
            <a:r>
              <a:rPr sz="2400" kern="0" spc="230" dirty="0">
                <a:solidFill>
                  <a:srgbClr val="0000FF">
                    <a:alpha val="100000"/>
                  </a:srgbClr>
                </a:solidFill>
                <a:latin typeface="Microsoft YaHei"/>
                <a:ea typeface="Microsoft YaHei"/>
                <a:cs typeface="Microsoft YaHei"/>
              </a:rPr>
              <a:t> </a:t>
            </a:r>
            <a:r>
              <a:rPr sz="2400" kern="0" spc="40" dirty="0">
                <a:ln w="9062" cap="flat" cmpd="sng">
                  <a:solidFill>
                    <a:srgbClr val="0000FF">
                      <a:alpha val="100000"/>
                    </a:srgbClr>
                  </a:solidFill>
                  <a:prstDash val="solid"/>
                  <a:bevel/>
                </a:ln>
                <a:solidFill>
                  <a:srgbClr val="0000FF">
                    <a:alpha val="100000"/>
                  </a:srgbClr>
                </a:solidFill>
                <a:latin typeface="Microsoft YaHei"/>
                <a:ea typeface="Microsoft YaHei"/>
                <a:cs typeface="Microsoft YaHei"/>
              </a:rPr>
              <a:t>creation</a:t>
            </a:r>
            <a:endParaRPr lang="Microsoft YaHei" altLang="Microsoft YaHei" sz="2400" dirty="0"/>
          </a:p>
          <a:p>
            <a:pPr marL="2223770" algn="l" rtl="0" eaLnBrk="0">
              <a:lnSpc>
                <a:spcPts val="3253"/>
              </a:lnSpc>
              <a:tabLst/>
            </a:pPr>
            <a:r>
              <a:rPr sz="2400" kern="0" spc="80" dirty="0">
                <a:ln w="9062" cap="flat" cmpd="sng">
                  <a:solidFill>
                    <a:srgbClr val="0000FF">
                      <a:alpha val="100000"/>
                    </a:srgbClr>
                  </a:solidFill>
                  <a:prstDash val="solid"/>
                  <a:bevel/>
                </a:ln>
                <a:solidFill>
                  <a:srgbClr val="0000FF">
                    <a:alpha val="100000"/>
                  </a:srgbClr>
                </a:solidFill>
                <a:latin typeface="Microsoft YaHei"/>
                <a:ea typeface="Microsoft YaHei"/>
                <a:cs typeface="Microsoft YaHei"/>
              </a:rPr>
              <a:t>第二章</a:t>
            </a:r>
            <a:r>
              <a:rPr sz="2400" kern="0" spc="140" dirty="0">
                <a:solidFill>
                  <a:srgbClr val="0000FF">
                    <a:alpha val="100000"/>
                  </a:srgbClr>
                </a:solidFill>
                <a:latin typeface="Microsoft YaHei"/>
                <a:ea typeface="Microsoft YaHei"/>
                <a:cs typeface="Microsoft YaHei"/>
              </a:rPr>
              <a:t>  </a:t>
            </a:r>
            <a:r>
              <a:rPr sz="2400" kern="0" spc="80" dirty="0">
                <a:ln w="9062" cap="flat" cmpd="sng">
                  <a:solidFill>
                    <a:srgbClr val="0000FF">
                      <a:alpha val="100000"/>
                    </a:srgbClr>
                  </a:solidFill>
                  <a:prstDash val="solid"/>
                  <a:bevel/>
                </a:ln>
                <a:solidFill>
                  <a:srgbClr val="0000FF">
                    <a:alpha val="100000"/>
                  </a:srgbClr>
                </a:solidFill>
                <a:latin typeface="Microsoft YaHei"/>
                <a:ea typeface="Microsoft YaHei"/>
                <a:cs typeface="Microsoft YaHei"/>
              </a:rPr>
              <a:t>技法与创作</a:t>
            </a:r>
            <a:endParaRPr lang="Microsoft YaHei" altLang="Microsoft YaHei" sz="2400" dirty="0"/>
          </a:p>
          <a:p>
            <a:pPr algn="l" rtl="0" eaLnBrk="0">
              <a:lnSpc>
                <a:spcPct val="172000"/>
              </a:lnSpc>
              <a:tabLst/>
            </a:pPr>
            <a:endParaRPr lang="Arial" altLang="Arial" sz="1000" dirty="0"/>
          </a:p>
          <a:p>
            <a:pPr marL="2451100" algn="l" rtl="0" eaLnBrk="0">
              <a:lnSpc>
                <a:spcPct val="88000"/>
              </a:lnSpc>
              <a:spcBef>
                <a:spcPts val="368"/>
              </a:spcBef>
              <a:tabLst/>
            </a:pPr>
            <a:r>
              <a:rPr sz="1200" b="1" kern="0" spc="50" dirty="0">
                <a:solidFill>
                  <a:srgbClr val="B2B2B2">
                    <a:alpha val="100000"/>
                  </a:srgbClr>
                </a:solidFill>
                <a:latin typeface="Arial"/>
                <a:ea typeface="Arial"/>
                <a:cs typeface="Arial"/>
              </a:rPr>
              <a:t>Weifang Institute o</a:t>
            </a:r>
            <a:r>
              <a:rPr sz="1200" b="1" kern="0" spc="40" dirty="0">
                <a:solidFill>
                  <a:srgbClr val="B2B2B2">
                    <a:alpha val="100000"/>
                  </a:srgbClr>
                </a:solidFill>
                <a:latin typeface="Arial"/>
                <a:ea typeface="Arial"/>
                <a:cs typeface="Arial"/>
              </a:rPr>
              <a:t>f Technology.</a:t>
            </a:r>
            <a:endParaRPr lang="Arial" altLang="Arial" sz="1200" dirty="0"/>
          </a:p>
          <a:p>
            <a:pPr marL="2632710" algn="l" rtl="0" eaLnBrk="0">
              <a:lnSpc>
                <a:spcPct val="87000"/>
              </a:lnSpc>
              <a:spcBef>
                <a:spcPts val="307"/>
              </a:spcBef>
              <a:tabLst/>
            </a:pPr>
            <a:r>
              <a:rPr sz="1200" b="1" kern="0" spc="0" dirty="0">
                <a:solidFill>
                  <a:srgbClr val="B2B2B2">
                    <a:alpha val="100000"/>
                  </a:srgbClr>
                </a:solidFill>
                <a:latin typeface="Arial"/>
                <a:ea typeface="Arial"/>
                <a:cs typeface="Arial"/>
              </a:rPr>
              <a:t>Prepared</a:t>
            </a:r>
            <a:r>
              <a:rPr sz="1200" b="1" kern="0" spc="120" dirty="0">
                <a:solidFill>
                  <a:srgbClr val="B2B2B2">
                    <a:alpha val="100000"/>
                  </a:srgbClr>
                </a:solidFill>
                <a:latin typeface="Arial"/>
                <a:ea typeface="Arial"/>
                <a:cs typeface="Arial"/>
              </a:rPr>
              <a:t> </a:t>
            </a:r>
            <a:r>
              <a:rPr sz="1200" b="1" kern="0" spc="0" dirty="0">
                <a:solidFill>
                  <a:srgbClr val="B2B2B2">
                    <a:alpha val="100000"/>
                  </a:srgbClr>
                </a:solidFill>
                <a:latin typeface="Arial"/>
                <a:ea typeface="Arial"/>
                <a:cs typeface="Arial"/>
              </a:rPr>
              <a:t>by</a:t>
            </a:r>
            <a:r>
              <a:rPr sz="1200" b="1" kern="0" spc="120" dirty="0">
                <a:solidFill>
                  <a:srgbClr val="B2B2B2">
                    <a:alpha val="100000"/>
                  </a:srgbClr>
                </a:solidFill>
                <a:latin typeface="Arial"/>
                <a:ea typeface="Arial"/>
                <a:cs typeface="Arial"/>
              </a:rPr>
              <a:t> </a:t>
            </a:r>
            <a:r>
              <a:rPr sz="1200" b="1" kern="0" spc="0" dirty="0">
                <a:solidFill>
                  <a:srgbClr val="B2B2B2">
                    <a:alpha val="100000"/>
                  </a:srgbClr>
                </a:solidFill>
                <a:latin typeface="Arial"/>
                <a:ea typeface="Arial"/>
                <a:cs typeface="Arial"/>
              </a:rPr>
              <a:t>Yang</a:t>
            </a:r>
            <a:r>
              <a:rPr sz="1200" b="1" kern="0" spc="130" dirty="0">
                <a:solidFill>
                  <a:srgbClr val="B2B2B2">
                    <a:alpha val="100000"/>
                  </a:srgbClr>
                </a:solidFill>
                <a:latin typeface="Arial"/>
                <a:ea typeface="Arial"/>
                <a:cs typeface="Arial"/>
              </a:rPr>
              <a:t> </a:t>
            </a:r>
            <a:r>
              <a:rPr sz="1200" b="1" kern="0" spc="0" dirty="0">
                <a:solidFill>
                  <a:srgbClr val="B2B2B2">
                    <a:alpha val="100000"/>
                  </a:srgbClr>
                </a:solidFill>
                <a:latin typeface="Arial"/>
                <a:ea typeface="Arial"/>
                <a:cs typeface="Arial"/>
              </a:rPr>
              <a:t>Kai</a:t>
            </a:r>
            <a:r>
              <a:rPr sz="1200" b="1" kern="0" spc="120" dirty="0">
                <a:solidFill>
                  <a:srgbClr val="B2B2B2">
                    <a:alpha val="100000"/>
                  </a:srgbClr>
                </a:solidFill>
                <a:latin typeface="Arial"/>
                <a:ea typeface="Arial"/>
                <a:cs typeface="Arial"/>
              </a:rPr>
              <a:t>  </a:t>
            </a:r>
            <a:r>
              <a:rPr sz="1200" b="1" kern="0" spc="120" dirty="0">
                <a:solidFill>
                  <a:srgbClr val="FF6600">
                    <a:alpha val="100000"/>
                  </a:srgbClr>
                </a:solidFill>
                <a:latin typeface="Arial"/>
                <a:ea typeface="Arial"/>
                <a:cs typeface="Arial"/>
              </a:rPr>
              <a:t>2022.</a:t>
            </a:r>
            <a:endParaRPr lang="Arial" altLang="Arial" sz="1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 name="picture 72"/>
          <p:cNvPicPr>
            <a:picLocks noChangeAspect="1"/>
          </p:cNvPicPr>
          <p:nvPr/>
        </p:nvPicPr>
        <p:blipFill>
          <a:blip r:embed="rId2"/>
          <a:stretch>
            <a:fillRect/>
          </a:stretch>
        </p:blipFill>
        <p:spPr>
          <a:xfrm rot="21600000">
            <a:off x="2063495" y="213360"/>
            <a:ext cx="8066531" cy="6056375"/>
          </a:xfrm>
          <a:prstGeom prst="rect">
            <a:avLst/>
          </a:prstGeom>
        </p:spPr>
      </p:pic>
      <p:sp>
        <p:nvSpPr>
          <p:cNvPr id="74" name="textbox 74"/>
          <p:cNvSpPr/>
          <p:nvPr/>
        </p:nvSpPr>
        <p:spPr>
          <a:xfrm>
            <a:off x="3237610" y="6497456"/>
            <a:ext cx="385762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kern="0" spc="60" dirty="0">
                <a:solidFill>
                  <a:srgbClr val="000000">
                    <a:alpha val="100000"/>
                  </a:srgbClr>
                </a:solidFill>
                <a:latin typeface="Microsoft YaHei"/>
                <a:ea typeface="Microsoft YaHei"/>
                <a:cs typeface="Microsoft YaHei"/>
              </a:rPr>
              <a:t>《《西递村系列之二十</a:t>
            </a:r>
            <a:r>
              <a:rPr sz="1500" kern="0" spc="50" dirty="0">
                <a:solidFill>
                  <a:srgbClr val="000000">
                    <a:alpha val="100000"/>
                  </a:srgbClr>
                </a:solidFill>
                <a:latin typeface="Microsoft YaHei"/>
                <a:ea typeface="Microsoft YaHei"/>
                <a:cs typeface="Microsoft YaHei"/>
              </a:rPr>
              <a:t>》/应天齐/水印版画</a:t>
            </a:r>
            <a:endParaRPr lang="Microsoft YaHei" altLang="Microsoft YaHei" sz="1500" dirty="0"/>
          </a:p>
        </p:txBody>
      </p:sp>
      <p:grpSp>
        <p:nvGrpSpPr>
          <p:cNvPr id="10" name="group 10"/>
          <p:cNvGrpSpPr/>
          <p:nvPr/>
        </p:nvGrpSpPr>
        <p:grpSpPr>
          <a:xfrm rot="21600000">
            <a:off x="11644884" y="324642"/>
            <a:ext cx="402335" cy="807689"/>
            <a:chOff x="0" y="0"/>
            <a:chExt cx="402335" cy="807689"/>
          </a:xfrm>
        </p:grpSpPr>
        <p:sp>
          <p:nvSpPr>
            <p:cNvPr id="76" name="path"/>
            <p:cNvSpPr/>
            <p:nvPr/>
          </p:nvSpPr>
          <p:spPr>
            <a:xfrm>
              <a:off x="32100" y="0"/>
              <a:ext cx="338490" cy="307817"/>
            </a:xfrm>
            <a:custGeom>
              <a:avLst/>
              <a:gdLst/>
              <a:ahLst/>
              <a:cxnLst/>
              <a:rect l="0" t="0" r="0" b="0"/>
              <a:pathLst>
                <a:path w="533" h="484">
                  <a:moveTo>
                    <a:pt x="266" y="117"/>
                  </a:moveTo>
                  <a:cubicBezTo>
                    <a:pt x="377" y="-169"/>
                    <a:pt x="808" y="116"/>
                    <a:pt x="266" y="484"/>
                  </a:cubicBezTo>
                  <a:cubicBezTo>
                    <a:pt x="-275" y="116"/>
                    <a:pt x="155" y="-169"/>
                    <a:pt x="266" y="117"/>
                  </a:cubicBezTo>
                </a:path>
              </a:pathLst>
            </a:custGeom>
            <a:solidFill>
              <a:srgbClr val="FF0000">
                <a:alpha val="100000"/>
              </a:srgbClr>
            </a:solidFill>
            <a:ln cap="flat">
              <a:noFill/>
              <a:prstDash val="solid"/>
              <a:miter lim="0"/>
            </a:ln>
          </p:spPr>
          <p:txBody>
            <a:bodyPr rtlCol="0"/>
            <a:lstStyle/>
            <a:p>
              <a:pPr algn="ctr"/>
              <a:endParaRPr lang="zh-CN" altLang="en-US"/>
            </a:p>
          </p:txBody>
        </p:sp>
        <p:sp>
          <p:nvSpPr>
            <p:cNvPr id="78" name="path"/>
            <p:cNvSpPr/>
            <p:nvPr/>
          </p:nvSpPr>
          <p:spPr>
            <a:xfrm>
              <a:off x="0" y="406877"/>
              <a:ext cx="402335" cy="400811"/>
            </a:xfrm>
            <a:custGeom>
              <a:avLst/>
              <a:gdLst/>
              <a:ahLst/>
              <a:cxnLst/>
              <a:rect l="0" t="0" r="0" b="0"/>
              <a:pathLst>
                <a:path w="633" h="631">
                  <a:moveTo>
                    <a:pt x="0" y="314"/>
                  </a:moveTo>
                  <a:lnTo>
                    <a:pt x="316" y="0"/>
                  </a:lnTo>
                  <a:lnTo>
                    <a:pt x="633" y="314"/>
                  </a:lnTo>
                  <a:lnTo>
                    <a:pt x="316" y="631"/>
                  </a:lnTo>
                  <a:lnTo>
                    <a:pt x="0" y="314"/>
                  </a:lnTo>
                </a:path>
              </a:pathLst>
            </a:custGeom>
            <a:solidFill>
              <a:srgbClr val="00B050">
                <a:alpha val="100000"/>
              </a:srgbClr>
            </a:solidFill>
            <a:ln cap="flat">
              <a:noFill/>
              <a:prstDash val="solid"/>
              <a:miter lim="0"/>
            </a:ln>
          </p:spPr>
          <p:txBody>
            <a:bodyPr rtlCol="0"/>
            <a:lstStyle/>
            <a:p>
              <a:pPr algn="ctr"/>
              <a:endParaRPr lang="zh-CN" altLang="en-US"/>
            </a:p>
          </p:txBody>
        </p:sp>
      </p:gr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0" name="textbox 1190"/>
          <p:cNvSpPr/>
          <p:nvPr/>
        </p:nvSpPr>
        <p:spPr>
          <a:xfrm>
            <a:off x="3616726" y="2940294"/>
            <a:ext cx="5101590" cy="2526664"/>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4063"/>
              </a:lnSpc>
              <a:tabLst/>
            </a:pPr>
            <a:r>
              <a:rPr sz="3200" kern="0" spc="250" dirty="0">
                <a:solidFill>
                  <a:srgbClr val="0000FF">
                    <a:alpha val="100000"/>
                  </a:srgbClr>
                </a:solidFill>
                <a:latin typeface="Microsoft YaHei"/>
                <a:ea typeface="Microsoft YaHei"/>
                <a:cs typeface="Microsoft YaHei"/>
              </a:rPr>
              <a:t>•</a:t>
            </a:r>
            <a:r>
              <a:rPr sz="3200" kern="0" spc="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Section</a:t>
            </a:r>
            <a:r>
              <a:rPr sz="3200" kern="0" spc="280" dirty="0">
                <a:solidFill>
                  <a:srgbClr val="0000FF">
                    <a:alpha val="100000"/>
                  </a:srgbClr>
                </a:solidFill>
                <a:latin typeface="Microsoft YaHei"/>
                <a:ea typeface="Microsoft YaHei"/>
                <a:cs typeface="Microsoft YaHei"/>
              </a:rPr>
              <a:t> </a:t>
            </a:r>
            <a:r>
              <a:rPr sz="3200" kern="0" spc="25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3</a:t>
            </a:r>
            <a:r>
              <a:rPr sz="3200" kern="0" spc="140" dirty="0">
                <a:solidFill>
                  <a:srgbClr val="0000FF">
                    <a:alpha val="100000"/>
                  </a:srgbClr>
                </a:solidFill>
                <a:latin typeface="Microsoft YaHei"/>
                <a:ea typeface="Microsoft YaHei"/>
                <a:cs typeface="Microsoft YaHei"/>
              </a:rPr>
              <a:t>   </a:t>
            </a:r>
            <a:r>
              <a:rPr sz="3200" kern="0" spc="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Screen</a:t>
            </a:r>
            <a:r>
              <a:rPr sz="3200" kern="0" spc="330" dirty="0">
                <a:solidFill>
                  <a:srgbClr val="0000FF">
                    <a:alpha val="100000"/>
                  </a:srgbClr>
                </a:solidFill>
                <a:latin typeface="Microsoft YaHei"/>
                <a:ea typeface="Microsoft YaHei"/>
                <a:cs typeface="Microsoft YaHei"/>
              </a:rPr>
              <a:t> </a:t>
            </a:r>
            <a:r>
              <a:rPr sz="3200" kern="0" spc="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prints</a:t>
            </a:r>
            <a:endParaRPr lang="Microsoft YaHei" altLang="Microsoft YaHei" sz="3200" dirty="0"/>
          </a:p>
          <a:p>
            <a:pPr marL="928369" algn="l" rtl="0" eaLnBrk="0">
              <a:lnSpc>
                <a:spcPts val="5370"/>
              </a:lnSpc>
              <a:tabLst/>
            </a:pPr>
            <a:r>
              <a:rPr sz="3200" kern="0" spc="80" dirty="0">
                <a:solidFill>
                  <a:srgbClr val="0000FF">
                    <a:alpha val="100000"/>
                  </a:srgbClr>
                </a:solidFill>
                <a:latin typeface="Microsoft YaHei"/>
                <a:ea typeface="Microsoft YaHei"/>
                <a:cs typeface="Microsoft YaHei"/>
              </a:rPr>
              <a:t>•</a:t>
            </a:r>
            <a:r>
              <a:rPr sz="3200" kern="0" spc="8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第三节</a:t>
            </a:r>
            <a:r>
              <a:rPr sz="3200" kern="0" spc="80" dirty="0">
                <a:solidFill>
                  <a:srgbClr val="0000FF">
                    <a:alpha val="100000"/>
                  </a:srgbClr>
                </a:solidFill>
                <a:latin typeface="Microsoft YaHei"/>
                <a:ea typeface="Microsoft YaHei"/>
                <a:cs typeface="Microsoft YaHei"/>
              </a:rPr>
              <a:t> </a:t>
            </a:r>
            <a:r>
              <a:rPr sz="3200" kern="0" spc="8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漏版版画</a:t>
            </a:r>
            <a:endParaRPr lang="Microsoft YaHei" altLang="Microsoft YaHei" sz="3200" dirty="0"/>
          </a:p>
          <a:p>
            <a:pPr marL="617855" algn="l" rtl="0" eaLnBrk="0">
              <a:lnSpc>
                <a:spcPts val="1677"/>
              </a:lnSpc>
              <a:spcBef>
                <a:spcPts val="846"/>
              </a:spcBef>
              <a:tabLst/>
            </a:pPr>
            <a:r>
              <a:rPr sz="1200" b="1" kern="0" spc="50" dirty="0">
                <a:solidFill>
                  <a:srgbClr val="B2B2B2">
                    <a:alpha val="100000"/>
                  </a:srgbClr>
                </a:solidFill>
                <a:latin typeface="Arial"/>
                <a:ea typeface="Arial"/>
                <a:cs typeface="Arial"/>
              </a:rPr>
              <a:t>Usually on the media (woodenblock</a:t>
            </a:r>
            <a:r>
              <a:rPr sz="1200" b="1" kern="0" spc="40" dirty="0">
                <a:solidFill>
                  <a:srgbClr val="B2B2B2">
                    <a:alpha val="100000"/>
                  </a:srgbClr>
                </a:solidFill>
                <a:latin typeface="Arial"/>
                <a:ea typeface="Arial"/>
                <a:cs typeface="Arial"/>
              </a:rPr>
              <a:t>,</a:t>
            </a:r>
            <a:r>
              <a:rPr sz="1200" b="1" kern="0" spc="8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copperplate,stone</a:t>
            </a:r>
            <a:endParaRPr lang="Arial" altLang="Arial" sz="1200" dirty="0"/>
          </a:p>
          <a:p>
            <a:pPr marL="693419" algn="l" rtl="0" eaLnBrk="0">
              <a:lnSpc>
                <a:spcPts val="1677"/>
              </a:lnSpc>
              <a:tabLst/>
            </a:pPr>
            <a:r>
              <a:rPr sz="1200" b="1" kern="0" spc="40" dirty="0">
                <a:solidFill>
                  <a:srgbClr val="B2B2B2">
                    <a:alpha val="100000"/>
                  </a:srgbClr>
                </a:solidFill>
                <a:latin typeface="Arial"/>
                <a:ea typeface="Arial"/>
                <a:cs typeface="Arial"/>
              </a:rPr>
              <a:t>plate, screen</a:t>
            </a:r>
            <a:r>
              <a:rPr sz="1200" b="1" kern="0" spc="11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plate, etc.), the</a:t>
            </a:r>
            <a:r>
              <a:rPr sz="1200" b="1" kern="0" spc="11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use of specific techni</a:t>
            </a:r>
            <a:r>
              <a:rPr sz="1200" b="1" kern="0" spc="30" dirty="0">
                <a:solidFill>
                  <a:srgbClr val="B2B2B2">
                    <a:alpha val="100000"/>
                  </a:srgbClr>
                </a:solidFill>
                <a:latin typeface="Arial"/>
                <a:ea typeface="Arial"/>
                <a:cs typeface="Arial"/>
              </a:rPr>
              <a:t>cal</a:t>
            </a:r>
            <a:endParaRPr lang="Arial" altLang="Arial" sz="1200" dirty="0"/>
          </a:p>
          <a:p>
            <a:pPr marL="956310" algn="l" rtl="0" eaLnBrk="0">
              <a:lnSpc>
                <a:spcPct val="87000"/>
              </a:lnSpc>
              <a:spcBef>
                <a:spcPts val="126"/>
              </a:spcBef>
              <a:tabLst/>
            </a:pPr>
            <a:r>
              <a:rPr sz="1200" b="1" kern="0" spc="50" dirty="0">
                <a:solidFill>
                  <a:srgbClr val="B2B2B2">
                    <a:alpha val="100000"/>
                  </a:srgbClr>
                </a:solidFill>
                <a:latin typeface="Arial"/>
                <a:ea typeface="Arial"/>
                <a:cs typeface="Arial"/>
              </a:rPr>
              <a:t>means such as drawing, engravi</a:t>
            </a:r>
            <a:r>
              <a:rPr sz="1200" b="1" kern="0" spc="40" dirty="0">
                <a:solidFill>
                  <a:srgbClr val="B2B2B2">
                    <a:alpha val="100000"/>
                  </a:srgbClr>
                </a:solidFill>
                <a:latin typeface="Arial"/>
                <a:ea typeface="Arial"/>
                <a:cs typeface="Arial"/>
              </a:rPr>
              <a:t>ng, corrosion,</a:t>
            </a:r>
            <a:endParaRPr lang="Arial" altLang="Arial" sz="1200" dirty="0"/>
          </a:p>
          <a:p>
            <a:pPr marL="1144269" algn="l" rtl="0" eaLnBrk="0">
              <a:lnSpc>
                <a:spcPct val="88000"/>
              </a:lnSpc>
              <a:spcBef>
                <a:spcPts val="293"/>
              </a:spcBef>
              <a:tabLst/>
            </a:pPr>
            <a:r>
              <a:rPr sz="1200" b="1" kern="0" spc="40" dirty="0">
                <a:solidFill>
                  <a:srgbClr val="B2B2B2">
                    <a:alpha val="100000"/>
                  </a:srgbClr>
                </a:solidFill>
                <a:latin typeface="Arial"/>
                <a:ea typeface="Arial"/>
                <a:cs typeface="Arial"/>
              </a:rPr>
              <a:t>paste and other processing,</a:t>
            </a:r>
            <a:r>
              <a:rPr sz="1200" b="1" kern="0" spc="14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after</a:t>
            </a:r>
            <a:r>
              <a:rPr sz="1200" b="1" kern="0" spc="9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printing</a:t>
            </a:r>
            <a:endParaRPr lang="Arial" altLang="Arial" sz="1200" dirty="0"/>
          </a:p>
          <a:p>
            <a:pPr marL="1292225" algn="l" rtl="0" eaLnBrk="0">
              <a:lnSpc>
                <a:spcPct val="88000"/>
              </a:lnSpc>
              <a:spcBef>
                <a:spcPts val="292"/>
              </a:spcBef>
              <a:tabLst/>
            </a:pPr>
            <a:r>
              <a:rPr sz="1200" b="1" kern="0" spc="40" dirty="0">
                <a:solidFill>
                  <a:srgbClr val="B2B2B2">
                    <a:alpha val="100000"/>
                  </a:srgbClr>
                </a:solidFill>
                <a:latin typeface="Arial"/>
                <a:ea typeface="Arial"/>
                <a:cs typeface="Arial"/>
              </a:rPr>
              <a:t>to</a:t>
            </a:r>
            <a:r>
              <a:rPr sz="1200" b="1" kern="0" spc="18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produce more than one</a:t>
            </a:r>
            <a:r>
              <a:rPr sz="1200" b="1" kern="0" spc="11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piece</a:t>
            </a:r>
            <a:r>
              <a:rPr sz="1200" b="1" kern="0" spc="8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of the</a:t>
            </a:r>
            <a:endParaRPr lang="Arial" altLang="Arial" sz="1200" dirty="0"/>
          </a:p>
          <a:p>
            <a:pPr marL="1578610" algn="l" rtl="0" eaLnBrk="0">
              <a:lnSpc>
                <a:spcPct val="87000"/>
              </a:lnSpc>
              <a:spcBef>
                <a:spcPts val="308"/>
              </a:spcBef>
              <a:tabLst/>
            </a:pPr>
            <a:r>
              <a:rPr sz="1200" b="1" kern="0" spc="50" dirty="0">
                <a:solidFill>
                  <a:srgbClr val="B2B2B2">
                    <a:alpha val="100000"/>
                  </a:srgbClr>
                </a:solidFill>
                <a:latin typeface="Arial"/>
                <a:ea typeface="Arial"/>
                <a:cs typeface="Arial"/>
              </a:rPr>
              <a:t>same work</a:t>
            </a:r>
            <a:r>
              <a:rPr sz="1200" b="1" kern="0" spc="120" dirty="0">
                <a:solidFill>
                  <a:srgbClr val="B2B2B2">
                    <a:alpha val="100000"/>
                  </a:srgbClr>
                </a:solidFill>
                <a:latin typeface="Arial"/>
                <a:ea typeface="Arial"/>
                <a:cs typeface="Arial"/>
              </a:rPr>
              <a:t> </a:t>
            </a:r>
            <a:r>
              <a:rPr sz="1200" b="1" kern="0" spc="50" dirty="0">
                <a:solidFill>
                  <a:srgbClr val="B2B2B2">
                    <a:alpha val="100000"/>
                  </a:srgbClr>
                </a:solidFill>
                <a:latin typeface="Arial"/>
                <a:ea typeface="Arial"/>
                <a:cs typeface="Arial"/>
              </a:rPr>
              <a:t>is </a:t>
            </a:r>
            <a:r>
              <a:rPr sz="1200" b="1" kern="0" spc="40" dirty="0">
                <a:solidFill>
                  <a:srgbClr val="B2B2B2">
                    <a:alpha val="100000"/>
                  </a:srgbClr>
                </a:solidFill>
                <a:latin typeface="Arial"/>
                <a:ea typeface="Arial"/>
                <a:cs typeface="Arial"/>
              </a:rPr>
              <a:t>called </a:t>
            </a:r>
            <a:r>
              <a:rPr sz="1200" b="1" kern="0" spc="40" dirty="0">
                <a:solidFill>
                  <a:srgbClr val="FF0000">
                    <a:alpha val="100000"/>
                  </a:srgbClr>
                </a:solidFill>
                <a:latin typeface="Arial"/>
                <a:ea typeface="Arial"/>
                <a:cs typeface="Arial"/>
              </a:rPr>
              <a:t>engraving</a:t>
            </a:r>
            <a:r>
              <a:rPr sz="1200" b="1" kern="0" spc="40" dirty="0">
                <a:solidFill>
                  <a:srgbClr val="B2B2B2">
                    <a:alpha val="100000"/>
                  </a:srgbClr>
                </a:solidFill>
                <a:latin typeface="Arial"/>
                <a:ea typeface="Arial"/>
                <a:cs typeface="Arial"/>
              </a:rPr>
              <a:t>.</a:t>
            </a:r>
            <a:endParaRPr lang="Arial" altLang="Arial" sz="1200" dirty="0"/>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2" name="textbox 1192"/>
          <p:cNvSpPr/>
          <p:nvPr/>
        </p:nvSpPr>
        <p:spPr>
          <a:xfrm>
            <a:off x="3728371" y="1719524"/>
            <a:ext cx="3674745" cy="2070735"/>
          </a:xfrm>
          <a:prstGeom prst="rect">
            <a:avLst/>
          </a:prstGeom>
        </p:spPr>
        <p:txBody>
          <a:bodyPr vert="horz" wrap="square" lIns="0" tIns="0" rIns="0" bIns="0"/>
          <a:lstStyle/>
          <a:p>
            <a:pPr algn="l" rtl="0" eaLnBrk="0">
              <a:lnSpc>
                <a:spcPct val="64485"/>
              </a:lnSpc>
              <a:tabLst/>
            </a:pPr>
            <a:endParaRPr lang="Arial" altLang="Arial" sz="100" dirty="0"/>
          </a:p>
          <a:p>
            <a:pPr marL="259715" algn="l" rtl="0" eaLnBrk="0">
              <a:lnSpc>
                <a:spcPct val="87000"/>
              </a:lnSpc>
              <a:tabLst/>
            </a:pPr>
            <a:r>
              <a:rPr sz="4400" kern="0" spc="-10" dirty="0">
                <a:ln w="15999" cap="flat" cmpd="sng">
                  <a:solidFill>
                    <a:srgbClr val="969696">
                      <a:alpha val="100000"/>
                    </a:srgbClr>
                  </a:solidFill>
                  <a:prstDash val="solid"/>
                  <a:bevel/>
                </a:ln>
                <a:solidFill>
                  <a:srgbClr val="969696">
                    <a:alpha val="100000"/>
                  </a:srgbClr>
                </a:solidFill>
                <a:latin typeface="Microsoft YaHei"/>
                <a:ea typeface="Microsoft YaHei"/>
                <a:cs typeface="Microsoft YaHei"/>
              </a:rPr>
              <a:t>本节内容:</a:t>
            </a:r>
            <a:endParaRPr lang="Microsoft YaHei" altLang="Microsoft YaHei" sz="4400" dirty="0"/>
          </a:p>
          <a:p>
            <a:pPr algn="l" rtl="0" eaLnBrk="0">
              <a:lnSpc>
                <a:spcPct val="129000"/>
              </a:lnSpc>
              <a:tabLst/>
            </a:pPr>
            <a:endParaRPr lang="Arial" altLang="Arial" sz="1000" dirty="0"/>
          </a:p>
          <a:p>
            <a:pPr algn="l" rtl="0" eaLnBrk="0">
              <a:lnSpc>
                <a:spcPct val="130000"/>
              </a:lnSpc>
              <a:tabLst/>
            </a:pPr>
            <a:endParaRPr lang="Arial" altLang="Arial" sz="1000" dirty="0"/>
          </a:p>
          <a:p>
            <a:pPr marL="18415" algn="l" rtl="0" eaLnBrk="0">
              <a:lnSpc>
                <a:spcPct val="89000"/>
              </a:lnSpc>
              <a:spcBef>
                <a:spcPts val="1055"/>
              </a:spcBef>
              <a:tabLst/>
            </a:pPr>
            <a:r>
              <a:rPr sz="3500" kern="0" spc="-10" dirty="0">
                <a:ln w="13075" cap="flat" cmpd="sng">
                  <a:solidFill>
                    <a:srgbClr val="0000FF">
                      <a:alpha val="100000"/>
                    </a:srgbClr>
                  </a:solidFill>
                  <a:prstDash val="solid"/>
                  <a:bevel/>
                </a:ln>
                <a:solidFill>
                  <a:srgbClr val="0000FF">
                    <a:alpha val="100000"/>
                  </a:srgbClr>
                </a:solidFill>
                <a:latin typeface="Microsoft YaHei"/>
                <a:ea typeface="Microsoft YaHei"/>
                <a:cs typeface="Microsoft YaHei"/>
              </a:rPr>
              <a:t>一</a:t>
            </a:r>
            <a:r>
              <a:rPr sz="3500" kern="0" spc="-290" dirty="0">
                <a:solidFill>
                  <a:srgbClr val="0000FF">
                    <a:alpha val="100000"/>
                  </a:srgbClr>
                </a:solidFill>
                <a:latin typeface="Microsoft YaHei"/>
                <a:ea typeface="Microsoft YaHei"/>
                <a:cs typeface="Microsoft YaHei"/>
              </a:rPr>
              <a:t> </a:t>
            </a:r>
            <a:r>
              <a:rPr sz="3500" kern="0" spc="-10" dirty="0">
                <a:ln w="13075" cap="flat" cmpd="sng">
                  <a:solidFill>
                    <a:srgbClr val="0000FF">
                      <a:alpha val="100000"/>
                    </a:srgbClr>
                  </a:solidFill>
                  <a:prstDash val="solid"/>
                  <a:bevel/>
                </a:ln>
                <a:solidFill>
                  <a:srgbClr val="0000FF">
                    <a:alpha val="100000"/>
                  </a:srgbClr>
                </a:solidFill>
                <a:latin typeface="Microsoft YaHei"/>
                <a:ea typeface="Microsoft YaHei"/>
                <a:cs typeface="Microsoft YaHei"/>
              </a:rPr>
              <a:t>、漏版版画概述</a:t>
            </a:r>
            <a:endParaRPr lang="Microsoft YaHei" altLang="Microsoft YaHei" sz="3500" dirty="0"/>
          </a:p>
          <a:p>
            <a:pPr algn="l" rtl="0" eaLnBrk="0">
              <a:lnSpc>
                <a:spcPct val="105000"/>
              </a:lnSpc>
              <a:tabLst/>
            </a:pPr>
            <a:endParaRPr lang="Arial" altLang="Arial" sz="1200" dirty="0"/>
          </a:p>
          <a:p>
            <a:pPr algn="l" rtl="0" eaLnBrk="0">
              <a:lnSpc>
                <a:spcPct val="6149"/>
              </a:lnSpc>
              <a:tabLst/>
            </a:pPr>
            <a:endParaRPr lang="Arial" altLang="Arial" sz="100" dirty="0"/>
          </a:p>
          <a:p>
            <a:pPr marL="12700" algn="l" rtl="0" eaLnBrk="0">
              <a:lnSpc>
                <a:spcPct val="88000"/>
              </a:lnSpc>
              <a:tabLst/>
            </a:pPr>
            <a:r>
              <a:rPr sz="2000" kern="0" spc="-40" dirty="0">
                <a:ln w="7282" cap="flat" cmpd="sng">
                  <a:solidFill>
                    <a:srgbClr val="808080">
                      <a:alpha val="100000"/>
                    </a:srgbClr>
                  </a:solidFill>
                  <a:prstDash val="solid"/>
                  <a:bevel/>
                </a:ln>
                <a:solidFill>
                  <a:srgbClr val="808080">
                    <a:alpha val="100000"/>
                  </a:srgbClr>
                </a:solidFill>
                <a:latin typeface="Microsoft YaHei"/>
                <a:ea typeface="Microsoft YaHei"/>
                <a:cs typeface="Microsoft YaHei"/>
              </a:rPr>
              <a:t>二</a:t>
            </a:r>
            <a:r>
              <a:rPr sz="2000" kern="0" spc="-130" dirty="0">
                <a:solidFill>
                  <a:srgbClr val="808080">
                    <a:alpha val="100000"/>
                  </a:srgbClr>
                </a:solidFill>
                <a:latin typeface="Microsoft YaHei"/>
                <a:ea typeface="Microsoft YaHei"/>
                <a:cs typeface="Microsoft YaHei"/>
              </a:rPr>
              <a:t> </a:t>
            </a:r>
            <a:r>
              <a:rPr sz="2000" kern="0" spc="-40" dirty="0">
                <a:ln w="7282" cap="flat" cmpd="sng">
                  <a:solidFill>
                    <a:srgbClr val="808080">
                      <a:alpha val="100000"/>
                    </a:srgbClr>
                  </a:solidFill>
                  <a:prstDash val="solid"/>
                  <a:bevel/>
                </a:ln>
                <a:solidFill>
                  <a:srgbClr val="808080">
                    <a:alpha val="100000"/>
                  </a:srgbClr>
                </a:solidFill>
                <a:latin typeface="Microsoft YaHei"/>
                <a:ea typeface="Microsoft YaHei"/>
                <a:cs typeface="Microsoft YaHei"/>
              </a:rPr>
              <a:t>、丝网版画创作与案例演示</a:t>
            </a:r>
            <a:endParaRPr lang="Microsoft YaHei" altLang="Microsoft YaHei" sz="2000" dirty="0"/>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4" name="textbox 1194"/>
          <p:cNvSpPr/>
          <p:nvPr/>
        </p:nvSpPr>
        <p:spPr>
          <a:xfrm>
            <a:off x="1123797" y="2851728"/>
            <a:ext cx="9922509" cy="1334135"/>
          </a:xfrm>
          <a:prstGeom prst="rect">
            <a:avLst/>
          </a:prstGeom>
        </p:spPr>
        <p:txBody>
          <a:bodyPr vert="horz" wrap="square" lIns="0" tIns="0" rIns="0" bIns="0"/>
          <a:lstStyle/>
          <a:p>
            <a:pPr algn="l" rtl="0" eaLnBrk="0">
              <a:lnSpc>
                <a:spcPct val="83903"/>
              </a:lnSpc>
              <a:tabLst/>
            </a:pPr>
            <a:endParaRPr lang="Arial" altLang="Arial" sz="100" dirty="0"/>
          </a:p>
          <a:p>
            <a:pPr algn="r" rtl="0" eaLnBrk="0">
              <a:lnSpc>
                <a:spcPct val="90000"/>
              </a:lnSpc>
              <a:tabLst/>
            </a:pPr>
            <a:r>
              <a:rPr sz="1500" kern="0" spc="80" dirty="0">
                <a:solidFill>
                  <a:srgbClr val="000000">
                    <a:alpha val="100000"/>
                  </a:srgbClr>
                </a:solidFill>
                <a:latin typeface="Microsoft YaHei"/>
                <a:ea typeface="Microsoft YaHei"/>
                <a:cs typeface="Microsoft YaHei"/>
              </a:rPr>
              <a:t>漏版版画在当代的艺术</a:t>
            </a:r>
            <a:r>
              <a:rPr sz="1500" kern="0" spc="70" dirty="0">
                <a:solidFill>
                  <a:srgbClr val="000000">
                    <a:alpha val="100000"/>
                  </a:srgbClr>
                </a:solidFill>
                <a:latin typeface="Microsoft YaHei"/>
                <a:ea typeface="Microsoft YaHei"/>
                <a:cs typeface="Microsoft YaHei"/>
              </a:rPr>
              <a:t>创作中常见的就是丝网版画，</a:t>
            </a:r>
            <a:r>
              <a:rPr sz="1500" kern="0" spc="-3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原理是在版材上制作无数的规则的或者不规则的孔洞，</a:t>
            </a:r>
            <a:endParaRPr lang="Microsoft YaHei" altLang="Microsoft YaHei" sz="1500" dirty="0"/>
          </a:p>
          <a:p>
            <a:pPr marL="12700" indent="635" algn="l" rtl="0" eaLnBrk="0">
              <a:lnSpc>
                <a:spcPct val="160000"/>
              </a:lnSpc>
              <a:spcBef>
                <a:spcPts val="45"/>
              </a:spcBef>
              <a:tabLst/>
            </a:pPr>
            <a:r>
              <a:rPr sz="1500" kern="0" spc="90" dirty="0">
                <a:solidFill>
                  <a:srgbClr val="000000">
                    <a:alpha val="100000"/>
                  </a:srgbClr>
                </a:solidFill>
                <a:latin typeface="Microsoft YaHei"/>
                <a:ea typeface="Microsoft YaHei"/>
                <a:cs typeface="Microsoft YaHei"/>
              </a:rPr>
              <a:t>也可以找到带空孔洞的现成物</a:t>
            </a:r>
            <a:r>
              <a:rPr sz="1500" kern="0" spc="-1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，依照艺术构</a:t>
            </a:r>
            <a:r>
              <a:rPr sz="1500" kern="0" spc="80" dirty="0">
                <a:solidFill>
                  <a:srgbClr val="000000">
                    <a:alpha val="100000"/>
                  </a:srgbClr>
                </a:solidFill>
                <a:latin typeface="Microsoft YaHei"/>
                <a:ea typeface="Microsoft YaHei"/>
                <a:cs typeface="Microsoft YaHei"/>
              </a:rPr>
              <a:t>思在孔洞范围内围堵成构思图像，</a:t>
            </a:r>
            <a:r>
              <a:rPr sz="1500" kern="0" spc="-2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图像部分留下空孔洞，</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非图像部</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分的空孔洞堵塞住</a:t>
            </a:r>
            <a:r>
              <a:rPr sz="1500" kern="0" spc="-1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，在留下的空孔洞部分施加颜料，</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颜料从孔洞穿过流下以形</a:t>
            </a:r>
            <a:r>
              <a:rPr sz="1500" kern="0" spc="80" dirty="0">
                <a:solidFill>
                  <a:srgbClr val="000000">
                    <a:alpha val="100000"/>
                  </a:srgbClr>
                </a:solidFill>
                <a:latin typeface="Microsoft YaHei"/>
                <a:ea typeface="Microsoft YaHei"/>
                <a:cs typeface="Microsoft YaHei"/>
              </a:rPr>
              <a:t>成构思的图像，</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这就是漏版版画</a:t>
            </a:r>
            <a:r>
              <a:rPr sz="1500" kern="0" spc="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制作原理</a:t>
            </a:r>
            <a:r>
              <a:rPr sz="1500" kern="0" spc="-16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。当代的版材有绢丝网</a:t>
            </a:r>
            <a:r>
              <a:rPr sz="1500" kern="0" spc="-14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、尼龙网</a:t>
            </a:r>
            <a:r>
              <a:rPr sz="1500" kern="0" spc="-14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、涤纶网等</a:t>
            </a:r>
            <a:r>
              <a:rPr sz="1500" kern="0" spc="-15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。制作网板的技法有手绘</a:t>
            </a:r>
            <a:r>
              <a:rPr sz="1500" kern="0" spc="-14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、照相感光等</a:t>
            </a:r>
            <a:r>
              <a:rPr sz="1500" kern="0" spc="-25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196" name="textbox 1196"/>
          <p:cNvSpPr/>
          <p:nvPr/>
        </p:nvSpPr>
        <p:spPr>
          <a:xfrm>
            <a:off x="4384661" y="1707181"/>
            <a:ext cx="2859404" cy="393700"/>
          </a:xfrm>
          <a:prstGeom prst="rect">
            <a:avLst/>
          </a:prstGeom>
        </p:spPr>
        <p:txBody>
          <a:bodyPr vert="horz" wrap="square" lIns="0" tIns="0" rIns="0" bIns="0"/>
          <a:lstStyle/>
          <a:p>
            <a:pPr algn="l" rtl="0" eaLnBrk="0">
              <a:lnSpc>
                <a:spcPct val="95771"/>
              </a:lnSpc>
              <a:tabLst/>
            </a:pPr>
            <a:endParaRPr lang="Arial" altLang="Arial" sz="100" dirty="0"/>
          </a:p>
          <a:p>
            <a:pPr marL="12700" algn="l" rtl="0" eaLnBrk="0">
              <a:lnSpc>
                <a:spcPct val="89000"/>
              </a:lnSpc>
              <a:tabLst/>
            </a:pPr>
            <a:r>
              <a:rPr sz="2700" kern="0" spc="1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一</a:t>
            </a:r>
            <a:r>
              <a:rPr sz="2700" kern="0" spc="-190" dirty="0">
                <a:solidFill>
                  <a:srgbClr val="0000FF">
                    <a:alpha val="100000"/>
                  </a:srgbClr>
                </a:solidFill>
                <a:latin typeface="Microsoft YaHei"/>
                <a:ea typeface="Microsoft YaHei"/>
                <a:cs typeface="Microsoft YaHei"/>
              </a:rPr>
              <a:t> </a:t>
            </a:r>
            <a:r>
              <a:rPr sz="2700" kern="0" spc="1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、漏版版画概述</a:t>
            </a:r>
            <a:endParaRPr lang="Microsoft YaHei" altLang="Microsoft YaHei" sz="2700" dirty="0"/>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 name="textbox 1198"/>
          <p:cNvSpPr/>
          <p:nvPr/>
        </p:nvSpPr>
        <p:spPr>
          <a:xfrm>
            <a:off x="2989186" y="2974711"/>
            <a:ext cx="6718300" cy="1025525"/>
          </a:xfrm>
          <a:prstGeom prst="rect">
            <a:avLst/>
          </a:prstGeom>
        </p:spPr>
        <p:txBody>
          <a:bodyPr vert="horz" wrap="square" lIns="0" tIns="0" rIns="0" bIns="0"/>
          <a:lstStyle/>
          <a:p>
            <a:pPr algn="l" rtl="0" eaLnBrk="0">
              <a:lnSpc>
                <a:spcPct val="81773"/>
              </a:lnSpc>
              <a:tabLst/>
            </a:pPr>
            <a:endParaRPr lang="Arial" altLang="Arial" sz="100" dirty="0"/>
          </a:p>
          <a:p>
            <a:pPr marL="764540" algn="l" rtl="0" eaLnBrk="0">
              <a:lnSpc>
                <a:spcPct val="87000"/>
              </a:lnSpc>
              <a:tabLst/>
            </a:pPr>
            <a:r>
              <a:rPr sz="2000" kern="0" spc="-40" dirty="0">
                <a:ln w="7282" cap="flat" cmpd="sng">
                  <a:solidFill>
                    <a:srgbClr val="808080">
                      <a:alpha val="100000"/>
                    </a:srgbClr>
                  </a:solidFill>
                  <a:prstDash val="solid"/>
                  <a:bevel/>
                </a:ln>
                <a:solidFill>
                  <a:srgbClr val="808080">
                    <a:alpha val="100000"/>
                  </a:srgbClr>
                </a:solidFill>
                <a:latin typeface="Microsoft YaHei"/>
                <a:ea typeface="Microsoft YaHei"/>
                <a:cs typeface="Microsoft YaHei"/>
              </a:rPr>
              <a:t>一</a:t>
            </a:r>
            <a:r>
              <a:rPr sz="2000" kern="0" spc="-330" dirty="0">
                <a:solidFill>
                  <a:srgbClr val="808080">
                    <a:alpha val="100000"/>
                  </a:srgbClr>
                </a:solidFill>
                <a:latin typeface="Microsoft YaHei"/>
                <a:ea typeface="Microsoft YaHei"/>
                <a:cs typeface="Microsoft YaHei"/>
              </a:rPr>
              <a:t> </a:t>
            </a:r>
            <a:r>
              <a:rPr sz="2000" kern="0" spc="-40" dirty="0">
                <a:ln w="7282" cap="flat" cmpd="sng">
                  <a:solidFill>
                    <a:srgbClr val="808080">
                      <a:alpha val="100000"/>
                    </a:srgbClr>
                  </a:solidFill>
                  <a:prstDash val="solid"/>
                  <a:bevel/>
                </a:ln>
                <a:solidFill>
                  <a:srgbClr val="808080">
                    <a:alpha val="100000"/>
                  </a:srgbClr>
                </a:solidFill>
                <a:latin typeface="Microsoft YaHei"/>
                <a:ea typeface="Microsoft YaHei"/>
                <a:cs typeface="Microsoft YaHei"/>
              </a:rPr>
              <a:t>、漏版版画概述</a:t>
            </a:r>
            <a:endParaRPr lang="Microsoft YaHei" altLang="Microsoft YaHei" sz="2000" dirty="0"/>
          </a:p>
          <a:p>
            <a:pPr algn="l" rtl="0" eaLnBrk="0">
              <a:lnSpc>
                <a:spcPct val="102000"/>
              </a:lnSpc>
              <a:tabLst/>
            </a:pPr>
            <a:endParaRPr lang="Arial" altLang="Arial" sz="1600" dirty="0"/>
          </a:p>
          <a:p>
            <a:pPr algn="l" rtl="0" eaLnBrk="0">
              <a:lnSpc>
                <a:spcPct val="12193"/>
              </a:lnSpc>
              <a:tabLst/>
            </a:pPr>
            <a:endParaRPr lang="Arial" altLang="Arial" sz="100" dirty="0"/>
          </a:p>
          <a:p>
            <a:pPr marL="416559" algn="l" rtl="0" eaLnBrk="0">
              <a:lnSpc>
                <a:spcPct val="90000"/>
              </a:lnSpc>
              <a:tabLst>
                <a:tab pos="777240" algn="l"/>
              </a:tabLst>
            </a:pPr>
            <a:r>
              <a:rPr sz="3500" kern="0" spc="0" dirty="0">
                <a:solidFill>
                  <a:srgbClr val="0000FF">
                    <a:alpha val="100000"/>
                  </a:srgbClr>
                </a:solidFill>
                <a:latin typeface="Microsoft YaHei"/>
                <a:ea typeface="Microsoft YaHei"/>
                <a:cs typeface="Microsoft YaHei"/>
              </a:rPr>
              <a:t>	</a:t>
            </a:r>
            <a:r>
              <a:rPr sz="3500" kern="0" spc="30" dirty="0">
                <a:ln w="13075"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3500" kern="0" spc="-270" dirty="0">
                <a:solidFill>
                  <a:srgbClr val="0000FF">
                    <a:alpha val="100000"/>
                  </a:srgbClr>
                </a:solidFill>
                <a:latin typeface="Microsoft YaHei"/>
                <a:ea typeface="Microsoft YaHei"/>
                <a:cs typeface="Microsoft YaHei"/>
              </a:rPr>
              <a:t> </a:t>
            </a:r>
            <a:r>
              <a:rPr sz="3500" kern="0" spc="30" dirty="0">
                <a:ln w="13075" cap="flat" cmpd="sng">
                  <a:solidFill>
                    <a:srgbClr val="0000FF">
                      <a:alpha val="100000"/>
                    </a:srgbClr>
                  </a:solidFill>
                  <a:prstDash val="solid"/>
                  <a:bevel/>
                </a:ln>
                <a:solidFill>
                  <a:srgbClr val="0000FF">
                    <a:alpha val="100000"/>
                  </a:srgbClr>
                </a:solidFill>
                <a:latin typeface="Microsoft YaHei"/>
                <a:ea typeface="Microsoft YaHei"/>
                <a:cs typeface="Microsoft YaHei"/>
              </a:rPr>
              <a:t>、丝网版画创作与案例演示</a:t>
            </a:r>
            <a:endParaRPr lang="Microsoft YaHei" altLang="Microsoft YaHei" sz="3500" dirty="0"/>
          </a:p>
        </p:txBody>
      </p:sp>
      <p:sp>
        <p:nvSpPr>
          <p:cNvPr id="1200" name="path"/>
          <p:cNvSpPr/>
          <p:nvPr/>
        </p:nvSpPr>
        <p:spPr>
          <a:xfrm>
            <a:off x="3001886" y="3536403"/>
            <a:ext cx="404330" cy="404330"/>
          </a:xfrm>
          <a:custGeom>
            <a:avLst/>
            <a:gdLst/>
            <a:ahLst/>
            <a:cxnLst/>
            <a:rect l="0" t="0" r="0" b="0"/>
            <a:pathLst>
              <a:path w="636" h="636">
                <a:moveTo>
                  <a:pt x="0" y="318"/>
                </a:moveTo>
                <a:cubicBezTo>
                  <a:pt x="0" y="142"/>
                  <a:pt x="142" y="0"/>
                  <a:pt x="318" y="0"/>
                </a:cubicBezTo>
                <a:cubicBezTo>
                  <a:pt x="494" y="0"/>
                  <a:pt x="636" y="142"/>
                  <a:pt x="636" y="318"/>
                </a:cubicBezTo>
                <a:cubicBezTo>
                  <a:pt x="636" y="494"/>
                  <a:pt x="494" y="636"/>
                  <a:pt x="318" y="636"/>
                </a:cubicBezTo>
                <a:cubicBezTo>
                  <a:pt x="142" y="636"/>
                  <a:pt x="0" y="494"/>
                  <a:pt x="0" y="318"/>
                </a:cubicBezTo>
              </a:path>
            </a:pathLst>
          </a:custGeom>
          <a:solidFill>
            <a:srgbClr val="FF0000">
              <a:alpha val="100000"/>
            </a:srgbClr>
          </a:solidFill>
          <a:ln cap="flat">
            <a:noFill/>
            <a:prstDash val="solid"/>
            <a:miter lim="0"/>
          </a:ln>
        </p:spPr>
        <p:txBody>
          <a:bodyPr rtlCol="0"/>
          <a:lstStyle/>
          <a:p>
            <a:pPr algn="ctr"/>
            <a:endParaRPr lang="zh-CN" altLang="en-US"/>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2" name="textbox 1202"/>
          <p:cNvSpPr/>
          <p:nvPr/>
        </p:nvSpPr>
        <p:spPr>
          <a:xfrm>
            <a:off x="3877614" y="1847215"/>
            <a:ext cx="3980179" cy="2900045"/>
          </a:xfrm>
          <a:prstGeom prst="rect">
            <a:avLst/>
          </a:prstGeom>
        </p:spPr>
        <p:txBody>
          <a:bodyPr vert="horz" wrap="square" lIns="0" tIns="0" rIns="0" bIns="0"/>
          <a:lstStyle/>
          <a:p>
            <a:pPr algn="l" rtl="0" eaLnBrk="0">
              <a:lnSpc>
                <a:spcPct val="94642"/>
              </a:lnSpc>
              <a:tabLst/>
            </a:pPr>
            <a:endParaRPr lang="Arial" altLang="Arial" sz="100" dirty="0"/>
          </a:p>
          <a:p>
            <a:pPr marL="12700" algn="l" rtl="0" eaLnBrk="0">
              <a:lnSpc>
                <a:spcPct val="90000"/>
              </a:lnSpc>
              <a:tabLst/>
            </a:pPr>
            <a:r>
              <a:rPr sz="2300" b="1" kern="0" spc="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2300" b="1" kern="0" spc="-230" dirty="0">
                <a:solidFill>
                  <a:srgbClr val="0000FF">
                    <a:alpha val="100000"/>
                  </a:srgbClr>
                </a:solidFill>
                <a:latin typeface="Microsoft YaHei"/>
                <a:ea typeface="Microsoft YaHei"/>
                <a:cs typeface="Microsoft YaHei"/>
              </a:rPr>
              <a:t> </a:t>
            </a:r>
            <a:r>
              <a:rPr sz="2300" b="1" kern="0" spc="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、丝网版画创作与案例</a:t>
            </a:r>
            <a:r>
              <a:rPr sz="2300" b="1" kern="0" spc="5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演示</a:t>
            </a:r>
            <a:endParaRPr lang="Microsoft YaHei" altLang="Microsoft YaHei" sz="2300" dirty="0"/>
          </a:p>
          <a:p>
            <a:pPr algn="l" rtl="0" eaLnBrk="0">
              <a:lnSpc>
                <a:spcPct val="100000"/>
              </a:lnSpc>
              <a:tabLst/>
            </a:pPr>
            <a:endParaRPr lang="Arial" altLang="Arial" sz="1000" dirty="0"/>
          </a:p>
          <a:p>
            <a:pPr algn="l" rtl="0" eaLnBrk="0">
              <a:lnSpc>
                <a:spcPct val="100000"/>
              </a:lnSpc>
              <a:tabLst/>
            </a:pPr>
            <a:endParaRPr lang="Arial" altLang="Arial" sz="1000" dirty="0"/>
          </a:p>
          <a:p>
            <a:pPr algn="l" rtl="0" eaLnBrk="0">
              <a:lnSpc>
                <a:spcPct val="100000"/>
              </a:lnSpc>
              <a:tabLst/>
            </a:pPr>
            <a:endParaRPr lang="Arial" altLang="Arial" sz="1000" dirty="0"/>
          </a:p>
          <a:p>
            <a:pPr algn="l" rtl="0" eaLnBrk="0">
              <a:lnSpc>
                <a:spcPct val="101000"/>
              </a:lnSpc>
              <a:tabLst/>
            </a:pPr>
            <a:endParaRPr lang="Arial" altLang="Arial" sz="1000" dirty="0"/>
          </a:p>
          <a:p>
            <a:pPr marL="174625" algn="l" rtl="0" eaLnBrk="0">
              <a:lnSpc>
                <a:spcPts val="3043"/>
              </a:lnSpc>
              <a:spcBef>
                <a:spcPts val="695"/>
              </a:spcBef>
              <a:tabLst/>
            </a:pPr>
            <a:r>
              <a:rPr sz="2300" b="1" kern="0" spc="-20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a:t>
            </a:r>
            <a:r>
              <a:rPr sz="2300" b="1" kern="0" spc="-200" dirty="0">
                <a:solidFill>
                  <a:srgbClr val="0000FF">
                    <a:alpha val="100000"/>
                  </a:srgbClr>
                </a:solidFill>
                <a:latin typeface="Microsoft YaHei"/>
                <a:ea typeface="Microsoft YaHei"/>
                <a:cs typeface="Microsoft YaHei"/>
              </a:rPr>
              <a:t> </a:t>
            </a:r>
            <a:r>
              <a:rPr sz="2300" b="1" kern="0" spc="-20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一</a:t>
            </a:r>
            <a:r>
              <a:rPr sz="2300" b="1" kern="0" spc="-160" dirty="0">
                <a:solidFill>
                  <a:srgbClr val="0000FF">
                    <a:alpha val="100000"/>
                  </a:srgbClr>
                </a:solidFill>
                <a:latin typeface="Microsoft YaHei"/>
                <a:ea typeface="Microsoft YaHei"/>
                <a:cs typeface="Microsoft YaHei"/>
              </a:rPr>
              <a:t> </a:t>
            </a:r>
            <a:r>
              <a:rPr sz="2300" b="1" kern="0" spc="-20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）工具及材料</a:t>
            </a:r>
            <a:endParaRPr lang="Microsoft YaHei" altLang="Microsoft YaHei" sz="2300" dirty="0"/>
          </a:p>
          <a:p>
            <a:pPr marL="245109" algn="l" rtl="0" eaLnBrk="0">
              <a:lnSpc>
                <a:spcPts val="2542"/>
              </a:lnSpc>
              <a:spcBef>
                <a:spcPts val="1678"/>
              </a:spcBef>
              <a:tabLst/>
            </a:pPr>
            <a:r>
              <a:rPr sz="1900" b="1" kern="0" spc="-17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a:t>
            </a:r>
            <a:r>
              <a:rPr sz="1900" b="1" kern="0" spc="-150" dirty="0">
                <a:solidFill>
                  <a:srgbClr val="A6A6A6">
                    <a:alpha val="100000"/>
                  </a:srgbClr>
                </a:solidFill>
                <a:latin typeface="Microsoft YaHei"/>
                <a:ea typeface="Microsoft YaHei"/>
                <a:cs typeface="Microsoft YaHei"/>
              </a:rPr>
              <a:t> </a:t>
            </a:r>
            <a:r>
              <a:rPr sz="1900" b="1" kern="0" spc="-17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二</a:t>
            </a:r>
            <a:r>
              <a:rPr sz="1900" b="1" kern="0" spc="-240" dirty="0">
                <a:solidFill>
                  <a:srgbClr val="A6A6A6">
                    <a:alpha val="100000"/>
                  </a:srgbClr>
                </a:solidFill>
                <a:latin typeface="Microsoft YaHei"/>
                <a:ea typeface="Microsoft YaHei"/>
                <a:cs typeface="Microsoft YaHei"/>
              </a:rPr>
              <a:t> </a:t>
            </a:r>
            <a:r>
              <a:rPr sz="1900" b="1" kern="0" spc="-17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）手工制版</a:t>
            </a:r>
            <a:endParaRPr lang="Microsoft YaHei" altLang="Microsoft YaHei" sz="1900" dirty="0"/>
          </a:p>
          <a:p>
            <a:pPr marL="228600" algn="l" rtl="0" eaLnBrk="0">
              <a:lnSpc>
                <a:spcPts val="2542"/>
              </a:lnSpc>
              <a:spcBef>
                <a:spcPts val="1223"/>
              </a:spcBef>
              <a:tabLst/>
            </a:pPr>
            <a:r>
              <a:rPr sz="1900" b="1" kern="0" spc="-11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a:t>
            </a:r>
            <a:r>
              <a:rPr sz="1900" b="1" kern="0" spc="-140" dirty="0">
                <a:solidFill>
                  <a:srgbClr val="A6A6A6">
                    <a:alpha val="100000"/>
                  </a:srgbClr>
                </a:solidFill>
                <a:latin typeface="Microsoft YaHei"/>
                <a:ea typeface="Microsoft YaHei"/>
                <a:cs typeface="Microsoft YaHei"/>
              </a:rPr>
              <a:t> </a:t>
            </a:r>
            <a:r>
              <a:rPr sz="1900" b="1" kern="0" spc="-11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三</a:t>
            </a:r>
            <a:r>
              <a:rPr sz="1900" b="1" kern="0" spc="-240" dirty="0">
                <a:solidFill>
                  <a:srgbClr val="A6A6A6">
                    <a:alpha val="100000"/>
                  </a:srgbClr>
                </a:solidFill>
                <a:latin typeface="Microsoft YaHei"/>
                <a:ea typeface="Microsoft YaHei"/>
                <a:cs typeface="Microsoft YaHei"/>
              </a:rPr>
              <a:t> </a:t>
            </a:r>
            <a:r>
              <a:rPr sz="1900" b="1" kern="0" spc="-11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）机器感光制版</a:t>
            </a:r>
            <a:endParaRPr lang="Microsoft YaHei" altLang="Microsoft YaHei" sz="1900" dirty="0"/>
          </a:p>
          <a:p>
            <a:pPr marL="228600" algn="l" rtl="0" eaLnBrk="0">
              <a:lnSpc>
                <a:spcPts val="3600"/>
              </a:lnSpc>
              <a:tabLst/>
            </a:pPr>
            <a:r>
              <a:rPr sz="2000" b="1" kern="0" spc="-12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（四）丝网版画的印刷</a:t>
            </a:r>
            <a:endParaRPr lang="Microsoft YaHei" altLang="Microsoft YaHei" sz="2000" dirty="0"/>
          </a:p>
        </p:txBody>
      </p:sp>
      <p:sp>
        <p:nvSpPr>
          <p:cNvPr id="1204"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206" name="path"/>
          <p:cNvSpPr/>
          <p:nvPr/>
        </p:nvSpPr>
        <p:spPr>
          <a:xfrm>
            <a:off x="3041891" y="2896958"/>
            <a:ext cx="404329" cy="404329"/>
          </a:xfrm>
          <a:custGeom>
            <a:avLst/>
            <a:gdLst/>
            <a:ahLst/>
            <a:cxnLst/>
            <a:rect l="0" t="0" r="0" b="0"/>
            <a:pathLst>
              <a:path w="636" h="636">
                <a:moveTo>
                  <a:pt x="0" y="319"/>
                </a:moveTo>
                <a:cubicBezTo>
                  <a:pt x="0" y="142"/>
                  <a:pt x="142" y="0"/>
                  <a:pt x="318" y="0"/>
                </a:cubicBezTo>
                <a:cubicBezTo>
                  <a:pt x="494" y="0"/>
                  <a:pt x="636" y="142"/>
                  <a:pt x="636" y="318"/>
                </a:cubicBezTo>
                <a:cubicBezTo>
                  <a:pt x="636" y="494"/>
                  <a:pt x="494" y="636"/>
                  <a:pt x="318" y="636"/>
                </a:cubicBezTo>
                <a:cubicBezTo>
                  <a:pt x="142" y="636"/>
                  <a:pt x="0" y="494"/>
                  <a:pt x="0" y="319"/>
                </a:cubicBezTo>
              </a:path>
            </a:pathLst>
          </a:custGeom>
          <a:solidFill>
            <a:srgbClr val="FF0000">
              <a:alpha val="100000"/>
            </a:srgbClr>
          </a:solidFill>
          <a:ln cap="flat">
            <a:noFill/>
            <a:prstDash val="solid"/>
            <a:miter lim="0"/>
          </a:ln>
        </p:spPr>
        <p:txBody>
          <a:bodyPr rtlCol="0"/>
          <a:lstStyle/>
          <a:p>
            <a:pPr algn="ctr"/>
            <a:endParaRPr lang="zh-CN" altLang="en-US"/>
          </a:p>
        </p:txBody>
      </p:sp>
      <p:sp>
        <p:nvSpPr>
          <p:cNvPr id="1208" name="textbox 1208"/>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0" name="picture 1210"/>
          <p:cNvPicPr>
            <a:picLocks noChangeAspect="1"/>
          </p:cNvPicPr>
          <p:nvPr/>
        </p:nvPicPr>
        <p:blipFill>
          <a:blip r:embed="rId2"/>
          <a:stretch>
            <a:fillRect/>
          </a:stretch>
        </p:blipFill>
        <p:spPr>
          <a:xfrm rot="21600000">
            <a:off x="6358128" y="1746503"/>
            <a:ext cx="5056632" cy="3779520"/>
          </a:xfrm>
          <a:prstGeom prst="rect">
            <a:avLst/>
          </a:prstGeom>
        </p:spPr>
      </p:pic>
      <p:pic>
        <p:nvPicPr>
          <p:cNvPr id="1212" name="picture 1212"/>
          <p:cNvPicPr>
            <a:picLocks noChangeAspect="1"/>
          </p:cNvPicPr>
          <p:nvPr/>
        </p:nvPicPr>
        <p:blipFill>
          <a:blip r:embed="rId3"/>
          <a:stretch>
            <a:fillRect/>
          </a:stretch>
        </p:blipFill>
        <p:spPr>
          <a:xfrm rot="21600000">
            <a:off x="903731" y="1667255"/>
            <a:ext cx="4753355" cy="3525011"/>
          </a:xfrm>
          <a:prstGeom prst="rect">
            <a:avLst/>
          </a:prstGeom>
        </p:spPr>
      </p:pic>
      <p:sp>
        <p:nvSpPr>
          <p:cNvPr id="1214" name="textbox 1214"/>
          <p:cNvSpPr/>
          <p:nvPr/>
        </p:nvSpPr>
        <p:spPr>
          <a:xfrm>
            <a:off x="129539" y="758952"/>
            <a:ext cx="1814195"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1500" b="1" kern="0" spc="-120" dirty="0">
                <a:solidFill>
                  <a:srgbClr val="FFFFFF">
                    <a:alpha val="100000"/>
                  </a:srgbClr>
                </a:solidFill>
                <a:latin typeface="Microsoft YaHei"/>
                <a:ea typeface="Microsoft YaHei"/>
                <a:cs typeface="Microsoft YaHei"/>
              </a:rPr>
              <a:t> </a:t>
            </a: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一</a:t>
            </a:r>
            <a:r>
              <a:rPr sz="1500" b="1" kern="0" spc="-100" dirty="0">
                <a:solidFill>
                  <a:srgbClr val="FFFFFF">
                    <a:alpha val="100000"/>
                  </a:srgbClr>
                </a:solidFill>
                <a:latin typeface="Microsoft YaHei"/>
                <a:ea typeface="Microsoft YaHei"/>
                <a:cs typeface="Microsoft YaHei"/>
              </a:rPr>
              <a:t> </a:t>
            </a: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）工具及材料</a:t>
            </a:r>
            <a:endParaRPr lang="Microsoft YaHei" altLang="Microsoft YaHei" sz="1500" dirty="0"/>
          </a:p>
        </p:txBody>
      </p:sp>
      <p:sp>
        <p:nvSpPr>
          <p:cNvPr id="1216" name="textbox 1216"/>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、丝网版画创作与案例演示</a:t>
            </a:r>
            <a:endParaRPr lang="Microsoft YaHei" altLang="Microsoft YaHei" sz="1500" dirty="0"/>
          </a:p>
        </p:txBody>
      </p:sp>
      <p:sp>
        <p:nvSpPr>
          <p:cNvPr id="1218"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220" name="path"/>
          <p:cNvSpPr/>
          <p:nvPr/>
        </p:nvSpPr>
        <p:spPr>
          <a:xfrm>
            <a:off x="11644884" y="731520"/>
            <a:ext cx="402335" cy="400811"/>
          </a:xfrm>
          <a:custGeom>
            <a:avLst/>
            <a:gdLst/>
            <a:ahLst/>
            <a:cxnLst/>
            <a:rect l="0" t="0" r="0" b="0"/>
            <a:pathLst>
              <a:path w="633" h="631">
                <a:moveTo>
                  <a:pt x="0" y="314"/>
                </a:moveTo>
                <a:lnTo>
                  <a:pt x="316" y="0"/>
                </a:lnTo>
                <a:lnTo>
                  <a:pt x="633" y="314"/>
                </a:lnTo>
                <a:lnTo>
                  <a:pt x="316" y="631"/>
                </a:lnTo>
                <a:lnTo>
                  <a:pt x="0" y="314"/>
                </a:lnTo>
              </a:path>
            </a:pathLst>
          </a:custGeom>
          <a:solidFill>
            <a:srgbClr val="00B050">
              <a:alpha val="100000"/>
            </a:srgbClr>
          </a:solidFill>
          <a:ln cap="flat">
            <a:noFill/>
            <a:prstDash val="solid"/>
            <a:miter lim="0"/>
          </a:ln>
        </p:spPr>
        <p:txBody>
          <a:bodyPr rtlCol="0"/>
          <a:lstStyle/>
          <a:p>
            <a:pPr algn="ctr"/>
            <a:endParaRPr lang="zh-CN" altLang="en-US"/>
          </a:p>
        </p:txBody>
      </p:sp>
      <p:sp>
        <p:nvSpPr>
          <p:cNvPr id="1222" name="textbox 1222"/>
          <p:cNvSpPr/>
          <p:nvPr/>
        </p:nvSpPr>
        <p:spPr>
          <a:xfrm>
            <a:off x="2207972" y="5913709"/>
            <a:ext cx="829944" cy="229234"/>
          </a:xfrm>
          <a:prstGeom prst="rect">
            <a:avLst/>
          </a:prstGeom>
        </p:spPr>
        <p:txBody>
          <a:bodyPr vert="horz" wrap="square" lIns="0" tIns="0" rIns="0" bIns="0"/>
          <a:lstStyle/>
          <a:p>
            <a:pPr algn="l" rtl="0" eaLnBrk="0">
              <a:lnSpc>
                <a:spcPct val="85143"/>
              </a:lnSpc>
              <a:tabLst/>
            </a:pPr>
            <a:endParaRPr lang="Arial" altLang="Arial" sz="100" dirty="0"/>
          </a:p>
          <a:p>
            <a:pPr marL="12700" algn="l" rtl="0" eaLnBrk="0">
              <a:lnSpc>
                <a:spcPct val="89000"/>
              </a:lnSpc>
              <a:tabLst/>
            </a:pPr>
            <a:r>
              <a:rPr sz="1500" kern="0" spc="80" dirty="0">
                <a:solidFill>
                  <a:srgbClr val="000000">
                    <a:alpha val="100000"/>
                  </a:srgbClr>
                </a:solidFill>
                <a:latin typeface="Microsoft YaHei"/>
                <a:ea typeface="Microsoft YaHei"/>
                <a:cs typeface="Microsoft YaHei"/>
              </a:rPr>
              <a:t>金属网框</a:t>
            </a:r>
            <a:endParaRPr lang="Microsoft YaHei" altLang="Microsoft YaHei" sz="1500" dirty="0"/>
          </a:p>
        </p:txBody>
      </p:sp>
      <p:sp>
        <p:nvSpPr>
          <p:cNvPr id="1224" name="textbox 1224"/>
          <p:cNvSpPr/>
          <p:nvPr/>
        </p:nvSpPr>
        <p:spPr>
          <a:xfrm>
            <a:off x="8472882" y="5913304"/>
            <a:ext cx="829944" cy="230504"/>
          </a:xfrm>
          <a:prstGeom prst="rect">
            <a:avLst/>
          </a:prstGeom>
        </p:spPr>
        <p:txBody>
          <a:bodyPr vert="horz" wrap="square" lIns="0" tIns="0" rIns="0" bIns="0"/>
          <a:lstStyle/>
          <a:p>
            <a:pPr algn="l" rtl="0" eaLnBrk="0">
              <a:lnSpc>
                <a:spcPct val="76709"/>
              </a:lnSpc>
              <a:tabLst/>
            </a:pPr>
            <a:endParaRPr lang="Arial" altLang="Arial" sz="100" dirty="0"/>
          </a:p>
          <a:p>
            <a:pPr marL="12700" algn="l" rtl="0" eaLnBrk="0">
              <a:lnSpc>
                <a:spcPct val="90000"/>
              </a:lnSpc>
              <a:tabLst/>
            </a:pPr>
            <a:r>
              <a:rPr sz="1500" kern="0" spc="80" dirty="0">
                <a:solidFill>
                  <a:srgbClr val="000000">
                    <a:alpha val="100000"/>
                  </a:srgbClr>
                </a:solidFill>
                <a:latin typeface="Microsoft YaHei"/>
                <a:ea typeface="Microsoft YaHei"/>
                <a:cs typeface="Microsoft YaHei"/>
              </a:rPr>
              <a:t>涤纶丝网</a:t>
            </a:r>
            <a:endParaRPr lang="Microsoft YaHei" altLang="Microsoft YaHei" sz="1500" dirty="0"/>
          </a:p>
        </p:txBody>
      </p:sp>
      <p:sp>
        <p:nvSpPr>
          <p:cNvPr id="1226" name="textbox 1226"/>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 name="picture 1228"/>
          <p:cNvPicPr>
            <a:picLocks noChangeAspect="1"/>
          </p:cNvPicPr>
          <p:nvPr/>
        </p:nvPicPr>
        <p:blipFill>
          <a:blip r:embed="rId2"/>
          <a:stretch>
            <a:fillRect/>
          </a:stretch>
        </p:blipFill>
        <p:spPr>
          <a:xfrm rot="21600000">
            <a:off x="6608064" y="1540763"/>
            <a:ext cx="5266944" cy="3982211"/>
          </a:xfrm>
          <a:prstGeom prst="rect">
            <a:avLst/>
          </a:prstGeom>
        </p:spPr>
      </p:pic>
      <p:pic>
        <p:nvPicPr>
          <p:cNvPr id="1230" name="picture 1230"/>
          <p:cNvPicPr>
            <a:picLocks noChangeAspect="1"/>
          </p:cNvPicPr>
          <p:nvPr/>
        </p:nvPicPr>
        <p:blipFill>
          <a:blip r:embed="rId3"/>
          <a:stretch>
            <a:fillRect/>
          </a:stretch>
        </p:blipFill>
        <p:spPr>
          <a:xfrm rot="21600000">
            <a:off x="763523" y="1542287"/>
            <a:ext cx="4870703" cy="3774948"/>
          </a:xfrm>
          <a:prstGeom prst="rect">
            <a:avLst/>
          </a:prstGeom>
        </p:spPr>
      </p:pic>
      <p:sp>
        <p:nvSpPr>
          <p:cNvPr id="1232" name="textbox 1232"/>
          <p:cNvSpPr/>
          <p:nvPr/>
        </p:nvSpPr>
        <p:spPr>
          <a:xfrm>
            <a:off x="129539" y="758952"/>
            <a:ext cx="1814195"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1500" b="1" kern="0" spc="-120" dirty="0">
                <a:solidFill>
                  <a:srgbClr val="FFFFFF">
                    <a:alpha val="100000"/>
                  </a:srgbClr>
                </a:solidFill>
                <a:latin typeface="Microsoft YaHei"/>
                <a:ea typeface="Microsoft YaHei"/>
                <a:cs typeface="Microsoft YaHei"/>
              </a:rPr>
              <a:t> </a:t>
            </a: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一</a:t>
            </a:r>
            <a:r>
              <a:rPr sz="1500" b="1" kern="0" spc="-100" dirty="0">
                <a:solidFill>
                  <a:srgbClr val="FFFFFF">
                    <a:alpha val="100000"/>
                  </a:srgbClr>
                </a:solidFill>
                <a:latin typeface="Microsoft YaHei"/>
                <a:ea typeface="Microsoft YaHei"/>
                <a:cs typeface="Microsoft YaHei"/>
              </a:rPr>
              <a:t> </a:t>
            </a: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）工具及材料</a:t>
            </a:r>
            <a:endParaRPr lang="Microsoft YaHei" altLang="Microsoft YaHei" sz="1500" dirty="0"/>
          </a:p>
        </p:txBody>
      </p:sp>
      <p:sp>
        <p:nvSpPr>
          <p:cNvPr id="1234" name="textbox 1234"/>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、丝网版画创作与案例演示</a:t>
            </a:r>
            <a:endParaRPr lang="Microsoft YaHei" altLang="Microsoft YaHei" sz="1500" dirty="0"/>
          </a:p>
        </p:txBody>
      </p:sp>
      <p:sp>
        <p:nvSpPr>
          <p:cNvPr id="1236" name="textbox 1236"/>
          <p:cNvSpPr/>
          <p:nvPr/>
        </p:nvSpPr>
        <p:spPr>
          <a:xfrm>
            <a:off x="2210808" y="5910468"/>
            <a:ext cx="1640204" cy="235584"/>
          </a:xfrm>
          <a:prstGeom prst="rect">
            <a:avLst/>
          </a:prstGeom>
        </p:spPr>
        <p:txBody>
          <a:bodyPr vert="horz" wrap="square" lIns="0" tIns="0" rIns="0" bIns="0"/>
          <a:lstStyle/>
          <a:p>
            <a:pPr algn="l" rtl="0" eaLnBrk="0">
              <a:lnSpc>
                <a:spcPct val="81135"/>
              </a:lnSpc>
              <a:tabLst/>
            </a:pPr>
            <a:endParaRPr lang="Arial" altLang="Arial" sz="100" dirty="0"/>
          </a:p>
          <a:p>
            <a:pPr marL="12700" algn="l" rtl="0" eaLnBrk="0">
              <a:lnSpc>
                <a:spcPct val="92000"/>
              </a:lnSpc>
              <a:tabLst/>
            </a:pPr>
            <a:r>
              <a:rPr sz="1500" kern="0" spc="80" dirty="0">
                <a:solidFill>
                  <a:srgbClr val="000000">
                    <a:alpha val="100000"/>
                  </a:srgbClr>
                </a:solidFill>
                <a:latin typeface="Microsoft YaHei"/>
                <a:ea typeface="Microsoft YaHei"/>
                <a:cs typeface="Microsoft YaHei"/>
              </a:rPr>
              <a:t>手工绷网完成网框</a:t>
            </a:r>
            <a:endParaRPr lang="Microsoft YaHei" altLang="Microsoft YaHei" sz="1500" dirty="0"/>
          </a:p>
        </p:txBody>
      </p:sp>
      <p:sp>
        <p:nvSpPr>
          <p:cNvPr id="1238" name="textbox 1238"/>
          <p:cNvSpPr/>
          <p:nvPr/>
        </p:nvSpPr>
        <p:spPr>
          <a:xfrm>
            <a:off x="8538314" y="5912899"/>
            <a:ext cx="1440180" cy="231140"/>
          </a:xfrm>
          <a:prstGeom prst="rect">
            <a:avLst/>
          </a:prstGeom>
        </p:spPr>
        <p:txBody>
          <a:bodyPr vert="horz" wrap="square" lIns="0" tIns="0" rIns="0" bIns="0"/>
          <a:lstStyle/>
          <a:p>
            <a:pPr algn="l" rtl="0" eaLnBrk="0">
              <a:lnSpc>
                <a:spcPct val="83436"/>
              </a:lnSpc>
              <a:tabLst/>
            </a:pPr>
            <a:endParaRPr lang="Arial" altLang="Arial" sz="100" dirty="0"/>
          </a:p>
          <a:p>
            <a:pPr marL="12700" algn="l" rtl="0" eaLnBrk="0">
              <a:lnSpc>
                <a:spcPct val="90000"/>
              </a:lnSpc>
              <a:tabLst/>
            </a:pPr>
            <a:r>
              <a:rPr sz="1500" kern="0" spc="80" dirty="0">
                <a:solidFill>
                  <a:srgbClr val="000000">
                    <a:alpha val="100000"/>
                  </a:srgbClr>
                </a:solidFill>
                <a:latin typeface="Microsoft YaHei"/>
                <a:ea typeface="Microsoft YaHei"/>
                <a:cs typeface="Microsoft YaHei"/>
              </a:rPr>
              <a:t>绷网机机器组件</a:t>
            </a:r>
            <a:endParaRPr lang="Microsoft YaHei" altLang="Microsoft YaHei" sz="1500" dirty="0"/>
          </a:p>
        </p:txBody>
      </p:sp>
      <p:sp>
        <p:nvSpPr>
          <p:cNvPr id="1240"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242" name="textbox 1242"/>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4" name="picture 1244"/>
          <p:cNvPicPr>
            <a:picLocks noChangeAspect="1"/>
          </p:cNvPicPr>
          <p:nvPr/>
        </p:nvPicPr>
        <p:blipFill>
          <a:blip r:embed="rId2"/>
          <a:stretch>
            <a:fillRect/>
          </a:stretch>
        </p:blipFill>
        <p:spPr>
          <a:xfrm rot="21600000">
            <a:off x="7770876" y="1024128"/>
            <a:ext cx="3429000" cy="4738115"/>
          </a:xfrm>
          <a:prstGeom prst="rect">
            <a:avLst/>
          </a:prstGeom>
        </p:spPr>
      </p:pic>
      <p:pic>
        <p:nvPicPr>
          <p:cNvPr id="1246" name="picture 1246"/>
          <p:cNvPicPr>
            <a:picLocks noChangeAspect="1"/>
          </p:cNvPicPr>
          <p:nvPr/>
        </p:nvPicPr>
        <p:blipFill>
          <a:blip r:embed="rId3"/>
          <a:stretch>
            <a:fillRect/>
          </a:stretch>
        </p:blipFill>
        <p:spPr>
          <a:xfrm rot="21600000">
            <a:off x="512063" y="2394204"/>
            <a:ext cx="5257800" cy="1888235"/>
          </a:xfrm>
          <a:prstGeom prst="rect">
            <a:avLst/>
          </a:prstGeom>
        </p:spPr>
      </p:pic>
      <p:sp>
        <p:nvSpPr>
          <p:cNvPr id="1248" name="textbox 1248"/>
          <p:cNvSpPr/>
          <p:nvPr/>
        </p:nvSpPr>
        <p:spPr>
          <a:xfrm>
            <a:off x="129539" y="758952"/>
            <a:ext cx="1814195"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1500" b="1" kern="0" spc="-120" dirty="0">
                <a:solidFill>
                  <a:srgbClr val="FFFFFF">
                    <a:alpha val="100000"/>
                  </a:srgbClr>
                </a:solidFill>
                <a:latin typeface="Microsoft YaHei"/>
                <a:ea typeface="Microsoft YaHei"/>
                <a:cs typeface="Microsoft YaHei"/>
              </a:rPr>
              <a:t> </a:t>
            </a: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一</a:t>
            </a:r>
            <a:r>
              <a:rPr sz="1500" b="1" kern="0" spc="-100" dirty="0">
                <a:solidFill>
                  <a:srgbClr val="FFFFFF">
                    <a:alpha val="100000"/>
                  </a:srgbClr>
                </a:solidFill>
                <a:latin typeface="Microsoft YaHei"/>
                <a:ea typeface="Microsoft YaHei"/>
                <a:cs typeface="Microsoft YaHei"/>
              </a:rPr>
              <a:t> </a:t>
            </a: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）工具及材料</a:t>
            </a:r>
            <a:endParaRPr lang="Microsoft YaHei" altLang="Microsoft YaHei" sz="1500" dirty="0"/>
          </a:p>
        </p:txBody>
      </p:sp>
      <p:sp>
        <p:nvSpPr>
          <p:cNvPr id="1250" name="textbox 1250"/>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、丝网版画创作与案例演示</a:t>
            </a:r>
            <a:endParaRPr lang="Microsoft YaHei" altLang="Microsoft YaHei" sz="1500" dirty="0"/>
          </a:p>
        </p:txBody>
      </p:sp>
      <p:sp>
        <p:nvSpPr>
          <p:cNvPr id="1252" name="textbox 1252"/>
          <p:cNvSpPr/>
          <p:nvPr/>
        </p:nvSpPr>
        <p:spPr>
          <a:xfrm>
            <a:off x="2207364" y="5913101"/>
            <a:ext cx="1033780" cy="232409"/>
          </a:xfrm>
          <a:prstGeom prst="rect">
            <a:avLst/>
          </a:prstGeom>
        </p:spPr>
        <p:txBody>
          <a:bodyPr vert="horz" wrap="square" lIns="0" tIns="0" rIns="0" bIns="0"/>
          <a:lstStyle/>
          <a:p>
            <a:pPr algn="l" rtl="0" eaLnBrk="0">
              <a:lnSpc>
                <a:spcPct val="88103"/>
              </a:lnSpc>
              <a:tabLst/>
            </a:pPr>
            <a:endParaRPr lang="Arial" altLang="Arial" sz="100" dirty="0"/>
          </a:p>
          <a:p>
            <a:pPr marL="12700" algn="l" rtl="0" eaLnBrk="0">
              <a:lnSpc>
                <a:spcPct val="90000"/>
              </a:lnSpc>
              <a:tabLst/>
            </a:pPr>
            <a:r>
              <a:rPr sz="1500" kern="0" spc="80" dirty="0">
                <a:solidFill>
                  <a:srgbClr val="000000">
                    <a:alpha val="100000"/>
                  </a:srgbClr>
                </a:solidFill>
                <a:latin typeface="Microsoft YaHei"/>
                <a:ea typeface="Microsoft YaHei"/>
                <a:cs typeface="Microsoft YaHei"/>
              </a:rPr>
              <a:t>绷网过程图</a:t>
            </a:r>
            <a:endParaRPr lang="Microsoft YaHei" altLang="Microsoft YaHei" sz="1500" dirty="0"/>
          </a:p>
        </p:txBody>
      </p:sp>
      <p:sp>
        <p:nvSpPr>
          <p:cNvPr id="1254"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256" name="textbox 1256"/>
          <p:cNvSpPr/>
          <p:nvPr/>
        </p:nvSpPr>
        <p:spPr>
          <a:xfrm>
            <a:off x="8538112" y="5913709"/>
            <a:ext cx="831214" cy="231140"/>
          </a:xfrm>
          <a:prstGeom prst="rect">
            <a:avLst/>
          </a:prstGeom>
        </p:spPr>
        <p:txBody>
          <a:bodyPr vert="horz" wrap="square" lIns="0" tIns="0" rIns="0" bIns="0"/>
          <a:lstStyle/>
          <a:p>
            <a:pPr algn="l" rtl="0" eaLnBrk="0">
              <a:lnSpc>
                <a:spcPct val="82677"/>
              </a:lnSpc>
              <a:tabLst/>
            </a:pPr>
            <a:endParaRPr lang="Arial" altLang="Arial" sz="100" dirty="0"/>
          </a:p>
          <a:p>
            <a:pPr marL="12700" algn="l" rtl="0" eaLnBrk="0">
              <a:lnSpc>
                <a:spcPct val="90000"/>
              </a:lnSpc>
              <a:tabLst/>
            </a:pPr>
            <a:r>
              <a:rPr sz="1500" kern="0" spc="80" dirty="0">
                <a:solidFill>
                  <a:srgbClr val="000000">
                    <a:alpha val="100000"/>
                  </a:srgbClr>
                </a:solidFill>
                <a:latin typeface="Microsoft YaHei"/>
                <a:ea typeface="Microsoft YaHei"/>
                <a:cs typeface="Microsoft YaHei"/>
              </a:rPr>
              <a:t>清洁水池</a:t>
            </a:r>
            <a:endParaRPr lang="Microsoft YaHei" altLang="Microsoft YaHei" sz="1500" dirty="0"/>
          </a:p>
        </p:txBody>
      </p:sp>
      <p:sp>
        <p:nvSpPr>
          <p:cNvPr id="1258" name="textbox 1258"/>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0" name="picture 1260"/>
          <p:cNvPicPr>
            <a:picLocks noChangeAspect="1"/>
          </p:cNvPicPr>
          <p:nvPr/>
        </p:nvPicPr>
        <p:blipFill>
          <a:blip r:embed="rId2"/>
          <a:stretch>
            <a:fillRect/>
          </a:stretch>
        </p:blipFill>
        <p:spPr>
          <a:xfrm rot="21600000">
            <a:off x="5867400" y="1869947"/>
            <a:ext cx="5269991" cy="3672840"/>
          </a:xfrm>
          <a:prstGeom prst="rect">
            <a:avLst/>
          </a:prstGeom>
        </p:spPr>
      </p:pic>
      <p:pic>
        <p:nvPicPr>
          <p:cNvPr id="1262" name="picture 1262"/>
          <p:cNvPicPr>
            <a:picLocks noChangeAspect="1"/>
          </p:cNvPicPr>
          <p:nvPr/>
        </p:nvPicPr>
        <p:blipFill>
          <a:blip r:embed="rId3"/>
          <a:stretch>
            <a:fillRect/>
          </a:stretch>
        </p:blipFill>
        <p:spPr>
          <a:xfrm rot="21600000">
            <a:off x="1943100" y="1522475"/>
            <a:ext cx="2217420" cy="4018788"/>
          </a:xfrm>
          <a:prstGeom prst="rect">
            <a:avLst/>
          </a:prstGeom>
        </p:spPr>
      </p:pic>
      <p:sp>
        <p:nvSpPr>
          <p:cNvPr id="1264" name="textbox 1264"/>
          <p:cNvSpPr/>
          <p:nvPr/>
        </p:nvSpPr>
        <p:spPr>
          <a:xfrm>
            <a:off x="129539" y="758952"/>
            <a:ext cx="1814195"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1500" b="1" kern="0" spc="-120" dirty="0">
                <a:solidFill>
                  <a:srgbClr val="FFFFFF">
                    <a:alpha val="100000"/>
                  </a:srgbClr>
                </a:solidFill>
                <a:latin typeface="Microsoft YaHei"/>
                <a:ea typeface="Microsoft YaHei"/>
                <a:cs typeface="Microsoft YaHei"/>
              </a:rPr>
              <a:t> </a:t>
            </a: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一</a:t>
            </a:r>
            <a:r>
              <a:rPr sz="1500" b="1" kern="0" spc="-100" dirty="0">
                <a:solidFill>
                  <a:srgbClr val="FFFFFF">
                    <a:alpha val="100000"/>
                  </a:srgbClr>
                </a:solidFill>
                <a:latin typeface="Microsoft YaHei"/>
                <a:ea typeface="Microsoft YaHei"/>
                <a:cs typeface="Microsoft YaHei"/>
              </a:rPr>
              <a:t> </a:t>
            </a: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）工具及材料</a:t>
            </a:r>
            <a:endParaRPr lang="Microsoft YaHei" altLang="Microsoft YaHei" sz="1500" dirty="0"/>
          </a:p>
        </p:txBody>
      </p:sp>
      <p:sp>
        <p:nvSpPr>
          <p:cNvPr id="1266" name="textbox 1266"/>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、丝网版画创作与案例演示</a:t>
            </a:r>
            <a:endParaRPr lang="Microsoft YaHei" altLang="Microsoft YaHei" sz="1500" dirty="0"/>
          </a:p>
        </p:txBody>
      </p:sp>
      <p:sp>
        <p:nvSpPr>
          <p:cNvPr id="1268" name="textbox 1268"/>
          <p:cNvSpPr/>
          <p:nvPr/>
        </p:nvSpPr>
        <p:spPr>
          <a:xfrm>
            <a:off x="2211415" y="5910468"/>
            <a:ext cx="1436369" cy="234950"/>
          </a:xfrm>
          <a:prstGeom prst="rect">
            <a:avLst/>
          </a:prstGeom>
        </p:spPr>
        <p:txBody>
          <a:bodyPr vert="horz" wrap="square" lIns="0" tIns="0" rIns="0" bIns="0"/>
          <a:lstStyle/>
          <a:p>
            <a:pPr algn="l" rtl="0" eaLnBrk="0">
              <a:lnSpc>
                <a:spcPct val="75926"/>
              </a:lnSpc>
              <a:tabLst/>
            </a:pPr>
            <a:endParaRPr lang="Arial" altLang="Arial" sz="100" dirty="0"/>
          </a:p>
          <a:p>
            <a:pPr marL="12700" algn="l" rtl="0" eaLnBrk="0">
              <a:lnSpc>
                <a:spcPct val="92000"/>
              </a:lnSpc>
              <a:tabLst/>
            </a:pPr>
            <a:r>
              <a:rPr sz="1500" kern="0" spc="80" dirty="0">
                <a:solidFill>
                  <a:srgbClr val="000000">
                    <a:alpha val="100000"/>
                  </a:srgbClr>
                </a:solidFill>
                <a:latin typeface="Microsoft YaHei"/>
                <a:ea typeface="Microsoft YaHei"/>
                <a:cs typeface="Microsoft YaHei"/>
              </a:rPr>
              <a:t>高压水泵冲洗器</a:t>
            </a:r>
            <a:endParaRPr lang="Microsoft YaHei" altLang="Microsoft YaHei" sz="1500" dirty="0"/>
          </a:p>
        </p:txBody>
      </p:sp>
      <p:sp>
        <p:nvSpPr>
          <p:cNvPr id="1270"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272" name="textbox 1272"/>
          <p:cNvSpPr/>
          <p:nvPr/>
        </p:nvSpPr>
        <p:spPr>
          <a:xfrm>
            <a:off x="8540745" y="5911279"/>
            <a:ext cx="828675" cy="234315"/>
          </a:xfrm>
          <a:prstGeom prst="rect">
            <a:avLst/>
          </a:prstGeom>
        </p:spPr>
        <p:txBody>
          <a:bodyPr vert="horz" wrap="square" lIns="0" tIns="0" rIns="0" bIns="0"/>
          <a:lstStyle/>
          <a:p>
            <a:pPr algn="l" rtl="0" eaLnBrk="0">
              <a:lnSpc>
                <a:spcPct val="86829"/>
              </a:lnSpc>
              <a:tabLst/>
            </a:pPr>
            <a:endParaRPr lang="Arial" altLang="Arial" sz="100" dirty="0"/>
          </a:p>
          <a:p>
            <a:pPr marL="12700" algn="l" rtl="0" eaLnBrk="0">
              <a:lnSpc>
                <a:spcPct val="91000"/>
              </a:lnSpc>
              <a:tabLst/>
            </a:pPr>
            <a:r>
              <a:rPr sz="1500" kern="0" spc="70" dirty="0">
                <a:solidFill>
                  <a:srgbClr val="000000">
                    <a:alpha val="100000"/>
                  </a:srgbClr>
                </a:solidFill>
                <a:latin typeface="Microsoft YaHei"/>
                <a:ea typeface="Microsoft YaHei"/>
                <a:cs typeface="Microsoft YaHei"/>
              </a:rPr>
              <a:t>上胶刮槽</a:t>
            </a:r>
            <a:endParaRPr lang="Microsoft YaHei" altLang="Microsoft YaHei" sz="1500" dirty="0"/>
          </a:p>
        </p:txBody>
      </p:sp>
      <p:sp>
        <p:nvSpPr>
          <p:cNvPr id="1274" name="textbox 1274"/>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76" name="picture 1276"/>
          <p:cNvPicPr>
            <a:picLocks noChangeAspect="1"/>
          </p:cNvPicPr>
          <p:nvPr/>
        </p:nvPicPr>
        <p:blipFill>
          <a:blip r:embed="rId2"/>
          <a:stretch>
            <a:fillRect/>
          </a:stretch>
        </p:blipFill>
        <p:spPr>
          <a:xfrm rot="21600000">
            <a:off x="6774180" y="566927"/>
            <a:ext cx="5273040" cy="5273040"/>
          </a:xfrm>
          <a:prstGeom prst="rect">
            <a:avLst/>
          </a:prstGeom>
        </p:spPr>
      </p:pic>
      <p:pic>
        <p:nvPicPr>
          <p:cNvPr id="1278" name="picture 1278"/>
          <p:cNvPicPr>
            <a:picLocks noChangeAspect="1"/>
          </p:cNvPicPr>
          <p:nvPr/>
        </p:nvPicPr>
        <p:blipFill>
          <a:blip r:embed="rId3"/>
          <a:stretch>
            <a:fillRect/>
          </a:stretch>
        </p:blipFill>
        <p:spPr>
          <a:xfrm rot="21600000">
            <a:off x="563880" y="1225296"/>
            <a:ext cx="5273040" cy="4614671"/>
          </a:xfrm>
          <a:prstGeom prst="rect">
            <a:avLst/>
          </a:prstGeom>
        </p:spPr>
      </p:pic>
      <p:sp>
        <p:nvSpPr>
          <p:cNvPr id="1280" name="textbox 1280"/>
          <p:cNvSpPr/>
          <p:nvPr/>
        </p:nvSpPr>
        <p:spPr>
          <a:xfrm>
            <a:off x="129539" y="758952"/>
            <a:ext cx="1814195"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1500" b="1" kern="0" spc="-120" dirty="0">
                <a:solidFill>
                  <a:srgbClr val="FFFFFF">
                    <a:alpha val="100000"/>
                  </a:srgbClr>
                </a:solidFill>
                <a:latin typeface="Microsoft YaHei"/>
                <a:ea typeface="Microsoft YaHei"/>
                <a:cs typeface="Microsoft YaHei"/>
              </a:rPr>
              <a:t> </a:t>
            </a: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一</a:t>
            </a:r>
            <a:r>
              <a:rPr sz="1500" b="1" kern="0" spc="-100" dirty="0">
                <a:solidFill>
                  <a:srgbClr val="FFFFFF">
                    <a:alpha val="100000"/>
                  </a:srgbClr>
                </a:solidFill>
                <a:latin typeface="Microsoft YaHei"/>
                <a:ea typeface="Microsoft YaHei"/>
                <a:cs typeface="Microsoft YaHei"/>
              </a:rPr>
              <a:t> </a:t>
            </a: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）工具及材料</a:t>
            </a:r>
            <a:endParaRPr lang="Microsoft YaHei" altLang="Microsoft YaHei" sz="1500" dirty="0"/>
          </a:p>
        </p:txBody>
      </p:sp>
      <p:sp>
        <p:nvSpPr>
          <p:cNvPr id="1282" name="textbox 1282"/>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、丝网版画创作与案例演示</a:t>
            </a:r>
            <a:endParaRPr lang="Microsoft YaHei" altLang="Microsoft YaHei" sz="1500" dirty="0"/>
          </a:p>
        </p:txBody>
      </p:sp>
      <p:sp>
        <p:nvSpPr>
          <p:cNvPr id="1284" name="textbox 1284"/>
          <p:cNvSpPr/>
          <p:nvPr/>
        </p:nvSpPr>
        <p:spPr>
          <a:xfrm>
            <a:off x="2206959" y="5910874"/>
            <a:ext cx="1034414" cy="234315"/>
          </a:xfrm>
          <a:prstGeom prst="rect">
            <a:avLst/>
          </a:prstGeom>
        </p:spPr>
        <p:txBody>
          <a:bodyPr vert="horz" wrap="square" lIns="0" tIns="0" rIns="0" bIns="0"/>
          <a:lstStyle/>
          <a:p>
            <a:pPr algn="l" rtl="0" eaLnBrk="0">
              <a:lnSpc>
                <a:spcPct val="89054"/>
              </a:lnSpc>
              <a:tabLst/>
            </a:pPr>
            <a:endParaRPr lang="Arial" altLang="Arial" sz="100" dirty="0"/>
          </a:p>
          <a:p>
            <a:pPr marL="12700" algn="l" rtl="0" eaLnBrk="0">
              <a:lnSpc>
                <a:spcPct val="91000"/>
              </a:lnSpc>
              <a:tabLst/>
            </a:pPr>
            <a:r>
              <a:rPr sz="1500" kern="0" spc="80" dirty="0">
                <a:solidFill>
                  <a:srgbClr val="000000">
                    <a:alpha val="100000"/>
                  </a:srgbClr>
                </a:solidFill>
                <a:latin typeface="Microsoft YaHei"/>
                <a:ea typeface="Microsoft YaHei"/>
                <a:cs typeface="Microsoft YaHei"/>
              </a:rPr>
              <a:t>烘燥箱横式</a:t>
            </a:r>
            <a:endParaRPr lang="Microsoft YaHei" altLang="Microsoft YaHei" sz="1500" dirty="0"/>
          </a:p>
        </p:txBody>
      </p:sp>
      <p:sp>
        <p:nvSpPr>
          <p:cNvPr id="1286" name="textbox 1286"/>
          <p:cNvSpPr/>
          <p:nvPr/>
        </p:nvSpPr>
        <p:spPr>
          <a:xfrm>
            <a:off x="8542771" y="5910874"/>
            <a:ext cx="1029335" cy="233045"/>
          </a:xfrm>
          <a:prstGeom prst="rect">
            <a:avLst/>
          </a:prstGeom>
        </p:spPr>
        <p:txBody>
          <a:bodyPr vert="horz" wrap="square" lIns="0" tIns="0" rIns="0" bIns="0"/>
          <a:lstStyle/>
          <a:p>
            <a:pPr algn="l" rtl="0" eaLnBrk="0">
              <a:lnSpc>
                <a:spcPct val="79749"/>
              </a:lnSpc>
              <a:tabLst/>
            </a:pPr>
            <a:endParaRPr lang="Arial" altLang="Arial" sz="100" dirty="0"/>
          </a:p>
          <a:p>
            <a:pPr marL="12700" algn="l" rtl="0" eaLnBrk="0">
              <a:lnSpc>
                <a:spcPct val="91000"/>
              </a:lnSpc>
              <a:tabLst/>
            </a:pPr>
            <a:r>
              <a:rPr sz="1500" kern="0" spc="70" dirty="0">
                <a:solidFill>
                  <a:srgbClr val="000000">
                    <a:alpha val="100000"/>
                  </a:srgbClr>
                </a:solidFill>
                <a:latin typeface="Microsoft YaHei"/>
                <a:ea typeface="Microsoft YaHei"/>
                <a:cs typeface="Microsoft YaHei"/>
              </a:rPr>
              <a:t>立式烘燥箱</a:t>
            </a:r>
            <a:endParaRPr lang="Microsoft YaHei" altLang="Microsoft YaHei" sz="1500" dirty="0"/>
          </a:p>
        </p:txBody>
      </p:sp>
      <p:sp>
        <p:nvSpPr>
          <p:cNvPr id="1288"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290" name="textbox 1290"/>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0" name="table 80"/>
          <p:cNvGraphicFramePr>
            <a:graphicFrameLocks noGrp="1"/>
          </p:cNvGraphicFramePr>
          <p:nvPr/>
        </p:nvGraphicFramePr>
        <p:xfrm>
          <a:off x="1267460" y="2326640"/>
          <a:ext cx="9655809" cy="3599814"/>
        </p:xfrm>
        <a:graphic>
          <a:graphicData uri="http://schemas.openxmlformats.org/drawingml/2006/table">
            <a:tbl>
              <a:tblPr/>
              <a:tblGrid>
                <a:gridCol w="1420494"/>
                <a:gridCol w="5014595"/>
                <a:gridCol w="3220720"/>
              </a:tblGrid>
              <a:tr h="494029">
                <a:tc>
                  <a:txBody>
                    <a:bodyPr/>
                    <a:lstStyle/>
                    <a:p>
                      <a:pPr algn="l" rtl="0" eaLnBrk="0">
                        <a:lnSpc>
                          <a:spcPct val="173000"/>
                        </a:lnSpc>
                        <a:tabLst/>
                      </a:pPr>
                      <a:endParaRPr lang="Arial" altLang="Arial" sz="1000" dirty="0"/>
                    </a:p>
                    <a:p>
                      <a:pPr algn="l" rtl="0" eaLnBrk="0">
                        <a:lnSpc>
                          <a:spcPct val="6456"/>
                        </a:lnSpc>
                        <a:tabLst/>
                      </a:pPr>
                      <a:endParaRPr lang="Arial" altLang="Arial" sz="100" dirty="0"/>
                    </a:p>
                    <a:p>
                      <a:pPr marL="516890" algn="l" rtl="0" eaLnBrk="0">
                        <a:lnSpc>
                          <a:spcPct val="90000"/>
                        </a:lnSpc>
                        <a:tabLst/>
                      </a:pPr>
                      <a:r>
                        <a:rPr sz="1500" kern="0" spc="60" dirty="0">
                          <a:solidFill>
                            <a:srgbClr val="000000">
                              <a:alpha val="100000"/>
                            </a:srgbClr>
                          </a:solidFill>
                          <a:latin typeface="Microsoft YaHei"/>
                          <a:ea typeface="Microsoft YaHei"/>
                          <a:cs typeface="Microsoft YaHei"/>
                        </a:rPr>
                        <a:t>名称</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4000"/>
                        </a:lnSpc>
                        <a:tabLst/>
                      </a:pPr>
                      <a:endParaRPr lang="Arial" altLang="Arial" sz="1000" dirty="0"/>
                    </a:p>
                    <a:p>
                      <a:pPr algn="l" rtl="0" eaLnBrk="0">
                        <a:lnSpc>
                          <a:spcPct val="6463"/>
                        </a:lnSpc>
                        <a:tabLst/>
                      </a:pPr>
                      <a:endParaRPr lang="Arial" altLang="Arial" sz="100" dirty="0"/>
                    </a:p>
                    <a:p>
                      <a:pPr marL="2311400" algn="l" rtl="0" eaLnBrk="0">
                        <a:lnSpc>
                          <a:spcPct val="89000"/>
                        </a:lnSpc>
                        <a:tabLst/>
                      </a:pPr>
                      <a:r>
                        <a:rPr sz="1500" kern="0" spc="60" dirty="0">
                          <a:solidFill>
                            <a:srgbClr val="000000">
                              <a:alpha val="100000"/>
                            </a:srgbClr>
                          </a:solidFill>
                          <a:latin typeface="Microsoft YaHei"/>
                          <a:ea typeface="Microsoft YaHei"/>
                          <a:cs typeface="Microsoft YaHei"/>
                        </a:rPr>
                        <a:t>性质</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7000"/>
                        </a:lnSpc>
                        <a:tabLst/>
                      </a:pPr>
                      <a:endParaRPr lang="Arial" altLang="Arial" sz="1000" dirty="0"/>
                    </a:p>
                    <a:p>
                      <a:pPr algn="l" rtl="0" eaLnBrk="0">
                        <a:lnSpc>
                          <a:spcPct val="7741"/>
                        </a:lnSpc>
                        <a:tabLst/>
                      </a:pPr>
                      <a:endParaRPr lang="Arial" altLang="Arial" sz="100" dirty="0"/>
                    </a:p>
                    <a:p>
                      <a:pPr marL="1411605" algn="l" rtl="0" eaLnBrk="0">
                        <a:lnSpc>
                          <a:spcPct val="88000"/>
                        </a:lnSpc>
                        <a:tabLst/>
                      </a:pPr>
                      <a:r>
                        <a:rPr sz="1500" kern="0" spc="60" dirty="0">
                          <a:solidFill>
                            <a:srgbClr val="000000">
                              <a:alpha val="100000"/>
                            </a:srgbClr>
                          </a:solidFill>
                          <a:latin typeface="Microsoft YaHei"/>
                          <a:ea typeface="Microsoft YaHei"/>
                          <a:cs typeface="Microsoft YaHei"/>
                        </a:rPr>
                        <a:t>适用</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4700">
                <a:tc>
                  <a:txBody>
                    <a:bodyPr/>
                    <a:lstStyle/>
                    <a:p>
                      <a:pPr algn="l" rtl="0" eaLnBrk="0">
                        <a:lnSpc>
                          <a:spcPct val="169000"/>
                        </a:lnSpc>
                        <a:tabLst/>
                      </a:pPr>
                      <a:endParaRPr lang="Arial" altLang="Arial" sz="1000" dirty="0"/>
                    </a:p>
                    <a:p>
                      <a:pPr marL="213359" algn="l" rtl="0" eaLnBrk="0">
                        <a:lnSpc>
                          <a:spcPct val="90000"/>
                        </a:lnSpc>
                        <a:spcBef>
                          <a:spcPts val="6"/>
                        </a:spcBef>
                        <a:tabLst/>
                      </a:pPr>
                      <a:r>
                        <a:rPr sz="1500" kern="0" spc="20" dirty="0">
                          <a:solidFill>
                            <a:srgbClr val="000000">
                              <a:alpha val="100000"/>
                            </a:srgbClr>
                          </a:solidFill>
                          <a:latin typeface="Microsoft YaHei"/>
                          <a:ea typeface="Microsoft YaHei"/>
                          <a:cs typeface="Microsoft YaHei"/>
                        </a:rPr>
                        <a:t>梨木</a:t>
                      </a:r>
                      <a:r>
                        <a:rPr sz="1500" kern="0" spc="-14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、杜木</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7000"/>
                        </a:lnSpc>
                        <a:tabLst/>
                      </a:pPr>
                      <a:endParaRPr lang="Arial" altLang="Arial" sz="1000" dirty="0"/>
                    </a:p>
                    <a:p>
                      <a:pPr marL="481965" algn="l" rtl="0" eaLnBrk="0">
                        <a:lnSpc>
                          <a:spcPct val="99000"/>
                        </a:lnSpc>
                        <a:spcBef>
                          <a:spcPts val="1"/>
                        </a:spcBef>
                        <a:tabLst/>
                      </a:pPr>
                      <a:r>
                        <a:rPr sz="1500" kern="0" spc="70" dirty="0">
                          <a:solidFill>
                            <a:srgbClr val="000000">
                              <a:alpha val="100000"/>
                            </a:srgbClr>
                          </a:solidFill>
                          <a:latin typeface="Microsoft YaHei"/>
                          <a:ea typeface="Microsoft YaHei"/>
                          <a:cs typeface="Microsoft YaHei"/>
                        </a:rPr>
                        <a:t>木质细密，</a:t>
                      </a:r>
                      <a:r>
                        <a:rPr sz="1500" kern="0" spc="-27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软硬均匀，</a:t>
                      </a:r>
                      <a:r>
                        <a:rPr sz="1500" kern="0" spc="-3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线条光洁，</a:t>
                      </a:r>
                      <a:r>
                        <a:rPr sz="1500" kern="0" spc="-2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吸水性适中</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7000"/>
                        </a:lnSpc>
                        <a:tabLst/>
                      </a:pPr>
                      <a:endParaRPr lang="Arial" altLang="Arial" sz="1000" dirty="0"/>
                    </a:p>
                    <a:p>
                      <a:pPr marL="1207135" algn="l" rtl="0" eaLnBrk="0">
                        <a:lnSpc>
                          <a:spcPct val="93000"/>
                        </a:lnSpc>
                        <a:spcBef>
                          <a:spcPts val="6"/>
                        </a:spcBef>
                        <a:tabLst/>
                      </a:pPr>
                      <a:r>
                        <a:rPr sz="1500" kern="0" spc="80" dirty="0">
                          <a:solidFill>
                            <a:srgbClr val="000000">
                              <a:alpha val="100000"/>
                            </a:srgbClr>
                          </a:solidFill>
                          <a:latin typeface="Microsoft YaHei"/>
                          <a:ea typeface="Microsoft YaHei"/>
                          <a:cs typeface="Microsoft YaHei"/>
                        </a:rPr>
                        <a:t>传统版材</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3595">
                <a:tc>
                  <a:txBody>
                    <a:bodyPr/>
                    <a:lstStyle/>
                    <a:p>
                      <a:pPr algn="l" rtl="0" eaLnBrk="0">
                        <a:lnSpc>
                          <a:spcPct val="169000"/>
                        </a:lnSpc>
                        <a:tabLst/>
                      </a:pPr>
                      <a:endParaRPr lang="Arial" altLang="Arial" sz="1000" dirty="0"/>
                    </a:p>
                    <a:p>
                      <a:pPr algn="l" rtl="0" eaLnBrk="0">
                        <a:lnSpc>
                          <a:spcPct val="9531"/>
                        </a:lnSpc>
                        <a:tabLst/>
                      </a:pPr>
                      <a:endParaRPr lang="Arial" altLang="Arial" sz="100" dirty="0"/>
                    </a:p>
                    <a:p>
                      <a:pPr marL="419734" algn="l" rtl="0" eaLnBrk="0">
                        <a:lnSpc>
                          <a:spcPct val="90000"/>
                        </a:lnSpc>
                        <a:tabLst/>
                      </a:pPr>
                      <a:r>
                        <a:rPr sz="1500" kern="0" spc="60" dirty="0">
                          <a:solidFill>
                            <a:srgbClr val="000000">
                              <a:alpha val="100000"/>
                            </a:srgbClr>
                          </a:solidFill>
                          <a:latin typeface="Microsoft YaHei"/>
                          <a:ea typeface="Microsoft YaHei"/>
                          <a:cs typeface="Microsoft YaHei"/>
                        </a:rPr>
                        <a:t>黄杨木</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7000"/>
                        </a:lnSpc>
                        <a:tabLst/>
                      </a:pPr>
                      <a:endParaRPr lang="Arial" altLang="Arial" sz="1000" dirty="0"/>
                    </a:p>
                    <a:p>
                      <a:pPr marL="1092835" algn="l" rtl="0" eaLnBrk="0">
                        <a:lnSpc>
                          <a:spcPct val="99000"/>
                        </a:lnSpc>
                        <a:spcBef>
                          <a:spcPts val="1"/>
                        </a:spcBef>
                        <a:tabLst/>
                      </a:pPr>
                      <a:r>
                        <a:rPr sz="1500" kern="0" spc="70" dirty="0">
                          <a:solidFill>
                            <a:srgbClr val="000000">
                              <a:alpha val="100000"/>
                            </a:srgbClr>
                          </a:solidFill>
                          <a:latin typeface="Microsoft YaHei"/>
                          <a:ea typeface="Microsoft YaHei"/>
                          <a:cs typeface="Microsoft YaHei"/>
                        </a:rPr>
                        <a:t>质地坚硬，</a:t>
                      </a:r>
                      <a:r>
                        <a:rPr sz="1500" kern="0" spc="-3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纤维紧密，</a:t>
                      </a:r>
                      <a:r>
                        <a:rPr sz="1500" kern="0" spc="-2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吸水性差</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9000"/>
                        </a:lnSpc>
                        <a:tabLst/>
                      </a:pPr>
                      <a:endParaRPr lang="Arial" altLang="Arial" sz="1000" dirty="0"/>
                    </a:p>
                    <a:p>
                      <a:pPr marL="7620" algn="l" rtl="0" eaLnBrk="0">
                        <a:lnSpc>
                          <a:spcPct val="99000"/>
                        </a:lnSpc>
                        <a:spcBef>
                          <a:spcPts val="1"/>
                        </a:spcBef>
                        <a:tabLst/>
                      </a:pPr>
                      <a:r>
                        <a:rPr sz="1500" kern="0" spc="90" dirty="0">
                          <a:solidFill>
                            <a:srgbClr val="000000">
                              <a:alpha val="100000"/>
                            </a:srgbClr>
                          </a:solidFill>
                          <a:latin typeface="Microsoft YaHei"/>
                          <a:ea typeface="Microsoft YaHei"/>
                          <a:cs typeface="Microsoft YaHei"/>
                        </a:rPr>
                        <a:t>适于精细线条的雕刻不宜于大面积</a:t>
                      </a:r>
                      <a:r>
                        <a:rPr sz="1500" kern="0" spc="1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色块印刷</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07489">
                <a:tc>
                  <a:txBody>
                    <a:bodyPr/>
                    <a:lstStyle/>
                    <a:p>
                      <a:pPr algn="l" rtl="0" eaLnBrk="0">
                        <a:lnSpc>
                          <a:spcPct val="170000"/>
                        </a:lnSpc>
                        <a:tabLst/>
                      </a:pPr>
                      <a:endParaRPr lang="Arial" altLang="Arial" sz="1000" dirty="0"/>
                    </a:p>
                    <a:p>
                      <a:pPr marL="109220" algn="l" rtl="0" eaLnBrk="0">
                        <a:lnSpc>
                          <a:spcPct val="90000"/>
                        </a:lnSpc>
                        <a:spcBef>
                          <a:spcPts val="3"/>
                        </a:spcBef>
                        <a:tabLst/>
                      </a:pPr>
                      <a:r>
                        <a:rPr sz="1500" kern="0" spc="20" dirty="0">
                          <a:solidFill>
                            <a:srgbClr val="000000">
                              <a:alpha val="100000"/>
                            </a:srgbClr>
                          </a:solidFill>
                          <a:latin typeface="Microsoft YaHei"/>
                          <a:ea typeface="Microsoft YaHei"/>
                          <a:cs typeface="Microsoft YaHei"/>
                        </a:rPr>
                        <a:t>椴木</a:t>
                      </a:r>
                      <a:r>
                        <a:rPr sz="1500" kern="0" spc="-14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、桦木</a:t>
                      </a:r>
                      <a:r>
                        <a:rPr sz="1500" kern="0" spc="-23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a:t>
                      </a:r>
                      <a:endParaRPr lang="Microsoft YaHei" altLang="Microsoft YaHei" sz="1500" dirty="0"/>
                    </a:p>
                    <a:p>
                      <a:pPr marL="617855" indent="-487044" algn="l" rtl="0" eaLnBrk="0">
                        <a:lnSpc>
                          <a:spcPct val="100000"/>
                        </a:lnSpc>
                        <a:spcBef>
                          <a:spcPts val="269"/>
                        </a:spcBef>
                        <a:tabLst/>
                      </a:pPr>
                      <a:r>
                        <a:rPr sz="1500" kern="0" spc="0" dirty="0">
                          <a:solidFill>
                            <a:srgbClr val="000000">
                              <a:alpha val="100000"/>
                            </a:srgbClr>
                          </a:solidFill>
                          <a:latin typeface="Microsoft YaHei"/>
                          <a:ea typeface="Microsoft YaHei"/>
                          <a:cs typeface="Microsoft YaHei"/>
                        </a:rPr>
                        <a:t>白果木</a:t>
                      </a:r>
                      <a:r>
                        <a:rPr sz="1500" kern="0" spc="-110" dirty="0">
                          <a:solidFill>
                            <a:srgbClr val="000000">
                              <a:alpha val="100000"/>
                            </a:srgbClr>
                          </a:solidFill>
                          <a:latin typeface="Microsoft YaHei"/>
                          <a:ea typeface="Microsoft YaHei"/>
                          <a:cs typeface="Microsoft YaHei"/>
                        </a:rPr>
                        <a:t> </a:t>
                      </a:r>
                      <a:r>
                        <a:rPr sz="1500" kern="0" spc="0" dirty="0">
                          <a:solidFill>
                            <a:srgbClr val="000000">
                              <a:alpha val="100000"/>
                            </a:srgbClr>
                          </a:solidFill>
                          <a:latin typeface="Microsoft YaHei"/>
                          <a:ea typeface="Microsoft YaHei"/>
                          <a:cs typeface="Microsoft YaHei"/>
                        </a:rPr>
                        <a:t>、白杨  </a:t>
                      </a:r>
                      <a:r>
                        <a:rPr sz="1500" kern="0" spc="30" dirty="0">
                          <a:solidFill>
                            <a:srgbClr val="000000">
                              <a:alpha val="100000"/>
                            </a:srgbClr>
                          </a:solidFill>
                          <a:latin typeface="Microsoft YaHei"/>
                          <a:ea typeface="Microsoft YaHei"/>
                          <a:cs typeface="Microsoft YaHei"/>
                        </a:rPr>
                        <a:t>木</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09000"/>
                        </a:lnSpc>
                        <a:tabLst/>
                      </a:pPr>
                      <a:endParaRPr lang="Arial" altLang="Arial" sz="1000" dirty="0"/>
                    </a:p>
                    <a:p>
                      <a:pPr algn="l" rtl="0" eaLnBrk="0">
                        <a:lnSpc>
                          <a:spcPct val="109000"/>
                        </a:lnSpc>
                        <a:tabLst/>
                      </a:pPr>
                      <a:endParaRPr lang="Arial" altLang="Arial" sz="1000" dirty="0"/>
                    </a:p>
                    <a:p>
                      <a:pPr algn="l" rtl="0" eaLnBrk="0">
                        <a:lnSpc>
                          <a:spcPct val="110000"/>
                        </a:lnSpc>
                        <a:tabLst/>
                      </a:pPr>
                      <a:endParaRPr lang="Arial" altLang="Arial" sz="1000" dirty="0"/>
                    </a:p>
                    <a:p>
                      <a:pPr marL="1092835" algn="l" rtl="0" eaLnBrk="0">
                        <a:lnSpc>
                          <a:spcPct val="98000"/>
                        </a:lnSpc>
                        <a:spcBef>
                          <a:spcPts val="7"/>
                        </a:spcBef>
                        <a:tabLst/>
                      </a:pPr>
                      <a:r>
                        <a:rPr sz="1500" kern="0" spc="70" dirty="0">
                          <a:solidFill>
                            <a:srgbClr val="000000">
                              <a:alpha val="100000"/>
                            </a:srgbClr>
                          </a:solidFill>
                          <a:latin typeface="Microsoft YaHei"/>
                          <a:ea typeface="Microsoft YaHei"/>
                          <a:cs typeface="Microsoft YaHei"/>
                        </a:rPr>
                        <a:t>纤维较细，</a:t>
                      </a:r>
                      <a:r>
                        <a:rPr sz="1500" kern="0" spc="-3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木质松软，</a:t>
                      </a:r>
                      <a:r>
                        <a:rPr sz="1500" kern="0" spc="-2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吸水性强</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09000"/>
                        </a:lnSpc>
                        <a:tabLst/>
                      </a:pPr>
                      <a:endParaRPr lang="Arial" altLang="Arial" sz="1000" dirty="0"/>
                    </a:p>
                    <a:p>
                      <a:pPr algn="l" rtl="0" eaLnBrk="0">
                        <a:lnSpc>
                          <a:spcPct val="109000"/>
                        </a:lnSpc>
                        <a:tabLst/>
                      </a:pPr>
                      <a:endParaRPr lang="Arial" altLang="Arial" sz="1000" dirty="0"/>
                    </a:p>
                    <a:p>
                      <a:pPr algn="l" rtl="0" eaLnBrk="0">
                        <a:lnSpc>
                          <a:spcPct val="110000"/>
                        </a:lnSpc>
                        <a:tabLst/>
                      </a:pPr>
                      <a:endParaRPr lang="Arial" altLang="Arial" sz="1000" dirty="0"/>
                    </a:p>
                    <a:p>
                      <a:pPr algn="l" rtl="0" eaLnBrk="0">
                        <a:lnSpc>
                          <a:spcPct val="7810"/>
                        </a:lnSpc>
                        <a:tabLst/>
                      </a:pPr>
                      <a:endParaRPr lang="Arial" altLang="Arial" sz="100" dirty="0"/>
                    </a:p>
                    <a:p>
                      <a:pPr marL="5080" indent="2540" algn="l" rtl="0" eaLnBrk="0">
                        <a:lnSpc>
                          <a:spcPct val="99000"/>
                        </a:lnSpc>
                        <a:tabLst/>
                      </a:pPr>
                      <a:r>
                        <a:rPr sz="1500" kern="0" spc="80" dirty="0">
                          <a:solidFill>
                            <a:srgbClr val="000000">
                              <a:alpha val="100000"/>
                            </a:srgbClr>
                          </a:solidFill>
                          <a:latin typeface="Microsoft YaHei"/>
                          <a:ea typeface="Microsoft YaHei"/>
                          <a:cs typeface="Microsoft YaHei"/>
                        </a:rPr>
                        <a:t>适宜于印刷含水量较多的色块，</a:t>
                      </a:r>
                      <a:r>
                        <a:rPr sz="1500" kern="0" spc="-2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能</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够产生湮润迷离的效果</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2" name="textbox 82"/>
          <p:cNvSpPr/>
          <p:nvPr/>
        </p:nvSpPr>
        <p:spPr>
          <a:xfrm>
            <a:off x="1360322" y="1155534"/>
            <a:ext cx="6177915" cy="1014730"/>
          </a:xfrm>
          <a:prstGeom prst="rect">
            <a:avLst/>
          </a:prstGeom>
        </p:spPr>
        <p:txBody>
          <a:bodyPr vert="horz" wrap="square" lIns="0" tIns="0" rIns="0" bIns="0"/>
          <a:lstStyle/>
          <a:p>
            <a:pPr algn="l" rtl="0" eaLnBrk="0">
              <a:lnSpc>
                <a:spcPct val="95326"/>
              </a:lnSpc>
              <a:tabLst/>
            </a:pPr>
            <a:endParaRPr lang="Arial" altLang="Arial" sz="100" dirty="0"/>
          </a:p>
          <a:p>
            <a:pPr algn="r" rtl="0" eaLnBrk="0">
              <a:lnSpc>
                <a:spcPct val="92000"/>
              </a:lnSpc>
              <a:tabLst/>
            </a:pPr>
            <a:r>
              <a:rPr sz="3200" kern="0" spc="-4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2</a:t>
            </a:r>
            <a:r>
              <a:rPr sz="3200" kern="0" spc="260" dirty="0">
                <a:solidFill>
                  <a:srgbClr val="0000FF">
                    <a:alpha val="100000"/>
                  </a:srgbClr>
                </a:solidFill>
                <a:latin typeface="Microsoft YaHei"/>
                <a:ea typeface="Microsoft YaHei"/>
                <a:cs typeface="Microsoft YaHei"/>
              </a:rPr>
              <a:t> </a:t>
            </a:r>
            <a:r>
              <a:rPr sz="3200" kern="0" spc="-4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工具，物料</a:t>
            </a:r>
            <a:endParaRPr lang="Microsoft YaHei" altLang="Microsoft YaHei" sz="3200" dirty="0"/>
          </a:p>
          <a:p>
            <a:pPr algn="l" rtl="0" eaLnBrk="0">
              <a:lnSpc>
                <a:spcPct val="156000"/>
              </a:lnSpc>
              <a:tabLst/>
            </a:pPr>
            <a:endParaRPr lang="Arial" altLang="Arial" sz="1000" dirty="0"/>
          </a:p>
          <a:p>
            <a:pPr algn="l" rtl="0" eaLnBrk="0">
              <a:lnSpc>
                <a:spcPct val="106000"/>
              </a:lnSpc>
              <a:tabLst/>
            </a:pPr>
            <a:endParaRPr lang="Arial" altLang="Arial" sz="400" dirty="0"/>
          </a:p>
          <a:p>
            <a:pPr marL="12700" algn="l" rtl="0" eaLnBrk="0">
              <a:lnSpc>
                <a:spcPct val="91000"/>
              </a:lnSpc>
              <a:spcBef>
                <a:spcPts val="5"/>
              </a:spcBef>
              <a:tabLst/>
            </a:pPr>
            <a:r>
              <a:rPr sz="1700" kern="0" spc="90" dirty="0">
                <a:solidFill>
                  <a:srgbClr val="000000">
                    <a:alpha val="100000"/>
                  </a:srgbClr>
                </a:solidFill>
                <a:latin typeface="Microsoft YaHei"/>
                <a:ea typeface="Microsoft YaHei"/>
                <a:cs typeface="Microsoft YaHei"/>
              </a:rPr>
              <a:t>木版画板材分类表</a:t>
            </a:r>
            <a:endParaRPr lang="Microsoft YaHei" altLang="Microsoft YaHei" sz="1700" dirty="0"/>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2" name="picture 1292"/>
          <p:cNvPicPr>
            <a:picLocks noChangeAspect="1"/>
          </p:cNvPicPr>
          <p:nvPr/>
        </p:nvPicPr>
        <p:blipFill>
          <a:blip r:embed="rId2"/>
          <a:stretch>
            <a:fillRect/>
          </a:stretch>
        </p:blipFill>
        <p:spPr>
          <a:xfrm rot="21600000">
            <a:off x="792480" y="1485900"/>
            <a:ext cx="4800600" cy="4108703"/>
          </a:xfrm>
          <a:prstGeom prst="rect">
            <a:avLst/>
          </a:prstGeom>
        </p:spPr>
      </p:pic>
      <p:pic>
        <p:nvPicPr>
          <p:cNvPr id="1294" name="picture 1294"/>
          <p:cNvPicPr>
            <a:picLocks noChangeAspect="1"/>
          </p:cNvPicPr>
          <p:nvPr/>
        </p:nvPicPr>
        <p:blipFill>
          <a:blip r:embed="rId3"/>
          <a:stretch>
            <a:fillRect/>
          </a:stretch>
        </p:blipFill>
        <p:spPr>
          <a:xfrm rot="21600000">
            <a:off x="6225540" y="1801367"/>
            <a:ext cx="5273040" cy="3477767"/>
          </a:xfrm>
          <a:prstGeom prst="rect">
            <a:avLst/>
          </a:prstGeom>
        </p:spPr>
      </p:pic>
      <p:sp>
        <p:nvSpPr>
          <p:cNvPr id="1296" name="textbox 1296"/>
          <p:cNvSpPr/>
          <p:nvPr/>
        </p:nvSpPr>
        <p:spPr>
          <a:xfrm>
            <a:off x="129539" y="758952"/>
            <a:ext cx="1814195"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1500" b="1" kern="0" spc="-120" dirty="0">
                <a:solidFill>
                  <a:srgbClr val="FFFFFF">
                    <a:alpha val="100000"/>
                  </a:srgbClr>
                </a:solidFill>
                <a:latin typeface="Microsoft YaHei"/>
                <a:ea typeface="Microsoft YaHei"/>
                <a:cs typeface="Microsoft YaHei"/>
              </a:rPr>
              <a:t> </a:t>
            </a: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一</a:t>
            </a:r>
            <a:r>
              <a:rPr sz="1500" b="1" kern="0" spc="-100" dirty="0">
                <a:solidFill>
                  <a:srgbClr val="FFFFFF">
                    <a:alpha val="100000"/>
                  </a:srgbClr>
                </a:solidFill>
                <a:latin typeface="Microsoft YaHei"/>
                <a:ea typeface="Microsoft YaHei"/>
                <a:cs typeface="Microsoft YaHei"/>
              </a:rPr>
              <a:t> </a:t>
            </a: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）工具及材料</a:t>
            </a:r>
            <a:endParaRPr lang="Microsoft YaHei" altLang="Microsoft YaHei" sz="1500" dirty="0"/>
          </a:p>
        </p:txBody>
      </p:sp>
      <p:sp>
        <p:nvSpPr>
          <p:cNvPr id="1298" name="textbox 1298"/>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、丝网版画创作与案例演示</a:t>
            </a:r>
            <a:endParaRPr lang="Microsoft YaHei" altLang="Microsoft YaHei" sz="1500" dirty="0"/>
          </a:p>
        </p:txBody>
      </p:sp>
      <p:sp>
        <p:nvSpPr>
          <p:cNvPr id="1300" name="textbox 1300"/>
          <p:cNvSpPr/>
          <p:nvPr/>
        </p:nvSpPr>
        <p:spPr>
          <a:xfrm>
            <a:off x="8045292" y="5909860"/>
            <a:ext cx="2649220" cy="236854"/>
          </a:xfrm>
          <a:prstGeom prst="rect">
            <a:avLst/>
          </a:prstGeom>
        </p:spPr>
        <p:txBody>
          <a:bodyPr vert="horz" wrap="square" lIns="0" tIns="0" rIns="0" bIns="0"/>
          <a:lstStyle/>
          <a:p>
            <a:pPr algn="l" rtl="0" eaLnBrk="0">
              <a:lnSpc>
                <a:spcPct val="89327"/>
              </a:lnSpc>
              <a:tabLst/>
            </a:pPr>
            <a:endParaRPr lang="Arial" altLang="Arial" sz="100" dirty="0"/>
          </a:p>
          <a:p>
            <a:pPr marL="12700" algn="l" rtl="0" eaLnBrk="0">
              <a:lnSpc>
                <a:spcPct val="92000"/>
              </a:lnSpc>
              <a:tabLst/>
            </a:pPr>
            <a:r>
              <a:rPr sz="1500" kern="0" spc="90" dirty="0">
                <a:solidFill>
                  <a:srgbClr val="000000">
                    <a:alpha val="100000"/>
                  </a:srgbClr>
                </a:solidFill>
                <a:latin typeface="Microsoft YaHei"/>
                <a:ea typeface="Microsoft YaHei"/>
                <a:cs typeface="Microsoft YaHei"/>
              </a:rPr>
              <a:t>晒版机器管构造内部紫</a:t>
            </a:r>
            <a:r>
              <a:rPr sz="1500" kern="0" spc="80" dirty="0">
                <a:solidFill>
                  <a:srgbClr val="000000">
                    <a:alpha val="100000"/>
                  </a:srgbClr>
                </a:solidFill>
                <a:latin typeface="Microsoft YaHei"/>
                <a:ea typeface="Microsoft YaHei"/>
                <a:cs typeface="Microsoft YaHei"/>
              </a:rPr>
              <a:t>外线灯</a:t>
            </a:r>
            <a:endParaRPr lang="Microsoft YaHei" altLang="Microsoft YaHei" sz="1500" dirty="0"/>
          </a:p>
        </p:txBody>
      </p:sp>
      <p:sp>
        <p:nvSpPr>
          <p:cNvPr id="1302" name="textbox 1302"/>
          <p:cNvSpPr/>
          <p:nvPr/>
        </p:nvSpPr>
        <p:spPr>
          <a:xfrm>
            <a:off x="2217898" y="5910874"/>
            <a:ext cx="1430019" cy="236220"/>
          </a:xfrm>
          <a:prstGeom prst="rect">
            <a:avLst/>
          </a:prstGeom>
        </p:spPr>
        <p:txBody>
          <a:bodyPr vert="horz" wrap="square" lIns="0" tIns="0" rIns="0" bIns="0"/>
          <a:lstStyle/>
          <a:p>
            <a:pPr algn="l" rtl="0" eaLnBrk="0">
              <a:lnSpc>
                <a:spcPct val="82680"/>
              </a:lnSpc>
              <a:tabLst/>
            </a:pPr>
            <a:endParaRPr lang="Arial" altLang="Arial" sz="100" dirty="0"/>
          </a:p>
          <a:p>
            <a:pPr marL="12700" algn="l" rtl="0" eaLnBrk="0">
              <a:lnSpc>
                <a:spcPct val="92000"/>
              </a:lnSpc>
              <a:tabLst/>
            </a:pPr>
            <a:r>
              <a:rPr sz="1500" kern="0" spc="70" dirty="0">
                <a:solidFill>
                  <a:srgbClr val="000000">
                    <a:alpha val="100000"/>
                  </a:srgbClr>
                </a:solidFill>
                <a:latin typeface="Microsoft YaHei"/>
                <a:ea typeface="Microsoft YaHei"/>
                <a:cs typeface="Microsoft YaHei"/>
              </a:rPr>
              <a:t>晒版机器机箱体</a:t>
            </a:r>
            <a:endParaRPr lang="Microsoft YaHei" altLang="Microsoft YaHei" sz="1500" dirty="0"/>
          </a:p>
        </p:txBody>
      </p:sp>
      <p:sp>
        <p:nvSpPr>
          <p:cNvPr id="1304"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306" name="textbox 1306"/>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8" name="picture 1308"/>
          <p:cNvPicPr>
            <a:picLocks noChangeAspect="1"/>
          </p:cNvPicPr>
          <p:nvPr/>
        </p:nvPicPr>
        <p:blipFill>
          <a:blip r:embed="rId2"/>
          <a:stretch>
            <a:fillRect/>
          </a:stretch>
        </p:blipFill>
        <p:spPr>
          <a:xfrm rot="21600000">
            <a:off x="6469379" y="1726691"/>
            <a:ext cx="4035552" cy="4035552"/>
          </a:xfrm>
          <a:prstGeom prst="rect">
            <a:avLst/>
          </a:prstGeom>
        </p:spPr>
      </p:pic>
      <p:pic>
        <p:nvPicPr>
          <p:cNvPr id="1310" name="picture 1310"/>
          <p:cNvPicPr>
            <a:picLocks noChangeAspect="1"/>
          </p:cNvPicPr>
          <p:nvPr/>
        </p:nvPicPr>
        <p:blipFill>
          <a:blip r:embed="rId3"/>
          <a:stretch>
            <a:fillRect/>
          </a:stretch>
        </p:blipFill>
        <p:spPr>
          <a:xfrm rot="21600000">
            <a:off x="1327403" y="1568195"/>
            <a:ext cx="2491740" cy="4087367"/>
          </a:xfrm>
          <a:prstGeom prst="rect">
            <a:avLst/>
          </a:prstGeom>
        </p:spPr>
      </p:pic>
      <p:sp>
        <p:nvSpPr>
          <p:cNvPr id="1312" name="textbox 1312"/>
          <p:cNvSpPr/>
          <p:nvPr/>
        </p:nvSpPr>
        <p:spPr>
          <a:xfrm>
            <a:off x="842870" y="5909253"/>
            <a:ext cx="3470275" cy="236220"/>
          </a:xfrm>
          <a:prstGeom prst="rect">
            <a:avLst/>
          </a:prstGeom>
        </p:spPr>
        <p:txBody>
          <a:bodyPr vert="horz" wrap="square" lIns="0" tIns="0" rIns="0" bIns="0"/>
          <a:lstStyle/>
          <a:p>
            <a:pPr algn="l" rtl="0" eaLnBrk="0">
              <a:lnSpc>
                <a:spcPct val="82681"/>
              </a:lnSpc>
              <a:tabLst/>
            </a:pPr>
            <a:endParaRPr lang="Arial" altLang="Arial" sz="100" dirty="0"/>
          </a:p>
          <a:p>
            <a:pPr marL="12700" algn="l" rtl="0" eaLnBrk="0">
              <a:lnSpc>
                <a:spcPct val="92000"/>
              </a:lnSpc>
              <a:tabLst/>
            </a:pPr>
            <a:r>
              <a:rPr sz="1500" kern="0" spc="90" dirty="0">
                <a:solidFill>
                  <a:srgbClr val="000000">
                    <a:alpha val="100000"/>
                  </a:srgbClr>
                </a:solidFill>
                <a:latin typeface="Microsoft YaHei"/>
                <a:ea typeface="Microsoft YaHei"/>
                <a:cs typeface="Microsoft YaHei"/>
              </a:rPr>
              <a:t>重氮基感光胶勾兑前的胶液和感光粉包</a:t>
            </a:r>
            <a:endParaRPr lang="Microsoft YaHei" altLang="Microsoft YaHei" sz="1500" dirty="0"/>
          </a:p>
        </p:txBody>
      </p:sp>
      <p:sp>
        <p:nvSpPr>
          <p:cNvPr id="1314" name="textbox 1314"/>
          <p:cNvSpPr/>
          <p:nvPr/>
        </p:nvSpPr>
        <p:spPr>
          <a:xfrm>
            <a:off x="129539" y="758952"/>
            <a:ext cx="1814195"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1500" b="1" kern="0" spc="-120" dirty="0">
                <a:solidFill>
                  <a:srgbClr val="FFFFFF">
                    <a:alpha val="100000"/>
                  </a:srgbClr>
                </a:solidFill>
                <a:latin typeface="Microsoft YaHei"/>
                <a:ea typeface="Microsoft YaHei"/>
                <a:cs typeface="Microsoft YaHei"/>
              </a:rPr>
              <a:t> </a:t>
            </a: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一</a:t>
            </a:r>
            <a:r>
              <a:rPr sz="1500" b="1" kern="0" spc="-100" dirty="0">
                <a:solidFill>
                  <a:srgbClr val="FFFFFF">
                    <a:alpha val="100000"/>
                  </a:srgbClr>
                </a:solidFill>
                <a:latin typeface="Microsoft YaHei"/>
                <a:ea typeface="Microsoft YaHei"/>
                <a:cs typeface="Microsoft YaHei"/>
              </a:rPr>
              <a:t> </a:t>
            </a: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）工具及材料</a:t>
            </a:r>
            <a:endParaRPr lang="Microsoft YaHei" altLang="Microsoft YaHei" sz="1500" dirty="0"/>
          </a:p>
        </p:txBody>
      </p:sp>
      <p:sp>
        <p:nvSpPr>
          <p:cNvPr id="1316" name="textbox 1316"/>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、丝网版画创作与案例演示</a:t>
            </a:r>
            <a:endParaRPr lang="Microsoft YaHei" altLang="Microsoft YaHei" sz="1500" dirty="0"/>
          </a:p>
        </p:txBody>
      </p:sp>
      <p:sp>
        <p:nvSpPr>
          <p:cNvPr id="1318"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320" name="textbox 1320"/>
          <p:cNvSpPr/>
          <p:nvPr/>
        </p:nvSpPr>
        <p:spPr>
          <a:xfrm>
            <a:off x="8252280" y="5972874"/>
            <a:ext cx="626109" cy="234315"/>
          </a:xfrm>
          <a:prstGeom prst="rect">
            <a:avLst/>
          </a:prstGeom>
        </p:spPr>
        <p:txBody>
          <a:bodyPr vert="horz" wrap="square" lIns="0" tIns="0" rIns="0" bIns="0"/>
          <a:lstStyle/>
          <a:p>
            <a:pPr algn="l" rtl="0" eaLnBrk="0">
              <a:lnSpc>
                <a:spcPct val="86829"/>
              </a:lnSpc>
              <a:tabLst/>
            </a:pPr>
            <a:endParaRPr lang="Arial" altLang="Arial" sz="100" dirty="0"/>
          </a:p>
          <a:p>
            <a:pPr marL="12700" algn="l" rtl="0" eaLnBrk="0">
              <a:lnSpc>
                <a:spcPct val="91000"/>
              </a:lnSpc>
              <a:tabLst/>
            </a:pPr>
            <a:r>
              <a:rPr sz="1500" kern="0" spc="70" dirty="0">
                <a:solidFill>
                  <a:srgbClr val="000000">
                    <a:alpha val="100000"/>
                  </a:srgbClr>
                </a:solidFill>
                <a:latin typeface="Microsoft YaHei"/>
                <a:ea typeface="Microsoft YaHei"/>
                <a:cs typeface="Microsoft YaHei"/>
              </a:rPr>
              <a:t>封网胶</a:t>
            </a:r>
            <a:endParaRPr lang="Microsoft YaHei" altLang="Microsoft YaHei" sz="1500" dirty="0"/>
          </a:p>
        </p:txBody>
      </p:sp>
      <p:sp>
        <p:nvSpPr>
          <p:cNvPr id="1322" name="textbox 1322"/>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4" name="picture 1324"/>
          <p:cNvPicPr>
            <a:picLocks noChangeAspect="1"/>
          </p:cNvPicPr>
          <p:nvPr/>
        </p:nvPicPr>
        <p:blipFill>
          <a:blip r:embed="rId2"/>
          <a:stretch>
            <a:fillRect/>
          </a:stretch>
        </p:blipFill>
        <p:spPr>
          <a:xfrm rot="21600000">
            <a:off x="6696456" y="1336547"/>
            <a:ext cx="5266943" cy="3995928"/>
          </a:xfrm>
          <a:prstGeom prst="rect">
            <a:avLst/>
          </a:prstGeom>
        </p:spPr>
      </p:pic>
      <p:pic>
        <p:nvPicPr>
          <p:cNvPr id="1326" name="picture 1326"/>
          <p:cNvPicPr>
            <a:picLocks noChangeAspect="1"/>
          </p:cNvPicPr>
          <p:nvPr/>
        </p:nvPicPr>
        <p:blipFill>
          <a:blip r:embed="rId3"/>
          <a:stretch>
            <a:fillRect/>
          </a:stretch>
        </p:blipFill>
        <p:spPr>
          <a:xfrm rot="21600000">
            <a:off x="630936" y="1336547"/>
            <a:ext cx="4587240" cy="3665220"/>
          </a:xfrm>
          <a:prstGeom prst="rect">
            <a:avLst/>
          </a:prstGeom>
        </p:spPr>
      </p:pic>
      <p:sp>
        <p:nvSpPr>
          <p:cNvPr id="1328" name="textbox 1328"/>
          <p:cNvSpPr/>
          <p:nvPr/>
        </p:nvSpPr>
        <p:spPr>
          <a:xfrm>
            <a:off x="129539" y="758952"/>
            <a:ext cx="1814195"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1500" b="1" kern="0" spc="-120" dirty="0">
                <a:solidFill>
                  <a:srgbClr val="FFFFFF">
                    <a:alpha val="100000"/>
                  </a:srgbClr>
                </a:solidFill>
                <a:latin typeface="Microsoft YaHei"/>
                <a:ea typeface="Microsoft YaHei"/>
                <a:cs typeface="Microsoft YaHei"/>
              </a:rPr>
              <a:t> </a:t>
            </a: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一</a:t>
            </a:r>
            <a:r>
              <a:rPr sz="1500" b="1" kern="0" spc="-100" dirty="0">
                <a:solidFill>
                  <a:srgbClr val="FFFFFF">
                    <a:alpha val="100000"/>
                  </a:srgbClr>
                </a:solidFill>
                <a:latin typeface="Microsoft YaHei"/>
                <a:ea typeface="Microsoft YaHei"/>
                <a:cs typeface="Microsoft YaHei"/>
              </a:rPr>
              <a:t> </a:t>
            </a: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）工具及材料</a:t>
            </a:r>
            <a:endParaRPr lang="Microsoft YaHei" altLang="Microsoft YaHei" sz="1500" dirty="0"/>
          </a:p>
        </p:txBody>
      </p:sp>
      <p:sp>
        <p:nvSpPr>
          <p:cNvPr id="1330" name="textbox 1330"/>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、丝网版画创作与案例演示</a:t>
            </a:r>
            <a:endParaRPr lang="Microsoft YaHei" altLang="Microsoft YaHei" sz="1500" dirty="0"/>
          </a:p>
        </p:txBody>
      </p:sp>
      <p:sp>
        <p:nvSpPr>
          <p:cNvPr id="1332" name="textbox 1332"/>
          <p:cNvSpPr/>
          <p:nvPr/>
        </p:nvSpPr>
        <p:spPr>
          <a:xfrm>
            <a:off x="8540137" y="5909658"/>
            <a:ext cx="1438275" cy="235584"/>
          </a:xfrm>
          <a:prstGeom prst="rect">
            <a:avLst/>
          </a:prstGeom>
        </p:spPr>
        <p:txBody>
          <a:bodyPr vert="horz" wrap="square" lIns="0" tIns="0" rIns="0" bIns="0"/>
          <a:lstStyle/>
          <a:p>
            <a:pPr algn="l" rtl="0" eaLnBrk="0">
              <a:lnSpc>
                <a:spcPct val="78910"/>
              </a:lnSpc>
              <a:tabLst/>
            </a:pPr>
            <a:endParaRPr lang="Arial" altLang="Arial" sz="100" dirty="0"/>
          </a:p>
          <a:p>
            <a:pPr marL="12700" algn="l" rtl="0" eaLnBrk="0">
              <a:lnSpc>
                <a:spcPct val="92000"/>
              </a:lnSpc>
              <a:tabLst/>
            </a:pPr>
            <a:r>
              <a:rPr sz="1500" kern="0" spc="80" dirty="0">
                <a:solidFill>
                  <a:srgbClr val="000000">
                    <a:alpha val="100000"/>
                  </a:srgbClr>
                </a:solidFill>
                <a:latin typeface="Microsoft YaHei"/>
                <a:ea typeface="Microsoft YaHei"/>
                <a:cs typeface="Microsoft YaHei"/>
              </a:rPr>
              <a:t>真空吸气式印机</a:t>
            </a:r>
            <a:endParaRPr lang="Microsoft YaHei" altLang="Microsoft YaHei" sz="1500" dirty="0"/>
          </a:p>
        </p:txBody>
      </p:sp>
      <p:sp>
        <p:nvSpPr>
          <p:cNvPr id="1334"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336" name="textbox 1336"/>
          <p:cNvSpPr/>
          <p:nvPr/>
        </p:nvSpPr>
        <p:spPr>
          <a:xfrm>
            <a:off x="2210808" y="5910468"/>
            <a:ext cx="827405" cy="233679"/>
          </a:xfrm>
          <a:prstGeom prst="rect">
            <a:avLst/>
          </a:prstGeom>
        </p:spPr>
        <p:txBody>
          <a:bodyPr vert="horz" wrap="square" lIns="0" tIns="0" rIns="0" bIns="0"/>
          <a:lstStyle/>
          <a:p>
            <a:pPr algn="l" rtl="0" eaLnBrk="0">
              <a:lnSpc>
                <a:spcPct val="84958"/>
              </a:lnSpc>
              <a:tabLst/>
            </a:pPr>
            <a:endParaRPr lang="Arial" altLang="Arial" sz="100" dirty="0"/>
          </a:p>
          <a:p>
            <a:pPr marL="12700" algn="l" rtl="0" eaLnBrk="0">
              <a:lnSpc>
                <a:spcPct val="91000"/>
              </a:lnSpc>
              <a:tabLst/>
            </a:pPr>
            <a:r>
              <a:rPr sz="1500" kern="0" spc="70" dirty="0">
                <a:solidFill>
                  <a:srgbClr val="000000">
                    <a:alpha val="100000"/>
                  </a:srgbClr>
                </a:solidFill>
                <a:latin typeface="Microsoft YaHei"/>
                <a:ea typeface="Microsoft YaHei"/>
                <a:cs typeface="Microsoft YaHei"/>
              </a:rPr>
              <a:t>手工印台</a:t>
            </a:r>
            <a:endParaRPr lang="Microsoft YaHei" altLang="Microsoft YaHei" sz="1500" dirty="0"/>
          </a:p>
        </p:txBody>
      </p:sp>
      <p:sp>
        <p:nvSpPr>
          <p:cNvPr id="1338" name="textbox 1338"/>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0" name="picture 1340"/>
          <p:cNvPicPr>
            <a:picLocks noChangeAspect="1"/>
          </p:cNvPicPr>
          <p:nvPr/>
        </p:nvPicPr>
        <p:blipFill>
          <a:blip r:embed="rId2"/>
          <a:stretch>
            <a:fillRect/>
          </a:stretch>
        </p:blipFill>
        <p:spPr>
          <a:xfrm rot="21600000">
            <a:off x="6694931" y="592835"/>
            <a:ext cx="5273040" cy="5273040"/>
          </a:xfrm>
          <a:prstGeom prst="rect">
            <a:avLst/>
          </a:prstGeom>
        </p:spPr>
      </p:pic>
      <p:pic>
        <p:nvPicPr>
          <p:cNvPr id="1342" name="picture 1342"/>
          <p:cNvPicPr>
            <a:picLocks noChangeAspect="1"/>
          </p:cNvPicPr>
          <p:nvPr/>
        </p:nvPicPr>
        <p:blipFill>
          <a:blip r:embed="rId3"/>
          <a:stretch>
            <a:fillRect/>
          </a:stretch>
        </p:blipFill>
        <p:spPr>
          <a:xfrm rot="21600000">
            <a:off x="592836" y="1484376"/>
            <a:ext cx="5273040" cy="4258055"/>
          </a:xfrm>
          <a:prstGeom prst="rect">
            <a:avLst/>
          </a:prstGeom>
        </p:spPr>
      </p:pic>
      <p:sp>
        <p:nvSpPr>
          <p:cNvPr id="1344" name="textbox 1344"/>
          <p:cNvSpPr/>
          <p:nvPr/>
        </p:nvSpPr>
        <p:spPr>
          <a:xfrm>
            <a:off x="129539" y="758952"/>
            <a:ext cx="1814195"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1500" b="1" kern="0" spc="-120" dirty="0">
                <a:solidFill>
                  <a:srgbClr val="FFFFFF">
                    <a:alpha val="100000"/>
                  </a:srgbClr>
                </a:solidFill>
                <a:latin typeface="Microsoft YaHei"/>
                <a:ea typeface="Microsoft YaHei"/>
                <a:cs typeface="Microsoft YaHei"/>
              </a:rPr>
              <a:t> </a:t>
            </a: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一</a:t>
            </a:r>
            <a:r>
              <a:rPr sz="1500" b="1" kern="0" spc="-100" dirty="0">
                <a:solidFill>
                  <a:srgbClr val="FFFFFF">
                    <a:alpha val="100000"/>
                  </a:srgbClr>
                </a:solidFill>
                <a:latin typeface="Microsoft YaHei"/>
                <a:ea typeface="Microsoft YaHei"/>
                <a:cs typeface="Microsoft YaHei"/>
              </a:rPr>
              <a:t> </a:t>
            </a: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）工具及材料</a:t>
            </a:r>
            <a:endParaRPr lang="Microsoft YaHei" altLang="Microsoft YaHei" sz="1500" dirty="0"/>
          </a:p>
        </p:txBody>
      </p:sp>
      <p:sp>
        <p:nvSpPr>
          <p:cNvPr id="1346" name="textbox 1346"/>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、丝网版画创作与案例演示</a:t>
            </a:r>
            <a:endParaRPr lang="Microsoft YaHei" altLang="Microsoft YaHei" sz="1500" dirty="0"/>
          </a:p>
        </p:txBody>
      </p:sp>
      <p:sp>
        <p:nvSpPr>
          <p:cNvPr id="1348" name="textbox 1348"/>
          <p:cNvSpPr/>
          <p:nvPr/>
        </p:nvSpPr>
        <p:spPr>
          <a:xfrm>
            <a:off x="8537706" y="5910266"/>
            <a:ext cx="1644014" cy="235584"/>
          </a:xfrm>
          <a:prstGeom prst="rect">
            <a:avLst/>
          </a:prstGeom>
        </p:spPr>
        <p:txBody>
          <a:bodyPr vert="horz" wrap="square" lIns="0" tIns="0" rIns="0" bIns="0"/>
          <a:lstStyle/>
          <a:p>
            <a:pPr algn="l" rtl="0" eaLnBrk="0">
              <a:lnSpc>
                <a:spcPct val="81785"/>
              </a:lnSpc>
              <a:tabLst/>
            </a:pPr>
            <a:endParaRPr lang="Arial" altLang="Arial" sz="100" dirty="0"/>
          </a:p>
          <a:p>
            <a:pPr marL="12700" algn="l" rtl="0" eaLnBrk="0">
              <a:lnSpc>
                <a:spcPct val="92000"/>
              </a:lnSpc>
              <a:tabLst/>
            </a:pPr>
            <a:r>
              <a:rPr sz="1500" kern="0" spc="90" dirty="0">
                <a:solidFill>
                  <a:srgbClr val="000000">
                    <a:alpha val="100000"/>
                  </a:srgbClr>
                </a:solidFill>
                <a:latin typeface="Microsoft YaHei"/>
                <a:ea typeface="Microsoft YaHei"/>
                <a:cs typeface="Microsoft YaHei"/>
              </a:rPr>
              <a:t>水性丝网版画用色</a:t>
            </a:r>
            <a:endParaRPr lang="Microsoft YaHei" altLang="Microsoft YaHei" sz="1500" dirty="0"/>
          </a:p>
        </p:txBody>
      </p:sp>
      <p:sp>
        <p:nvSpPr>
          <p:cNvPr id="1350"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352" name="textbox 1352"/>
          <p:cNvSpPr/>
          <p:nvPr/>
        </p:nvSpPr>
        <p:spPr>
          <a:xfrm>
            <a:off x="2205136" y="5911279"/>
            <a:ext cx="833119" cy="235584"/>
          </a:xfrm>
          <a:prstGeom prst="rect">
            <a:avLst/>
          </a:prstGeom>
        </p:spPr>
        <p:txBody>
          <a:bodyPr vert="horz" wrap="square" lIns="0" tIns="0" rIns="0" bIns="0"/>
          <a:lstStyle/>
          <a:p>
            <a:pPr algn="l" rtl="0" eaLnBrk="0">
              <a:lnSpc>
                <a:spcPct val="79805"/>
              </a:lnSpc>
              <a:tabLst/>
            </a:pPr>
            <a:endParaRPr lang="Arial" altLang="Arial" sz="100" dirty="0"/>
          </a:p>
          <a:p>
            <a:pPr marL="12700" algn="l" rtl="0" eaLnBrk="0">
              <a:lnSpc>
                <a:spcPct val="92000"/>
              </a:lnSpc>
              <a:tabLst/>
            </a:pPr>
            <a:r>
              <a:rPr sz="1500" kern="0" spc="80" dirty="0">
                <a:solidFill>
                  <a:srgbClr val="000000">
                    <a:alpha val="100000"/>
                  </a:srgbClr>
                </a:solidFill>
                <a:latin typeface="Microsoft YaHei"/>
                <a:ea typeface="Microsoft YaHei"/>
                <a:cs typeface="Microsoft YaHei"/>
              </a:rPr>
              <a:t>橡胶刮板</a:t>
            </a:r>
            <a:endParaRPr lang="Microsoft YaHei" altLang="Microsoft YaHei" sz="1500" dirty="0"/>
          </a:p>
        </p:txBody>
      </p:sp>
      <p:sp>
        <p:nvSpPr>
          <p:cNvPr id="1354" name="textbox 1354"/>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6" name="picture 1356"/>
          <p:cNvPicPr>
            <a:picLocks noChangeAspect="1"/>
          </p:cNvPicPr>
          <p:nvPr/>
        </p:nvPicPr>
        <p:blipFill>
          <a:blip r:embed="rId2"/>
          <a:stretch>
            <a:fillRect/>
          </a:stretch>
        </p:blipFill>
        <p:spPr>
          <a:xfrm rot="21600000">
            <a:off x="416052" y="1203960"/>
            <a:ext cx="4620767" cy="4620767"/>
          </a:xfrm>
          <a:prstGeom prst="rect">
            <a:avLst/>
          </a:prstGeom>
        </p:spPr>
      </p:pic>
      <p:pic>
        <p:nvPicPr>
          <p:cNvPr id="1358" name="picture 1358"/>
          <p:cNvPicPr>
            <a:picLocks noChangeAspect="1"/>
          </p:cNvPicPr>
          <p:nvPr/>
        </p:nvPicPr>
        <p:blipFill>
          <a:blip r:embed="rId3"/>
          <a:stretch>
            <a:fillRect/>
          </a:stretch>
        </p:blipFill>
        <p:spPr>
          <a:xfrm rot="21600000">
            <a:off x="6278879" y="1740407"/>
            <a:ext cx="5266944" cy="3378708"/>
          </a:xfrm>
          <a:prstGeom prst="rect">
            <a:avLst/>
          </a:prstGeom>
        </p:spPr>
      </p:pic>
      <p:sp>
        <p:nvSpPr>
          <p:cNvPr id="1360" name="textbox 1360"/>
          <p:cNvSpPr/>
          <p:nvPr/>
        </p:nvSpPr>
        <p:spPr>
          <a:xfrm>
            <a:off x="129539" y="758952"/>
            <a:ext cx="1814195"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1500" b="1" kern="0" spc="-120" dirty="0">
                <a:solidFill>
                  <a:srgbClr val="FFFFFF">
                    <a:alpha val="100000"/>
                  </a:srgbClr>
                </a:solidFill>
                <a:latin typeface="Microsoft YaHei"/>
                <a:ea typeface="Microsoft YaHei"/>
                <a:cs typeface="Microsoft YaHei"/>
              </a:rPr>
              <a:t> </a:t>
            </a: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一</a:t>
            </a:r>
            <a:r>
              <a:rPr sz="1500" b="1" kern="0" spc="-100" dirty="0">
                <a:solidFill>
                  <a:srgbClr val="FFFFFF">
                    <a:alpha val="100000"/>
                  </a:srgbClr>
                </a:solidFill>
                <a:latin typeface="Microsoft YaHei"/>
                <a:ea typeface="Microsoft YaHei"/>
                <a:cs typeface="Microsoft YaHei"/>
              </a:rPr>
              <a:t> </a:t>
            </a: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）工具及材料</a:t>
            </a:r>
            <a:endParaRPr lang="Microsoft YaHei" altLang="Microsoft YaHei" sz="1500" dirty="0"/>
          </a:p>
        </p:txBody>
      </p:sp>
      <p:sp>
        <p:nvSpPr>
          <p:cNvPr id="1362" name="textbox 1362"/>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、丝网版画创作与案例演示</a:t>
            </a:r>
            <a:endParaRPr lang="Microsoft YaHei" altLang="Microsoft YaHei" sz="1500" dirty="0"/>
          </a:p>
        </p:txBody>
      </p:sp>
      <p:sp>
        <p:nvSpPr>
          <p:cNvPr id="1364"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366" name="textbox 1366"/>
          <p:cNvSpPr/>
          <p:nvPr/>
        </p:nvSpPr>
        <p:spPr>
          <a:xfrm>
            <a:off x="2246652" y="5908645"/>
            <a:ext cx="828675" cy="234315"/>
          </a:xfrm>
          <a:prstGeom prst="rect">
            <a:avLst/>
          </a:prstGeom>
        </p:spPr>
        <p:txBody>
          <a:bodyPr vert="horz" wrap="square" lIns="0" tIns="0" rIns="0" bIns="0"/>
          <a:lstStyle/>
          <a:p>
            <a:pPr algn="l" rtl="0" eaLnBrk="0">
              <a:lnSpc>
                <a:spcPct val="87480"/>
              </a:lnSpc>
              <a:tabLst/>
            </a:pPr>
            <a:endParaRPr lang="Arial" altLang="Arial" sz="100" dirty="0"/>
          </a:p>
          <a:p>
            <a:pPr marL="12700" algn="l" rtl="0" eaLnBrk="0">
              <a:lnSpc>
                <a:spcPct val="91000"/>
              </a:lnSpc>
              <a:tabLst/>
            </a:pPr>
            <a:r>
              <a:rPr sz="1500" kern="0" spc="70" dirty="0">
                <a:solidFill>
                  <a:srgbClr val="000000">
                    <a:alpha val="100000"/>
                  </a:srgbClr>
                </a:solidFill>
                <a:latin typeface="Microsoft YaHei"/>
                <a:ea typeface="Microsoft YaHei"/>
                <a:cs typeface="Microsoft YaHei"/>
              </a:rPr>
              <a:t>纸张颜色</a:t>
            </a:r>
            <a:endParaRPr lang="Microsoft YaHei" altLang="Microsoft YaHei" sz="1500" dirty="0"/>
          </a:p>
        </p:txBody>
      </p:sp>
      <p:sp>
        <p:nvSpPr>
          <p:cNvPr id="1368" name="textbox 1368"/>
          <p:cNvSpPr/>
          <p:nvPr/>
        </p:nvSpPr>
        <p:spPr>
          <a:xfrm>
            <a:off x="8502037" y="5783211"/>
            <a:ext cx="828675" cy="234315"/>
          </a:xfrm>
          <a:prstGeom prst="rect">
            <a:avLst/>
          </a:prstGeom>
        </p:spPr>
        <p:txBody>
          <a:bodyPr vert="horz" wrap="square" lIns="0" tIns="0" rIns="0" bIns="0"/>
          <a:lstStyle/>
          <a:p>
            <a:pPr algn="l" rtl="0" eaLnBrk="0">
              <a:lnSpc>
                <a:spcPct val="88512"/>
              </a:lnSpc>
              <a:tabLst/>
            </a:pPr>
            <a:endParaRPr lang="Arial" altLang="Arial" sz="100" dirty="0"/>
          </a:p>
          <a:p>
            <a:pPr marL="12700" algn="l" rtl="0" eaLnBrk="0">
              <a:lnSpc>
                <a:spcPct val="91000"/>
              </a:lnSpc>
              <a:tabLst/>
            </a:pPr>
            <a:r>
              <a:rPr sz="1500" kern="0" spc="70" dirty="0">
                <a:solidFill>
                  <a:srgbClr val="000000">
                    <a:alpha val="100000"/>
                  </a:srgbClr>
                </a:solidFill>
                <a:latin typeface="Microsoft YaHei"/>
                <a:ea typeface="Microsoft YaHei"/>
                <a:cs typeface="Microsoft YaHei"/>
              </a:rPr>
              <a:t>纸张纹理</a:t>
            </a:r>
            <a:endParaRPr lang="Microsoft YaHei" altLang="Microsoft YaHei" sz="1500" dirty="0"/>
          </a:p>
        </p:txBody>
      </p:sp>
      <p:sp>
        <p:nvSpPr>
          <p:cNvPr id="1370" name="textbox 1370"/>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 name="picture 1372"/>
          <p:cNvPicPr>
            <a:picLocks noChangeAspect="1"/>
          </p:cNvPicPr>
          <p:nvPr/>
        </p:nvPicPr>
        <p:blipFill>
          <a:blip r:embed="rId2"/>
          <a:stretch>
            <a:fillRect/>
          </a:stretch>
        </p:blipFill>
        <p:spPr>
          <a:xfrm rot="21600000">
            <a:off x="6172200" y="641603"/>
            <a:ext cx="5120640" cy="5120640"/>
          </a:xfrm>
          <a:prstGeom prst="rect">
            <a:avLst/>
          </a:prstGeom>
        </p:spPr>
      </p:pic>
      <p:pic>
        <p:nvPicPr>
          <p:cNvPr id="1374" name="picture 1374"/>
          <p:cNvPicPr>
            <a:picLocks noChangeAspect="1"/>
          </p:cNvPicPr>
          <p:nvPr/>
        </p:nvPicPr>
        <p:blipFill>
          <a:blip r:embed="rId3"/>
          <a:stretch>
            <a:fillRect/>
          </a:stretch>
        </p:blipFill>
        <p:spPr>
          <a:xfrm rot="21600000">
            <a:off x="516636" y="1668779"/>
            <a:ext cx="5265420" cy="3678935"/>
          </a:xfrm>
          <a:prstGeom prst="rect">
            <a:avLst/>
          </a:prstGeom>
        </p:spPr>
      </p:pic>
      <p:sp>
        <p:nvSpPr>
          <p:cNvPr id="1376" name="textbox 1376"/>
          <p:cNvSpPr/>
          <p:nvPr/>
        </p:nvSpPr>
        <p:spPr>
          <a:xfrm>
            <a:off x="129539" y="758952"/>
            <a:ext cx="1814195"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1500" b="1" kern="0" spc="-120" dirty="0">
                <a:solidFill>
                  <a:srgbClr val="FFFFFF">
                    <a:alpha val="100000"/>
                  </a:srgbClr>
                </a:solidFill>
                <a:latin typeface="Microsoft YaHei"/>
                <a:ea typeface="Microsoft YaHei"/>
                <a:cs typeface="Microsoft YaHei"/>
              </a:rPr>
              <a:t> </a:t>
            </a: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一</a:t>
            </a:r>
            <a:r>
              <a:rPr sz="1500" b="1" kern="0" spc="-100" dirty="0">
                <a:solidFill>
                  <a:srgbClr val="FFFFFF">
                    <a:alpha val="100000"/>
                  </a:srgbClr>
                </a:solidFill>
                <a:latin typeface="Microsoft YaHei"/>
                <a:ea typeface="Microsoft YaHei"/>
                <a:cs typeface="Microsoft YaHei"/>
              </a:rPr>
              <a:t> </a:t>
            </a:r>
            <a:r>
              <a:rPr sz="1500" b="1" kern="0" spc="-10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）工具及材料</a:t>
            </a:r>
            <a:endParaRPr lang="Microsoft YaHei" altLang="Microsoft YaHei" sz="1500" dirty="0"/>
          </a:p>
        </p:txBody>
      </p:sp>
      <p:sp>
        <p:nvSpPr>
          <p:cNvPr id="1378" name="textbox 1378"/>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、丝网版画创作与案例演示</a:t>
            </a:r>
            <a:endParaRPr lang="Microsoft YaHei" altLang="Microsoft YaHei" sz="1500" dirty="0"/>
          </a:p>
        </p:txBody>
      </p:sp>
      <p:sp>
        <p:nvSpPr>
          <p:cNvPr id="1380" name="textbox 1380"/>
          <p:cNvSpPr/>
          <p:nvPr/>
        </p:nvSpPr>
        <p:spPr>
          <a:xfrm>
            <a:off x="1463206" y="5871981"/>
            <a:ext cx="1951354" cy="282575"/>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2022"/>
              </a:lnSpc>
              <a:tabLst/>
            </a:pPr>
            <a:r>
              <a:rPr sz="1500" kern="0" spc="120" dirty="0">
                <a:solidFill>
                  <a:srgbClr val="000000">
                    <a:alpha val="100000"/>
                  </a:srgbClr>
                </a:solidFill>
                <a:latin typeface="Microsoft YaHei"/>
                <a:ea typeface="Microsoft YaHei"/>
                <a:cs typeface="Microsoft YaHei"/>
              </a:rPr>
              <a:t>阿诗（</a:t>
            </a:r>
            <a:r>
              <a:rPr sz="1500" kern="0" spc="0" dirty="0">
                <a:solidFill>
                  <a:srgbClr val="000000">
                    <a:alpha val="100000"/>
                  </a:srgbClr>
                </a:solidFill>
                <a:latin typeface="Microsoft YaHei"/>
                <a:ea typeface="Microsoft YaHei"/>
                <a:cs typeface="Microsoft YaHei"/>
              </a:rPr>
              <a:t>Arches</a:t>
            </a:r>
            <a:r>
              <a:rPr sz="1500" kern="0" spc="120" dirty="0">
                <a:solidFill>
                  <a:srgbClr val="000000">
                    <a:alpha val="100000"/>
                  </a:srgbClr>
                </a:solidFill>
                <a:latin typeface="Microsoft YaHei"/>
                <a:ea typeface="Microsoft YaHei"/>
                <a:cs typeface="Microsoft YaHei"/>
              </a:rPr>
              <a:t>88）</a:t>
            </a:r>
            <a:r>
              <a:rPr sz="1500" kern="0" spc="-260" dirty="0">
                <a:solidFill>
                  <a:srgbClr val="000000">
                    <a:alpha val="100000"/>
                  </a:srgbClr>
                </a:solidFill>
                <a:latin typeface="Microsoft YaHei"/>
                <a:ea typeface="Microsoft YaHei"/>
                <a:cs typeface="Microsoft YaHei"/>
              </a:rPr>
              <a:t> </a:t>
            </a:r>
            <a:r>
              <a:rPr sz="1500" kern="0" spc="120" dirty="0">
                <a:solidFill>
                  <a:srgbClr val="000000">
                    <a:alpha val="100000"/>
                  </a:srgbClr>
                </a:solidFill>
                <a:latin typeface="Microsoft YaHei"/>
                <a:ea typeface="Microsoft YaHei"/>
                <a:cs typeface="Microsoft YaHei"/>
              </a:rPr>
              <a:t>纸</a:t>
            </a:r>
            <a:endParaRPr lang="Microsoft YaHei" altLang="Microsoft YaHei" sz="1500" dirty="0"/>
          </a:p>
        </p:txBody>
      </p:sp>
      <p:sp>
        <p:nvSpPr>
          <p:cNvPr id="1382"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384" name="textbox 1384"/>
          <p:cNvSpPr/>
          <p:nvPr/>
        </p:nvSpPr>
        <p:spPr>
          <a:xfrm>
            <a:off x="8695821" y="6033658"/>
            <a:ext cx="628015" cy="234950"/>
          </a:xfrm>
          <a:prstGeom prst="rect">
            <a:avLst/>
          </a:prstGeom>
        </p:spPr>
        <p:txBody>
          <a:bodyPr vert="horz" wrap="square" lIns="0" tIns="0" rIns="0" bIns="0"/>
          <a:lstStyle/>
          <a:p>
            <a:pPr algn="l" rtl="0" eaLnBrk="0">
              <a:lnSpc>
                <a:spcPct val="89705"/>
              </a:lnSpc>
              <a:tabLst/>
            </a:pPr>
            <a:endParaRPr lang="Arial" altLang="Arial" sz="100" dirty="0"/>
          </a:p>
          <a:p>
            <a:pPr marL="12700" algn="l" rtl="0" eaLnBrk="0">
              <a:lnSpc>
                <a:spcPct val="91000"/>
              </a:lnSpc>
              <a:tabLst/>
            </a:pPr>
            <a:r>
              <a:rPr sz="1500" kern="0" spc="70" dirty="0">
                <a:solidFill>
                  <a:srgbClr val="000000">
                    <a:alpha val="100000"/>
                  </a:srgbClr>
                </a:solidFill>
                <a:latin typeface="Microsoft YaHei"/>
                <a:ea typeface="Microsoft YaHei"/>
                <a:cs typeface="Microsoft YaHei"/>
              </a:rPr>
              <a:t>脱胶液</a:t>
            </a:r>
            <a:endParaRPr lang="Microsoft YaHei" altLang="Microsoft YaHei" sz="1500" dirty="0"/>
          </a:p>
        </p:txBody>
      </p:sp>
      <p:sp>
        <p:nvSpPr>
          <p:cNvPr id="1386" name="textbox 1386"/>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8" name="textbox 1388"/>
          <p:cNvSpPr/>
          <p:nvPr/>
        </p:nvSpPr>
        <p:spPr>
          <a:xfrm>
            <a:off x="3877614" y="1847215"/>
            <a:ext cx="3980179" cy="2808604"/>
          </a:xfrm>
          <a:prstGeom prst="rect">
            <a:avLst/>
          </a:prstGeom>
        </p:spPr>
        <p:txBody>
          <a:bodyPr vert="horz" wrap="square" lIns="0" tIns="0" rIns="0" bIns="0"/>
          <a:lstStyle/>
          <a:p>
            <a:pPr algn="l" rtl="0" eaLnBrk="0">
              <a:lnSpc>
                <a:spcPct val="94642"/>
              </a:lnSpc>
              <a:tabLst/>
            </a:pPr>
            <a:endParaRPr lang="Arial" altLang="Arial" sz="100" dirty="0"/>
          </a:p>
          <a:p>
            <a:pPr marL="12700" algn="l" rtl="0" eaLnBrk="0">
              <a:lnSpc>
                <a:spcPct val="90000"/>
              </a:lnSpc>
              <a:tabLst/>
            </a:pPr>
            <a:r>
              <a:rPr sz="2300" b="1" kern="0" spc="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2300" b="1" kern="0" spc="-230" dirty="0">
                <a:solidFill>
                  <a:srgbClr val="0000FF">
                    <a:alpha val="100000"/>
                  </a:srgbClr>
                </a:solidFill>
                <a:latin typeface="Microsoft YaHei"/>
                <a:ea typeface="Microsoft YaHei"/>
                <a:cs typeface="Microsoft YaHei"/>
              </a:rPr>
              <a:t> </a:t>
            </a:r>
            <a:r>
              <a:rPr sz="2300" b="1" kern="0" spc="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、丝网版画创作与案例</a:t>
            </a:r>
            <a:r>
              <a:rPr sz="2300" b="1" kern="0" spc="5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演示</a:t>
            </a:r>
            <a:endParaRPr lang="Microsoft YaHei" altLang="Microsoft YaHei" sz="2300" dirty="0"/>
          </a:p>
          <a:p>
            <a:pPr algn="l" rtl="0" eaLnBrk="0">
              <a:lnSpc>
                <a:spcPct val="132000"/>
              </a:lnSpc>
              <a:tabLst/>
            </a:pPr>
            <a:endParaRPr lang="Arial" altLang="Arial" sz="1000" dirty="0"/>
          </a:p>
          <a:p>
            <a:pPr algn="l" rtl="0" eaLnBrk="0">
              <a:lnSpc>
                <a:spcPct val="133000"/>
              </a:lnSpc>
              <a:tabLst/>
            </a:pPr>
            <a:endParaRPr lang="Arial" altLang="Arial" sz="1000" dirty="0"/>
          </a:p>
          <a:p>
            <a:pPr algn="l" rtl="0" eaLnBrk="0">
              <a:lnSpc>
                <a:spcPct val="133000"/>
              </a:lnSpc>
              <a:tabLst/>
            </a:pPr>
            <a:endParaRPr lang="Arial" altLang="Arial" sz="1000" dirty="0"/>
          </a:p>
          <a:p>
            <a:pPr marL="145414" algn="l" rtl="0" eaLnBrk="0">
              <a:lnSpc>
                <a:spcPts val="2542"/>
              </a:lnSpc>
              <a:spcBef>
                <a:spcPts val="577"/>
              </a:spcBef>
              <a:tabLst/>
            </a:pPr>
            <a:r>
              <a:rPr sz="1900" b="1" kern="0" spc="-14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a:t>
            </a:r>
            <a:r>
              <a:rPr sz="1900" b="1" kern="0" spc="-110" dirty="0">
                <a:solidFill>
                  <a:srgbClr val="A6A6A6">
                    <a:alpha val="100000"/>
                  </a:srgbClr>
                </a:solidFill>
                <a:latin typeface="Microsoft YaHei"/>
                <a:ea typeface="Microsoft YaHei"/>
                <a:cs typeface="Microsoft YaHei"/>
              </a:rPr>
              <a:t> </a:t>
            </a:r>
            <a:r>
              <a:rPr sz="1900" b="1" kern="0" spc="-14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一</a:t>
            </a:r>
            <a:r>
              <a:rPr sz="1900" b="1" kern="0" spc="-250" dirty="0">
                <a:solidFill>
                  <a:srgbClr val="A6A6A6">
                    <a:alpha val="100000"/>
                  </a:srgbClr>
                </a:solidFill>
                <a:latin typeface="Microsoft YaHei"/>
                <a:ea typeface="Microsoft YaHei"/>
                <a:cs typeface="Microsoft YaHei"/>
              </a:rPr>
              <a:t> </a:t>
            </a:r>
            <a:r>
              <a:rPr sz="1900" b="1" kern="0" spc="-14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）工具及材料</a:t>
            </a:r>
            <a:endParaRPr lang="Microsoft YaHei" altLang="Microsoft YaHei" sz="1900" dirty="0"/>
          </a:p>
          <a:p>
            <a:pPr marL="130175" algn="l" rtl="0" eaLnBrk="0">
              <a:lnSpc>
                <a:spcPts val="3043"/>
              </a:lnSpc>
              <a:spcBef>
                <a:spcPts val="1212"/>
              </a:spcBef>
              <a:tabLst/>
            </a:pPr>
            <a:r>
              <a:rPr sz="2300" b="1" kern="0" spc="2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(二)手工制版</a:t>
            </a:r>
            <a:endParaRPr lang="Microsoft YaHei" altLang="Microsoft YaHei" sz="2300" dirty="0"/>
          </a:p>
          <a:p>
            <a:pPr marL="145414" algn="l" rtl="0" eaLnBrk="0">
              <a:lnSpc>
                <a:spcPts val="2542"/>
              </a:lnSpc>
              <a:spcBef>
                <a:spcPts val="1123"/>
              </a:spcBef>
              <a:tabLst/>
            </a:pPr>
            <a:r>
              <a:rPr sz="1900" b="1" kern="0" spc="-11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a:t>
            </a:r>
            <a:r>
              <a:rPr sz="1900" b="1" kern="0" spc="-140" dirty="0">
                <a:solidFill>
                  <a:srgbClr val="A6A6A6">
                    <a:alpha val="100000"/>
                  </a:srgbClr>
                </a:solidFill>
                <a:latin typeface="Microsoft YaHei"/>
                <a:ea typeface="Microsoft YaHei"/>
                <a:cs typeface="Microsoft YaHei"/>
              </a:rPr>
              <a:t> </a:t>
            </a:r>
            <a:r>
              <a:rPr sz="1900" b="1" kern="0" spc="-11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三</a:t>
            </a:r>
            <a:r>
              <a:rPr sz="1900" b="1" kern="0" spc="-240" dirty="0">
                <a:solidFill>
                  <a:srgbClr val="A6A6A6">
                    <a:alpha val="100000"/>
                  </a:srgbClr>
                </a:solidFill>
                <a:latin typeface="Microsoft YaHei"/>
                <a:ea typeface="Microsoft YaHei"/>
                <a:cs typeface="Microsoft YaHei"/>
              </a:rPr>
              <a:t> </a:t>
            </a:r>
            <a:r>
              <a:rPr sz="1900" b="1" kern="0" spc="-11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）机器感光制版</a:t>
            </a:r>
            <a:endParaRPr lang="Microsoft YaHei" altLang="Microsoft YaHei" sz="1900" dirty="0"/>
          </a:p>
          <a:p>
            <a:pPr marL="145414" algn="l" rtl="0" eaLnBrk="0">
              <a:lnSpc>
                <a:spcPts val="3600"/>
              </a:lnSpc>
              <a:tabLst/>
            </a:pPr>
            <a:r>
              <a:rPr sz="2000" b="1" kern="0" spc="-12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（四）丝网版画的印刷</a:t>
            </a:r>
            <a:endParaRPr lang="Microsoft YaHei" altLang="Microsoft YaHei" sz="2000" dirty="0"/>
          </a:p>
        </p:txBody>
      </p:sp>
      <p:sp>
        <p:nvSpPr>
          <p:cNvPr id="1390"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392" name="textbox 1392"/>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4" name="textbox 1394"/>
          <p:cNvSpPr/>
          <p:nvPr/>
        </p:nvSpPr>
        <p:spPr>
          <a:xfrm>
            <a:off x="968791" y="4347585"/>
            <a:ext cx="9829800" cy="597534"/>
          </a:xfrm>
          <a:prstGeom prst="rect">
            <a:avLst/>
          </a:prstGeom>
        </p:spPr>
        <p:txBody>
          <a:bodyPr vert="horz" wrap="square" lIns="0" tIns="0" rIns="0" bIns="0"/>
          <a:lstStyle/>
          <a:p>
            <a:pPr algn="l" rtl="0" eaLnBrk="0">
              <a:lnSpc>
                <a:spcPct val="85232"/>
              </a:lnSpc>
              <a:tabLst/>
            </a:pPr>
            <a:endParaRPr lang="Arial" altLang="Arial" sz="100" dirty="0"/>
          </a:p>
          <a:p>
            <a:pPr algn="r" rtl="0" eaLnBrk="0">
              <a:lnSpc>
                <a:spcPct val="90000"/>
              </a:lnSpc>
              <a:tabLst/>
            </a:pPr>
            <a:r>
              <a:rPr sz="1500" kern="0" spc="90" dirty="0">
                <a:solidFill>
                  <a:srgbClr val="000000">
                    <a:alpha val="100000"/>
                  </a:srgbClr>
                </a:solidFill>
                <a:latin typeface="Microsoft YaHei"/>
                <a:ea typeface="Microsoft YaHei"/>
                <a:cs typeface="Microsoft YaHei"/>
              </a:rPr>
              <a:t>根据艺术创作的图形选取合适</a:t>
            </a:r>
            <a:r>
              <a:rPr sz="1500" kern="0" spc="80" dirty="0">
                <a:solidFill>
                  <a:srgbClr val="000000">
                    <a:alpha val="100000"/>
                  </a:srgbClr>
                </a:solidFill>
                <a:latin typeface="Microsoft YaHei"/>
                <a:ea typeface="Microsoft YaHei"/>
                <a:cs typeface="Microsoft YaHei"/>
              </a:rPr>
              <a:t>的遮挡堵塞网版网孔材料，</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一般选用不易渗透的抗油脂纸</a:t>
            </a:r>
            <a:r>
              <a:rPr sz="1500" kern="0" spc="-1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、硫酸纸</a:t>
            </a:r>
            <a:r>
              <a:rPr sz="1500" kern="0" spc="-1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。依据创</a:t>
            </a:r>
            <a:endParaRPr lang="Microsoft YaHei" altLang="Microsoft YaHei" sz="1500" dirty="0"/>
          </a:p>
          <a:p>
            <a:pPr marL="12700" algn="l" rtl="0" eaLnBrk="0">
              <a:lnSpc>
                <a:spcPts val="2879"/>
              </a:lnSpc>
              <a:tabLst/>
            </a:pPr>
            <a:r>
              <a:rPr sz="1500" kern="0" spc="90" dirty="0">
                <a:solidFill>
                  <a:srgbClr val="000000">
                    <a:alpha val="100000"/>
                  </a:srgbClr>
                </a:solidFill>
                <a:latin typeface="Microsoft YaHei"/>
                <a:ea typeface="Microsoft YaHei"/>
                <a:cs typeface="Microsoft YaHei"/>
              </a:rPr>
              <a:t>作图在纸上用刀制作出漏孔图形，</a:t>
            </a:r>
            <a:r>
              <a:rPr sz="1500" kern="0" spc="-29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漏孔图形就是将要印出来的图形部分</a:t>
            </a:r>
            <a:r>
              <a:rPr sz="1500" kern="0" spc="-2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396" name="textbox 1396"/>
          <p:cNvSpPr/>
          <p:nvPr/>
        </p:nvSpPr>
        <p:spPr>
          <a:xfrm>
            <a:off x="978284" y="2272257"/>
            <a:ext cx="9721850" cy="598805"/>
          </a:xfrm>
          <a:prstGeom prst="rect">
            <a:avLst/>
          </a:prstGeom>
        </p:spPr>
        <p:txBody>
          <a:bodyPr vert="horz" wrap="square" lIns="0" tIns="0" rIns="0" bIns="0"/>
          <a:lstStyle/>
          <a:p>
            <a:pPr algn="l" rtl="0" eaLnBrk="0">
              <a:lnSpc>
                <a:spcPct val="79536"/>
              </a:lnSpc>
              <a:tabLst/>
            </a:pPr>
            <a:endParaRPr lang="Arial" altLang="Arial" sz="100" dirty="0"/>
          </a:p>
          <a:p>
            <a:pPr algn="r" rtl="0" eaLnBrk="0">
              <a:lnSpc>
                <a:spcPct val="91000"/>
              </a:lnSpc>
              <a:tabLst/>
            </a:pPr>
            <a:r>
              <a:rPr sz="1500" kern="0" spc="70" dirty="0">
                <a:solidFill>
                  <a:srgbClr val="000000">
                    <a:alpha val="100000"/>
                  </a:srgbClr>
                </a:solidFill>
                <a:latin typeface="Microsoft YaHei"/>
                <a:ea typeface="Microsoft YaHei"/>
                <a:cs typeface="Microsoft YaHei"/>
              </a:rPr>
              <a:t>直接制版是利用水油分离原则，</a:t>
            </a:r>
            <a:r>
              <a:rPr sz="1500" kern="0" spc="-31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直接手持工具将网版上不需要的图形以外部分涂封填充剂</a:t>
            </a:r>
            <a:r>
              <a:rPr sz="1500" kern="0" spc="60" dirty="0">
                <a:solidFill>
                  <a:srgbClr val="000000">
                    <a:alpha val="100000"/>
                  </a:srgbClr>
                </a:solidFill>
                <a:latin typeface="Microsoft YaHei"/>
                <a:ea typeface="Microsoft YaHei"/>
                <a:cs typeface="Microsoft YaHei"/>
              </a:rPr>
              <a:t>，</a:t>
            </a:r>
            <a:r>
              <a:rPr sz="1500" kern="0" spc="-35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待涂封干后，</a:t>
            </a:r>
            <a:endParaRPr lang="Microsoft YaHei" altLang="Microsoft YaHei" sz="1500" dirty="0"/>
          </a:p>
          <a:p>
            <a:pPr marL="12700" algn="l" rtl="0" eaLnBrk="0">
              <a:lnSpc>
                <a:spcPts val="2880"/>
              </a:lnSpc>
              <a:tabLst/>
            </a:pPr>
            <a:r>
              <a:rPr sz="1500" kern="0" spc="90" dirty="0">
                <a:solidFill>
                  <a:srgbClr val="000000">
                    <a:alpha val="100000"/>
                  </a:srgbClr>
                </a:solidFill>
                <a:latin typeface="Microsoft YaHei"/>
                <a:ea typeface="Microsoft YaHei"/>
                <a:cs typeface="Microsoft YaHei"/>
              </a:rPr>
              <a:t>即在网版形成艺术创作的图像，</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便可去油膜颜色实施印刷</a:t>
            </a:r>
            <a:endParaRPr lang="Microsoft YaHei" altLang="Microsoft YaHei" sz="1500" dirty="0"/>
          </a:p>
        </p:txBody>
      </p:sp>
      <p:sp>
        <p:nvSpPr>
          <p:cNvPr id="1398" name="textbox 1398"/>
          <p:cNvSpPr/>
          <p:nvPr/>
        </p:nvSpPr>
        <p:spPr>
          <a:xfrm>
            <a:off x="5017008" y="1347216"/>
            <a:ext cx="1678304" cy="399415"/>
          </a:xfrm>
          <a:prstGeom prst="rect">
            <a:avLst/>
          </a:prstGeom>
          <a:solidFill>
            <a:srgbClr val="FC4007"/>
          </a:solidFill>
        </p:spPr>
        <p:txBody>
          <a:bodyPr vert="horz" wrap="square" lIns="0" tIns="0" rIns="0" bIns="0"/>
          <a:lstStyle/>
          <a:p>
            <a:pPr algn="l" rtl="0" eaLnBrk="0">
              <a:lnSpc>
                <a:spcPct val="133000"/>
              </a:lnSpc>
              <a:tabLst/>
            </a:pPr>
            <a:endParaRPr lang="Arial" altLang="Arial" sz="300" dirty="0"/>
          </a:p>
          <a:p>
            <a:pPr marL="117475" algn="l" rtl="0" eaLnBrk="0">
              <a:lnSpc>
                <a:spcPct val="88000"/>
              </a:lnSpc>
              <a:spcBef>
                <a:spcPts val="1"/>
              </a:spcBef>
              <a:tabLst/>
            </a:pPr>
            <a:r>
              <a:rPr sz="2000" kern="0" spc="-20" dirty="0">
                <a:solidFill>
                  <a:srgbClr val="FFFFFF">
                    <a:alpha val="100000"/>
                  </a:srgbClr>
                </a:solidFill>
                <a:latin typeface="Microsoft YaHei"/>
                <a:ea typeface="Microsoft YaHei"/>
                <a:cs typeface="Microsoft YaHei"/>
              </a:rPr>
              <a:t>1.直接制版法</a:t>
            </a:r>
            <a:endParaRPr lang="Microsoft YaHei" altLang="Microsoft YaHei" sz="2000" dirty="0"/>
          </a:p>
        </p:txBody>
      </p:sp>
      <p:sp>
        <p:nvSpPr>
          <p:cNvPr id="1400" name="textbox 1400"/>
          <p:cNvSpPr/>
          <p:nvPr/>
        </p:nvSpPr>
        <p:spPr>
          <a:xfrm>
            <a:off x="5047488" y="3528059"/>
            <a:ext cx="1678304" cy="398145"/>
          </a:xfrm>
          <a:prstGeom prst="rect">
            <a:avLst/>
          </a:prstGeom>
          <a:solidFill>
            <a:srgbClr val="FC4007"/>
          </a:solidFill>
        </p:spPr>
        <p:txBody>
          <a:bodyPr vert="horz" wrap="square" lIns="0" tIns="0" rIns="0" bIns="0"/>
          <a:lstStyle/>
          <a:p>
            <a:pPr algn="l" rtl="0" eaLnBrk="0">
              <a:lnSpc>
                <a:spcPct val="131000"/>
              </a:lnSpc>
              <a:tabLst/>
            </a:pPr>
            <a:endParaRPr lang="Arial" altLang="Arial" sz="300" dirty="0"/>
          </a:p>
          <a:p>
            <a:pPr marL="107314" algn="l" rtl="0" eaLnBrk="0">
              <a:lnSpc>
                <a:spcPct val="88000"/>
              </a:lnSpc>
              <a:spcBef>
                <a:spcPts val="1"/>
              </a:spcBef>
              <a:tabLst/>
            </a:pPr>
            <a:r>
              <a:rPr sz="2000" kern="0" spc="-10" dirty="0">
                <a:solidFill>
                  <a:srgbClr val="FFFFFF">
                    <a:alpha val="100000"/>
                  </a:srgbClr>
                </a:solidFill>
                <a:latin typeface="Microsoft YaHei"/>
                <a:ea typeface="Microsoft YaHei"/>
                <a:cs typeface="Microsoft YaHei"/>
              </a:rPr>
              <a:t>2.间接制版法</a:t>
            </a:r>
            <a:endParaRPr lang="Microsoft YaHei" altLang="Microsoft YaHei" sz="2000" dirty="0"/>
          </a:p>
        </p:txBody>
      </p:sp>
      <p:sp>
        <p:nvSpPr>
          <p:cNvPr id="1402" name="textbox 1402"/>
          <p:cNvSpPr/>
          <p:nvPr/>
        </p:nvSpPr>
        <p:spPr>
          <a:xfrm>
            <a:off x="219245" y="414543"/>
            <a:ext cx="2663825" cy="236854"/>
          </a:xfrm>
          <a:prstGeom prst="rect">
            <a:avLst/>
          </a:prstGeom>
        </p:spPr>
        <p:txBody>
          <a:bodyPr vert="horz" wrap="square" lIns="0" tIns="0" rIns="0" bIns="0"/>
          <a:lstStyle/>
          <a:p>
            <a:pPr algn="l" rtl="0" eaLnBrk="0">
              <a:lnSpc>
                <a:spcPct val="87782"/>
              </a:lnSpc>
              <a:tabLst/>
            </a:pPr>
            <a:endParaRPr lang="Arial" altLang="Arial" sz="100" dirty="0"/>
          </a:p>
          <a:p>
            <a:pPr marL="12700" algn="l" rtl="0" eaLnBrk="0">
              <a:lnSpc>
                <a:spcPct val="92000"/>
              </a:lnSpc>
              <a:tabLst/>
            </a:pPr>
            <a:r>
              <a:rPr sz="1500"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kern="0" spc="-110" dirty="0">
                <a:solidFill>
                  <a:srgbClr val="0000FF">
                    <a:alpha val="100000"/>
                  </a:srgbClr>
                </a:solidFill>
                <a:latin typeface="Microsoft YaHei"/>
                <a:ea typeface="Microsoft YaHei"/>
                <a:cs typeface="Microsoft YaHei"/>
              </a:rPr>
              <a:t> </a:t>
            </a:r>
            <a:r>
              <a:rPr sz="1500"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、丝网版画创作与案例演示</a:t>
            </a:r>
            <a:endParaRPr lang="Microsoft YaHei" altLang="Microsoft YaHei" sz="1500" dirty="0"/>
          </a:p>
        </p:txBody>
      </p:sp>
      <p:sp>
        <p:nvSpPr>
          <p:cNvPr id="1404" name="textbox 1404"/>
          <p:cNvSpPr/>
          <p:nvPr/>
        </p:nvSpPr>
        <p:spPr>
          <a:xfrm>
            <a:off x="230124" y="758952"/>
            <a:ext cx="1347469"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113664" algn="l" rtl="0" eaLnBrk="0">
              <a:lnSpc>
                <a:spcPts val="2022"/>
              </a:lnSpc>
              <a:tabLst/>
            </a:pPr>
            <a:r>
              <a:rPr sz="1500" kern="0" spc="6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(二)手工制版</a:t>
            </a:r>
            <a:endParaRPr lang="Microsoft YaHei" altLang="Microsoft YaHei" sz="1500" dirty="0"/>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6" name="textbox 1406"/>
          <p:cNvSpPr/>
          <p:nvPr/>
        </p:nvSpPr>
        <p:spPr>
          <a:xfrm>
            <a:off x="3877614" y="1847215"/>
            <a:ext cx="3980179" cy="2808604"/>
          </a:xfrm>
          <a:prstGeom prst="rect">
            <a:avLst/>
          </a:prstGeom>
        </p:spPr>
        <p:txBody>
          <a:bodyPr vert="horz" wrap="square" lIns="0" tIns="0" rIns="0" bIns="0"/>
          <a:lstStyle/>
          <a:p>
            <a:pPr algn="l" rtl="0" eaLnBrk="0">
              <a:lnSpc>
                <a:spcPct val="94642"/>
              </a:lnSpc>
              <a:tabLst/>
            </a:pPr>
            <a:endParaRPr lang="Arial" altLang="Arial" sz="100" dirty="0"/>
          </a:p>
          <a:p>
            <a:pPr marL="12700" algn="l" rtl="0" eaLnBrk="0">
              <a:lnSpc>
                <a:spcPct val="90000"/>
              </a:lnSpc>
              <a:tabLst/>
            </a:pPr>
            <a:r>
              <a:rPr sz="2300" b="1" kern="0" spc="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2300" b="1" kern="0" spc="-230" dirty="0">
                <a:solidFill>
                  <a:srgbClr val="0000FF">
                    <a:alpha val="100000"/>
                  </a:srgbClr>
                </a:solidFill>
                <a:latin typeface="Microsoft YaHei"/>
                <a:ea typeface="Microsoft YaHei"/>
                <a:cs typeface="Microsoft YaHei"/>
              </a:rPr>
              <a:t> </a:t>
            </a:r>
            <a:r>
              <a:rPr sz="2300" b="1" kern="0" spc="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、丝网版画创作与案例</a:t>
            </a:r>
            <a:r>
              <a:rPr sz="2300" b="1" kern="0" spc="5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演示</a:t>
            </a:r>
            <a:endParaRPr lang="Microsoft YaHei" altLang="Microsoft YaHei" sz="2300" dirty="0"/>
          </a:p>
          <a:p>
            <a:pPr algn="l" rtl="0" eaLnBrk="0">
              <a:lnSpc>
                <a:spcPct val="132000"/>
              </a:lnSpc>
              <a:tabLst/>
            </a:pPr>
            <a:endParaRPr lang="Arial" altLang="Arial" sz="1000" dirty="0"/>
          </a:p>
          <a:p>
            <a:pPr algn="l" rtl="0" eaLnBrk="0">
              <a:lnSpc>
                <a:spcPct val="133000"/>
              </a:lnSpc>
              <a:tabLst/>
            </a:pPr>
            <a:endParaRPr lang="Arial" altLang="Arial" sz="1000" dirty="0"/>
          </a:p>
          <a:p>
            <a:pPr algn="l" rtl="0" eaLnBrk="0">
              <a:lnSpc>
                <a:spcPct val="133000"/>
              </a:lnSpc>
              <a:tabLst/>
            </a:pPr>
            <a:endParaRPr lang="Arial" altLang="Arial" sz="1000" dirty="0"/>
          </a:p>
          <a:p>
            <a:pPr marL="145414" algn="l" rtl="0" eaLnBrk="0">
              <a:lnSpc>
                <a:spcPts val="2542"/>
              </a:lnSpc>
              <a:spcBef>
                <a:spcPts val="577"/>
              </a:spcBef>
              <a:tabLst/>
            </a:pPr>
            <a:r>
              <a:rPr sz="1900" b="1" kern="0" spc="-14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a:t>
            </a:r>
            <a:r>
              <a:rPr sz="1900" b="1" kern="0" spc="-110" dirty="0">
                <a:solidFill>
                  <a:srgbClr val="A6A6A6">
                    <a:alpha val="100000"/>
                  </a:srgbClr>
                </a:solidFill>
                <a:latin typeface="Microsoft YaHei"/>
                <a:ea typeface="Microsoft YaHei"/>
                <a:cs typeface="Microsoft YaHei"/>
              </a:rPr>
              <a:t> </a:t>
            </a:r>
            <a:r>
              <a:rPr sz="1900" b="1" kern="0" spc="-14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一</a:t>
            </a:r>
            <a:r>
              <a:rPr sz="1900" b="1" kern="0" spc="-250" dirty="0">
                <a:solidFill>
                  <a:srgbClr val="A6A6A6">
                    <a:alpha val="100000"/>
                  </a:srgbClr>
                </a:solidFill>
                <a:latin typeface="Microsoft YaHei"/>
                <a:ea typeface="Microsoft YaHei"/>
                <a:cs typeface="Microsoft YaHei"/>
              </a:rPr>
              <a:t> </a:t>
            </a:r>
            <a:r>
              <a:rPr sz="1900" b="1" kern="0" spc="-14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）工具及材料</a:t>
            </a:r>
            <a:endParaRPr lang="Microsoft YaHei" altLang="Microsoft YaHei" sz="1900" dirty="0"/>
          </a:p>
          <a:p>
            <a:pPr marL="145414" algn="l" rtl="0" eaLnBrk="0">
              <a:lnSpc>
                <a:spcPts val="3599"/>
              </a:lnSpc>
              <a:tabLst/>
            </a:pPr>
            <a:r>
              <a:rPr sz="1900" b="1" kern="0" spc="-17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a:t>
            </a:r>
            <a:r>
              <a:rPr sz="1900" b="1" kern="0" spc="-150" dirty="0">
                <a:solidFill>
                  <a:srgbClr val="A6A6A6">
                    <a:alpha val="100000"/>
                  </a:srgbClr>
                </a:solidFill>
                <a:latin typeface="Microsoft YaHei"/>
                <a:ea typeface="Microsoft YaHei"/>
                <a:cs typeface="Microsoft YaHei"/>
              </a:rPr>
              <a:t> </a:t>
            </a:r>
            <a:r>
              <a:rPr sz="1900" b="1" kern="0" spc="-17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二</a:t>
            </a:r>
            <a:r>
              <a:rPr sz="1900" b="1" kern="0" spc="-240" dirty="0">
                <a:solidFill>
                  <a:srgbClr val="A6A6A6">
                    <a:alpha val="100000"/>
                  </a:srgbClr>
                </a:solidFill>
                <a:latin typeface="Microsoft YaHei"/>
                <a:ea typeface="Microsoft YaHei"/>
                <a:cs typeface="Microsoft YaHei"/>
              </a:rPr>
              <a:t> </a:t>
            </a:r>
            <a:r>
              <a:rPr sz="1900" b="1" kern="0" spc="-17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）手工制版</a:t>
            </a:r>
            <a:endParaRPr lang="Microsoft YaHei" altLang="Microsoft YaHei" sz="1900" dirty="0"/>
          </a:p>
          <a:p>
            <a:pPr marL="174625" algn="l" rtl="0" eaLnBrk="0">
              <a:lnSpc>
                <a:spcPts val="3043"/>
              </a:lnSpc>
              <a:spcBef>
                <a:spcPts val="1212"/>
              </a:spcBef>
              <a:tabLst/>
            </a:pPr>
            <a:r>
              <a:rPr sz="2300" b="1" kern="0" spc="-1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a:t>
            </a:r>
            <a:r>
              <a:rPr sz="2300" b="1" kern="0" spc="-120" dirty="0">
                <a:solidFill>
                  <a:srgbClr val="0000FF">
                    <a:alpha val="100000"/>
                  </a:srgbClr>
                </a:solidFill>
                <a:latin typeface="Microsoft YaHei"/>
                <a:ea typeface="Microsoft YaHei"/>
                <a:cs typeface="Microsoft YaHei"/>
              </a:rPr>
              <a:t> </a:t>
            </a:r>
            <a:r>
              <a:rPr sz="2300" b="1" kern="0" spc="-1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三</a:t>
            </a:r>
            <a:r>
              <a:rPr sz="2300" b="1" kern="0" spc="-290" dirty="0">
                <a:solidFill>
                  <a:srgbClr val="0000FF">
                    <a:alpha val="100000"/>
                  </a:srgbClr>
                </a:solidFill>
                <a:latin typeface="Microsoft YaHei"/>
                <a:ea typeface="Microsoft YaHei"/>
                <a:cs typeface="Microsoft YaHei"/>
              </a:rPr>
              <a:t> </a:t>
            </a:r>
            <a:r>
              <a:rPr sz="2300" b="1" kern="0" spc="-1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）机器感光制版</a:t>
            </a:r>
            <a:endParaRPr lang="Microsoft YaHei" altLang="Microsoft YaHei" sz="2300" dirty="0"/>
          </a:p>
          <a:p>
            <a:pPr algn="l" rtl="0" eaLnBrk="0">
              <a:lnSpc>
                <a:spcPct val="103000"/>
              </a:lnSpc>
              <a:tabLst/>
            </a:pPr>
            <a:endParaRPr lang="Arial" altLang="Arial" sz="900" dirty="0"/>
          </a:p>
          <a:p>
            <a:pPr algn="l" rtl="0" eaLnBrk="0">
              <a:lnSpc>
                <a:spcPct val="8694"/>
              </a:lnSpc>
              <a:tabLst/>
            </a:pPr>
            <a:endParaRPr lang="Arial" altLang="Arial" sz="100" dirty="0"/>
          </a:p>
          <a:p>
            <a:pPr marL="145414" algn="l" rtl="0" eaLnBrk="0">
              <a:lnSpc>
                <a:spcPts val="2542"/>
              </a:lnSpc>
              <a:tabLst/>
            </a:pPr>
            <a:r>
              <a:rPr sz="2000" b="1" kern="0" spc="-12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（四）丝网版画的印刷</a:t>
            </a:r>
            <a:endParaRPr lang="Microsoft YaHei" altLang="Microsoft YaHei" sz="2000" dirty="0"/>
          </a:p>
        </p:txBody>
      </p:sp>
      <p:sp>
        <p:nvSpPr>
          <p:cNvPr id="1408"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410" name="textbox 1410"/>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2" name="textbox 1412"/>
          <p:cNvSpPr/>
          <p:nvPr/>
        </p:nvSpPr>
        <p:spPr>
          <a:xfrm>
            <a:off x="3890543" y="1941703"/>
            <a:ext cx="3628390" cy="1967229"/>
          </a:xfrm>
          <a:prstGeom prst="rect">
            <a:avLst/>
          </a:prstGeom>
        </p:spPr>
        <p:txBody>
          <a:bodyPr vert="horz" wrap="square" lIns="0" tIns="0" rIns="0" bIns="0"/>
          <a:lstStyle/>
          <a:p>
            <a:pPr algn="l" rtl="0" eaLnBrk="0">
              <a:lnSpc>
                <a:spcPct val="83341"/>
              </a:lnSpc>
              <a:tabLst/>
            </a:pPr>
            <a:endParaRPr lang="Arial" altLang="Arial" sz="100" dirty="0"/>
          </a:p>
          <a:p>
            <a:pPr marL="161925" algn="l" rtl="0" eaLnBrk="0">
              <a:lnSpc>
                <a:spcPts val="3043"/>
              </a:lnSpc>
              <a:tabLst/>
            </a:pPr>
            <a:r>
              <a:rPr sz="2300" b="1" kern="0" spc="-1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a:t>
            </a:r>
            <a:r>
              <a:rPr sz="2300" b="1" kern="0" spc="-120" dirty="0">
                <a:solidFill>
                  <a:srgbClr val="0000FF">
                    <a:alpha val="100000"/>
                  </a:srgbClr>
                </a:solidFill>
                <a:latin typeface="Microsoft YaHei"/>
                <a:ea typeface="Microsoft YaHei"/>
                <a:cs typeface="Microsoft YaHei"/>
              </a:rPr>
              <a:t> </a:t>
            </a:r>
            <a:r>
              <a:rPr sz="2300" b="1" kern="0" spc="-1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三</a:t>
            </a:r>
            <a:r>
              <a:rPr sz="2300" b="1" kern="0" spc="-290" dirty="0">
                <a:solidFill>
                  <a:srgbClr val="0000FF">
                    <a:alpha val="100000"/>
                  </a:srgbClr>
                </a:solidFill>
                <a:latin typeface="Microsoft YaHei"/>
                <a:ea typeface="Microsoft YaHei"/>
                <a:cs typeface="Microsoft YaHei"/>
              </a:rPr>
              <a:t> </a:t>
            </a:r>
            <a:r>
              <a:rPr sz="2300" b="1" kern="0" spc="-1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）机器感光制版</a:t>
            </a:r>
            <a:endParaRPr lang="Microsoft YaHei" altLang="Microsoft YaHei" sz="2300" dirty="0"/>
          </a:p>
          <a:p>
            <a:pPr algn="l" rtl="0" eaLnBrk="0">
              <a:lnSpc>
                <a:spcPct val="111000"/>
              </a:lnSpc>
              <a:tabLst/>
            </a:pPr>
            <a:endParaRPr lang="Arial" altLang="Arial" sz="1000" dirty="0"/>
          </a:p>
          <a:p>
            <a:pPr algn="l" rtl="0" eaLnBrk="0">
              <a:lnSpc>
                <a:spcPct val="111000"/>
              </a:lnSpc>
              <a:tabLst/>
            </a:pPr>
            <a:endParaRPr lang="Arial" altLang="Arial" sz="1000" dirty="0"/>
          </a:p>
          <a:p>
            <a:pPr algn="l" rtl="0" eaLnBrk="0">
              <a:lnSpc>
                <a:spcPct val="111000"/>
              </a:lnSpc>
              <a:tabLst/>
            </a:pPr>
            <a:endParaRPr lang="Arial" altLang="Arial" sz="1000" dirty="0"/>
          </a:p>
          <a:p>
            <a:pPr algn="l" rtl="0" eaLnBrk="0">
              <a:lnSpc>
                <a:spcPct val="112000"/>
              </a:lnSpc>
              <a:tabLst/>
            </a:pPr>
            <a:endParaRPr lang="Arial" altLang="Arial" sz="1000" dirty="0"/>
          </a:p>
          <a:p>
            <a:pPr marL="15875" algn="l" rtl="0" eaLnBrk="0">
              <a:lnSpc>
                <a:spcPct val="90000"/>
              </a:lnSpc>
              <a:spcBef>
                <a:spcPts val="701"/>
              </a:spcBef>
              <a:tabLst/>
            </a:pPr>
            <a:r>
              <a:rPr sz="2300" b="1" kern="0" spc="7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1.制作遮挡图像的遮光蒙片</a:t>
            </a:r>
            <a:endParaRPr lang="Microsoft YaHei" altLang="Microsoft YaHei" sz="2300" dirty="0"/>
          </a:p>
          <a:p>
            <a:pPr algn="l" rtl="0" eaLnBrk="0">
              <a:lnSpc>
                <a:spcPct val="106000"/>
              </a:lnSpc>
              <a:tabLst/>
            </a:pPr>
            <a:endParaRPr lang="Arial" altLang="Arial" sz="1300" dirty="0"/>
          </a:p>
          <a:p>
            <a:pPr marL="83185" algn="l" rtl="0" eaLnBrk="0">
              <a:lnSpc>
                <a:spcPct val="86000"/>
              </a:lnSpc>
              <a:spcBef>
                <a:spcPts val="3"/>
              </a:spcBef>
              <a:tabLst/>
            </a:pPr>
            <a:r>
              <a:rPr sz="2000" b="1" kern="0" spc="-4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2.制版</a:t>
            </a:r>
            <a:endParaRPr lang="Microsoft YaHei" altLang="Microsoft YaHei" sz="2000" dirty="0"/>
          </a:p>
        </p:txBody>
      </p:sp>
      <p:sp>
        <p:nvSpPr>
          <p:cNvPr id="1414"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416" name="textbox 1416"/>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4" name="table 84"/>
          <p:cNvGraphicFramePr>
            <a:graphicFrameLocks noGrp="1"/>
          </p:cNvGraphicFramePr>
          <p:nvPr/>
        </p:nvGraphicFramePr>
        <p:xfrm>
          <a:off x="1393825" y="1765934"/>
          <a:ext cx="9700894" cy="3289934"/>
        </p:xfrm>
        <a:graphic>
          <a:graphicData uri="http://schemas.openxmlformats.org/drawingml/2006/table">
            <a:tbl>
              <a:tblPr/>
              <a:tblGrid>
                <a:gridCol w="2429510"/>
                <a:gridCol w="2421889"/>
                <a:gridCol w="2419985"/>
                <a:gridCol w="2429510"/>
              </a:tblGrid>
              <a:tr h="962025">
                <a:tc>
                  <a:txBody>
                    <a:bodyPr/>
                    <a:lstStyle/>
                    <a:p>
                      <a:pPr algn="l" rtl="0" eaLnBrk="0">
                        <a:lnSpc>
                          <a:spcPct val="172000"/>
                        </a:lnSpc>
                        <a:tabLst/>
                      </a:pPr>
                      <a:endParaRPr lang="Arial" altLang="Arial" sz="1000" dirty="0"/>
                    </a:p>
                    <a:p>
                      <a:pPr marL="819150" algn="l" rtl="0" eaLnBrk="0">
                        <a:lnSpc>
                          <a:spcPct val="92000"/>
                        </a:lnSpc>
                        <a:spcBef>
                          <a:spcPts val="1"/>
                        </a:spcBef>
                        <a:tabLst/>
                      </a:pPr>
                      <a:r>
                        <a:rPr sz="1500" kern="0" spc="80" dirty="0">
                          <a:solidFill>
                            <a:srgbClr val="000000">
                              <a:alpha val="100000"/>
                            </a:srgbClr>
                          </a:solidFill>
                          <a:latin typeface="Microsoft YaHei"/>
                          <a:ea typeface="Microsoft YaHei"/>
                          <a:cs typeface="Microsoft YaHei"/>
                        </a:rPr>
                        <a:t>切割方式</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3000"/>
                        </a:lnSpc>
                        <a:tabLst/>
                      </a:pPr>
                      <a:endParaRPr lang="Arial" altLang="Arial" sz="1000" dirty="0"/>
                    </a:p>
                    <a:p>
                      <a:pPr marL="811530" algn="l" rtl="0" eaLnBrk="0">
                        <a:lnSpc>
                          <a:spcPct val="91000"/>
                        </a:lnSpc>
                        <a:spcBef>
                          <a:spcPts val="6"/>
                        </a:spcBef>
                        <a:tabLst/>
                      </a:pPr>
                      <a:r>
                        <a:rPr sz="1500" kern="0" spc="80" dirty="0">
                          <a:solidFill>
                            <a:srgbClr val="000000">
                              <a:alpha val="100000"/>
                            </a:srgbClr>
                          </a:solidFill>
                          <a:latin typeface="Microsoft YaHei"/>
                          <a:ea typeface="Microsoft YaHei"/>
                          <a:cs typeface="Microsoft YaHei"/>
                        </a:rPr>
                        <a:t>雕刻方式</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5000"/>
                        </a:lnSpc>
                        <a:tabLst/>
                      </a:pPr>
                      <a:endParaRPr lang="Arial" altLang="Arial" sz="1000" dirty="0"/>
                    </a:p>
                    <a:p>
                      <a:pPr marL="1012189" algn="l" rtl="0" eaLnBrk="0">
                        <a:lnSpc>
                          <a:spcPct val="90000"/>
                        </a:lnSpc>
                        <a:spcBef>
                          <a:spcPts val="4"/>
                        </a:spcBef>
                        <a:tabLst/>
                      </a:pPr>
                      <a:r>
                        <a:rPr sz="1500" kern="0" spc="70" dirty="0">
                          <a:solidFill>
                            <a:srgbClr val="000000">
                              <a:alpha val="100000"/>
                            </a:srgbClr>
                          </a:solidFill>
                          <a:latin typeface="Microsoft YaHei"/>
                          <a:ea typeface="Microsoft YaHei"/>
                          <a:cs typeface="Microsoft YaHei"/>
                        </a:rPr>
                        <a:t>特点</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4000"/>
                        </a:lnSpc>
                        <a:tabLst/>
                      </a:pPr>
                      <a:endParaRPr lang="Arial" altLang="Arial" sz="1000" dirty="0"/>
                    </a:p>
                    <a:p>
                      <a:pPr algn="l" rtl="0" eaLnBrk="0">
                        <a:lnSpc>
                          <a:spcPct val="6197"/>
                        </a:lnSpc>
                        <a:tabLst/>
                      </a:pPr>
                      <a:endParaRPr lang="Arial" altLang="Arial" sz="100" dirty="0"/>
                    </a:p>
                    <a:p>
                      <a:pPr marL="1015364" algn="l" rtl="0" eaLnBrk="0">
                        <a:lnSpc>
                          <a:spcPct val="90000"/>
                        </a:lnSpc>
                        <a:tabLst/>
                      </a:pPr>
                      <a:r>
                        <a:rPr sz="1500" kern="0" spc="60" dirty="0">
                          <a:solidFill>
                            <a:srgbClr val="000000">
                              <a:alpha val="100000"/>
                            </a:srgbClr>
                          </a:solidFill>
                          <a:latin typeface="Microsoft YaHei"/>
                          <a:ea typeface="Microsoft YaHei"/>
                          <a:cs typeface="Microsoft YaHei"/>
                        </a:rPr>
                        <a:t>效果</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6290">
                <a:tc>
                  <a:txBody>
                    <a:bodyPr/>
                    <a:lstStyle/>
                    <a:p>
                      <a:pPr algn="l" rtl="0" eaLnBrk="0">
                        <a:lnSpc>
                          <a:spcPct val="143000"/>
                        </a:lnSpc>
                        <a:tabLst/>
                      </a:pPr>
                      <a:endParaRPr lang="Arial" altLang="Arial" sz="1000" dirty="0"/>
                    </a:p>
                    <a:p>
                      <a:pPr marL="426719" algn="l" rtl="0" eaLnBrk="0">
                        <a:lnSpc>
                          <a:spcPts val="2022"/>
                        </a:lnSpc>
                        <a:spcBef>
                          <a:spcPts val="5"/>
                        </a:spcBef>
                        <a:tabLst/>
                      </a:pPr>
                      <a:r>
                        <a:rPr sz="1500" kern="0" spc="90" dirty="0">
                          <a:solidFill>
                            <a:srgbClr val="000000">
                              <a:alpha val="100000"/>
                            </a:srgbClr>
                          </a:solidFill>
                          <a:latin typeface="Microsoft YaHei"/>
                          <a:ea typeface="Microsoft YaHei"/>
                          <a:cs typeface="Microsoft YaHei"/>
                        </a:rPr>
                        <a:t>纵切（图2-1-5</a:t>
                      </a:r>
                      <a:r>
                        <a:rPr sz="1500" kern="0" spc="-19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9000"/>
                        </a:lnSpc>
                        <a:tabLst/>
                      </a:pPr>
                      <a:endParaRPr lang="Arial" altLang="Arial" sz="1000" dirty="0"/>
                    </a:p>
                    <a:p>
                      <a:pPr marL="810894" algn="l" rtl="0" eaLnBrk="0">
                        <a:lnSpc>
                          <a:spcPct val="91000"/>
                        </a:lnSpc>
                        <a:spcBef>
                          <a:spcPts val="4"/>
                        </a:spcBef>
                        <a:tabLst/>
                      </a:pPr>
                      <a:r>
                        <a:rPr sz="1500" kern="0" spc="80" dirty="0">
                          <a:solidFill>
                            <a:srgbClr val="000000">
                              <a:alpha val="100000"/>
                            </a:srgbClr>
                          </a:solidFill>
                          <a:latin typeface="Microsoft YaHei"/>
                          <a:ea typeface="Microsoft YaHei"/>
                          <a:cs typeface="Microsoft YaHei"/>
                        </a:rPr>
                        <a:t>木面木刻</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8000"/>
                        </a:lnSpc>
                        <a:tabLst/>
                      </a:pPr>
                      <a:endParaRPr lang="Arial" altLang="Arial" sz="1000" dirty="0"/>
                    </a:p>
                    <a:p>
                      <a:pPr marL="407669" algn="l" rtl="0" eaLnBrk="0">
                        <a:lnSpc>
                          <a:spcPct val="92000"/>
                        </a:lnSpc>
                        <a:spcBef>
                          <a:spcPts val="7"/>
                        </a:spcBef>
                        <a:tabLst/>
                      </a:pPr>
                      <a:r>
                        <a:rPr sz="1500" kern="0" spc="80" dirty="0">
                          <a:solidFill>
                            <a:srgbClr val="000000">
                              <a:alpha val="100000"/>
                            </a:srgbClr>
                          </a:solidFill>
                          <a:latin typeface="Microsoft YaHei"/>
                          <a:ea typeface="Microsoft YaHei"/>
                          <a:cs typeface="Microsoft YaHei"/>
                        </a:rPr>
                        <a:t>制作较大尺幅的画</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8000"/>
                        </a:lnSpc>
                        <a:tabLst/>
                      </a:pPr>
                      <a:endParaRPr lang="Arial" altLang="Arial" sz="1000" dirty="0"/>
                    </a:p>
                    <a:p>
                      <a:pPr marL="409575" algn="l" rtl="0" eaLnBrk="0">
                        <a:lnSpc>
                          <a:spcPct val="92000"/>
                        </a:lnSpc>
                        <a:spcBef>
                          <a:spcPts val="7"/>
                        </a:spcBef>
                        <a:tabLst/>
                      </a:pPr>
                      <a:r>
                        <a:rPr sz="1500" kern="0" spc="80" dirty="0">
                          <a:solidFill>
                            <a:srgbClr val="000000">
                              <a:alpha val="100000"/>
                            </a:srgbClr>
                          </a:solidFill>
                          <a:latin typeface="Microsoft YaHei"/>
                          <a:ea typeface="Microsoft YaHei"/>
                          <a:cs typeface="Microsoft YaHei"/>
                        </a:rPr>
                        <a:t>制作较大尺幅的画</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31619">
                <a:tc>
                  <a:txBody>
                    <a:bodyPr/>
                    <a:lstStyle/>
                    <a:p>
                      <a:pPr algn="l" rtl="0" eaLnBrk="0">
                        <a:lnSpc>
                          <a:spcPct val="101000"/>
                        </a:lnSpc>
                        <a:tabLst/>
                      </a:pPr>
                      <a:endParaRPr lang="Arial" altLang="Arial" sz="1000" dirty="0"/>
                    </a:p>
                    <a:p>
                      <a:pPr algn="l" rtl="0" eaLnBrk="0">
                        <a:lnSpc>
                          <a:spcPct val="101000"/>
                        </a:lnSpc>
                        <a:tabLst/>
                      </a:pPr>
                      <a:endParaRPr lang="Arial" altLang="Arial" sz="1000" dirty="0"/>
                    </a:p>
                    <a:p>
                      <a:pPr algn="l" rtl="0" eaLnBrk="0">
                        <a:lnSpc>
                          <a:spcPct val="101000"/>
                        </a:lnSpc>
                        <a:tabLst/>
                      </a:pPr>
                      <a:endParaRPr lang="Arial" altLang="Arial" sz="1000" dirty="0"/>
                    </a:p>
                    <a:p>
                      <a:pPr marL="391159" algn="l" rtl="0" eaLnBrk="0">
                        <a:lnSpc>
                          <a:spcPts val="2022"/>
                        </a:lnSpc>
                        <a:spcBef>
                          <a:spcPts val="5"/>
                        </a:spcBef>
                        <a:tabLst/>
                      </a:pPr>
                      <a:r>
                        <a:rPr sz="1500" kern="0" spc="90" dirty="0">
                          <a:solidFill>
                            <a:srgbClr val="000000">
                              <a:alpha val="100000"/>
                            </a:srgbClr>
                          </a:solidFill>
                          <a:latin typeface="Microsoft YaHei"/>
                          <a:ea typeface="Microsoft YaHei"/>
                          <a:cs typeface="Microsoft YaHei"/>
                        </a:rPr>
                        <a:t>横切（图2-1-6</a:t>
                      </a:r>
                      <a:r>
                        <a:rPr sz="1500" kern="0" spc="3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09000"/>
                        </a:lnSpc>
                        <a:tabLst/>
                      </a:pPr>
                      <a:endParaRPr lang="Arial" altLang="Arial" sz="1000" dirty="0"/>
                    </a:p>
                    <a:p>
                      <a:pPr algn="l" rtl="0" eaLnBrk="0">
                        <a:lnSpc>
                          <a:spcPct val="110000"/>
                        </a:lnSpc>
                        <a:tabLst/>
                      </a:pPr>
                      <a:endParaRPr lang="Arial" altLang="Arial" sz="1000" dirty="0"/>
                    </a:p>
                    <a:p>
                      <a:pPr algn="l" rtl="0" eaLnBrk="0">
                        <a:lnSpc>
                          <a:spcPct val="110000"/>
                        </a:lnSpc>
                        <a:tabLst/>
                      </a:pPr>
                      <a:endParaRPr lang="Arial" altLang="Arial" sz="1000" dirty="0"/>
                    </a:p>
                    <a:p>
                      <a:pPr marL="810894" algn="l" rtl="0" eaLnBrk="0">
                        <a:lnSpc>
                          <a:spcPct val="91000"/>
                        </a:lnSpc>
                        <a:spcBef>
                          <a:spcPts val="4"/>
                        </a:spcBef>
                        <a:tabLst/>
                      </a:pPr>
                      <a:r>
                        <a:rPr sz="1500" kern="0" spc="80" dirty="0">
                          <a:solidFill>
                            <a:srgbClr val="000000">
                              <a:alpha val="100000"/>
                            </a:srgbClr>
                          </a:solidFill>
                          <a:latin typeface="Microsoft YaHei"/>
                          <a:ea typeface="Microsoft YaHei"/>
                          <a:cs typeface="Microsoft YaHei"/>
                        </a:rPr>
                        <a:t>木口木刻</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09000"/>
                        </a:lnSpc>
                        <a:tabLst/>
                      </a:pPr>
                      <a:endParaRPr lang="Arial" altLang="Arial" sz="1000" dirty="0"/>
                    </a:p>
                    <a:p>
                      <a:pPr algn="l" rtl="0" eaLnBrk="0">
                        <a:lnSpc>
                          <a:spcPct val="109000"/>
                        </a:lnSpc>
                        <a:tabLst/>
                      </a:pPr>
                      <a:endParaRPr lang="Arial" altLang="Arial" sz="1000" dirty="0"/>
                    </a:p>
                    <a:p>
                      <a:pPr algn="l" rtl="0" eaLnBrk="0">
                        <a:lnSpc>
                          <a:spcPct val="109000"/>
                        </a:lnSpc>
                        <a:tabLst/>
                      </a:pPr>
                      <a:endParaRPr lang="Arial" altLang="Arial" sz="1000" dirty="0"/>
                    </a:p>
                    <a:p>
                      <a:pPr algn="l" rtl="0" eaLnBrk="0">
                        <a:lnSpc>
                          <a:spcPct val="7404"/>
                        </a:lnSpc>
                        <a:tabLst/>
                      </a:pPr>
                      <a:endParaRPr lang="Arial" altLang="Arial" sz="100" dirty="0"/>
                    </a:p>
                    <a:p>
                      <a:pPr marL="8254" indent="2540" algn="l" rtl="0" eaLnBrk="0">
                        <a:lnSpc>
                          <a:spcPct val="102000"/>
                        </a:lnSpc>
                        <a:tabLst/>
                      </a:pPr>
                      <a:r>
                        <a:rPr sz="1500" kern="0" spc="70" dirty="0">
                          <a:solidFill>
                            <a:srgbClr val="000000">
                              <a:alpha val="100000"/>
                            </a:srgbClr>
                          </a:solidFill>
                          <a:latin typeface="Microsoft YaHei"/>
                          <a:ea typeface="Microsoft YaHei"/>
                          <a:cs typeface="Microsoft YaHei"/>
                        </a:rPr>
                        <a:t>竖向纤维，</a:t>
                      </a:r>
                      <a:r>
                        <a:rPr sz="1500" kern="0" spc="-3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质地细密坚硬</a:t>
                      </a:r>
                      <a:r>
                        <a:rPr sz="1500" kern="0" spc="60" dirty="0">
                          <a:solidFill>
                            <a:srgbClr val="000000">
                              <a:alpha val="100000"/>
                            </a:srgbClr>
                          </a:solidFill>
                          <a:latin typeface="Microsoft YaHei"/>
                          <a:ea typeface="Microsoft YaHei"/>
                          <a:cs typeface="Microsoft YaHei"/>
                        </a:rPr>
                        <a:t>，</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尺幅受树径限制，</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一般画</a:t>
                      </a:r>
                      <a:r>
                        <a:rPr sz="1500" kern="0" spc="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幅较小</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10000"/>
                        </a:lnSpc>
                        <a:tabLst/>
                      </a:pPr>
                      <a:endParaRPr lang="Arial" altLang="Arial" sz="1000" dirty="0"/>
                    </a:p>
                    <a:p>
                      <a:pPr algn="l" rtl="0" eaLnBrk="0">
                        <a:lnSpc>
                          <a:spcPct val="110000"/>
                        </a:lnSpc>
                        <a:tabLst/>
                      </a:pPr>
                      <a:endParaRPr lang="Arial" altLang="Arial" sz="1000" dirty="0"/>
                    </a:p>
                    <a:p>
                      <a:pPr algn="l" rtl="0" eaLnBrk="0">
                        <a:lnSpc>
                          <a:spcPct val="110000"/>
                        </a:lnSpc>
                        <a:tabLst/>
                      </a:pPr>
                      <a:endParaRPr lang="Arial" altLang="Arial" sz="1000" dirty="0"/>
                    </a:p>
                    <a:p>
                      <a:pPr algn="l" rtl="0" eaLnBrk="0">
                        <a:lnSpc>
                          <a:spcPct val="8339"/>
                        </a:lnSpc>
                        <a:tabLst/>
                      </a:pPr>
                      <a:endParaRPr lang="Arial" altLang="Arial" sz="100" dirty="0"/>
                    </a:p>
                    <a:p>
                      <a:pPr marL="608330" algn="l" rtl="0" eaLnBrk="0">
                        <a:lnSpc>
                          <a:spcPct val="90000"/>
                        </a:lnSpc>
                        <a:tabLst/>
                      </a:pPr>
                      <a:r>
                        <a:rPr sz="1500" kern="0" spc="80" dirty="0">
                          <a:solidFill>
                            <a:srgbClr val="000000">
                              <a:alpha val="100000"/>
                            </a:srgbClr>
                          </a:solidFill>
                          <a:latin typeface="Microsoft YaHei"/>
                          <a:ea typeface="Microsoft YaHei"/>
                          <a:cs typeface="Microsoft YaHei"/>
                        </a:rPr>
                        <a:t>表现细点细线</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6" name="textbox 86"/>
          <p:cNvSpPr/>
          <p:nvPr/>
        </p:nvSpPr>
        <p:spPr>
          <a:xfrm>
            <a:off x="1360322" y="1047293"/>
            <a:ext cx="1617980" cy="263525"/>
          </a:xfrm>
          <a:prstGeom prst="rect">
            <a:avLst/>
          </a:prstGeom>
        </p:spPr>
        <p:txBody>
          <a:bodyPr vert="horz" wrap="square" lIns="0" tIns="0" rIns="0" bIns="0"/>
          <a:lstStyle/>
          <a:p>
            <a:pPr algn="l" rtl="0" eaLnBrk="0">
              <a:lnSpc>
                <a:spcPct val="80964"/>
              </a:lnSpc>
              <a:tabLst/>
            </a:pPr>
            <a:endParaRPr lang="Arial" altLang="Arial" sz="100" dirty="0"/>
          </a:p>
          <a:p>
            <a:pPr marL="12700" algn="l" rtl="0" eaLnBrk="0">
              <a:lnSpc>
                <a:spcPct val="92000"/>
              </a:lnSpc>
              <a:tabLst/>
            </a:pPr>
            <a:r>
              <a:rPr sz="1700" kern="0" spc="80" dirty="0">
                <a:solidFill>
                  <a:srgbClr val="000000">
                    <a:alpha val="100000"/>
                  </a:srgbClr>
                </a:solidFill>
                <a:latin typeface="Microsoft YaHei"/>
                <a:ea typeface="Microsoft YaHei"/>
                <a:cs typeface="Microsoft YaHei"/>
              </a:rPr>
              <a:t>木板切割方式表</a:t>
            </a:r>
            <a:endParaRPr lang="Microsoft YaHei" altLang="Microsoft YaHei" sz="1700" dirty="0"/>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8" name="textbox 1418"/>
          <p:cNvSpPr/>
          <p:nvPr/>
        </p:nvSpPr>
        <p:spPr>
          <a:xfrm>
            <a:off x="1295598" y="4253366"/>
            <a:ext cx="9362440" cy="1263014"/>
          </a:xfrm>
          <a:prstGeom prst="rect">
            <a:avLst/>
          </a:prstGeom>
        </p:spPr>
        <p:txBody>
          <a:bodyPr vert="horz" wrap="square" lIns="0" tIns="0" rIns="0" bIns="0"/>
          <a:lstStyle/>
          <a:p>
            <a:pPr algn="l" rtl="0" eaLnBrk="0">
              <a:lnSpc>
                <a:spcPct val="83341"/>
              </a:lnSpc>
              <a:tabLst/>
            </a:pPr>
            <a:endParaRPr lang="Arial" altLang="Arial" sz="100" dirty="0"/>
          </a:p>
          <a:p>
            <a:pPr marL="387350" algn="l" rtl="0" eaLnBrk="0">
              <a:lnSpc>
                <a:spcPts val="2022"/>
              </a:lnSpc>
              <a:tabLst/>
            </a:pPr>
            <a:r>
              <a:rPr sz="1500" kern="0" spc="-100" dirty="0">
                <a:solidFill>
                  <a:srgbClr val="000000">
                    <a:alpha val="100000"/>
                  </a:srgbClr>
                </a:solidFill>
                <a:latin typeface="Microsoft YaHei"/>
                <a:ea typeface="Microsoft YaHei"/>
                <a:cs typeface="Microsoft YaHei"/>
              </a:rPr>
              <a:t>（</a:t>
            </a:r>
            <a:r>
              <a:rPr sz="1500" kern="0" spc="-130" dirty="0">
                <a:solidFill>
                  <a:srgbClr val="000000">
                    <a:alpha val="100000"/>
                  </a:srgbClr>
                </a:solidFill>
                <a:latin typeface="Microsoft YaHei"/>
                <a:ea typeface="Microsoft YaHei"/>
                <a:cs typeface="Microsoft YaHei"/>
              </a:rPr>
              <a:t> </a:t>
            </a:r>
            <a:r>
              <a:rPr sz="1500" kern="0" spc="-100" dirty="0">
                <a:solidFill>
                  <a:srgbClr val="000000">
                    <a:alpha val="100000"/>
                  </a:srgbClr>
                </a:solidFill>
                <a:latin typeface="Microsoft YaHei"/>
                <a:ea typeface="Microsoft YaHei"/>
                <a:cs typeface="Microsoft YaHei"/>
              </a:rPr>
              <a:t>2 ）涂刷感光胶</a:t>
            </a:r>
            <a:endParaRPr lang="Microsoft YaHei" altLang="Microsoft YaHei" sz="1500" dirty="0"/>
          </a:p>
          <a:p>
            <a:pPr algn="l" rtl="0" eaLnBrk="0">
              <a:lnSpc>
                <a:spcPct val="137000"/>
              </a:lnSpc>
              <a:tabLst/>
            </a:pPr>
            <a:endParaRPr lang="Arial" altLang="Arial" sz="1000" dirty="0"/>
          </a:p>
          <a:p>
            <a:pPr algn="l" rtl="0" eaLnBrk="0">
              <a:lnSpc>
                <a:spcPct val="127000"/>
              </a:lnSpc>
              <a:tabLst/>
            </a:pPr>
            <a:endParaRPr lang="Arial" altLang="Arial" sz="300" dirty="0"/>
          </a:p>
          <a:p>
            <a:pPr marL="12700" indent="396240" algn="l" rtl="0" eaLnBrk="0">
              <a:lnSpc>
                <a:spcPct val="104000"/>
              </a:lnSpc>
              <a:spcBef>
                <a:spcPts val="3"/>
              </a:spcBef>
              <a:tabLst/>
            </a:pPr>
            <a:r>
              <a:rPr sz="1500" kern="0" spc="90" dirty="0">
                <a:solidFill>
                  <a:srgbClr val="000000">
                    <a:alpha val="100000"/>
                  </a:srgbClr>
                </a:solidFill>
                <a:latin typeface="Microsoft YaHei"/>
                <a:ea typeface="Microsoft YaHei"/>
                <a:cs typeface="Microsoft YaHei"/>
              </a:rPr>
              <a:t>涂刷感光胶必须在遮光的环境下进行，</a:t>
            </a:r>
            <a:r>
              <a:rPr sz="1500" kern="0" spc="-2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防止感光胶遇光失效</a:t>
            </a:r>
            <a:r>
              <a:rPr sz="1500" kern="0" spc="-1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。使用</a:t>
            </a:r>
            <a:r>
              <a:rPr sz="1500" kern="0" spc="80" dirty="0">
                <a:solidFill>
                  <a:srgbClr val="000000">
                    <a:alpha val="100000"/>
                  </a:srgbClr>
                </a:solidFill>
                <a:latin typeface="Microsoft YaHei"/>
                <a:ea typeface="Microsoft YaHei"/>
                <a:cs typeface="Microsoft YaHei"/>
              </a:rPr>
              <a:t>感光胶刮斗将感光胶涂布于网布的</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两面，</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要涂刷均匀，</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薄厚适中</a:t>
            </a:r>
            <a:r>
              <a:rPr sz="1500" kern="0" spc="-1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。涂好感光胶的网版要置放在遮光处晾</a:t>
            </a:r>
            <a:r>
              <a:rPr sz="1500" kern="0" spc="70" dirty="0">
                <a:solidFill>
                  <a:srgbClr val="000000">
                    <a:alpha val="100000"/>
                  </a:srgbClr>
                </a:solidFill>
                <a:latin typeface="Microsoft YaHei"/>
                <a:ea typeface="Microsoft YaHei"/>
                <a:cs typeface="Microsoft YaHei"/>
              </a:rPr>
              <a:t>晒干，</a:t>
            </a:r>
            <a:r>
              <a:rPr sz="1500" kern="0" spc="-3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利用烘燥箱和电扇</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、吹热风可</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以加速干燥</a:t>
            </a:r>
            <a:r>
              <a:rPr sz="1500" kern="0" spc="-16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。网版从涂上感光</a:t>
            </a:r>
            <a:r>
              <a:rPr sz="1500" kern="0" spc="80" dirty="0">
                <a:solidFill>
                  <a:srgbClr val="000000">
                    <a:alpha val="100000"/>
                  </a:srgbClr>
                </a:solidFill>
                <a:latin typeface="Microsoft YaHei"/>
                <a:ea typeface="Microsoft YaHei"/>
                <a:cs typeface="Microsoft YaHei"/>
              </a:rPr>
              <a:t>胶计时起，</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要尽快实施图像曝光，</a:t>
            </a:r>
            <a:r>
              <a:rPr sz="1500" kern="0" spc="-30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否则会影响感光胶的敏感度甚至失效</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420" name="textbox 1420"/>
          <p:cNvSpPr/>
          <p:nvPr/>
        </p:nvSpPr>
        <p:spPr>
          <a:xfrm>
            <a:off x="1083706" y="2218191"/>
            <a:ext cx="9909809" cy="1033144"/>
          </a:xfrm>
          <a:prstGeom prst="rect">
            <a:avLst/>
          </a:prstGeom>
        </p:spPr>
        <p:txBody>
          <a:bodyPr vert="horz" wrap="square" lIns="0" tIns="0" rIns="0" bIns="0"/>
          <a:lstStyle/>
          <a:p>
            <a:pPr algn="l" rtl="0" eaLnBrk="0">
              <a:lnSpc>
                <a:spcPct val="83341"/>
              </a:lnSpc>
              <a:tabLst/>
            </a:pPr>
            <a:endParaRPr lang="Arial" altLang="Arial" sz="100" dirty="0"/>
          </a:p>
          <a:p>
            <a:pPr marL="377825" algn="l" rtl="0" eaLnBrk="0">
              <a:lnSpc>
                <a:spcPts val="2022"/>
              </a:lnSpc>
              <a:tabLst/>
            </a:pPr>
            <a:r>
              <a:rPr sz="1400" kern="0" spc="-60" dirty="0">
                <a:solidFill>
                  <a:srgbClr val="000000">
                    <a:alpha val="100000"/>
                  </a:srgbClr>
                </a:solidFill>
                <a:latin typeface="Microsoft YaHei"/>
                <a:ea typeface="Microsoft YaHei"/>
                <a:cs typeface="Microsoft YaHei"/>
              </a:rPr>
              <a:t>（ 1 ）</a:t>
            </a:r>
            <a:r>
              <a:rPr sz="1400" kern="0" spc="-280" dirty="0">
                <a:solidFill>
                  <a:srgbClr val="000000">
                    <a:alpha val="100000"/>
                  </a:srgbClr>
                </a:solidFill>
                <a:latin typeface="Microsoft YaHei"/>
                <a:ea typeface="Microsoft YaHei"/>
                <a:cs typeface="Microsoft YaHei"/>
              </a:rPr>
              <a:t> </a:t>
            </a:r>
            <a:r>
              <a:rPr sz="1400" kern="0" spc="-60" dirty="0">
                <a:solidFill>
                  <a:srgbClr val="000000">
                    <a:alpha val="100000"/>
                  </a:srgbClr>
                </a:solidFill>
                <a:latin typeface="Microsoft YaHei"/>
                <a:ea typeface="Microsoft YaHei"/>
                <a:cs typeface="Microsoft YaHei"/>
              </a:rPr>
              <a:t>网面脱污</a:t>
            </a:r>
            <a:endParaRPr lang="Microsoft YaHei" altLang="Microsoft YaHei" sz="1400" dirty="0"/>
          </a:p>
          <a:p>
            <a:pPr algn="l" rtl="0" eaLnBrk="0">
              <a:lnSpc>
                <a:spcPct val="136000"/>
              </a:lnSpc>
              <a:tabLst/>
            </a:pPr>
            <a:endParaRPr lang="Arial" altLang="Arial" sz="1000" dirty="0"/>
          </a:p>
          <a:p>
            <a:pPr algn="l" rtl="0" eaLnBrk="0">
              <a:lnSpc>
                <a:spcPct val="128000"/>
              </a:lnSpc>
              <a:tabLst/>
            </a:pPr>
            <a:endParaRPr lang="Arial" altLang="Arial" sz="300" dirty="0"/>
          </a:p>
          <a:p>
            <a:pPr marL="12700" indent="431165" algn="l" rtl="0" eaLnBrk="0">
              <a:lnSpc>
                <a:spcPct val="106000"/>
              </a:lnSpc>
              <a:tabLst/>
            </a:pPr>
            <a:r>
              <a:rPr sz="1500" kern="0" spc="90" dirty="0">
                <a:solidFill>
                  <a:srgbClr val="000000">
                    <a:alpha val="100000"/>
                  </a:srgbClr>
                </a:solidFill>
                <a:latin typeface="Microsoft YaHei"/>
                <a:ea typeface="Microsoft YaHei"/>
                <a:cs typeface="Microsoft YaHei"/>
              </a:rPr>
              <a:t>首先在丝网网版使用前对网面进行脱污处理，</a:t>
            </a:r>
            <a:r>
              <a:rPr sz="1500" kern="0" spc="-1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目的是清除网面污物和油脂，</a:t>
            </a:r>
            <a:r>
              <a:rPr sz="1500" kern="0" spc="-3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使感光材料在网面上附着a固</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常用材料有洗涤剂</a:t>
            </a:r>
            <a:r>
              <a:rPr sz="1500" kern="0" spc="-10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、丝印清洁剂</a:t>
            </a:r>
            <a:r>
              <a:rPr sz="1500" kern="0" spc="-1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、20%的氢氧化钠溶液，</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清洗完后务必用洗网刷或者喷枪配合清水冲净网面</a:t>
            </a:r>
            <a:r>
              <a:rPr sz="1500" kern="0" spc="-2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422" name="textbox 1422"/>
          <p:cNvSpPr/>
          <p:nvPr/>
        </p:nvSpPr>
        <p:spPr>
          <a:xfrm>
            <a:off x="4076700" y="1456944"/>
            <a:ext cx="2705100" cy="368934"/>
          </a:xfrm>
          <a:prstGeom prst="rect">
            <a:avLst/>
          </a:prstGeom>
          <a:solidFill>
            <a:srgbClr val="FC4007"/>
          </a:solidFill>
        </p:spPr>
        <p:txBody>
          <a:bodyPr vert="horz" wrap="square" lIns="0" tIns="0" rIns="0" bIns="0"/>
          <a:lstStyle/>
          <a:p>
            <a:pPr algn="l" rtl="0" eaLnBrk="0">
              <a:lnSpc>
                <a:spcPct val="129000"/>
              </a:lnSpc>
              <a:tabLst/>
            </a:pPr>
            <a:endParaRPr lang="Arial" altLang="Arial" sz="300" dirty="0"/>
          </a:p>
          <a:p>
            <a:pPr marL="103504" algn="l" rtl="0" eaLnBrk="0">
              <a:lnSpc>
                <a:spcPct val="91000"/>
              </a:lnSpc>
              <a:spcBef>
                <a:spcPts val="3"/>
              </a:spcBef>
              <a:tabLst/>
            </a:pPr>
            <a:r>
              <a:rPr sz="1700" b="1" kern="0" spc="90" dirty="0">
                <a:ln w="6537" cap="flat" cmpd="sng">
                  <a:solidFill>
                    <a:srgbClr val="FFFFFF">
                      <a:alpha val="100000"/>
                    </a:srgbClr>
                  </a:solidFill>
                  <a:prstDash val="solid"/>
                  <a:bevel/>
                </a:ln>
                <a:solidFill>
                  <a:srgbClr val="FFFFFF">
                    <a:alpha val="100000"/>
                  </a:srgbClr>
                </a:solidFill>
                <a:latin typeface="Microsoft YaHei"/>
                <a:ea typeface="Microsoft YaHei"/>
                <a:cs typeface="Microsoft YaHei"/>
              </a:rPr>
              <a:t>制作遮挡图像的遮光蒙片</a:t>
            </a:r>
            <a:endParaRPr lang="Microsoft YaHei" altLang="Microsoft YaHei" sz="1700" dirty="0"/>
          </a:p>
        </p:txBody>
      </p:sp>
      <p:sp>
        <p:nvSpPr>
          <p:cNvPr id="1424" name="textbox 1424"/>
          <p:cNvSpPr/>
          <p:nvPr/>
        </p:nvSpPr>
        <p:spPr>
          <a:xfrm>
            <a:off x="230124" y="758952"/>
            <a:ext cx="2018029"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8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1500" b="1" kern="0" spc="-100" dirty="0">
                <a:solidFill>
                  <a:srgbClr val="FFFFFF">
                    <a:alpha val="100000"/>
                  </a:srgbClr>
                </a:solidFill>
                <a:latin typeface="Microsoft YaHei"/>
                <a:ea typeface="Microsoft YaHei"/>
                <a:cs typeface="Microsoft YaHei"/>
              </a:rPr>
              <a:t> </a:t>
            </a:r>
            <a:r>
              <a:rPr sz="1500" b="1" kern="0" spc="-8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三</a:t>
            </a:r>
            <a:r>
              <a:rPr sz="1500" b="1" kern="0" spc="-80" dirty="0">
                <a:solidFill>
                  <a:srgbClr val="FFFFFF">
                    <a:alpha val="100000"/>
                  </a:srgbClr>
                </a:solidFill>
                <a:latin typeface="Microsoft YaHei"/>
                <a:ea typeface="Microsoft YaHei"/>
                <a:cs typeface="Microsoft YaHei"/>
              </a:rPr>
              <a:t> </a:t>
            </a:r>
            <a:r>
              <a:rPr sz="1500" b="1" kern="0" spc="-8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）机器感光制</a:t>
            </a:r>
            <a:r>
              <a:rPr sz="1500" b="1" kern="0" spc="-9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版</a:t>
            </a:r>
            <a:endParaRPr lang="Microsoft YaHei" altLang="Microsoft YaHei" sz="1500" dirty="0"/>
          </a:p>
        </p:txBody>
      </p:sp>
      <p:sp>
        <p:nvSpPr>
          <p:cNvPr id="1426" name="textbox 1426"/>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、丝网版画创作与案例演示</a:t>
            </a:r>
            <a:endParaRPr lang="Microsoft YaHei" altLang="Microsoft YaHei" sz="1500" dirty="0"/>
          </a:p>
        </p:txBody>
      </p:sp>
      <p:sp>
        <p:nvSpPr>
          <p:cNvPr id="1428"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430" name="textbox 1430"/>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2" name="textbox 1432"/>
          <p:cNvSpPr/>
          <p:nvPr/>
        </p:nvSpPr>
        <p:spPr>
          <a:xfrm>
            <a:off x="926176" y="1475876"/>
            <a:ext cx="9778365" cy="3185160"/>
          </a:xfrm>
          <a:prstGeom prst="rect">
            <a:avLst/>
          </a:prstGeom>
        </p:spPr>
        <p:txBody>
          <a:bodyPr vert="horz" wrap="square" lIns="0" tIns="0" rIns="0" bIns="0"/>
          <a:lstStyle/>
          <a:p>
            <a:pPr algn="l" rtl="0" eaLnBrk="0">
              <a:lnSpc>
                <a:spcPct val="83341"/>
              </a:lnSpc>
              <a:tabLst/>
            </a:pPr>
            <a:endParaRPr lang="Arial" altLang="Arial" sz="100" dirty="0"/>
          </a:p>
          <a:p>
            <a:pPr marL="431800" algn="l" rtl="0" eaLnBrk="0">
              <a:lnSpc>
                <a:spcPts val="2022"/>
              </a:lnSpc>
              <a:tabLst/>
            </a:pPr>
            <a:r>
              <a:rPr sz="1500" kern="0" spc="80" dirty="0">
                <a:solidFill>
                  <a:srgbClr val="000000">
                    <a:alpha val="100000"/>
                  </a:srgbClr>
                </a:solidFill>
                <a:latin typeface="Microsoft YaHei"/>
                <a:ea typeface="Microsoft YaHei"/>
                <a:cs typeface="Microsoft YaHei"/>
              </a:rPr>
              <a:t>b.计算机图形处理全色调感光正片</a:t>
            </a:r>
            <a:endParaRPr lang="Microsoft YaHei" altLang="Microsoft YaHei" sz="1500" dirty="0"/>
          </a:p>
          <a:p>
            <a:pPr algn="l" rtl="0" eaLnBrk="0">
              <a:lnSpc>
                <a:spcPct val="148000"/>
              </a:lnSpc>
              <a:tabLst/>
            </a:pPr>
            <a:endParaRPr lang="Arial" altLang="Arial" sz="1000" dirty="0"/>
          </a:p>
          <a:p>
            <a:pPr algn="l" rtl="0" eaLnBrk="0">
              <a:lnSpc>
                <a:spcPct val="149000"/>
              </a:lnSpc>
              <a:tabLst/>
            </a:pPr>
            <a:endParaRPr lang="Arial" altLang="Arial" sz="1000" dirty="0"/>
          </a:p>
          <a:p>
            <a:pPr algn="r" rtl="0" eaLnBrk="0">
              <a:lnSpc>
                <a:spcPct val="91000"/>
              </a:lnSpc>
              <a:spcBef>
                <a:spcPts val="450"/>
              </a:spcBef>
              <a:tabLst/>
            </a:pPr>
            <a:r>
              <a:rPr sz="1500" kern="0" spc="80" dirty="0">
                <a:solidFill>
                  <a:srgbClr val="000000">
                    <a:alpha val="100000"/>
                  </a:srgbClr>
                </a:solidFill>
                <a:latin typeface="Microsoft YaHei"/>
                <a:ea typeface="Microsoft YaHei"/>
                <a:cs typeface="Microsoft YaHei"/>
              </a:rPr>
              <a:t>常用方法是四色分片</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。计算机图像处理技术在丝网印刷技术中广泛应用，</a:t>
            </a:r>
            <a:r>
              <a:rPr sz="1500" kern="0" spc="-2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四色印刷</a:t>
            </a:r>
            <a:r>
              <a:rPr sz="1500" kern="0" spc="70" dirty="0">
                <a:solidFill>
                  <a:srgbClr val="000000">
                    <a:alpha val="100000"/>
                  </a:srgbClr>
                </a:solidFill>
                <a:latin typeface="Microsoft YaHei"/>
                <a:ea typeface="Microsoft YaHei"/>
                <a:cs typeface="Microsoft YaHei"/>
              </a:rPr>
              <a:t>—</a:t>
            </a:r>
            <a:r>
              <a:rPr sz="1500" kern="0" spc="-26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四色分离制版就是很</a:t>
            </a:r>
            <a:endParaRPr lang="Microsoft YaHei" altLang="Microsoft YaHei" sz="1500" dirty="0"/>
          </a:p>
          <a:p>
            <a:pPr marL="22859" indent="-1905" algn="l" rtl="0" eaLnBrk="0">
              <a:lnSpc>
                <a:spcPct val="160000"/>
              </a:lnSpc>
              <a:spcBef>
                <a:spcPts val="54"/>
              </a:spcBef>
              <a:tabLst/>
            </a:pPr>
            <a:r>
              <a:rPr sz="1500" kern="0" spc="80" dirty="0">
                <a:solidFill>
                  <a:srgbClr val="000000">
                    <a:alpha val="100000"/>
                  </a:srgbClr>
                </a:solidFill>
                <a:latin typeface="Microsoft YaHei"/>
                <a:ea typeface="Microsoft YaHei"/>
                <a:cs typeface="Microsoft YaHei"/>
              </a:rPr>
              <a:t>重要的应用</a:t>
            </a:r>
            <a:r>
              <a:rPr sz="1500" kern="0" spc="-1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。方法是运用</a:t>
            </a:r>
            <a:r>
              <a:rPr sz="1500" kern="0" spc="0" dirty="0">
                <a:solidFill>
                  <a:srgbClr val="000000">
                    <a:alpha val="100000"/>
                  </a:srgbClr>
                </a:solidFill>
                <a:latin typeface="Microsoft YaHei"/>
                <a:ea typeface="Microsoft YaHei"/>
                <a:cs typeface="Microsoft YaHei"/>
              </a:rPr>
              <a:t>PhotoShop</a:t>
            </a:r>
            <a:r>
              <a:rPr sz="1500" kern="0" spc="80" dirty="0">
                <a:solidFill>
                  <a:srgbClr val="000000">
                    <a:alpha val="100000"/>
                  </a:srgbClr>
                </a:solidFill>
                <a:latin typeface="Microsoft YaHei"/>
                <a:ea typeface="Microsoft YaHei"/>
                <a:cs typeface="Microsoft YaHei"/>
              </a:rPr>
              <a:t>等图像处理软件把颜色复杂的图像分成4个部分，</a:t>
            </a:r>
            <a:r>
              <a:rPr sz="1500" kern="0" spc="-27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即黄色</a:t>
            </a:r>
            <a:r>
              <a:rPr sz="1500" kern="0" spc="-1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、青色</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、品红</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黑色（</a:t>
            </a:r>
            <a:r>
              <a:rPr sz="1500" kern="0" spc="-160" dirty="0">
                <a:solidFill>
                  <a:srgbClr val="000000">
                    <a:alpha val="100000"/>
                  </a:srgbClr>
                </a:solidFill>
                <a:latin typeface="Microsoft YaHei"/>
                <a:ea typeface="Microsoft YaHei"/>
                <a:cs typeface="Microsoft YaHei"/>
              </a:rPr>
              <a:t> </a:t>
            </a:r>
            <a:r>
              <a:rPr sz="1500" kern="0" spc="0" dirty="0">
                <a:solidFill>
                  <a:srgbClr val="000000">
                    <a:alpha val="100000"/>
                  </a:srgbClr>
                </a:solidFill>
                <a:latin typeface="Microsoft YaHei"/>
                <a:ea typeface="Microsoft YaHei"/>
                <a:cs typeface="Microsoft YaHei"/>
              </a:rPr>
              <a:t>CMYK</a:t>
            </a:r>
            <a:r>
              <a:rPr sz="1500" kern="0" spc="90" dirty="0">
                <a:solidFill>
                  <a:srgbClr val="000000">
                    <a:alpha val="100000"/>
                  </a:srgbClr>
                </a:solidFill>
                <a:latin typeface="Microsoft YaHei"/>
                <a:ea typeface="Microsoft YaHei"/>
                <a:cs typeface="Microsoft YaHei"/>
              </a:rPr>
              <a:t>）</a:t>
            </a:r>
            <a:r>
              <a:rPr sz="1500" kern="0" spc="-29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4个分色片，</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然后使用菲林打印机将四色网目分色片的形式输出</a:t>
            </a:r>
            <a:r>
              <a:rPr sz="1500" kern="0" spc="80" dirty="0">
                <a:solidFill>
                  <a:srgbClr val="000000">
                    <a:alpha val="100000"/>
                  </a:srgbClr>
                </a:solidFill>
                <a:latin typeface="Microsoft YaHei"/>
                <a:ea typeface="Microsoft YaHei"/>
                <a:cs typeface="Microsoft YaHei"/>
              </a:rPr>
              <a:t>，</a:t>
            </a:r>
            <a:r>
              <a:rPr sz="1500" kern="0" spc="-27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即是电脑分版印刷曝光使用  </a:t>
            </a:r>
            <a:r>
              <a:rPr sz="1500" kern="0" spc="50" dirty="0">
                <a:solidFill>
                  <a:srgbClr val="000000">
                    <a:alpha val="100000"/>
                  </a:srgbClr>
                </a:solidFill>
                <a:latin typeface="Microsoft YaHei"/>
                <a:ea typeface="Microsoft YaHei"/>
                <a:cs typeface="Microsoft YaHei"/>
              </a:rPr>
              <a:t>的菲林片</a:t>
            </a:r>
            <a:r>
              <a:rPr sz="1500" kern="0" spc="-21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48000"/>
              </a:lnSpc>
              <a:tabLst/>
            </a:pPr>
            <a:endParaRPr lang="Arial" altLang="Arial" sz="1000" dirty="0"/>
          </a:p>
          <a:p>
            <a:pPr algn="l" rtl="0" eaLnBrk="0">
              <a:lnSpc>
                <a:spcPct val="148000"/>
              </a:lnSpc>
              <a:tabLst/>
            </a:pPr>
            <a:endParaRPr lang="Arial" altLang="Arial" sz="1000" dirty="0"/>
          </a:p>
          <a:p>
            <a:pPr marL="412750" algn="l" rtl="0" eaLnBrk="0">
              <a:lnSpc>
                <a:spcPct val="90000"/>
              </a:lnSpc>
              <a:spcBef>
                <a:spcPts val="461"/>
              </a:spcBef>
              <a:tabLst/>
            </a:pPr>
            <a:r>
              <a:rPr sz="1500" kern="0" spc="80" dirty="0">
                <a:solidFill>
                  <a:srgbClr val="000000">
                    <a:alpha val="100000"/>
                  </a:srgbClr>
                </a:solidFill>
                <a:latin typeface="Microsoft YaHei"/>
                <a:ea typeface="Microsoft YaHei"/>
                <a:cs typeface="Microsoft YaHei"/>
              </a:rPr>
              <a:t>将4个分色菲林片依次在涂好感光胶的网版上曝光，</a:t>
            </a:r>
            <a:r>
              <a:rPr sz="1500" kern="0" spc="-31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制成4个分色</a:t>
            </a:r>
            <a:r>
              <a:rPr sz="1500" kern="0" spc="70" dirty="0">
                <a:solidFill>
                  <a:srgbClr val="000000">
                    <a:alpha val="100000"/>
                  </a:srgbClr>
                </a:solidFill>
                <a:latin typeface="Microsoft YaHei"/>
                <a:ea typeface="Microsoft YaHei"/>
                <a:cs typeface="Microsoft YaHei"/>
              </a:rPr>
              <a:t>印刷版</a:t>
            </a:r>
            <a:r>
              <a:rPr sz="1500" kern="0" spc="-1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。依次按照黄色</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、青色</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、品红和</a:t>
            </a:r>
            <a:endParaRPr lang="Microsoft YaHei" altLang="Microsoft YaHei" sz="1500" dirty="0"/>
          </a:p>
          <a:p>
            <a:pPr marL="12700" algn="l" rtl="0" eaLnBrk="0">
              <a:lnSpc>
                <a:spcPts val="2879"/>
              </a:lnSpc>
              <a:tabLst/>
            </a:pPr>
            <a:r>
              <a:rPr sz="1500" kern="0" spc="100" dirty="0">
                <a:solidFill>
                  <a:srgbClr val="000000">
                    <a:alpha val="100000"/>
                  </a:srgbClr>
                </a:solidFill>
                <a:latin typeface="Microsoft YaHei"/>
                <a:ea typeface="Microsoft YaHei"/>
                <a:cs typeface="Microsoft YaHei"/>
              </a:rPr>
              <a:t>黑色的顺序重叠印刷，</a:t>
            </a:r>
            <a:r>
              <a:rPr sz="1500" kern="0" spc="-340" dirty="0">
                <a:solidFill>
                  <a:srgbClr val="000000">
                    <a:alpha val="100000"/>
                  </a:srgbClr>
                </a:solidFill>
                <a:latin typeface="Microsoft YaHei"/>
                <a:ea typeface="Microsoft YaHei"/>
                <a:cs typeface="Microsoft YaHei"/>
              </a:rPr>
              <a:t> </a:t>
            </a:r>
            <a:r>
              <a:rPr sz="1500" kern="0" spc="100" dirty="0">
                <a:solidFill>
                  <a:srgbClr val="000000">
                    <a:alpha val="100000"/>
                  </a:srgbClr>
                </a:solidFill>
                <a:latin typeface="Microsoft YaHei"/>
                <a:ea typeface="Microsoft YaHei"/>
                <a:cs typeface="Microsoft YaHei"/>
              </a:rPr>
              <a:t>这样依</a:t>
            </a:r>
            <a:r>
              <a:rPr sz="1500" kern="0" spc="90" dirty="0">
                <a:solidFill>
                  <a:srgbClr val="000000">
                    <a:alpha val="100000"/>
                  </a:srgbClr>
                </a:solidFill>
                <a:latin typeface="Microsoft YaHei"/>
                <a:ea typeface="Microsoft YaHei"/>
                <a:cs typeface="Microsoft YaHei"/>
              </a:rPr>
              <a:t>照光学色彩混合形成色变的方法实现彩色图像的电脑分版称为四色印刷</a:t>
            </a:r>
            <a:r>
              <a:rPr sz="1500" kern="0" spc="-2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434" name="textbox 1434"/>
          <p:cNvSpPr/>
          <p:nvPr/>
        </p:nvSpPr>
        <p:spPr>
          <a:xfrm>
            <a:off x="230124" y="758952"/>
            <a:ext cx="2018029"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8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1500" b="1" kern="0" spc="-100" dirty="0">
                <a:solidFill>
                  <a:srgbClr val="FFFFFF">
                    <a:alpha val="100000"/>
                  </a:srgbClr>
                </a:solidFill>
                <a:latin typeface="Microsoft YaHei"/>
                <a:ea typeface="Microsoft YaHei"/>
                <a:cs typeface="Microsoft YaHei"/>
              </a:rPr>
              <a:t> </a:t>
            </a:r>
            <a:r>
              <a:rPr sz="1500" b="1" kern="0" spc="-8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三</a:t>
            </a:r>
            <a:r>
              <a:rPr sz="1500" b="1" kern="0" spc="-80" dirty="0">
                <a:solidFill>
                  <a:srgbClr val="FFFFFF">
                    <a:alpha val="100000"/>
                  </a:srgbClr>
                </a:solidFill>
                <a:latin typeface="Microsoft YaHei"/>
                <a:ea typeface="Microsoft YaHei"/>
                <a:cs typeface="Microsoft YaHei"/>
              </a:rPr>
              <a:t> </a:t>
            </a:r>
            <a:r>
              <a:rPr sz="1500" b="1" kern="0" spc="-8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）机器感光制</a:t>
            </a:r>
            <a:r>
              <a:rPr sz="1500" b="1" kern="0" spc="-9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版</a:t>
            </a:r>
            <a:endParaRPr lang="Microsoft YaHei" altLang="Microsoft YaHei" sz="1500" dirty="0"/>
          </a:p>
        </p:txBody>
      </p:sp>
      <p:sp>
        <p:nvSpPr>
          <p:cNvPr id="1436" name="textbox 1436"/>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、丝网版画创作与案例演示</a:t>
            </a:r>
            <a:endParaRPr lang="Microsoft YaHei" altLang="Microsoft YaHei" sz="1500" dirty="0"/>
          </a:p>
        </p:txBody>
      </p:sp>
      <p:sp>
        <p:nvSpPr>
          <p:cNvPr id="1438"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440" name="textbox 1440"/>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2" name="picture 1442"/>
          <p:cNvPicPr>
            <a:picLocks noChangeAspect="1"/>
          </p:cNvPicPr>
          <p:nvPr/>
        </p:nvPicPr>
        <p:blipFill>
          <a:blip r:embed="rId2"/>
          <a:stretch>
            <a:fillRect/>
          </a:stretch>
        </p:blipFill>
        <p:spPr>
          <a:xfrm rot="21600000">
            <a:off x="771144" y="1071372"/>
            <a:ext cx="5273040" cy="3954779"/>
          </a:xfrm>
          <a:prstGeom prst="rect">
            <a:avLst/>
          </a:prstGeom>
        </p:spPr>
      </p:pic>
      <p:pic>
        <p:nvPicPr>
          <p:cNvPr id="1444" name="picture 1444"/>
          <p:cNvPicPr>
            <a:picLocks noChangeAspect="1"/>
          </p:cNvPicPr>
          <p:nvPr/>
        </p:nvPicPr>
        <p:blipFill>
          <a:blip r:embed="rId3"/>
          <a:stretch>
            <a:fillRect/>
          </a:stretch>
        </p:blipFill>
        <p:spPr>
          <a:xfrm rot="21600000">
            <a:off x="7511796" y="1071372"/>
            <a:ext cx="2808731" cy="4213859"/>
          </a:xfrm>
          <a:prstGeom prst="rect">
            <a:avLst/>
          </a:prstGeom>
        </p:spPr>
      </p:pic>
      <p:sp>
        <p:nvSpPr>
          <p:cNvPr id="1446" name="textbox 1446"/>
          <p:cNvSpPr/>
          <p:nvPr/>
        </p:nvSpPr>
        <p:spPr>
          <a:xfrm>
            <a:off x="8166184" y="5846388"/>
            <a:ext cx="2441575" cy="235584"/>
          </a:xfrm>
          <a:prstGeom prst="rect">
            <a:avLst/>
          </a:prstGeom>
        </p:spPr>
        <p:txBody>
          <a:bodyPr vert="horz" wrap="square" lIns="0" tIns="0" rIns="0" bIns="0"/>
          <a:lstStyle/>
          <a:p>
            <a:pPr algn="l" rtl="0" eaLnBrk="0">
              <a:lnSpc>
                <a:spcPct val="80456"/>
              </a:lnSpc>
              <a:tabLst/>
            </a:pPr>
            <a:endParaRPr lang="Arial" altLang="Arial" sz="100" dirty="0"/>
          </a:p>
          <a:p>
            <a:pPr marL="12700" algn="l" rtl="0" eaLnBrk="0">
              <a:lnSpc>
                <a:spcPct val="92000"/>
              </a:lnSpc>
              <a:tabLst/>
            </a:pPr>
            <a:r>
              <a:rPr sz="1500" kern="0" spc="80" dirty="0">
                <a:solidFill>
                  <a:srgbClr val="000000">
                    <a:alpha val="100000"/>
                  </a:srgbClr>
                </a:solidFill>
                <a:latin typeface="Microsoft YaHei"/>
                <a:ea typeface="Microsoft YaHei"/>
                <a:cs typeface="Microsoft YaHei"/>
              </a:rPr>
              <a:t>已经呈现图像的医用菲林片</a:t>
            </a:r>
            <a:endParaRPr lang="Microsoft YaHei" altLang="Microsoft YaHei" sz="1500" dirty="0"/>
          </a:p>
        </p:txBody>
      </p:sp>
      <p:sp>
        <p:nvSpPr>
          <p:cNvPr id="1448" name="textbox 1448"/>
          <p:cNvSpPr/>
          <p:nvPr/>
        </p:nvSpPr>
        <p:spPr>
          <a:xfrm>
            <a:off x="2159915" y="5846388"/>
            <a:ext cx="1439544" cy="235584"/>
          </a:xfrm>
          <a:prstGeom prst="rect">
            <a:avLst/>
          </a:prstGeom>
        </p:spPr>
        <p:txBody>
          <a:bodyPr vert="horz" wrap="square" lIns="0" tIns="0" rIns="0" bIns="0"/>
          <a:lstStyle/>
          <a:p>
            <a:pPr algn="l" rtl="0" eaLnBrk="0">
              <a:lnSpc>
                <a:spcPct val="80456"/>
              </a:lnSpc>
              <a:tabLst/>
            </a:pPr>
            <a:endParaRPr lang="Arial" altLang="Arial" sz="100" dirty="0"/>
          </a:p>
          <a:p>
            <a:pPr marL="12700" algn="l" rtl="0" eaLnBrk="0">
              <a:lnSpc>
                <a:spcPct val="92000"/>
              </a:lnSpc>
              <a:tabLst/>
            </a:pPr>
            <a:r>
              <a:rPr sz="1500" kern="0" spc="80" dirty="0">
                <a:solidFill>
                  <a:srgbClr val="000000">
                    <a:alpha val="100000"/>
                  </a:srgbClr>
                </a:solidFill>
                <a:latin typeface="Microsoft YaHei"/>
                <a:ea typeface="Microsoft YaHei"/>
                <a:cs typeface="Microsoft YaHei"/>
              </a:rPr>
              <a:t>未使用的菲林片</a:t>
            </a:r>
            <a:endParaRPr lang="Microsoft YaHei" altLang="Microsoft YaHei" sz="1500" dirty="0"/>
          </a:p>
        </p:txBody>
      </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0" name="textbox 1450"/>
          <p:cNvSpPr/>
          <p:nvPr/>
        </p:nvSpPr>
        <p:spPr>
          <a:xfrm>
            <a:off x="3888552" y="1941703"/>
            <a:ext cx="3027045" cy="1956435"/>
          </a:xfrm>
          <a:prstGeom prst="rect">
            <a:avLst/>
          </a:prstGeom>
        </p:spPr>
        <p:txBody>
          <a:bodyPr vert="horz" wrap="square" lIns="0" tIns="0" rIns="0" bIns="0"/>
          <a:lstStyle/>
          <a:p>
            <a:pPr algn="l" rtl="0" eaLnBrk="0">
              <a:lnSpc>
                <a:spcPct val="83341"/>
              </a:lnSpc>
              <a:tabLst/>
            </a:pPr>
            <a:endParaRPr lang="Arial" altLang="Arial" sz="100" dirty="0"/>
          </a:p>
          <a:p>
            <a:pPr marL="163829" algn="l" rtl="0" eaLnBrk="0">
              <a:lnSpc>
                <a:spcPts val="3043"/>
              </a:lnSpc>
              <a:tabLst/>
            </a:pPr>
            <a:r>
              <a:rPr sz="2300" b="1" kern="0" spc="-1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a:t>
            </a:r>
            <a:r>
              <a:rPr sz="2300" b="1" kern="0" spc="-120" dirty="0">
                <a:solidFill>
                  <a:srgbClr val="0000FF">
                    <a:alpha val="100000"/>
                  </a:srgbClr>
                </a:solidFill>
                <a:latin typeface="Microsoft YaHei"/>
                <a:ea typeface="Microsoft YaHei"/>
                <a:cs typeface="Microsoft YaHei"/>
              </a:rPr>
              <a:t> </a:t>
            </a:r>
            <a:r>
              <a:rPr sz="2300" b="1" kern="0" spc="-1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三</a:t>
            </a:r>
            <a:r>
              <a:rPr sz="2300" b="1" kern="0" spc="-290" dirty="0">
                <a:solidFill>
                  <a:srgbClr val="0000FF">
                    <a:alpha val="100000"/>
                  </a:srgbClr>
                </a:solidFill>
                <a:latin typeface="Microsoft YaHei"/>
                <a:ea typeface="Microsoft YaHei"/>
                <a:cs typeface="Microsoft YaHei"/>
              </a:rPr>
              <a:t> </a:t>
            </a:r>
            <a:r>
              <a:rPr sz="2300" b="1" kern="0" spc="-1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）机器感光制版</a:t>
            </a:r>
            <a:endParaRPr lang="Microsoft YaHei" altLang="Microsoft YaHei" sz="2300" dirty="0"/>
          </a:p>
          <a:p>
            <a:pPr algn="l" rtl="0" eaLnBrk="0">
              <a:lnSpc>
                <a:spcPct val="108000"/>
              </a:lnSpc>
              <a:tabLst/>
            </a:pPr>
            <a:endParaRPr lang="Arial" altLang="Arial" sz="1000" dirty="0"/>
          </a:p>
          <a:p>
            <a:pPr algn="l" rtl="0" eaLnBrk="0">
              <a:lnSpc>
                <a:spcPct val="108000"/>
              </a:lnSpc>
              <a:tabLst/>
            </a:pPr>
            <a:endParaRPr lang="Arial" altLang="Arial" sz="1000" dirty="0"/>
          </a:p>
          <a:p>
            <a:pPr algn="l" rtl="0" eaLnBrk="0">
              <a:lnSpc>
                <a:spcPct val="109000"/>
              </a:lnSpc>
              <a:tabLst/>
            </a:pPr>
            <a:endParaRPr lang="Arial" altLang="Arial" sz="1000" dirty="0"/>
          </a:p>
          <a:p>
            <a:pPr algn="l" rtl="0" eaLnBrk="0">
              <a:lnSpc>
                <a:spcPct val="109000"/>
              </a:lnSpc>
              <a:tabLst/>
            </a:pPr>
            <a:endParaRPr lang="Arial" altLang="Arial" sz="1000" dirty="0"/>
          </a:p>
          <a:p>
            <a:pPr marL="12700" algn="l" rtl="0" eaLnBrk="0">
              <a:lnSpc>
                <a:spcPct val="87000"/>
              </a:lnSpc>
              <a:spcBef>
                <a:spcPts val="601"/>
              </a:spcBef>
              <a:tabLst/>
            </a:pPr>
            <a:r>
              <a:rPr sz="2000" b="1" kern="0" spc="-2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1.制作遮挡图像的遮光蒙片</a:t>
            </a:r>
            <a:endParaRPr lang="Microsoft YaHei" altLang="Microsoft YaHei" sz="2000" dirty="0"/>
          </a:p>
          <a:p>
            <a:pPr algn="l" rtl="0" eaLnBrk="0">
              <a:lnSpc>
                <a:spcPct val="100000"/>
              </a:lnSpc>
              <a:tabLst/>
            </a:pPr>
            <a:endParaRPr lang="Arial" altLang="Arial" sz="1500" dirty="0"/>
          </a:p>
          <a:p>
            <a:pPr marL="105410" algn="l" rtl="0" eaLnBrk="0">
              <a:lnSpc>
                <a:spcPct val="89000"/>
              </a:lnSpc>
              <a:spcBef>
                <a:spcPts val="5"/>
              </a:spcBef>
              <a:tabLst/>
            </a:pPr>
            <a:r>
              <a:rPr sz="2300" b="1" kern="0" spc="2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2.制版</a:t>
            </a:r>
            <a:endParaRPr lang="Microsoft YaHei" altLang="Microsoft YaHei" sz="2300" dirty="0"/>
          </a:p>
        </p:txBody>
      </p:sp>
      <p:sp>
        <p:nvSpPr>
          <p:cNvPr id="1452"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454" name="textbox 1454"/>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6" name="textbox 1456"/>
          <p:cNvSpPr/>
          <p:nvPr/>
        </p:nvSpPr>
        <p:spPr>
          <a:xfrm>
            <a:off x="829706" y="2014356"/>
            <a:ext cx="9959975" cy="4191634"/>
          </a:xfrm>
          <a:prstGeom prst="rect">
            <a:avLst/>
          </a:prstGeom>
        </p:spPr>
        <p:txBody>
          <a:bodyPr vert="horz" wrap="square" lIns="0" tIns="0" rIns="0" bIns="0"/>
          <a:lstStyle/>
          <a:p>
            <a:pPr algn="l" rtl="0" eaLnBrk="0">
              <a:lnSpc>
                <a:spcPct val="83341"/>
              </a:lnSpc>
              <a:tabLst/>
            </a:pPr>
            <a:endParaRPr lang="Arial" altLang="Arial" sz="100" dirty="0"/>
          </a:p>
          <a:p>
            <a:pPr marL="517525" algn="l" rtl="0" eaLnBrk="0">
              <a:lnSpc>
                <a:spcPts val="2022"/>
              </a:lnSpc>
              <a:tabLst/>
            </a:pPr>
            <a:r>
              <a:rPr sz="1400" kern="0" spc="-60" dirty="0">
                <a:solidFill>
                  <a:srgbClr val="000000">
                    <a:alpha val="100000"/>
                  </a:srgbClr>
                </a:solidFill>
                <a:latin typeface="Microsoft YaHei"/>
                <a:ea typeface="Microsoft YaHei"/>
                <a:cs typeface="Microsoft YaHei"/>
              </a:rPr>
              <a:t>（ 1 ）</a:t>
            </a:r>
            <a:r>
              <a:rPr sz="1400" kern="0" spc="-280" dirty="0">
                <a:solidFill>
                  <a:srgbClr val="000000">
                    <a:alpha val="100000"/>
                  </a:srgbClr>
                </a:solidFill>
                <a:latin typeface="Microsoft YaHei"/>
                <a:ea typeface="Microsoft YaHei"/>
                <a:cs typeface="Microsoft YaHei"/>
              </a:rPr>
              <a:t> </a:t>
            </a:r>
            <a:r>
              <a:rPr sz="1400" kern="0" spc="-60" dirty="0">
                <a:solidFill>
                  <a:srgbClr val="000000">
                    <a:alpha val="100000"/>
                  </a:srgbClr>
                </a:solidFill>
                <a:latin typeface="Microsoft YaHei"/>
                <a:ea typeface="Microsoft YaHei"/>
                <a:cs typeface="Microsoft YaHei"/>
              </a:rPr>
              <a:t>网面脱污</a:t>
            </a:r>
            <a:endParaRPr lang="Microsoft YaHei" altLang="Microsoft YaHei" sz="1400" dirty="0"/>
          </a:p>
          <a:p>
            <a:pPr marL="12700" indent="397509" algn="l" rtl="0" eaLnBrk="0">
              <a:lnSpc>
                <a:spcPct val="122000"/>
              </a:lnSpc>
              <a:spcBef>
                <a:spcPts val="757"/>
              </a:spcBef>
              <a:tabLst/>
            </a:pPr>
            <a:r>
              <a:rPr sz="1500" kern="0" spc="90" dirty="0">
                <a:solidFill>
                  <a:srgbClr val="000000">
                    <a:alpha val="100000"/>
                  </a:srgbClr>
                </a:solidFill>
                <a:latin typeface="Microsoft YaHei"/>
                <a:ea typeface="Microsoft YaHei"/>
                <a:cs typeface="Microsoft YaHei"/>
              </a:rPr>
              <a:t>首先在丝网网版使用前对网面进行脱污处理</a:t>
            </a:r>
            <a:r>
              <a:rPr sz="1500" kern="0" spc="80" dirty="0">
                <a:solidFill>
                  <a:srgbClr val="000000">
                    <a:alpha val="100000"/>
                  </a:srgbClr>
                </a:solidFill>
                <a:latin typeface="Microsoft YaHei"/>
                <a:ea typeface="Microsoft YaHei"/>
                <a:cs typeface="Microsoft YaHei"/>
              </a:rPr>
              <a:t>，</a:t>
            </a:r>
            <a:r>
              <a:rPr sz="1500" kern="0" spc="-1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目的是清除网面污物和油脂，</a:t>
            </a:r>
            <a:r>
              <a:rPr sz="1500" kern="0" spc="-3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使感光材料在网面上附着牢固</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常用材料有洗涤剂</a:t>
            </a:r>
            <a:r>
              <a:rPr sz="1500" kern="0" spc="-10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、丝印清洁剂</a:t>
            </a:r>
            <a:r>
              <a:rPr sz="1500" kern="0" spc="-1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、20%的氢氧化钠溶液，</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清洗完后务必用洗网刷或者喷枪配合清水冲净网面</a:t>
            </a:r>
            <a:r>
              <a:rPr sz="1500" kern="0" spc="-2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33000"/>
              </a:lnSpc>
              <a:tabLst/>
            </a:pPr>
            <a:endParaRPr lang="Arial" altLang="Arial" sz="1000" dirty="0"/>
          </a:p>
          <a:p>
            <a:pPr algn="l" rtl="0" eaLnBrk="0">
              <a:lnSpc>
                <a:spcPct val="133000"/>
              </a:lnSpc>
              <a:tabLst/>
            </a:pPr>
            <a:endParaRPr lang="Arial" altLang="Arial" sz="1000" dirty="0"/>
          </a:p>
          <a:p>
            <a:pPr marL="638809" algn="l" rtl="0" eaLnBrk="0">
              <a:lnSpc>
                <a:spcPts val="2022"/>
              </a:lnSpc>
              <a:spcBef>
                <a:spcPts val="453"/>
              </a:spcBef>
              <a:tabLst/>
            </a:pPr>
            <a:r>
              <a:rPr sz="1500" kern="0" spc="-100" dirty="0">
                <a:solidFill>
                  <a:srgbClr val="000000">
                    <a:alpha val="100000"/>
                  </a:srgbClr>
                </a:solidFill>
                <a:latin typeface="Microsoft YaHei"/>
                <a:ea typeface="Microsoft YaHei"/>
                <a:cs typeface="Microsoft YaHei"/>
              </a:rPr>
              <a:t>（</a:t>
            </a:r>
            <a:r>
              <a:rPr sz="1500" kern="0" spc="-130" dirty="0">
                <a:solidFill>
                  <a:srgbClr val="000000">
                    <a:alpha val="100000"/>
                  </a:srgbClr>
                </a:solidFill>
                <a:latin typeface="Microsoft YaHei"/>
                <a:ea typeface="Microsoft YaHei"/>
                <a:cs typeface="Microsoft YaHei"/>
              </a:rPr>
              <a:t> </a:t>
            </a:r>
            <a:r>
              <a:rPr sz="1500" kern="0" spc="-100" dirty="0">
                <a:solidFill>
                  <a:srgbClr val="000000">
                    <a:alpha val="100000"/>
                  </a:srgbClr>
                </a:solidFill>
                <a:latin typeface="Microsoft YaHei"/>
                <a:ea typeface="Microsoft YaHei"/>
                <a:cs typeface="Microsoft YaHei"/>
              </a:rPr>
              <a:t>2 ）涂刷感光胶</a:t>
            </a:r>
            <a:endParaRPr lang="Microsoft YaHei" altLang="Microsoft YaHei" sz="1500" dirty="0"/>
          </a:p>
          <a:p>
            <a:pPr marL="528319" algn="l" rtl="0" eaLnBrk="0">
              <a:lnSpc>
                <a:spcPct val="90000"/>
              </a:lnSpc>
              <a:spcBef>
                <a:spcPts val="772"/>
              </a:spcBef>
              <a:tabLst/>
            </a:pPr>
            <a:r>
              <a:rPr sz="1500" kern="0" spc="90" dirty="0">
                <a:solidFill>
                  <a:srgbClr val="000000">
                    <a:alpha val="100000"/>
                  </a:srgbClr>
                </a:solidFill>
                <a:latin typeface="Microsoft YaHei"/>
                <a:ea typeface="Microsoft YaHei"/>
                <a:cs typeface="Microsoft YaHei"/>
              </a:rPr>
              <a:t>涂刷感光胶必须在遮光的环境下进行，</a:t>
            </a:r>
            <a:r>
              <a:rPr sz="1500" kern="0" spc="-2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防止感光胶遇光失效</a:t>
            </a:r>
            <a:r>
              <a:rPr sz="1500" kern="0" spc="-1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。使用感光</a:t>
            </a:r>
            <a:r>
              <a:rPr sz="1500" kern="0" spc="80" dirty="0">
                <a:solidFill>
                  <a:srgbClr val="000000">
                    <a:alpha val="100000"/>
                  </a:srgbClr>
                </a:solidFill>
                <a:latin typeface="Microsoft YaHei"/>
                <a:ea typeface="Microsoft YaHei"/>
                <a:cs typeface="Microsoft YaHei"/>
              </a:rPr>
              <a:t>胶刮斗将感光胶涂布于网布的两</a:t>
            </a:r>
            <a:endParaRPr lang="Microsoft YaHei" altLang="Microsoft YaHei" sz="1500" dirty="0"/>
          </a:p>
          <a:p>
            <a:pPr marL="121920" indent="3810" algn="l" rtl="0" eaLnBrk="0">
              <a:lnSpc>
                <a:spcPct val="140000"/>
              </a:lnSpc>
              <a:spcBef>
                <a:spcPts val="13"/>
              </a:spcBef>
              <a:tabLst/>
            </a:pPr>
            <a:r>
              <a:rPr sz="1500" kern="0" spc="70" dirty="0">
                <a:solidFill>
                  <a:srgbClr val="000000">
                    <a:alpha val="100000"/>
                  </a:srgbClr>
                </a:solidFill>
                <a:latin typeface="Microsoft YaHei"/>
                <a:ea typeface="Microsoft YaHei"/>
                <a:cs typeface="Microsoft YaHei"/>
              </a:rPr>
              <a:t>面，</a:t>
            </a:r>
            <a:r>
              <a:rPr sz="1500" kern="0" spc="-3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要涂刷均匀，</a:t>
            </a:r>
            <a:r>
              <a:rPr sz="1500" kern="0" spc="-3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薄厚适中</a:t>
            </a:r>
            <a:r>
              <a:rPr sz="1500" kern="0" spc="-16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。涂好感光胶的网版</a:t>
            </a:r>
            <a:r>
              <a:rPr sz="1500" kern="0" spc="60" dirty="0">
                <a:solidFill>
                  <a:srgbClr val="000000">
                    <a:alpha val="100000"/>
                  </a:srgbClr>
                </a:solidFill>
                <a:latin typeface="Microsoft YaHei"/>
                <a:ea typeface="Microsoft YaHei"/>
                <a:cs typeface="Microsoft YaHei"/>
              </a:rPr>
              <a:t>要置放在遮光处晾晒干，</a:t>
            </a:r>
            <a:r>
              <a:rPr sz="1500" kern="0" spc="-33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利用烘燥箱和电扇</a:t>
            </a:r>
            <a:r>
              <a:rPr sz="1500" kern="0" spc="-14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、吹热风可以加      </a:t>
            </a:r>
            <a:r>
              <a:rPr sz="1500" kern="0" spc="50" dirty="0">
                <a:solidFill>
                  <a:srgbClr val="000000">
                    <a:alpha val="100000"/>
                  </a:srgbClr>
                </a:solidFill>
                <a:latin typeface="Microsoft YaHei"/>
                <a:ea typeface="Microsoft YaHei"/>
                <a:cs typeface="Microsoft YaHei"/>
              </a:rPr>
              <a:t>速干燥</a:t>
            </a:r>
            <a:r>
              <a:rPr sz="1500" kern="0" spc="-24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04000"/>
              </a:lnSpc>
              <a:tabLst/>
            </a:pPr>
            <a:endParaRPr lang="Arial" altLang="Arial" sz="1000" dirty="0"/>
          </a:p>
          <a:p>
            <a:pPr algn="l" rtl="0" eaLnBrk="0">
              <a:lnSpc>
                <a:spcPct val="104000"/>
              </a:lnSpc>
              <a:tabLst/>
            </a:pPr>
            <a:endParaRPr lang="Arial" altLang="Arial" sz="1000" dirty="0"/>
          </a:p>
          <a:p>
            <a:pPr marL="638809" algn="l" rtl="0" eaLnBrk="0">
              <a:lnSpc>
                <a:spcPts val="2022"/>
              </a:lnSpc>
              <a:spcBef>
                <a:spcPts val="457"/>
              </a:spcBef>
              <a:tabLst/>
            </a:pPr>
            <a:r>
              <a:rPr sz="1500" kern="0" spc="-130" dirty="0">
                <a:solidFill>
                  <a:srgbClr val="000000">
                    <a:alpha val="100000"/>
                  </a:srgbClr>
                </a:solidFill>
                <a:latin typeface="Microsoft YaHei"/>
                <a:ea typeface="Microsoft YaHei"/>
                <a:cs typeface="Microsoft YaHei"/>
              </a:rPr>
              <a:t>（</a:t>
            </a:r>
            <a:r>
              <a:rPr sz="1500" kern="0" spc="-120" dirty="0">
                <a:solidFill>
                  <a:srgbClr val="000000">
                    <a:alpha val="100000"/>
                  </a:srgbClr>
                </a:solidFill>
                <a:latin typeface="Microsoft YaHei"/>
                <a:ea typeface="Microsoft YaHei"/>
                <a:cs typeface="Microsoft YaHei"/>
              </a:rPr>
              <a:t> </a:t>
            </a:r>
            <a:r>
              <a:rPr sz="1500" kern="0" spc="-130" dirty="0">
                <a:solidFill>
                  <a:srgbClr val="000000">
                    <a:alpha val="100000"/>
                  </a:srgbClr>
                </a:solidFill>
                <a:latin typeface="Microsoft YaHei"/>
                <a:ea typeface="Microsoft YaHei"/>
                <a:cs typeface="Microsoft YaHei"/>
              </a:rPr>
              <a:t>3</a:t>
            </a:r>
            <a:r>
              <a:rPr sz="1500" kern="0" spc="-100" dirty="0">
                <a:solidFill>
                  <a:srgbClr val="000000">
                    <a:alpha val="100000"/>
                  </a:srgbClr>
                </a:solidFill>
                <a:latin typeface="Microsoft YaHei"/>
                <a:ea typeface="Microsoft YaHei"/>
                <a:cs typeface="Microsoft YaHei"/>
              </a:rPr>
              <a:t> </a:t>
            </a:r>
            <a:r>
              <a:rPr sz="1500" kern="0" spc="-130" dirty="0">
                <a:solidFill>
                  <a:srgbClr val="000000">
                    <a:alpha val="100000"/>
                  </a:srgbClr>
                </a:solidFill>
                <a:latin typeface="Microsoft YaHei"/>
                <a:ea typeface="Microsoft YaHei"/>
                <a:cs typeface="Microsoft YaHei"/>
              </a:rPr>
              <a:t>）晒光曝光</a:t>
            </a:r>
            <a:endParaRPr lang="Microsoft YaHei" altLang="Microsoft YaHei" sz="1500" dirty="0"/>
          </a:p>
          <a:p>
            <a:pPr marL="528319" algn="l" rtl="0" eaLnBrk="0">
              <a:lnSpc>
                <a:spcPct val="84000"/>
              </a:lnSpc>
              <a:spcBef>
                <a:spcPts val="773"/>
              </a:spcBef>
              <a:tabLst/>
            </a:pPr>
            <a:r>
              <a:rPr sz="1500" kern="0" spc="90" dirty="0">
                <a:solidFill>
                  <a:srgbClr val="000000">
                    <a:alpha val="100000"/>
                  </a:srgbClr>
                </a:solidFill>
                <a:latin typeface="Microsoft YaHei"/>
                <a:ea typeface="Microsoft YaHei"/>
                <a:cs typeface="Microsoft YaHei"/>
              </a:rPr>
              <a:t>取制作好的遮光蒙片放在晒版机器与干燥后涂有感光胶的网板之间</a:t>
            </a:r>
            <a:r>
              <a:rPr sz="1500" kern="0" spc="-9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。将曝光机的遮光胶布完全覆盖网版</a:t>
            </a:r>
            <a:endParaRPr lang="Microsoft YaHei" altLang="Microsoft YaHei" sz="1500" dirty="0"/>
          </a:p>
          <a:p>
            <a:pPr marL="121920" indent="635" algn="l" rtl="0" eaLnBrk="0">
              <a:lnSpc>
                <a:spcPct val="146000"/>
              </a:lnSpc>
              <a:spcBef>
                <a:spcPts val="3"/>
              </a:spcBef>
              <a:tabLst/>
            </a:pPr>
            <a:r>
              <a:rPr sz="1500" kern="0" spc="70" dirty="0">
                <a:solidFill>
                  <a:srgbClr val="000000">
                    <a:alpha val="100000"/>
                  </a:srgbClr>
                </a:solidFill>
                <a:latin typeface="Microsoft YaHei"/>
                <a:ea typeface="Microsoft YaHei"/>
                <a:cs typeface="Microsoft YaHei"/>
              </a:rPr>
              <a:t>并封闭好</a:t>
            </a:r>
            <a:r>
              <a:rPr sz="1500" kern="0" spc="-10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，启动固定干燥后涂有感光胶的网板装置，</a:t>
            </a:r>
            <a:r>
              <a:rPr sz="1500" kern="0" spc="-2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固定装置采用抽气泵，</a:t>
            </a:r>
            <a:r>
              <a:rPr sz="1500" kern="0" spc="-3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使网版感光层与图像原稿之密切      </a:t>
            </a:r>
            <a:r>
              <a:rPr sz="1500" kern="0" spc="90" dirty="0">
                <a:solidFill>
                  <a:srgbClr val="000000">
                    <a:alpha val="100000"/>
                  </a:srgbClr>
                </a:solidFill>
                <a:latin typeface="Microsoft YaHei"/>
                <a:ea typeface="Microsoft YaHei"/>
                <a:cs typeface="Microsoft YaHei"/>
              </a:rPr>
              <a:t>接触，</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设定好曝光的</a:t>
            </a:r>
            <a:r>
              <a:rPr sz="1500" kern="0" spc="80" dirty="0">
                <a:solidFill>
                  <a:srgbClr val="000000">
                    <a:alpha val="100000"/>
                  </a:srgbClr>
                </a:solidFill>
                <a:latin typeface="Microsoft YaHei"/>
                <a:ea typeface="Microsoft YaHei"/>
                <a:cs typeface="Microsoft YaHei"/>
              </a:rPr>
              <a:t>时间，</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此时打开紫外线光源进行曝光</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458" name="textbox 1458"/>
          <p:cNvSpPr/>
          <p:nvPr/>
        </p:nvSpPr>
        <p:spPr>
          <a:xfrm>
            <a:off x="230124" y="758952"/>
            <a:ext cx="2018029"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8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1500" b="1" kern="0" spc="-100" dirty="0">
                <a:solidFill>
                  <a:srgbClr val="FFFFFF">
                    <a:alpha val="100000"/>
                  </a:srgbClr>
                </a:solidFill>
                <a:latin typeface="Microsoft YaHei"/>
                <a:ea typeface="Microsoft YaHei"/>
                <a:cs typeface="Microsoft YaHei"/>
              </a:rPr>
              <a:t> </a:t>
            </a:r>
            <a:r>
              <a:rPr sz="1500" b="1" kern="0" spc="-8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三</a:t>
            </a:r>
            <a:r>
              <a:rPr sz="1500" b="1" kern="0" spc="-80" dirty="0">
                <a:solidFill>
                  <a:srgbClr val="FFFFFF">
                    <a:alpha val="100000"/>
                  </a:srgbClr>
                </a:solidFill>
                <a:latin typeface="Microsoft YaHei"/>
                <a:ea typeface="Microsoft YaHei"/>
                <a:cs typeface="Microsoft YaHei"/>
              </a:rPr>
              <a:t> </a:t>
            </a:r>
            <a:r>
              <a:rPr sz="1500" b="1" kern="0" spc="-8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）机器感光制</a:t>
            </a:r>
            <a:r>
              <a:rPr sz="1500" b="1" kern="0" spc="-9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版</a:t>
            </a:r>
            <a:endParaRPr lang="Microsoft YaHei" altLang="Microsoft YaHei" sz="1500" dirty="0"/>
          </a:p>
        </p:txBody>
      </p:sp>
      <p:sp>
        <p:nvSpPr>
          <p:cNvPr id="1460" name="textbox 1460"/>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、丝网版画创作与案例演示</a:t>
            </a:r>
            <a:endParaRPr lang="Microsoft YaHei" altLang="Microsoft YaHei" sz="1500" dirty="0"/>
          </a:p>
        </p:txBody>
      </p:sp>
      <p:sp>
        <p:nvSpPr>
          <p:cNvPr id="1462" name="textbox 1462"/>
          <p:cNvSpPr/>
          <p:nvPr/>
        </p:nvSpPr>
        <p:spPr>
          <a:xfrm>
            <a:off x="5170932" y="1456944"/>
            <a:ext cx="919480" cy="368934"/>
          </a:xfrm>
          <a:prstGeom prst="rect">
            <a:avLst/>
          </a:prstGeom>
          <a:solidFill>
            <a:srgbClr val="FC4007"/>
          </a:solidFill>
        </p:spPr>
        <p:txBody>
          <a:bodyPr vert="horz" wrap="square" lIns="0" tIns="0" rIns="0" bIns="0"/>
          <a:lstStyle/>
          <a:p>
            <a:pPr algn="l" rtl="0" eaLnBrk="0">
              <a:lnSpc>
                <a:spcPct val="106000"/>
              </a:lnSpc>
              <a:tabLst/>
            </a:pPr>
            <a:endParaRPr lang="Arial" altLang="Arial" sz="400" dirty="0"/>
          </a:p>
          <a:p>
            <a:pPr marL="179704" algn="l" rtl="0" eaLnBrk="0">
              <a:lnSpc>
                <a:spcPct val="90000"/>
              </a:lnSpc>
              <a:spcBef>
                <a:spcPts val="4"/>
              </a:spcBef>
              <a:tabLst/>
            </a:pPr>
            <a:r>
              <a:rPr sz="1700" b="1" kern="0" spc="30" dirty="0">
                <a:ln w="6537" cap="flat" cmpd="sng">
                  <a:solidFill>
                    <a:srgbClr val="FFFFFF">
                      <a:alpha val="100000"/>
                    </a:srgbClr>
                  </a:solidFill>
                  <a:prstDash val="solid"/>
                  <a:bevel/>
                </a:ln>
                <a:solidFill>
                  <a:srgbClr val="FFFFFF">
                    <a:alpha val="100000"/>
                  </a:srgbClr>
                </a:solidFill>
                <a:latin typeface="Microsoft YaHei"/>
                <a:ea typeface="Microsoft YaHei"/>
                <a:cs typeface="Microsoft YaHei"/>
              </a:rPr>
              <a:t>2.制版</a:t>
            </a:r>
            <a:endParaRPr lang="Microsoft YaHei" altLang="Microsoft YaHei" sz="1700" dirty="0"/>
          </a:p>
        </p:txBody>
      </p:sp>
      <p:sp>
        <p:nvSpPr>
          <p:cNvPr id="1464"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466" name="textbox 1466"/>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8" name="textbox 1468"/>
          <p:cNvSpPr/>
          <p:nvPr/>
        </p:nvSpPr>
        <p:spPr>
          <a:xfrm>
            <a:off x="815931" y="2187076"/>
            <a:ext cx="9976484" cy="2275204"/>
          </a:xfrm>
          <a:prstGeom prst="rect">
            <a:avLst/>
          </a:prstGeom>
        </p:spPr>
        <p:txBody>
          <a:bodyPr vert="horz" wrap="square" lIns="0" tIns="0" rIns="0" bIns="0"/>
          <a:lstStyle/>
          <a:p>
            <a:pPr algn="l" rtl="0" eaLnBrk="0">
              <a:lnSpc>
                <a:spcPct val="83341"/>
              </a:lnSpc>
              <a:tabLst/>
            </a:pPr>
            <a:endParaRPr lang="Arial" altLang="Arial" sz="100" dirty="0"/>
          </a:p>
          <a:p>
            <a:pPr marL="531494" algn="l" rtl="0" eaLnBrk="0">
              <a:lnSpc>
                <a:spcPts val="2022"/>
              </a:lnSpc>
              <a:tabLst/>
            </a:pPr>
            <a:r>
              <a:rPr sz="1400" kern="0" spc="-120" dirty="0">
                <a:solidFill>
                  <a:srgbClr val="000000">
                    <a:alpha val="100000"/>
                  </a:srgbClr>
                </a:solidFill>
                <a:latin typeface="Microsoft YaHei"/>
                <a:ea typeface="Microsoft YaHei"/>
                <a:cs typeface="Microsoft YaHei"/>
              </a:rPr>
              <a:t>（</a:t>
            </a:r>
            <a:r>
              <a:rPr sz="1400" kern="0" spc="-140" dirty="0">
                <a:solidFill>
                  <a:srgbClr val="000000">
                    <a:alpha val="100000"/>
                  </a:srgbClr>
                </a:solidFill>
                <a:latin typeface="Microsoft YaHei"/>
                <a:ea typeface="Microsoft YaHei"/>
                <a:cs typeface="Microsoft YaHei"/>
              </a:rPr>
              <a:t> </a:t>
            </a:r>
            <a:r>
              <a:rPr sz="1400" kern="0" spc="-120" dirty="0">
                <a:solidFill>
                  <a:srgbClr val="000000">
                    <a:alpha val="100000"/>
                  </a:srgbClr>
                </a:solidFill>
                <a:latin typeface="Microsoft YaHei"/>
                <a:ea typeface="Microsoft YaHei"/>
                <a:cs typeface="Microsoft YaHei"/>
              </a:rPr>
              <a:t>4</a:t>
            </a:r>
            <a:r>
              <a:rPr sz="1400" kern="0" spc="-70" dirty="0">
                <a:solidFill>
                  <a:srgbClr val="000000">
                    <a:alpha val="100000"/>
                  </a:srgbClr>
                </a:solidFill>
                <a:latin typeface="Microsoft YaHei"/>
                <a:ea typeface="Microsoft YaHei"/>
                <a:cs typeface="Microsoft YaHei"/>
              </a:rPr>
              <a:t> </a:t>
            </a:r>
            <a:r>
              <a:rPr sz="1400" kern="0" spc="-120" dirty="0">
                <a:solidFill>
                  <a:srgbClr val="000000">
                    <a:alpha val="100000"/>
                  </a:srgbClr>
                </a:solidFill>
                <a:latin typeface="Microsoft YaHei"/>
                <a:ea typeface="Microsoft YaHei"/>
                <a:cs typeface="Microsoft YaHei"/>
              </a:rPr>
              <a:t>）冲显</a:t>
            </a:r>
            <a:endParaRPr lang="Microsoft YaHei" altLang="Microsoft YaHei" sz="1400" dirty="0"/>
          </a:p>
          <a:p>
            <a:pPr algn="r" rtl="0" eaLnBrk="0">
              <a:lnSpc>
                <a:spcPct val="90000"/>
              </a:lnSpc>
              <a:spcBef>
                <a:spcPts val="772"/>
              </a:spcBef>
              <a:tabLst/>
            </a:pPr>
            <a:r>
              <a:rPr sz="1500" kern="0" spc="80" dirty="0">
                <a:solidFill>
                  <a:srgbClr val="000000">
                    <a:alpha val="100000"/>
                  </a:srgbClr>
                </a:solidFill>
                <a:latin typeface="Microsoft YaHei"/>
                <a:ea typeface="Microsoft YaHei"/>
                <a:cs typeface="Microsoft YaHei"/>
              </a:rPr>
              <a:t>曝光程序完成后，</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务必立即取出，</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用缓流水</a:t>
            </a:r>
            <a:r>
              <a:rPr sz="1500" kern="0" spc="-1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、急流水依次冲洗网面，</a:t>
            </a:r>
            <a:r>
              <a:rPr sz="1500" kern="0" spc="-2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网</a:t>
            </a:r>
            <a:r>
              <a:rPr sz="1500" kern="0" spc="70" dirty="0">
                <a:solidFill>
                  <a:srgbClr val="000000">
                    <a:alpha val="100000"/>
                  </a:srgbClr>
                </a:solidFill>
                <a:latin typeface="Microsoft YaHei"/>
                <a:ea typeface="Microsoft YaHei"/>
                <a:cs typeface="Microsoft YaHei"/>
              </a:rPr>
              <a:t>面的正反两面都要冲洗，</a:t>
            </a:r>
            <a:r>
              <a:rPr sz="1500" kern="0" spc="-31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直至图像清</a:t>
            </a:r>
            <a:endParaRPr lang="Microsoft YaHei" altLang="Microsoft YaHei" sz="1500" dirty="0"/>
          </a:p>
          <a:p>
            <a:pPr marL="12700" indent="12064" algn="l" rtl="0" eaLnBrk="0">
              <a:lnSpc>
                <a:spcPct val="143000"/>
              </a:lnSpc>
              <a:spcBef>
                <a:spcPts val="1"/>
              </a:spcBef>
              <a:tabLst/>
            </a:pPr>
            <a:r>
              <a:rPr sz="1500" kern="0" spc="80" dirty="0">
                <a:solidFill>
                  <a:srgbClr val="000000">
                    <a:alpha val="100000"/>
                  </a:srgbClr>
                </a:solidFill>
                <a:latin typeface="Microsoft YaHei"/>
                <a:ea typeface="Microsoft YaHei"/>
                <a:cs typeface="Microsoft YaHei"/>
              </a:rPr>
              <a:t>晰显出，</a:t>
            </a:r>
            <a:r>
              <a:rPr sz="1500" kern="0" spc="-2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图像部分是网孔通透部分</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。需要注意的是冲洗时间一定要足够，</a:t>
            </a:r>
            <a:r>
              <a:rPr sz="1500" kern="0" spc="-2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网版四角要冲洗到位</a:t>
            </a:r>
            <a:r>
              <a:rPr sz="1500" kern="0" spc="70" dirty="0">
                <a:solidFill>
                  <a:srgbClr val="000000">
                    <a:alpha val="100000"/>
                  </a:srgbClr>
                </a:solidFill>
                <a:latin typeface="Microsoft YaHei"/>
                <a:ea typeface="Microsoft YaHei"/>
                <a:cs typeface="Microsoft YaHei"/>
              </a:rPr>
              <a:t>，</a:t>
            </a:r>
            <a:r>
              <a:rPr sz="1500" kern="0" spc="-31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否则被冲洗掉的</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感光胶会随着水流侵入已经显象的网孔，</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导致无法印出</a:t>
            </a:r>
            <a:r>
              <a:rPr sz="1500" kern="0" spc="80" dirty="0">
                <a:solidFill>
                  <a:srgbClr val="000000">
                    <a:alpha val="100000"/>
                  </a:srgbClr>
                </a:solidFill>
                <a:latin typeface="Microsoft YaHei"/>
                <a:ea typeface="Microsoft YaHei"/>
                <a:cs typeface="Microsoft YaHei"/>
              </a:rPr>
              <a:t>图像</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33000"/>
              </a:lnSpc>
              <a:tabLst/>
            </a:pPr>
            <a:endParaRPr lang="Arial" altLang="Arial" sz="1000" dirty="0"/>
          </a:p>
          <a:p>
            <a:pPr algn="l" rtl="0" eaLnBrk="0">
              <a:lnSpc>
                <a:spcPct val="133000"/>
              </a:lnSpc>
              <a:tabLst/>
            </a:pPr>
            <a:endParaRPr lang="Arial" altLang="Arial" sz="1000" dirty="0"/>
          </a:p>
          <a:p>
            <a:pPr marL="494030" algn="l" rtl="0" eaLnBrk="0">
              <a:lnSpc>
                <a:spcPts val="2022"/>
              </a:lnSpc>
              <a:spcBef>
                <a:spcPts val="396"/>
              </a:spcBef>
              <a:tabLst/>
            </a:pPr>
            <a:r>
              <a:rPr sz="1300" kern="0" spc="-40" dirty="0">
                <a:solidFill>
                  <a:srgbClr val="000000">
                    <a:alpha val="100000"/>
                  </a:srgbClr>
                </a:solidFill>
                <a:latin typeface="Microsoft YaHei"/>
                <a:ea typeface="Microsoft YaHei"/>
                <a:cs typeface="Microsoft YaHei"/>
              </a:rPr>
              <a:t>（</a:t>
            </a:r>
            <a:r>
              <a:rPr sz="1300" kern="0" spc="-50" dirty="0">
                <a:solidFill>
                  <a:srgbClr val="000000">
                    <a:alpha val="100000"/>
                  </a:srgbClr>
                </a:solidFill>
                <a:latin typeface="Microsoft YaHei"/>
                <a:ea typeface="Microsoft YaHei"/>
                <a:cs typeface="Microsoft YaHei"/>
              </a:rPr>
              <a:t> </a:t>
            </a:r>
            <a:r>
              <a:rPr sz="1300" kern="0" spc="-40" dirty="0">
                <a:solidFill>
                  <a:srgbClr val="000000">
                    <a:alpha val="100000"/>
                  </a:srgbClr>
                </a:solidFill>
                <a:latin typeface="Microsoft YaHei"/>
                <a:ea typeface="Microsoft YaHei"/>
                <a:cs typeface="Microsoft YaHei"/>
              </a:rPr>
              <a:t>5 ）烘干</a:t>
            </a:r>
            <a:endParaRPr lang="Microsoft YaHei" altLang="Microsoft YaHei" sz="1300" dirty="0"/>
          </a:p>
          <a:p>
            <a:pPr algn="l" rtl="0" eaLnBrk="0">
              <a:lnSpc>
                <a:spcPct val="105000"/>
              </a:lnSpc>
              <a:tabLst/>
            </a:pPr>
            <a:endParaRPr lang="Arial" altLang="Arial" sz="600" dirty="0"/>
          </a:p>
          <a:p>
            <a:pPr marL="386715" algn="l" rtl="0" eaLnBrk="0">
              <a:lnSpc>
                <a:spcPct val="99000"/>
              </a:lnSpc>
              <a:spcBef>
                <a:spcPts val="2"/>
              </a:spcBef>
              <a:tabLst/>
            </a:pPr>
            <a:r>
              <a:rPr sz="1500" kern="0" spc="80" dirty="0">
                <a:solidFill>
                  <a:srgbClr val="000000">
                    <a:alpha val="100000"/>
                  </a:srgbClr>
                </a:solidFill>
                <a:latin typeface="Microsoft YaHei"/>
                <a:ea typeface="Microsoft YaHei"/>
                <a:cs typeface="Microsoft YaHei"/>
              </a:rPr>
              <a:t>冲显后的网版放置在有光的地方进行晾干，</a:t>
            </a:r>
            <a:r>
              <a:rPr sz="1500" kern="0" spc="-2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或使用烘燥箱和电扇</a:t>
            </a:r>
            <a:r>
              <a:rPr sz="1500" kern="0" spc="-1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、吹热风加速干燥</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470" name="textbox 1470"/>
          <p:cNvSpPr/>
          <p:nvPr/>
        </p:nvSpPr>
        <p:spPr>
          <a:xfrm>
            <a:off x="1124296" y="5258571"/>
            <a:ext cx="7326630" cy="605790"/>
          </a:xfrm>
          <a:prstGeom prst="rect">
            <a:avLst/>
          </a:prstGeom>
        </p:spPr>
        <p:txBody>
          <a:bodyPr vert="horz" wrap="square" lIns="0" tIns="0" rIns="0" bIns="0"/>
          <a:lstStyle/>
          <a:p>
            <a:pPr algn="l" rtl="0" eaLnBrk="0">
              <a:lnSpc>
                <a:spcPct val="83341"/>
              </a:lnSpc>
              <a:tabLst/>
            </a:pPr>
            <a:endParaRPr lang="Arial" altLang="Arial" sz="100" dirty="0"/>
          </a:p>
          <a:p>
            <a:pPr marL="185420" algn="l" rtl="0" eaLnBrk="0">
              <a:lnSpc>
                <a:spcPts val="2022"/>
              </a:lnSpc>
              <a:tabLst/>
            </a:pPr>
            <a:r>
              <a:rPr sz="1300" kern="0" spc="-40" dirty="0">
                <a:solidFill>
                  <a:srgbClr val="000000">
                    <a:alpha val="100000"/>
                  </a:srgbClr>
                </a:solidFill>
                <a:latin typeface="Microsoft YaHei"/>
                <a:ea typeface="Microsoft YaHei"/>
                <a:cs typeface="Microsoft YaHei"/>
              </a:rPr>
              <a:t>（</a:t>
            </a:r>
            <a:r>
              <a:rPr sz="1300" kern="0" spc="-50" dirty="0">
                <a:solidFill>
                  <a:srgbClr val="000000">
                    <a:alpha val="100000"/>
                  </a:srgbClr>
                </a:solidFill>
                <a:latin typeface="Microsoft YaHei"/>
                <a:ea typeface="Microsoft YaHei"/>
                <a:cs typeface="Microsoft YaHei"/>
              </a:rPr>
              <a:t> </a:t>
            </a:r>
            <a:r>
              <a:rPr sz="1300" kern="0" spc="-40" dirty="0">
                <a:solidFill>
                  <a:srgbClr val="000000">
                    <a:alpha val="100000"/>
                  </a:srgbClr>
                </a:solidFill>
                <a:latin typeface="Microsoft YaHei"/>
                <a:ea typeface="Microsoft YaHei"/>
                <a:cs typeface="Microsoft YaHei"/>
              </a:rPr>
              <a:t>6 ）修版</a:t>
            </a:r>
            <a:endParaRPr lang="Microsoft YaHei" altLang="Microsoft YaHei" sz="1300" dirty="0"/>
          </a:p>
          <a:p>
            <a:pPr algn="l" rtl="0" eaLnBrk="0">
              <a:lnSpc>
                <a:spcPct val="108000"/>
              </a:lnSpc>
              <a:tabLst/>
            </a:pPr>
            <a:endParaRPr lang="Arial" altLang="Arial" sz="600" dirty="0"/>
          </a:p>
          <a:p>
            <a:pPr algn="r" rtl="0" eaLnBrk="0">
              <a:lnSpc>
                <a:spcPct val="98000"/>
              </a:lnSpc>
              <a:spcBef>
                <a:spcPts val="1"/>
              </a:spcBef>
              <a:tabLst/>
            </a:pPr>
            <a:r>
              <a:rPr sz="1500" kern="0" spc="60" dirty="0">
                <a:solidFill>
                  <a:srgbClr val="000000">
                    <a:alpha val="100000"/>
                  </a:srgbClr>
                </a:solidFill>
                <a:latin typeface="Microsoft YaHei"/>
                <a:ea typeface="Microsoft YaHei"/>
                <a:cs typeface="Microsoft YaHei"/>
              </a:rPr>
              <a:t>首要将干燥的网版拿到透光台检查网版成像效果</a:t>
            </a:r>
            <a:r>
              <a:rPr sz="1500" kern="0" spc="-12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，根据艺术构思的草稿进行修正</a:t>
            </a:r>
            <a:r>
              <a:rPr sz="1500" kern="0" spc="-25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472" name="textbox 1472"/>
          <p:cNvSpPr/>
          <p:nvPr/>
        </p:nvSpPr>
        <p:spPr>
          <a:xfrm>
            <a:off x="230124" y="758952"/>
            <a:ext cx="2018029"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8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1500" b="1" kern="0" spc="-100" dirty="0">
                <a:solidFill>
                  <a:srgbClr val="FFFFFF">
                    <a:alpha val="100000"/>
                  </a:srgbClr>
                </a:solidFill>
                <a:latin typeface="Microsoft YaHei"/>
                <a:ea typeface="Microsoft YaHei"/>
                <a:cs typeface="Microsoft YaHei"/>
              </a:rPr>
              <a:t> </a:t>
            </a:r>
            <a:r>
              <a:rPr sz="1500" b="1" kern="0" spc="-8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三</a:t>
            </a:r>
            <a:r>
              <a:rPr sz="1500" b="1" kern="0" spc="-80" dirty="0">
                <a:solidFill>
                  <a:srgbClr val="FFFFFF">
                    <a:alpha val="100000"/>
                  </a:srgbClr>
                </a:solidFill>
                <a:latin typeface="Microsoft YaHei"/>
                <a:ea typeface="Microsoft YaHei"/>
                <a:cs typeface="Microsoft YaHei"/>
              </a:rPr>
              <a:t> </a:t>
            </a:r>
            <a:r>
              <a:rPr sz="1500" b="1" kern="0" spc="-8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）机器感光制</a:t>
            </a:r>
            <a:r>
              <a:rPr sz="1500" b="1" kern="0" spc="-9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版</a:t>
            </a:r>
            <a:endParaRPr lang="Microsoft YaHei" altLang="Microsoft YaHei" sz="1500" dirty="0"/>
          </a:p>
        </p:txBody>
      </p:sp>
      <p:sp>
        <p:nvSpPr>
          <p:cNvPr id="1474" name="textbox 1474"/>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、丝网版画创作与案例演示</a:t>
            </a:r>
            <a:endParaRPr lang="Microsoft YaHei" altLang="Microsoft YaHei" sz="1500" dirty="0"/>
          </a:p>
        </p:txBody>
      </p:sp>
      <p:sp>
        <p:nvSpPr>
          <p:cNvPr id="1476" name="textbox 1476"/>
          <p:cNvSpPr/>
          <p:nvPr/>
        </p:nvSpPr>
        <p:spPr>
          <a:xfrm>
            <a:off x="5170932" y="1456944"/>
            <a:ext cx="919480" cy="368934"/>
          </a:xfrm>
          <a:prstGeom prst="rect">
            <a:avLst/>
          </a:prstGeom>
          <a:solidFill>
            <a:srgbClr val="FC4007"/>
          </a:solidFill>
        </p:spPr>
        <p:txBody>
          <a:bodyPr vert="horz" wrap="square" lIns="0" tIns="0" rIns="0" bIns="0"/>
          <a:lstStyle/>
          <a:p>
            <a:pPr algn="l" rtl="0" eaLnBrk="0">
              <a:lnSpc>
                <a:spcPct val="106000"/>
              </a:lnSpc>
              <a:tabLst/>
            </a:pPr>
            <a:endParaRPr lang="Arial" altLang="Arial" sz="400" dirty="0"/>
          </a:p>
          <a:p>
            <a:pPr marL="179704" algn="l" rtl="0" eaLnBrk="0">
              <a:lnSpc>
                <a:spcPct val="90000"/>
              </a:lnSpc>
              <a:spcBef>
                <a:spcPts val="4"/>
              </a:spcBef>
              <a:tabLst/>
            </a:pPr>
            <a:r>
              <a:rPr sz="1700" b="1" kern="0" spc="30" dirty="0">
                <a:ln w="6537" cap="flat" cmpd="sng">
                  <a:solidFill>
                    <a:srgbClr val="FFFFFF">
                      <a:alpha val="100000"/>
                    </a:srgbClr>
                  </a:solidFill>
                  <a:prstDash val="solid"/>
                  <a:bevel/>
                </a:ln>
                <a:solidFill>
                  <a:srgbClr val="FFFFFF">
                    <a:alpha val="100000"/>
                  </a:srgbClr>
                </a:solidFill>
                <a:latin typeface="Microsoft YaHei"/>
                <a:ea typeface="Microsoft YaHei"/>
                <a:cs typeface="Microsoft YaHei"/>
              </a:rPr>
              <a:t>2.制版</a:t>
            </a:r>
            <a:endParaRPr lang="Microsoft YaHei" altLang="Microsoft YaHei" sz="1700" dirty="0"/>
          </a:p>
        </p:txBody>
      </p:sp>
      <p:sp>
        <p:nvSpPr>
          <p:cNvPr id="1478"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480" name="textbox 1480"/>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2" name="textbox 1482"/>
          <p:cNvSpPr/>
          <p:nvPr/>
        </p:nvSpPr>
        <p:spPr>
          <a:xfrm>
            <a:off x="3877614" y="1847215"/>
            <a:ext cx="3980179" cy="2800350"/>
          </a:xfrm>
          <a:prstGeom prst="rect">
            <a:avLst/>
          </a:prstGeom>
        </p:spPr>
        <p:txBody>
          <a:bodyPr vert="horz" wrap="square" lIns="0" tIns="0" rIns="0" bIns="0"/>
          <a:lstStyle/>
          <a:p>
            <a:pPr algn="l" rtl="0" eaLnBrk="0">
              <a:lnSpc>
                <a:spcPct val="94642"/>
              </a:lnSpc>
              <a:tabLst/>
            </a:pPr>
            <a:endParaRPr lang="Arial" altLang="Arial" sz="100" dirty="0"/>
          </a:p>
          <a:p>
            <a:pPr marL="12700" algn="l" rtl="0" eaLnBrk="0">
              <a:lnSpc>
                <a:spcPct val="90000"/>
              </a:lnSpc>
              <a:tabLst/>
            </a:pPr>
            <a:r>
              <a:rPr sz="2300" b="1" kern="0" spc="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2300" b="1" kern="0" spc="-230" dirty="0">
                <a:solidFill>
                  <a:srgbClr val="0000FF">
                    <a:alpha val="100000"/>
                  </a:srgbClr>
                </a:solidFill>
                <a:latin typeface="Microsoft YaHei"/>
                <a:ea typeface="Microsoft YaHei"/>
                <a:cs typeface="Microsoft YaHei"/>
              </a:rPr>
              <a:t> </a:t>
            </a:r>
            <a:r>
              <a:rPr sz="2300" b="1" kern="0" spc="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、丝网版画创作与案例</a:t>
            </a:r>
            <a:r>
              <a:rPr sz="2300" b="1" kern="0" spc="5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演示</a:t>
            </a:r>
            <a:endParaRPr lang="Microsoft YaHei" altLang="Microsoft YaHei" sz="2300" dirty="0"/>
          </a:p>
          <a:p>
            <a:pPr algn="l" rtl="0" eaLnBrk="0">
              <a:lnSpc>
                <a:spcPct val="132000"/>
              </a:lnSpc>
              <a:tabLst/>
            </a:pPr>
            <a:endParaRPr lang="Arial" altLang="Arial" sz="1000" dirty="0"/>
          </a:p>
          <a:p>
            <a:pPr algn="l" rtl="0" eaLnBrk="0">
              <a:lnSpc>
                <a:spcPct val="133000"/>
              </a:lnSpc>
              <a:tabLst/>
            </a:pPr>
            <a:endParaRPr lang="Arial" altLang="Arial" sz="1000" dirty="0"/>
          </a:p>
          <a:p>
            <a:pPr algn="l" rtl="0" eaLnBrk="0">
              <a:lnSpc>
                <a:spcPct val="133000"/>
              </a:lnSpc>
              <a:tabLst/>
            </a:pPr>
            <a:endParaRPr lang="Arial" altLang="Arial" sz="1000" dirty="0"/>
          </a:p>
          <a:p>
            <a:pPr marL="145414" algn="l" rtl="0" eaLnBrk="0">
              <a:lnSpc>
                <a:spcPts val="2542"/>
              </a:lnSpc>
              <a:spcBef>
                <a:spcPts val="577"/>
              </a:spcBef>
              <a:tabLst/>
            </a:pPr>
            <a:r>
              <a:rPr sz="1900" b="1" kern="0" spc="-14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a:t>
            </a:r>
            <a:r>
              <a:rPr sz="1900" b="1" kern="0" spc="-110" dirty="0">
                <a:solidFill>
                  <a:srgbClr val="A6A6A6">
                    <a:alpha val="100000"/>
                  </a:srgbClr>
                </a:solidFill>
                <a:latin typeface="Microsoft YaHei"/>
                <a:ea typeface="Microsoft YaHei"/>
                <a:cs typeface="Microsoft YaHei"/>
              </a:rPr>
              <a:t> </a:t>
            </a:r>
            <a:r>
              <a:rPr sz="1900" b="1" kern="0" spc="-14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一</a:t>
            </a:r>
            <a:r>
              <a:rPr sz="1900" b="1" kern="0" spc="-250" dirty="0">
                <a:solidFill>
                  <a:srgbClr val="A6A6A6">
                    <a:alpha val="100000"/>
                  </a:srgbClr>
                </a:solidFill>
                <a:latin typeface="Microsoft YaHei"/>
                <a:ea typeface="Microsoft YaHei"/>
                <a:cs typeface="Microsoft YaHei"/>
              </a:rPr>
              <a:t> </a:t>
            </a:r>
            <a:r>
              <a:rPr sz="1900" b="1" kern="0" spc="-14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）工具及材料</a:t>
            </a:r>
            <a:endParaRPr lang="Microsoft YaHei" altLang="Microsoft YaHei" sz="1900" dirty="0"/>
          </a:p>
          <a:p>
            <a:pPr marL="145414" algn="l" rtl="0" eaLnBrk="0">
              <a:lnSpc>
                <a:spcPts val="3599"/>
              </a:lnSpc>
              <a:tabLst/>
            </a:pPr>
            <a:r>
              <a:rPr sz="1900" b="1" kern="0" spc="-17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a:t>
            </a:r>
            <a:r>
              <a:rPr sz="1900" b="1" kern="0" spc="-150" dirty="0">
                <a:solidFill>
                  <a:srgbClr val="A6A6A6">
                    <a:alpha val="100000"/>
                  </a:srgbClr>
                </a:solidFill>
                <a:latin typeface="Microsoft YaHei"/>
                <a:ea typeface="Microsoft YaHei"/>
                <a:cs typeface="Microsoft YaHei"/>
              </a:rPr>
              <a:t> </a:t>
            </a:r>
            <a:r>
              <a:rPr sz="1900" b="1" kern="0" spc="-17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二</a:t>
            </a:r>
            <a:r>
              <a:rPr sz="1900" b="1" kern="0" spc="-240" dirty="0">
                <a:solidFill>
                  <a:srgbClr val="A6A6A6">
                    <a:alpha val="100000"/>
                  </a:srgbClr>
                </a:solidFill>
                <a:latin typeface="Microsoft YaHei"/>
                <a:ea typeface="Microsoft YaHei"/>
                <a:cs typeface="Microsoft YaHei"/>
              </a:rPr>
              <a:t> </a:t>
            </a:r>
            <a:r>
              <a:rPr sz="1900" b="1" kern="0" spc="-17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）手工制版</a:t>
            </a:r>
            <a:endParaRPr lang="Microsoft YaHei" altLang="Microsoft YaHei" sz="1900" dirty="0"/>
          </a:p>
          <a:p>
            <a:pPr marL="145414" algn="l" rtl="0" eaLnBrk="0">
              <a:lnSpc>
                <a:spcPts val="2542"/>
              </a:lnSpc>
              <a:spcBef>
                <a:spcPts val="1058"/>
              </a:spcBef>
              <a:tabLst/>
            </a:pPr>
            <a:r>
              <a:rPr sz="1900" b="1" kern="0" spc="-11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a:t>
            </a:r>
            <a:r>
              <a:rPr sz="1900" b="1" kern="0" spc="-140" dirty="0">
                <a:solidFill>
                  <a:srgbClr val="A6A6A6">
                    <a:alpha val="100000"/>
                  </a:srgbClr>
                </a:solidFill>
                <a:latin typeface="Microsoft YaHei"/>
                <a:ea typeface="Microsoft YaHei"/>
                <a:cs typeface="Microsoft YaHei"/>
              </a:rPr>
              <a:t> </a:t>
            </a:r>
            <a:r>
              <a:rPr sz="1900" b="1" kern="0" spc="-11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三</a:t>
            </a:r>
            <a:r>
              <a:rPr sz="1900" b="1" kern="0" spc="-240" dirty="0">
                <a:solidFill>
                  <a:srgbClr val="A6A6A6">
                    <a:alpha val="100000"/>
                  </a:srgbClr>
                </a:solidFill>
                <a:latin typeface="Microsoft YaHei"/>
                <a:ea typeface="Microsoft YaHei"/>
                <a:cs typeface="Microsoft YaHei"/>
              </a:rPr>
              <a:t> </a:t>
            </a:r>
            <a:r>
              <a:rPr sz="1900" b="1" kern="0" spc="-11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）机器感光制版</a:t>
            </a:r>
            <a:endParaRPr lang="Microsoft YaHei" altLang="Microsoft YaHei" sz="1900" dirty="0"/>
          </a:p>
          <a:p>
            <a:pPr algn="l" rtl="0" eaLnBrk="0">
              <a:lnSpc>
                <a:spcPct val="100000"/>
              </a:lnSpc>
              <a:tabLst/>
            </a:pPr>
            <a:endParaRPr lang="Arial" altLang="Arial" sz="1000" dirty="0"/>
          </a:p>
          <a:p>
            <a:pPr algn="l" rtl="0" eaLnBrk="0">
              <a:lnSpc>
                <a:spcPct val="9874"/>
              </a:lnSpc>
              <a:tabLst/>
            </a:pPr>
            <a:endParaRPr lang="Arial" altLang="Arial" sz="100" dirty="0"/>
          </a:p>
          <a:p>
            <a:pPr marL="130175" algn="l" rtl="0" eaLnBrk="0">
              <a:lnSpc>
                <a:spcPts val="3043"/>
              </a:lnSpc>
              <a:tabLst/>
            </a:pPr>
            <a:r>
              <a:rPr sz="2300" b="1" kern="0" spc="4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(四)丝网版画的印刷</a:t>
            </a:r>
            <a:endParaRPr lang="Microsoft YaHei" altLang="Microsoft YaHei" sz="2300" dirty="0"/>
          </a:p>
        </p:txBody>
      </p:sp>
      <p:sp>
        <p:nvSpPr>
          <p:cNvPr id="1484"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486" name="textbox 1486"/>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8" name="textbox 1488"/>
          <p:cNvSpPr/>
          <p:nvPr/>
        </p:nvSpPr>
        <p:spPr>
          <a:xfrm>
            <a:off x="880499" y="4361316"/>
            <a:ext cx="9674225" cy="1226819"/>
          </a:xfrm>
          <a:prstGeom prst="rect">
            <a:avLst/>
          </a:prstGeom>
        </p:spPr>
        <p:txBody>
          <a:bodyPr vert="horz" wrap="square" lIns="0" tIns="0" rIns="0" bIns="0"/>
          <a:lstStyle/>
          <a:p>
            <a:pPr algn="l" rtl="0" eaLnBrk="0">
              <a:lnSpc>
                <a:spcPct val="83341"/>
              </a:lnSpc>
              <a:tabLst/>
            </a:pPr>
            <a:endParaRPr lang="Arial" altLang="Arial" sz="100" dirty="0"/>
          </a:p>
          <a:p>
            <a:pPr marL="531494" algn="l" rtl="0" eaLnBrk="0">
              <a:lnSpc>
                <a:spcPts val="2022"/>
              </a:lnSpc>
              <a:tabLst/>
            </a:pPr>
            <a:r>
              <a:rPr sz="1400" kern="0" spc="-60" dirty="0">
                <a:solidFill>
                  <a:srgbClr val="000000">
                    <a:alpha val="100000"/>
                  </a:srgbClr>
                </a:solidFill>
                <a:latin typeface="Microsoft YaHei"/>
                <a:ea typeface="Microsoft YaHei"/>
                <a:cs typeface="Microsoft YaHei"/>
              </a:rPr>
              <a:t>（</a:t>
            </a:r>
            <a:r>
              <a:rPr sz="1400" kern="0" spc="-50" dirty="0">
                <a:solidFill>
                  <a:srgbClr val="000000">
                    <a:alpha val="100000"/>
                  </a:srgbClr>
                </a:solidFill>
                <a:latin typeface="Microsoft YaHei"/>
                <a:ea typeface="Microsoft YaHei"/>
                <a:cs typeface="Microsoft YaHei"/>
              </a:rPr>
              <a:t> </a:t>
            </a:r>
            <a:r>
              <a:rPr sz="1400" kern="0" spc="-60" dirty="0">
                <a:solidFill>
                  <a:srgbClr val="000000">
                    <a:alpha val="100000"/>
                  </a:srgbClr>
                </a:solidFill>
                <a:latin typeface="Microsoft YaHei"/>
                <a:ea typeface="Microsoft YaHei"/>
                <a:cs typeface="Microsoft YaHei"/>
              </a:rPr>
              <a:t>2 ）</a:t>
            </a:r>
            <a:r>
              <a:rPr sz="1400" kern="0" spc="-290" dirty="0">
                <a:solidFill>
                  <a:srgbClr val="000000">
                    <a:alpha val="100000"/>
                  </a:srgbClr>
                </a:solidFill>
                <a:latin typeface="Microsoft YaHei"/>
                <a:ea typeface="Microsoft YaHei"/>
                <a:cs typeface="Microsoft YaHei"/>
              </a:rPr>
              <a:t> </a:t>
            </a:r>
            <a:r>
              <a:rPr sz="1400" kern="0" spc="-60" dirty="0">
                <a:solidFill>
                  <a:srgbClr val="000000">
                    <a:alpha val="100000"/>
                  </a:srgbClr>
                </a:solidFill>
                <a:latin typeface="Microsoft YaHei"/>
                <a:ea typeface="Microsoft YaHei"/>
                <a:cs typeface="Microsoft YaHei"/>
              </a:rPr>
              <a:t>固定网版</a:t>
            </a:r>
            <a:endParaRPr lang="Microsoft YaHei" altLang="Microsoft YaHei" sz="1400" dirty="0"/>
          </a:p>
          <a:p>
            <a:pPr marL="418465" algn="l" rtl="0" eaLnBrk="0">
              <a:lnSpc>
                <a:spcPct val="90000"/>
              </a:lnSpc>
              <a:spcBef>
                <a:spcPts val="772"/>
              </a:spcBef>
              <a:tabLst/>
            </a:pPr>
            <a:r>
              <a:rPr sz="1500" kern="0" spc="90" dirty="0">
                <a:solidFill>
                  <a:srgbClr val="000000">
                    <a:alpha val="100000"/>
                  </a:srgbClr>
                </a:solidFill>
                <a:latin typeface="Microsoft YaHei"/>
                <a:ea typeface="Microsoft YaHei"/>
                <a:cs typeface="Microsoft YaHei"/>
              </a:rPr>
              <a:t>确保网框被固定牢固，</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其一，</a:t>
            </a:r>
            <a:r>
              <a:rPr sz="1500" kern="0" spc="-3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确认转印透明胶片</a:t>
            </a:r>
            <a:r>
              <a:rPr sz="1500" kern="0" spc="80" dirty="0">
                <a:solidFill>
                  <a:srgbClr val="000000">
                    <a:alpha val="100000"/>
                  </a:srgbClr>
                </a:solidFill>
                <a:latin typeface="Microsoft YaHei"/>
                <a:ea typeface="Microsoft YaHei"/>
                <a:cs typeface="Microsoft YaHei"/>
              </a:rPr>
              <a:t>能够在恰当的位置掀开</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。其二，</a:t>
            </a:r>
            <a:r>
              <a:rPr sz="1500" kern="0" spc="-3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确认网版与承印纸之间</a:t>
            </a:r>
            <a:endParaRPr lang="Microsoft YaHei" altLang="Microsoft YaHei" sz="1500" dirty="0"/>
          </a:p>
          <a:p>
            <a:pPr marL="21590" indent="-8889" algn="l" rtl="0" eaLnBrk="0">
              <a:lnSpc>
                <a:spcPct val="140000"/>
              </a:lnSpc>
              <a:spcBef>
                <a:spcPts val="6"/>
              </a:spcBef>
              <a:tabLst/>
            </a:pPr>
            <a:r>
              <a:rPr sz="1500" kern="0" spc="80" dirty="0">
                <a:solidFill>
                  <a:srgbClr val="000000">
                    <a:alpha val="100000"/>
                  </a:srgbClr>
                </a:solidFill>
                <a:latin typeface="Microsoft YaHei"/>
                <a:ea typeface="Microsoft YaHei"/>
                <a:cs typeface="Microsoft YaHei"/>
              </a:rPr>
              <a:t>保持0.5厘米的纵向距离</a:t>
            </a:r>
            <a:r>
              <a:rPr sz="1500" kern="0" spc="-1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，作用是留下纵向空间使网布在印</a:t>
            </a:r>
            <a:r>
              <a:rPr sz="1500" kern="0" spc="70" dirty="0">
                <a:solidFill>
                  <a:srgbClr val="000000">
                    <a:alpha val="100000"/>
                  </a:srgbClr>
                </a:solidFill>
                <a:latin typeface="Microsoft YaHei"/>
                <a:ea typeface="Microsoft YaHei"/>
                <a:cs typeface="Microsoft YaHei"/>
              </a:rPr>
              <a:t>刷完颜色后自然弹回原状</a:t>
            </a:r>
            <a:r>
              <a:rPr sz="1500" kern="0" spc="-16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。其三，</a:t>
            </a:r>
            <a:r>
              <a:rPr sz="1500" kern="0" spc="-2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印刷图像</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、印刷</a:t>
            </a:r>
            <a:r>
              <a:rPr sz="1500" kern="0" spc="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台</a:t>
            </a:r>
            <a:r>
              <a:rPr sz="1500" kern="0" spc="-10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、印纸</a:t>
            </a:r>
            <a:r>
              <a:rPr sz="1500" kern="0" spc="-14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、印刷网框的纵向中线要对齐</a:t>
            </a:r>
            <a:r>
              <a:rPr sz="1500" kern="0" spc="-25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490" name="textbox 1490"/>
          <p:cNvSpPr/>
          <p:nvPr/>
        </p:nvSpPr>
        <p:spPr>
          <a:xfrm>
            <a:off x="861975" y="2628401"/>
            <a:ext cx="9973944" cy="903605"/>
          </a:xfrm>
          <a:prstGeom prst="rect">
            <a:avLst/>
          </a:prstGeom>
        </p:spPr>
        <p:txBody>
          <a:bodyPr vert="horz" wrap="square" lIns="0" tIns="0" rIns="0" bIns="0"/>
          <a:lstStyle/>
          <a:p>
            <a:pPr algn="l" rtl="0" eaLnBrk="0">
              <a:lnSpc>
                <a:spcPct val="83341"/>
              </a:lnSpc>
              <a:tabLst/>
            </a:pPr>
            <a:endParaRPr lang="Arial" altLang="Arial" sz="100" dirty="0"/>
          </a:p>
          <a:p>
            <a:pPr marL="528955" algn="l" rtl="0" eaLnBrk="0">
              <a:lnSpc>
                <a:spcPts val="2022"/>
              </a:lnSpc>
              <a:tabLst/>
            </a:pPr>
            <a:r>
              <a:rPr sz="1400" kern="0" spc="-80" dirty="0">
                <a:solidFill>
                  <a:srgbClr val="000000">
                    <a:alpha val="100000"/>
                  </a:srgbClr>
                </a:solidFill>
                <a:latin typeface="Microsoft YaHei"/>
                <a:ea typeface="Microsoft YaHei"/>
                <a:cs typeface="Microsoft YaHei"/>
              </a:rPr>
              <a:t>（ 1</a:t>
            </a:r>
            <a:r>
              <a:rPr sz="1400" kern="0" spc="-50" dirty="0">
                <a:solidFill>
                  <a:srgbClr val="000000">
                    <a:alpha val="100000"/>
                  </a:srgbClr>
                </a:solidFill>
                <a:latin typeface="Microsoft YaHei"/>
                <a:ea typeface="Microsoft YaHei"/>
                <a:cs typeface="Microsoft YaHei"/>
              </a:rPr>
              <a:t> </a:t>
            </a:r>
            <a:r>
              <a:rPr sz="1400" kern="0" spc="-80" dirty="0">
                <a:solidFill>
                  <a:srgbClr val="000000">
                    <a:alpha val="100000"/>
                  </a:srgbClr>
                </a:solidFill>
                <a:latin typeface="Microsoft YaHei"/>
                <a:ea typeface="Microsoft YaHei"/>
                <a:cs typeface="Microsoft YaHei"/>
              </a:rPr>
              <a:t>）调油墨</a:t>
            </a:r>
            <a:endParaRPr lang="Microsoft YaHei" altLang="Microsoft YaHei" sz="1400" dirty="0"/>
          </a:p>
          <a:p>
            <a:pPr algn="r" rtl="0" eaLnBrk="0">
              <a:lnSpc>
                <a:spcPct val="90000"/>
              </a:lnSpc>
              <a:spcBef>
                <a:spcPts val="772"/>
              </a:spcBef>
              <a:tabLst/>
            </a:pPr>
            <a:r>
              <a:rPr sz="1500" kern="0" spc="90" dirty="0">
                <a:solidFill>
                  <a:srgbClr val="000000">
                    <a:alpha val="100000"/>
                  </a:srgbClr>
                </a:solidFill>
                <a:latin typeface="Microsoft YaHei"/>
                <a:ea typeface="Microsoft YaHei"/>
                <a:cs typeface="Microsoft YaHei"/>
              </a:rPr>
              <a:t>不同的丝网网目</a:t>
            </a:r>
            <a:r>
              <a:rPr sz="1500" kern="0" spc="-1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、不同的印刷时长和不同类别颜</a:t>
            </a:r>
            <a:r>
              <a:rPr sz="1500" kern="0" spc="80" dirty="0">
                <a:solidFill>
                  <a:srgbClr val="000000">
                    <a:alpha val="100000"/>
                  </a:srgbClr>
                </a:solidFill>
                <a:latin typeface="Microsoft YaHei"/>
                <a:ea typeface="Microsoft YaHei"/>
                <a:cs typeface="Microsoft YaHei"/>
              </a:rPr>
              <a:t>料匹配不同的颜料稀稠度；</a:t>
            </a:r>
            <a:r>
              <a:rPr sz="1500" kern="0" spc="-2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不同的颜料选用不同的溶剂，</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如</a:t>
            </a:r>
            <a:endParaRPr lang="Microsoft YaHei" altLang="Microsoft YaHei" sz="1500" dirty="0"/>
          </a:p>
          <a:p>
            <a:pPr marL="12700" algn="l" rtl="0" eaLnBrk="0">
              <a:lnSpc>
                <a:spcPts val="2499"/>
              </a:lnSpc>
              <a:tabLst/>
            </a:pPr>
            <a:r>
              <a:rPr sz="1500" kern="0" spc="80" dirty="0">
                <a:solidFill>
                  <a:srgbClr val="000000">
                    <a:alpha val="100000"/>
                  </a:srgbClr>
                </a:solidFill>
                <a:latin typeface="Microsoft YaHei"/>
                <a:ea typeface="Microsoft YaHei"/>
                <a:cs typeface="Microsoft YaHei"/>
              </a:rPr>
              <a:t>油性颜色和水性颜色；</a:t>
            </a:r>
            <a:r>
              <a:rPr sz="1500" kern="0" spc="-28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调配颜料可以配合各种添加剂使用，</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如透明</a:t>
            </a:r>
            <a:r>
              <a:rPr sz="1500" kern="0" spc="70" dirty="0">
                <a:solidFill>
                  <a:srgbClr val="000000">
                    <a:alpha val="100000"/>
                  </a:srgbClr>
                </a:solidFill>
                <a:latin typeface="Microsoft YaHei"/>
                <a:ea typeface="Microsoft YaHei"/>
                <a:cs typeface="Microsoft YaHei"/>
              </a:rPr>
              <a:t>剂</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、缓干剂等</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492" name="textbox 1492"/>
          <p:cNvSpPr/>
          <p:nvPr/>
        </p:nvSpPr>
        <p:spPr>
          <a:xfrm>
            <a:off x="230124" y="758952"/>
            <a:ext cx="1958339"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113664" algn="l" rtl="0" eaLnBrk="0">
              <a:lnSpc>
                <a:spcPts val="2022"/>
              </a:lnSpc>
              <a:tabLst/>
            </a:pPr>
            <a:r>
              <a:rPr sz="1500" kern="0" spc="7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(四)丝网版画的印刷</a:t>
            </a:r>
            <a:endParaRPr lang="Microsoft YaHei" altLang="Microsoft YaHei" sz="1500" dirty="0"/>
          </a:p>
        </p:txBody>
      </p:sp>
      <p:sp>
        <p:nvSpPr>
          <p:cNvPr id="1494" name="textbox 1494"/>
          <p:cNvSpPr/>
          <p:nvPr/>
        </p:nvSpPr>
        <p:spPr>
          <a:xfrm>
            <a:off x="5170932" y="1456944"/>
            <a:ext cx="1377950" cy="368934"/>
          </a:xfrm>
          <a:prstGeom prst="rect">
            <a:avLst/>
          </a:prstGeom>
          <a:solidFill>
            <a:srgbClr val="FC4007"/>
          </a:solidFill>
        </p:spPr>
        <p:txBody>
          <a:bodyPr vert="horz" wrap="square" lIns="0" tIns="0" rIns="0" bIns="0"/>
          <a:lstStyle/>
          <a:p>
            <a:pPr algn="l" rtl="0" eaLnBrk="0">
              <a:lnSpc>
                <a:spcPct val="126000"/>
              </a:lnSpc>
              <a:tabLst/>
            </a:pPr>
            <a:endParaRPr lang="Arial" altLang="Arial" sz="300" dirty="0"/>
          </a:p>
          <a:p>
            <a:pPr marL="189229" algn="l" rtl="0" eaLnBrk="0">
              <a:lnSpc>
                <a:spcPct val="92000"/>
              </a:lnSpc>
              <a:spcBef>
                <a:spcPts val="3"/>
              </a:spcBef>
              <a:tabLst/>
            </a:pPr>
            <a:r>
              <a:rPr sz="1700" kern="0" spc="60" dirty="0">
                <a:ln w="6537" cap="flat" cmpd="sng">
                  <a:solidFill>
                    <a:srgbClr val="FFFFFF">
                      <a:alpha val="100000"/>
                    </a:srgbClr>
                  </a:solidFill>
                  <a:prstDash val="solid"/>
                  <a:bevel/>
                </a:ln>
                <a:solidFill>
                  <a:srgbClr val="FFFFFF">
                    <a:alpha val="100000"/>
                  </a:srgbClr>
                </a:solidFill>
                <a:latin typeface="Microsoft YaHei"/>
                <a:ea typeface="Microsoft YaHei"/>
                <a:cs typeface="Microsoft YaHei"/>
              </a:rPr>
              <a:t>1.印前准备</a:t>
            </a:r>
            <a:endParaRPr lang="Microsoft YaHei" altLang="Microsoft YaHei" sz="1700" dirty="0"/>
          </a:p>
        </p:txBody>
      </p:sp>
      <p:sp>
        <p:nvSpPr>
          <p:cNvPr id="1496" name="textbox 1496"/>
          <p:cNvSpPr/>
          <p:nvPr/>
        </p:nvSpPr>
        <p:spPr>
          <a:xfrm>
            <a:off x="219245" y="414543"/>
            <a:ext cx="2663825" cy="236854"/>
          </a:xfrm>
          <a:prstGeom prst="rect">
            <a:avLst/>
          </a:prstGeom>
        </p:spPr>
        <p:txBody>
          <a:bodyPr vert="horz" wrap="square" lIns="0" tIns="0" rIns="0" bIns="0"/>
          <a:lstStyle/>
          <a:p>
            <a:pPr algn="l" rtl="0" eaLnBrk="0">
              <a:lnSpc>
                <a:spcPct val="87782"/>
              </a:lnSpc>
              <a:tabLst/>
            </a:pPr>
            <a:endParaRPr lang="Arial" altLang="Arial" sz="100" dirty="0"/>
          </a:p>
          <a:p>
            <a:pPr marL="12700" algn="l" rtl="0" eaLnBrk="0">
              <a:lnSpc>
                <a:spcPct val="92000"/>
              </a:lnSpc>
              <a:tabLst/>
            </a:pPr>
            <a:r>
              <a:rPr sz="1500"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kern="0" spc="-110" dirty="0">
                <a:solidFill>
                  <a:srgbClr val="0000FF">
                    <a:alpha val="100000"/>
                  </a:srgbClr>
                </a:solidFill>
                <a:latin typeface="Microsoft YaHei"/>
                <a:ea typeface="Microsoft YaHei"/>
                <a:cs typeface="Microsoft YaHei"/>
              </a:rPr>
              <a:t> </a:t>
            </a:r>
            <a:r>
              <a:rPr sz="1500"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、丝网版画创作与案例演示</a:t>
            </a:r>
            <a:endParaRPr lang="Microsoft YaHei" altLang="Microsoft YaHei" sz="1500" dirty="0"/>
          </a:p>
        </p:txBody>
      </p:sp>
      <p:sp>
        <p:nvSpPr>
          <p:cNvPr id="1498"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500" name="textbox 1500"/>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2" name="textbox 1502"/>
          <p:cNvSpPr/>
          <p:nvPr/>
        </p:nvSpPr>
        <p:spPr>
          <a:xfrm>
            <a:off x="796854" y="2279151"/>
            <a:ext cx="10175875" cy="2828925"/>
          </a:xfrm>
          <a:prstGeom prst="rect">
            <a:avLst/>
          </a:prstGeom>
        </p:spPr>
        <p:txBody>
          <a:bodyPr vert="horz" wrap="square" lIns="0" tIns="0" rIns="0" bIns="0"/>
          <a:lstStyle/>
          <a:p>
            <a:pPr algn="l" rtl="0" eaLnBrk="0">
              <a:lnSpc>
                <a:spcPct val="83341"/>
              </a:lnSpc>
              <a:tabLst/>
            </a:pPr>
            <a:endParaRPr lang="Arial" altLang="Arial" sz="100" dirty="0"/>
          </a:p>
          <a:p>
            <a:pPr marL="530859" algn="l" rtl="0" eaLnBrk="0">
              <a:lnSpc>
                <a:spcPts val="2022"/>
              </a:lnSpc>
              <a:tabLst/>
            </a:pPr>
            <a:r>
              <a:rPr sz="1500" kern="0" spc="-130" dirty="0">
                <a:solidFill>
                  <a:srgbClr val="000000">
                    <a:alpha val="100000"/>
                  </a:srgbClr>
                </a:solidFill>
                <a:latin typeface="Microsoft YaHei"/>
                <a:ea typeface="Microsoft YaHei"/>
                <a:cs typeface="Microsoft YaHei"/>
              </a:rPr>
              <a:t>（</a:t>
            </a:r>
            <a:r>
              <a:rPr sz="1500" kern="0" spc="-120" dirty="0">
                <a:solidFill>
                  <a:srgbClr val="000000">
                    <a:alpha val="100000"/>
                  </a:srgbClr>
                </a:solidFill>
                <a:latin typeface="Microsoft YaHei"/>
                <a:ea typeface="Microsoft YaHei"/>
                <a:cs typeface="Microsoft YaHei"/>
              </a:rPr>
              <a:t> </a:t>
            </a:r>
            <a:r>
              <a:rPr sz="1500" kern="0" spc="-130" dirty="0">
                <a:solidFill>
                  <a:srgbClr val="000000">
                    <a:alpha val="100000"/>
                  </a:srgbClr>
                </a:solidFill>
                <a:latin typeface="Microsoft YaHei"/>
                <a:ea typeface="Microsoft YaHei"/>
                <a:cs typeface="Microsoft YaHei"/>
              </a:rPr>
              <a:t>3</a:t>
            </a:r>
            <a:r>
              <a:rPr sz="1500" kern="0" spc="-100" dirty="0">
                <a:solidFill>
                  <a:srgbClr val="000000">
                    <a:alpha val="100000"/>
                  </a:srgbClr>
                </a:solidFill>
                <a:latin typeface="Microsoft YaHei"/>
                <a:ea typeface="Microsoft YaHei"/>
                <a:cs typeface="Microsoft YaHei"/>
              </a:rPr>
              <a:t> </a:t>
            </a:r>
            <a:r>
              <a:rPr sz="1500" kern="0" spc="-130" dirty="0">
                <a:solidFill>
                  <a:srgbClr val="000000">
                    <a:alpha val="100000"/>
                  </a:srgbClr>
                </a:solidFill>
                <a:latin typeface="Microsoft YaHei"/>
                <a:ea typeface="Microsoft YaHei"/>
                <a:cs typeface="Microsoft YaHei"/>
              </a:rPr>
              <a:t>）对版标记</a:t>
            </a:r>
            <a:endParaRPr lang="Microsoft YaHei" altLang="Microsoft YaHei" sz="1500" dirty="0"/>
          </a:p>
          <a:p>
            <a:pPr algn="l" rtl="0" eaLnBrk="0">
              <a:lnSpc>
                <a:spcPct val="149000"/>
              </a:lnSpc>
              <a:tabLst/>
            </a:pPr>
            <a:endParaRPr lang="Arial" altLang="Arial" sz="1000" dirty="0"/>
          </a:p>
          <a:p>
            <a:pPr algn="l" rtl="0" eaLnBrk="0">
              <a:lnSpc>
                <a:spcPct val="149000"/>
              </a:lnSpc>
              <a:tabLst/>
            </a:pPr>
            <a:endParaRPr lang="Arial" altLang="Arial" sz="1000" dirty="0"/>
          </a:p>
          <a:p>
            <a:pPr marL="421005" algn="l" rtl="0" eaLnBrk="0">
              <a:lnSpc>
                <a:spcPct val="90000"/>
              </a:lnSpc>
              <a:spcBef>
                <a:spcPts val="456"/>
              </a:spcBef>
              <a:tabLst/>
            </a:pPr>
            <a:r>
              <a:rPr sz="1500" kern="0" spc="90" dirty="0">
                <a:solidFill>
                  <a:srgbClr val="000000">
                    <a:alpha val="100000"/>
                  </a:srgbClr>
                </a:solidFill>
                <a:latin typeface="Microsoft YaHei"/>
                <a:ea typeface="Microsoft YaHei"/>
                <a:cs typeface="Microsoft YaHei"/>
              </a:rPr>
              <a:t>①   印刷台面上，</a:t>
            </a:r>
            <a:r>
              <a:rPr sz="1500" kern="0" spc="-2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固定放一张能够完全覆盖承印纸的透明胶片，</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其一侧边能</a:t>
            </a:r>
            <a:r>
              <a:rPr sz="1500" kern="0" spc="80" dirty="0">
                <a:solidFill>
                  <a:srgbClr val="000000">
                    <a:alpha val="100000"/>
                  </a:srgbClr>
                </a:solidFill>
                <a:latin typeface="Microsoft YaHei"/>
                <a:ea typeface="Microsoft YaHei"/>
                <a:cs typeface="Microsoft YaHei"/>
              </a:rPr>
              <a:t>够顺畅掀开，</a:t>
            </a:r>
            <a:r>
              <a:rPr sz="1500" kern="0" spc="-30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先将图像印在透明</a:t>
            </a:r>
            <a:endParaRPr lang="Microsoft YaHei" altLang="Microsoft YaHei" sz="1500" dirty="0"/>
          </a:p>
          <a:p>
            <a:pPr marL="12700" algn="l" rtl="0" eaLnBrk="0">
              <a:lnSpc>
                <a:spcPct val="161000"/>
              </a:lnSpc>
              <a:spcBef>
                <a:spcPts val="5"/>
              </a:spcBef>
              <a:tabLst/>
            </a:pPr>
            <a:r>
              <a:rPr sz="1500" kern="0" spc="80" dirty="0">
                <a:solidFill>
                  <a:srgbClr val="000000">
                    <a:alpha val="100000"/>
                  </a:srgbClr>
                </a:solidFill>
                <a:latin typeface="Microsoft YaHei"/>
                <a:ea typeface="Microsoft YaHei"/>
                <a:cs typeface="Microsoft YaHei"/>
              </a:rPr>
              <a:t>胶片上，</a:t>
            </a:r>
            <a:r>
              <a:rPr sz="1500" kern="0" spc="-29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将承印纸放在胶片下，</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透过透明胶片确认印纸位置是否恰当，</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移动调整对版，</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纸张位置确定后，</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然后在    </a:t>
            </a:r>
            <a:r>
              <a:rPr sz="1500" kern="0" spc="90" dirty="0">
                <a:solidFill>
                  <a:srgbClr val="000000">
                    <a:alpha val="100000"/>
                  </a:srgbClr>
                </a:solidFill>
                <a:latin typeface="Microsoft YaHei"/>
                <a:ea typeface="Microsoft YaHei"/>
                <a:cs typeface="Microsoft YaHei"/>
              </a:rPr>
              <a:t>透明胶片和印纸上做好能够对应的标记</a:t>
            </a:r>
            <a:r>
              <a:rPr sz="1500" kern="0" spc="-16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。每次印刷时只要印刷纸对准透明胶片的标记即可对版</a:t>
            </a:r>
            <a:r>
              <a:rPr sz="1500" kern="0" spc="80" dirty="0">
                <a:solidFill>
                  <a:srgbClr val="000000">
                    <a:alpha val="100000"/>
                  </a:srgbClr>
                </a:solidFill>
                <a:latin typeface="Microsoft YaHei"/>
                <a:ea typeface="Microsoft YaHei"/>
                <a:cs typeface="Microsoft YaHei"/>
              </a:rPr>
              <a:t>成功</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49000"/>
              </a:lnSpc>
              <a:tabLst/>
            </a:pPr>
            <a:endParaRPr lang="Arial" altLang="Arial" sz="1000" dirty="0"/>
          </a:p>
          <a:p>
            <a:pPr algn="l" rtl="0" eaLnBrk="0">
              <a:lnSpc>
                <a:spcPct val="149000"/>
              </a:lnSpc>
              <a:tabLst/>
            </a:pPr>
            <a:endParaRPr lang="Arial" altLang="Arial" sz="1000" dirty="0"/>
          </a:p>
          <a:p>
            <a:pPr marL="416559" algn="l" rtl="0" eaLnBrk="0">
              <a:lnSpc>
                <a:spcPct val="100000"/>
              </a:lnSpc>
              <a:spcBef>
                <a:spcPts val="453"/>
              </a:spcBef>
              <a:tabLst/>
            </a:pPr>
            <a:r>
              <a:rPr sz="1500" kern="0" spc="90" dirty="0">
                <a:solidFill>
                  <a:srgbClr val="000000">
                    <a:alpha val="100000"/>
                  </a:srgbClr>
                </a:solidFill>
                <a:latin typeface="Microsoft YaHei"/>
                <a:ea typeface="Microsoft YaHei"/>
                <a:cs typeface="Microsoft YaHei"/>
              </a:rPr>
              <a:t>②</a:t>
            </a:r>
            <a:r>
              <a:rPr sz="1500" kern="0" spc="1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要确保印刷的所有印纸裁切得规矩一致，</a:t>
            </a:r>
            <a:r>
              <a:rPr sz="1500" kern="0" spc="-31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且留好直角及直角边，</a:t>
            </a:r>
            <a:r>
              <a:rPr sz="1500" kern="0" spc="-30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先在第一张印纸上印好</a:t>
            </a:r>
            <a:r>
              <a:rPr sz="1500" kern="0" spc="80" dirty="0">
                <a:solidFill>
                  <a:srgbClr val="000000">
                    <a:alpha val="100000"/>
                  </a:srgbClr>
                </a:solidFill>
                <a:latin typeface="Microsoft YaHei"/>
                <a:ea typeface="Microsoft YaHei"/>
                <a:cs typeface="Microsoft YaHei"/>
              </a:rPr>
              <a:t>图像，</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然后在这</a:t>
            </a:r>
            <a:endParaRPr lang="Microsoft YaHei" altLang="Microsoft YaHei" sz="1500" dirty="0"/>
          </a:p>
          <a:p>
            <a:pPr algn="r" rtl="0" eaLnBrk="0">
              <a:lnSpc>
                <a:spcPts val="2771"/>
              </a:lnSpc>
              <a:tabLst/>
            </a:pPr>
            <a:r>
              <a:rPr sz="1500" kern="0" spc="70" dirty="0">
                <a:solidFill>
                  <a:srgbClr val="000000">
                    <a:alpha val="100000"/>
                  </a:srgbClr>
                </a:solidFill>
                <a:latin typeface="Microsoft YaHei"/>
                <a:ea typeface="Microsoft YaHei"/>
                <a:cs typeface="Microsoft YaHei"/>
              </a:rPr>
              <a:t>张印纸纸角旁边粘贴直角标</a:t>
            </a:r>
            <a:r>
              <a:rPr sz="1500" kern="0" spc="-1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，依次换印纸统一将上一版及上一次印刷时的直角及直角</a:t>
            </a:r>
            <a:r>
              <a:rPr sz="1500" kern="0" spc="60" dirty="0">
                <a:solidFill>
                  <a:srgbClr val="000000">
                    <a:alpha val="100000"/>
                  </a:srgbClr>
                </a:solidFill>
                <a:latin typeface="Microsoft YaHei"/>
                <a:ea typeface="Microsoft YaHei"/>
                <a:cs typeface="Microsoft YaHei"/>
              </a:rPr>
              <a:t>边对准角标，</a:t>
            </a:r>
            <a:r>
              <a:rPr sz="1500" kern="0" spc="-27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即会套印准确</a:t>
            </a:r>
            <a:r>
              <a:rPr sz="1500" kern="0" spc="-25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504" name="textbox 1504"/>
          <p:cNvSpPr/>
          <p:nvPr/>
        </p:nvSpPr>
        <p:spPr>
          <a:xfrm>
            <a:off x="230124" y="758952"/>
            <a:ext cx="1958339"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113664" algn="l" rtl="0" eaLnBrk="0">
              <a:lnSpc>
                <a:spcPts val="2022"/>
              </a:lnSpc>
              <a:tabLst/>
            </a:pPr>
            <a:r>
              <a:rPr sz="1500" kern="0" spc="7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(四)丝网版画的印刷</a:t>
            </a:r>
            <a:endParaRPr lang="Microsoft YaHei" altLang="Microsoft YaHei" sz="1500" dirty="0"/>
          </a:p>
        </p:txBody>
      </p:sp>
      <p:sp>
        <p:nvSpPr>
          <p:cNvPr id="1506" name="textbox 1506"/>
          <p:cNvSpPr/>
          <p:nvPr/>
        </p:nvSpPr>
        <p:spPr>
          <a:xfrm>
            <a:off x="5170932" y="1456944"/>
            <a:ext cx="1377950" cy="368934"/>
          </a:xfrm>
          <a:prstGeom prst="rect">
            <a:avLst/>
          </a:prstGeom>
          <a:solidFill>
            <a:srgbClr val="FC4007"/>
          </a:solidFill>
        </p:spPr>
        <p:txBody>
          <a:bodyPr vert="horz" wrap="square" lIns="0" tIns="0" rIns="0" bIns="0"/>
          <a:lstStyle/>
          <a:p>
            <a:pPr algn="l" rtl="0" eaLnBrk="0">
              <a:lnSpc>
                <a:spcPct val="126000"/>
              </a:lnSpc>
              <a:tabLst/>
            </a:pPr>
            <a:endParaRPr lang="Arial" altLang="Arial" sz="300" dirty="0"/>
          </a:p>
          <a:p>
            <a:pPr marL="189229" algn="l" rtl="0" eaLnBrk="0">
              <a:lnSpc>
                <a:spcPct val="92000"/>
              </a:lnSpc>
              <a:spcBef>
                <a:spcPts val="3"/>
              </a:spcBef>
              <a:tabLst/>
            </a:pPr>
            <a:r>
              <a:rPr sz="1700" kern="0" spc="60" dirty="0">
                <a:ln w="6537" cap="flat" cmpd="sng">
                  <a:solidFill>
                    <a:srgbClr val="FFFFFF">
                      <a:alpha val="100000"/>
                    </a:srgbClr>
                  </a:solidFill>
                  <a:prstDash val="solid"/>
                  <a:bevel/>
                </a:ln>
                <a:solidFill>
                  <a:srgbClr val="FFFFFF">
                    <a:alpha val="100000"/>
                  </a:srgbClr>
                </a:solidFill>
                <a:latin typeface="Microsoft YaHei"/>
                <a:ea typeface="Microsoft YaHei"/>
                <a:cs typeface="Microsoft YaHei"/>
              </a:rPr>
              <a:t>1.印前准备</a:t>
            </a:r>
            <a:endParaRPr lang="Microsoft YaHei" altLang="Microsoft YaHei" sz="1700" dirty="0"/>
          </a:p>
        </p:txBody>
      </p:sp>
      <p:sp>
        <p:nvSpPr>
          <p:cNvPr id="1508" name="textbox 1508"/>
          <p:cNvSpPr/>
          <p:nvPr/>
        </p:nvSpPr>
        <p:spPr>
          <a:xfrm>
            <a:off x="219245" y="414543"/>
            <a:ext cx="2663825" cy="236854"/>
          </a:xfrm>
          <a:prstGeom prst="rect">
            <a:avLst/>
          </a:prstGeom>
        </p:spPr>
        <p:txBody>
          <a:bodyPr vert="horz" wrap="square" lIns="0" tIns="0" rIns="0" bIns="0"/>
          <a:lstStyle/>
          <a:p>
            <a:pPr algn="l" rtl="0" eaLnBrk="0">
              <a:lnSpc>
                <a:spcPct val="87782"/>
              </a:lnSpc>
              <a:tabLst/>
            </a:pPr>
            <a:endParaRPr lang="Arial" altLang="Arial" sz="100" dirty="0"/>
          </a:p>
          <a:p>
            <a:pPr marL="12700" algn="l" rtl="0" eaLnBrk="0">
              <a:lnSpc>
                <a:spcPct val="92000"/>
              </a:lnSpc>
              <a:tabLst/>
            </a:pPr>
            <a:r>
              <a:rPr sz="1500"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kern="0" spc="-110" dirty="0">
                <a:solidFill>
                  <a:srgbClr val="0000FF">
                    <a:alpha val="100000"/>
                  </a:srgbClr>
                </a:solidFill>
                <a:latin typeface="Microsoft YaHei"/>
                <a:ea typeface="Microsoft YaHei"/>
                <a:cs typeface="Microsoft YaHei"/>
              </a:rPr>
              <a:t> </a:t>
            </a:r>
            <a:r>
              <a:rPr sz="1500"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、丝网版画创作与案例演示</a:t>
            </a:r>
            <a:endParaRPr lang="Microsoft YaHei" altLang="Microsoft YaHei" sz="1500" dirty="0"/>
          </a:p>
        </p:txBody>
      </p:sp>
      <p:sp>
        <p:nvSpPr>
          <p:cNvPr id="1510"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512" name="textbox 1512"/>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4" name="textbox 1514"/>
          <p:cNvSpPr/>
          <p:nvPr/>
        </p:nvSpPr>
        <p:spPr>
          <a:xfrm>
            <a:off x="1059312" y="3900940"/>
            <a:ext cx="9759950" cy="1856104"/>
          </a:xfrm>
          <a:prstGeom prst="rect">
            <a:avLst/>
          </a:prstGeom>
        </p:spPr>
        <p:txBody>
          <a:bodyPr vert="horz" wrap="square" lIns="0" tIns="0" rIns="0" bIns="0"/>
          <a:lstStyle/>
          <a:p>
            <a:pPr algn="l" rtl="0" eaLnBrk="0">
              <a:lnSpc>
                <a:spcPct val="83341"/>
              </a:lnSpc>
              <a:tabLst/>
            </a:pPr>
            <a:endParaRPr lang="Arial" altLang="Arial" sz="100" dirty="0"/>
          </a:p>
          <a:p>
            <a:pPr marL="530225" algn="l" rtl="0" eaLnBrk="0">
              <a:lnSpc>
                <a:spcPts val="2022"/>
              </a:lnSpc>
              <a:tabLst/>
            </a:pPr>
            <a:r>
              <a:rPr sz="1300" kern="0" spc="-40" dirty="0">
                <a:solidFill>
                  <a:srgbClr val="000000">
                    <a:alpha val="100000"/>
                  </a:srgbClr>
                </a:solidFill>
                <a:latin typeface="Microsoft YaHei"/>
                <a:ea typeface="Microsoft YaHei"/>
                <a:cs typeface="Microsoft YaHei"/>
              </a:rPr>
              <a:t>（</a:t>
            </a:r>
            <a:r>
              <a:rPr sz="1300" kern="0" spc="-50" dirty="0">
                <a:solidFill>
                  <a:srgbClr val="000000">
                    <a:alpha val="100000"/>
                  </a:srgbClr>
                </a:solidFill>
                <a:latin typeface="Microsoft YaHei"/>
                <a:ea typeface="Microsoft YaHei"/>
                <a:cs typeface="Microsoft YaHei"/>
              </a:rPr>
              <a:t> </a:t>
            </a:r>
            <a:r>
              <a:rPr sz="1300" kern="0" spc="-40" dirty="0">
                <a:solidFill>
                  <a:srgbClr val="000000">
                    <a:alpha val="100000"/>
                  </a:srgbClr>
                </a:solidFill>
                <a:latin typeface="Microsoft YaHei"/>
                <a:ea typeface="Microsoft YaHei"/>
                <a:cs typeface="Microsoft YaHei"/>
              </a:rPr>
              <a:t>2 ）刮料</a:t>
            </a:r>
            <a:endParaRPr lang="Microsoft YaHei" altLang="Microsoft YaHei" sz="1300" dirty="0"/>
          </a:p>
          <a:p>
            <a:pPr marL="421005" algn="l" rtl="0" eaLnBrk="0">
              <a:lnSpc>
                <a:spcPct val="90000"/>
              </a:lnSpc>
              <a:spcBef>
                <a:spcPts val="772"/>
              </a:spcBef>
              <a:tabLst/>
            </a:pPr>
            <a:r>
              <a:rPr sz="1500" kern="0" spc="70" dirty="0">
                <a:solidFill>
                  <a:srgbClr val="000000">
                    <a:alpha val="100000"/>
                  </a:srgbClr>
                </a:solidFill>
                <a:latin typeface="Microsoft YaHei"/>
                <a:ea typeface="Microsoft YaHei"/>
                <a:cs typeface="Microsoft YaHei"/>
              </a:rPr>
              <a:t>刮条推压颜料时，</a:t>
            </a:r>
            <a:r>
              <a:rPr sz="1500" kern="0" spc="-3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刮板与网版之间的夹角在50</a:t>
            </a:r>
            <a:r>
              <a:rPr sz="1500" kern="0" spc="-3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 ~ 8</a:t>
            </a:r>
            <a:r>
              <a:rPr sz="1500" kern="0" spc="60" dirty="0">
                <a:solidFill>
                  <a:srgbClr val="000000">
                    <a:alpha val="100000"/>
                  </a:srgbClr>
                </a:solidFill>
                <a:latin typeface="Microsoft YaHei"/>
                <a:ea typeface="Microsoft YaHei"/>
                <a:cs typeface="Microsoft YaHei"/>
              </a:rPr>
              <a:t>0</a:t>
            </a:r>
            <a:r>
              <a:rPr sz="1500" kern="0" spc="-31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a:t>
            </a:r>
            <a:r>
              <a:rPr sz="1500" kern="0" spc="-14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  用力均匀，</a:t>
            </a:r>
            <a:r>
              <a:rPr sz="1500" kern="0" spc="-32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速度均衡，</a:t>
            </a:r>
            <a:r>
              <a:rPr sz="1500" kern="0" spc="-33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力度恰巧能将颜料透过印</a:t>
            </a:r>
            <a:endParaRPr lang="Microsoft YaHei" altLang="Microsoft YaHei" sz="1500" dirty="0"/>
          </a:p>
          <a:p>
            <a:pPr marL="12700" algn="l" rtl="0" eaLnBrk="0">
              <a:lnSpc>
                <a:spcPts val="2500"/>
              </a:lnSpc>
              <a:tabLst/>
            </a:pPr>
            <a:r>
              <a:rPr sz="1500" kern="0" spc="90" dirty="0">
                <a:solidFill>
                  <a:srgbClr val="000000">
                    <a:alpha val="100000"/>
                  </a:srgbClr>
                </a:solidFill>
                <a:latin typeface="Microsoft YaHei"/>
                <a:ea typeface="Microsoft YaHei"/>
                <a:cs typeface="Microsoft YaHei"/>
              </a:rPr>
              <a:t>刷网版刮漏到印纸上，</a:t>
            </a:r>
            <a:r>
              <a:rPr sz="1500" kern="0" spc="-3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颜料从印版图像开孔处流出，</a:t>
            </a:r>
            <a:r>
              <a:rPr sz="1500" kern="0" spc="-3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将图像压印到承</a:t>
            </a:r>
            <a:r>
              <a:rPr sz="1500" kern="0" spc="80" dirty="0">
                <a:solidFill>
                  <a:srgbClr val="000000">
                    <a:alpha val="100000"/>
                  </a:srgbClr>
                </a:solidFill>
                <a:latin typeface="Microsoft YaHei"/>
                <a:ea typeface="Microsoft YaHei"/>
                <a:cs typeface="Microsoft YaHei"/>
              </a:rPr>
              <a:t>印物上</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22000"/>
              </a:lnSpc>
              <a:tabLst/>
            </a:pPr>
            <a:endParaRPr lang="Arial" altLang="Arial" sz="1000" dirty="0"/>
          </a:p>
          <a:p>
            <a:pPr algn="l" rtl="0" eaLnBrk="0">
              <a:lnSpc>
                <a:spcPct val="122000"/>
              </a:lnSpc>
              <a:tabLst/>
            </a:pPr>
            <a:endParaRPr lang="Arial" altLang="Arial" sz="1000" dirty="0"/>
          </a:p>
          <a:p>
            <a:pPr algn="r" rtl="0" eaLnBrk="0">
              <a:lnSpc>
                <a:spcPct val="90000"/>
              </a:lnSpc>
              <a:spcBef>
                <a:spcPts val="452"/>
              </a:spcBef>
              <a:tabLst/>
            </a:pPr>
            <a:r>
              <a:rPr sz="1500" kern="0" spc="60" dirty="0">
                <a:solidFill>
                  <a:srgbClr val="000000">
                    <a:alpha val="100000"/>
                  </a:srgbClr>
                </a:solidFill>
                <a:latin typeface="Microsoft YaHei"/>
                <a:ea typeface="Microsoft YaHei"/>
                <a:cs typeface="Microsoft YaHei"/>
              </a:rPr>
              <a:t>正式将图像印刷至承印物之前</a:t>
            </a:r>
            <a:r>
              <a:rPr sz="1500" kern="0" spc="50" dirty="0">
                <a:solidFill>
                  <a:srgbClr val="000000">
                    <a:alpha val="100000"/>
                  </a:srgbClr>
                </a:solidFill>
                <a:latin typeface="Microsoft YaHei"/>
                <a:ea typeface="Microsoft YaHei"/>
                <a:cs typeface="Microsoft YaHei"/>
              </a:rPr>
              <a:t>，</a:t>
            </a:r>
            <a:r>
              <a:rPr sz="1500" kern="0" spc="-27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需要试印样张</a:t>
            </a:r>
            <a:r>
              <a:rPr sz="1500" kern="0" spc="-15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。其作用是调试刮料力度和速度，</a:t>
            </a:r>
            <a:r>
              <a:rPr sz="1500" kern="0" spc="-25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以及色彩的明度</a:t>
            </a:r>
            <a:r>
              <a:rPr sz="1500" kern="0" spc="-14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、纯度</a:t>
            </a:r>
            <a:r>
              <a:rPr sz="1500" kern="0" spc="-23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a:t>
            </a:r>
            <a:endParaRPr lang="Microsoft YaHei" altLang="Microsoft YaHei" sz="1500" dirty="0"/>
          </a:p>
          <a:p>
            <a:pPr marL="13970" algn="l" rtl="0" eaLnBrk="0">
              <a:lnSpc>
                <a:spcPts val="2500"/>
              </a:lnSpc>
              <a:tabLst/>
            </a:pPr>
            <a:r>
              <a:rPr sz="1500" kern="0" spc="80" dirty="0">
                <a:solidFill>
                  <a:srgbClr val="000000">
                    <a:alpha val="100000"/>
                  </a:srgbClr>
                </a:solidFill>
                <a:latin typeface="Microsoft YaHei"/>
                <a:ea typeface="Microsoft YaHei"/>
                <a:cs typeface="Microsoft YaHei"/>
              </a:rPr>
              <a:t>色相，</a:t>
            </a:r>
            <a:r>
              <a:rPr sz="1500" kern="0" spc="-3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检查网版是否有坏版</a:t>
            </a:r>
            <a:r>
              <a:rPr sz="1500" kern="0" spc="-1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，修试印成</a:t>
            </a:r>
            <a:r>
              <a:rPr sz="1500" kern="0" spc="70" dirty="0">
                <a:solidFill>
                  <a:srgbClr val="000000">
                    <a:alpha val="100000"/>
                  </a:srgbClr>
                </a:solidFill>
                <a:latin typeface="Microsoft YaHei"/>
                <a:ea typeface="Microsoft YaHei"/>
                <a:cs typeface="Microsoft YaHei"/>
              </a:rPr>
              <a:t>功后即可正式印刷</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516" name="textbox 1516"/>
          <p:cNvSpPr/>
          <p:nvPr/>
        </p:nvSpPr>
        <p:spPr>
          <a:xfrm>
            <a:off x="939647" y="2310901"/>
            <a:ext cx="9973944" cy="903605"/>
          </a:xfrm>
          <a:prstGeom prst="rect">
            <a:avLst/>
          </a:prstGeom>
        </p:spPr>
        <p:txBody>
          <a:bodyPr vert="horz" wrap="square" lIns="0" tIns="0" rIns="0" bIns="0"/>
          <a:lstStyle/>
          <a:p>
            <a:pPr algn="l" rtl="0" eaLnBrk="0">
              <a:lnSpc>
                <a:spcPct val="83341"/>
              </a:lnSpc>
              <a:tabLst/>
            </a:pPr>
            <a:endParaRPr lang="Arial" altLang="Arial" sz="100" dirty="0"/>
          </a:p>
          <a:p>
            <a:pPr marL="528955" algn="l" rtl="0" eaLnBrk="0">
              <a:lnSpc>
                <a:spcPts val="2022"/>
              </a:lnSpc>
              <a:tabLst/>
            </a:pPr>
            <a:r>
              <a:rPr sz="1300" kern="0" spc="-50" dirty="0">
                <a:solidFill>
                  <a:srgbClr val="000000">
                    <a:alpha val="100000"/>
                  </a:srgbClr>
                </a:solidFill>
                <a:latin typeface="Microsoft YaHei"/>
                <a:ea typeface="Microsoft YaHei"/>
                <a:cs typeface="Microsoft YaHei"/>
              </a:rPr>
              <a:t>（ 1 ）上墨</a:t>
            </a:r>
            <a:endParaRPr lang="Microsoft YaHei" altLang="Microsoft YaHei" sz="1300" dirty="0"/>
          </a:p>
          <a:p>
            <a:pPr algn="r" rtl="0" eaLnBrk="0">
              <a:lnSpc>
                <a:spcPct val="90000"/>
              </a:lnSpc>
              <a:spcBef>
                <a:spcPts val="772"/>
              </a:spcBef>
              <a:tabLst/>
            </a:pPr>
            <a:r>
              <a:rPr sz="1500" kern="0" spc="100" dirty="0">
                <a:solidFill>
                  <a:srgbClr val="000000">
                    <a:alpha val="100000"/>
                  </a:srgbClr>
                </a:solidFill>
                <a:latin typeface="Microsoft YaHei"/>
                <a:ea typeface="Microsoft YaHei"/>
                <a:cs typeface="Microsoft YaHei"/>
              </a:rPr>
              <a:t>正式印刷在印纸之前先用刮条将</a:t>
            </a:r>
            <a:r>
              <a:rPr sz="1500" kern="0" spc="90" dirty="0">
                <a:solidFill>
                  <a:srgbClr val="000000">
                    <a:alpha val="100000"/>
                  </a:srgbClr>
                </a:solidFill>
                <a:latin typeface="Microsoft YaHei"/>
                <a:ea typeface="Microsoft YaHei"/>
                <a:cs typeface="Microsoft YaHei"/>
              </a:rPr>
              <a:t>颜色在图像上方摊开，</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摊开的颜色切记要足够薄，</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并让整个网面都能被颜料</a:t>
            </a:r>
            <a:endParaRPr lang="Microsoft YaHei" altLang="Microsoft YaHei" sz="1500" dirty="0"/>
          </a:p>
          <a:p>
            <a:pPr marL="12700" algn="l" rtl="0" eaLnBrk="0">
              <a:lnSpc>
                <a:spcPts val="2500"/>
              </a:lnSpc>
              <a:tabLst/>
            </a:pPr>
            <a:r>
              <a:rPr sz="1500" kern="0" spc="90" dirty="0">
                <a:solidFill>
                  <a:srgbClr val="000000">
                    <a:alpha val="100000"/>
                  </a:srgbClr>
                </a:solidFill>
                <a:latin typeface="Microsoft YaHei"/>
                <a:ea typeface="Microsoft YaHei"/>
                <a:cs typeface="Microsoft YaHei"/>
              </a:rPr>
              <a:t>覆盖，</a:t>
            </a:r>
            <a:r>
              <a:rPr sz="1500" kern="0" spc="-26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以致印刷网版的</a:t>
            </a:r>
            <a:r>
              <a:rPr sz="1500" kern="0" spc="80" dirty="0">
                <a:solidFill>
                  <a:srgbClr val="000000">
                    <a:alpha val="100000"/>
                  </a:srgbClr>
                </a:solidFill>
                <a:latin typeface="Microsoft YaHei"/>
                <a:ea typeface="Microsoft YaHei"/>
                <a:cs typeface="Microsoft YaHei"/>
              </a:rPr>
              <a:t>图像网孔中薄薄地吸附上颜料</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518" name="textbox 1518"/>
          <p:cNvSpPr/>
          <p:nvPr/>
        </p:nvSpPr>
        <p:spPr>
          <a:xfrm>
            <a:off x="230124" y="758952"/>
            <a:ext cx="1958339"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113664" algn="l" rtl="0" eaLnBrk="0">
              <a:lnSpc>
                <a:spcPts val="2022"/>
              </a:lnSpc>
              <a:tabLst/>
            </a:pPr>
            <a:r>
              <a:rPr sz="1500" kern="0" spc="7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(四)丝网版画的印刷</a:t>
            </a:r>
            <a:endParaRPr lang="Microsoft YaHei" altLang="Microsoft YaHei" sz="1500" dirty="0"/>
          </a:p>
        </p:txBody>
      </p:sp>
      <p:sp>
        <p:nvSpPr>
          <p:cNvPr id="1520" name="textbox 1520"/>
          <p:cNvSpPr/>
          <p:nvPr/>
        </p:nvSpPr>
        <p:spPr>
          <a:xfrm>
            <a:off x="219245" y="414543"/>
            <a:ext cx="2663825" cy="236854"/>
          </a:xfrm>
          <a:prstGeom prst="rect">
            <a:avLst/>
          </a:prstGeom>
        </p:spPr>
        <p:txBody>
          <a:bodyPr vert="horz" wrap="square" lIns="0" tIns="0" rIns="0" bIns="0"/>
          <a:lstStyle/>
          <a:p>
            <a:pPr algn="l" rtl="0" eaLnBrk="0">
              <a:lnSpc>
                <a:spcPct val="87782"/>
              </a:lnSpc>
              <a:tabLst/>
            </a:pPr>
            <a:endParaRPr lang="Arial" altLang="Arial" sz="100" dirty="0"/>
          </a:p>
          <a:p>
            <a:pPr marL="12700" algn="l" rtl="0" eaLnBrk="0">
              <a:lnSpc>
                <a:spcPct val="92000"/>
              </a:lnSpc>
              <a:tabLst/>
            </a:pPr>
            <a:r>
              <a:rPr sz="1500"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kern="0" spc="-110" dirty="0">
                <a:solidFill>
                  <a:srgbClr val="0000FF">
                    <a:alpha val="100000"/>
                  </a:srgbClr>
                </a:solidFill>
                <a:latin typeface="Microsoft YaHei"/>
                <a:ea typeface="Microsoft YaHei"/>
                <a:cs typeface="Microsoft YaHei"/>
              </a:rPr>
              <a:t> </a:t>
            </a:r>
            <a:r>
              <a:rPr sz="1500"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、丝网版画创作与案例演示</a:t>
            </a:r>
            <a:endParaRPr lang="Microsoft YaHei" altLang="Microsoft YaHei" sz="1500" dirty="0"/>
          </a:p>
        </p:txBody>
      </p:sp>
      <p:sp>
        <p:nvSpPr>
          <p:cNvPr id="1522" name="textbox 1522"/>
          <p:cNvSpPr/>
          <p:nvPr/>
        </p:nvSpPr>
        <p:spPr>
          <a:xfrm>
            <a:off x="5170932" y="1456944"/>
            <a:ext cx="919480" cy="368934"/>
          </a:xfrm>
          <a:prstGeom prst="rect">
            <a:avLst/>
          </a:prstGeom>
          <a:solidFill>
            <a:srgbClr val="FC4007"/>
          </a:solidFill>
        </p:spPr>
        <p:txBody>
          <a:bodyPr vert="horz" wrap="square" lIns="0" tIns="0" rIns="0" bIns="0"/>
          <a:lstStyle/>
          <a:p>
            <a:pPr algn="l" rtl="0" eaLnBrk="0">
              <a:lnSpc>
                <a:spcPct val="104000"/>
              </a:lnSpc>
              <a:tabLst/>
            </a:pPr>
            <a:endParaRPr lang="Arial" altLang="Arial" sz="400" dirty="0"/>
          </a:p>
          <a:p>
            <a:pPr marL="179704" algn="l" rtl="0" eaLnBrk="0">
              <a:lnSpc>
                <a:spcPct val="89000"/>
              </a:lnSpc>
              <a:spcBef>
                <a:spcPts val="4"/>
              </a:spcBef>
              <a:tabLst/>
            </a:pPr>
            <a:r>
              <a:rPr sz="1700" kern="0" spc="60" dirty="0">
                <a:ln w="6537" cap="flat" cmpd="sng">
                  <a:solidFill>
                    <a:srgbClr val="FFFFFF">
                      <a:alpha val="100000"/>
                    </a:srgbClr>
                  </a:solidFill>
                  <a:prstDash val="solid"/>
                  <a:bevel/>
                </a:ln>
                <a:solidFill>
                  <a:srgbClr val="FFFFFF">
                    <a:alpha val="100000"/>
                  </a:srgbClr>
                </a:solidFill>
                <a:latin typeface="Microsoft YaHei"/>
                <a:ea typeface="Microsoft YaHei"/>
                <a:cs typeface="Microsoft YaHei"/>
              </a:rPr>
              <a:t>2.印刷</a:t>
            </a:r>
            <a:endParaRPr lang="Microsoft YaHei" altLang="Microsoft YaHei" sz="1700" dirty="0"/>
          </a:p>
        </p:txBody>
      </p:sp>
      <p:sp>
        <p:nvSpPr>
          <p:cNvPr id="1524"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526" name="textbox 1526"/>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 name="picture 88"/>
          <p:cNvPicPr>
            <a:picLocks noChangeAspect="1"/>
          </p:cNvPicPr>
          <p:nvPr/>
        </p:nvPicPr>
        <p:blipFill>
          <a:blip r:embed="rId2"/>
          <a:stretch>
            <a:fillRect/>
          </a:stretch>
        </p:blipFill>
        <p:spPr>
          <a:xfrm rot="21600000">
            <a:off x="891936" y="704892"/>
            <a:ext cx="4987732" cy="4480813"/>
          </a:xfrm>
          <a:prstGeom prst="rect">
            <a:avLst/>
          </a:prstGeom>
        </p:spPr>
      </p:pic>
      <p:pic>
        <p:nvPicPr>
          <p:cNvPr id="90" name="picture 90"/>
          <p:cNvPicPr>
            <a:picLocks noChangeAspect="1"/>
          </p:cNvPicPr>
          <p:nvPr/>
        </p:nvPicPr>
        <p:blipFill>
          <a:blip r:embed="rId3"/>
          <a:stretch>
            <a:fillRect/>
          </a:stretch>
        </p:blipFill>
        <p:spPr>
          <a:xfrm rot="21600000">
            <a:off x="7272527" y="755903"/>
            <a:ext cx="3396995" cy="4442459"/>
          </a:xfrm>
          <a:prstGeom prst="rect">
            <a:avLst/>
          </a:prstGeom>
        </p:spPr>
      </p:pic>
      <p:sp>
        <p:nvSpPr>
          <p:cNvPr id="92" name="textbox 92"/>
          <p:cNvSpPr/>
          <p:nvPr/>
        </p:nvSpPr>
        <p:spPr>
          <a:xfrm>
            <a:off x="6816058" y="5770823"/>
            <a:ext cx="2047239" cy="236854"/>
          </a:xfrm>
          <a:prstGeom prst="rect">
            <a:avLst/>
          </a:prstGeom>
        </p:spPr>
        <p:txBody>
          <a:bodyPr vert="horz" wrap="square" lIns="0" tIns="0" rIns="0" bIns="0"/>
          <a:lstStyle/>
          <a:p>
            <a:pPr algn="l" rtl="0" eaLnBrk="0">
              <a:lnSpc>
                <a:spcPct val="90656"/>
              </a:lnSpc>
              <a:tabLst/>
            </a:pPr>
            <a:endParaRPr lang="Arial" altLang="Arial" sz="100" dirty="0"/>
          </a:p>
          <a:p>
            <a:pPr marL="12700" algn="l" rtl="0" eaLnBrk="0">
              <a:lnSpc>
                <a:spcPct val="92000"/>
              </a:lnSpc>
              <a:tabLst/>
            </a:pPr>
            <a:r>
              <a:rPr sz="1500" kern="0" spc="90" dirty="0">
                <a:solidFill>
                  <a:srgbClr val="000000">
                    <a:alpha val="100000"/>
                  </a:srgbClr>
                </a:solidFill>
                <a:latin typeface="Microsoft YaHei"/>
                <a:ea typeface="Microsoft YaHei"/>
                <a:cs typeface="Microsoft YaHei"/>
              </a:rPr>
              <a:t>五层以上的合成板纵面</a:t>
            </a:r>
            <a:endParaRPr lang="Microsoft YaHei" altLang="Microsoft YaHei" sz="1500" dirty="0"/>
          </a:p>
        </p:txBody>
      </p:sp>
      <p:sp>
        <p:nvSpPr>
          <p:cNvPr id="94" name="textbox 94"/>
          <p:cNvSpPr/>
          <p:nvPr/>
        </p:nvSpPr>
        <p:spPr>
          <a:xfrm>
            <a:off x="1062771" y="5774874"/>
            <a:ext cx="1645920" cy="234950"/>
          </a:xfrm>
          <a:prstGeom prst="rect">
            <a:avLst/>
          </a:prstGeom>
        </p:spPr>
        <p:txBody>
          <a:bodyPr vert="horz" wrap="square" lIns="0" tIns="0" rIns="0" bIns="0"/>
          <a:lstStyle/>
          <a:p>
            <a:pPr algn="l" rtl="0" eaLnBrk="0">
              <a:lnSpc>
                <a:spcPct val="90275"/>
              </a:lnSpc>
              <a:tabLst/>
            </a:pPr>
            <a:endParaRPr lang="Arial" altLang="Arial" sz="100" dirty="0"/>
          </a:p>
          <a:p>
            <a:pPr marL="12700" algn="l" rtl="0" eaLnBrk="0">
              <a:lnSpc>
                <a:spcPct val="91000"/>
              </a:lnSpc>
              <a:tabLst/>
            </a:pPr>
            <a:r>
              <a:rPr sz="1500" kern="0" spc="90" dirty="0">
                <a:solidFill>
                  <a:srgbClr val="000000">
                    <a:alpha val="100000"/>
                  </a:srgbClr>
                </a:solidFill>
                <a:latin typeface="Microsoft YaHei"/>
                <a:ea typeface="Microsoft YaHei"/>
                <a:cs typeface="Microsoft YaHei"/>
              </a:rPr>
              <a:t>横截面木版画木材</a:t>
            </a:r>
            <a:endParaRPr lang="Microsoft YaHei" altLang="Microsoft YaHei" sz="1500" dirty="0"/>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8" name="textbox 1528"/>
          <p:cNvSpPr/>
          <p:nvPr/>
        </p:nvSpPr>
        <p:spPr>
          <a:xfrm>
            <a:off x="980572" y="3585815"/>
            <a:ext cx="9975215" cy="873125"/>
          </a:xfrm>
          <a:prstGeom prst="rect">
            <a:avLst/>
          </a:prstGeom>
        </p:spPr>
        <p:txBody>
          <a:bodyPr vert="horz" wrap="square" lIns="0" tIns="0" rIns="0" bIns="0"/>
          <a:lstStyle/>
          <a:p>
            <a:pPr algn="l" rtl="0" eaLnBrk="0">
              <a:lnSpc>
                <a:spcPct val="87891"/>
              </a:lnSpc>
              <a:tabLst/>
            </a:pPr>
            <a:endParaRPr lang="Arial" altLang="Arial" sz="100" dirty="0"/>
          </a:p>
          <a:p>
            <a:pPr algn="r" rtl="0" eaLnBrk="0">
              <a:lnSpc>
                <a:spcPct val="90000"/>
              </a:lnSpc>
              <a:tabLst/>
            </a:pPr>
            <a:r>
              <a:rPr sz="1500" kern="0" spc="90" dirty="0">
                <a:solidFill>
                  <a:srgbClr val="000000">
                    <a:alpha val="100000"/>
                  </a:srgbClr>
                </a:solidFill>
                <a:latin typeface="Microsoft YaHei"/>
                <a:ea typeface="Microsoft YaHei"/>
                <a:cs typeface="Microsoft YaHei"/>
              </a:rPr>
              <a:t>整个印刷程序结束后，</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必须马上清洗印刷网版进行脱膜处理，</a:t>
            </a:r>
            <a:r>
              <a:rPr sz="1500" kern="0" spc="-31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否则印刷颜料和感光胶膜便难以清理，</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影响印</a:t>
            </a:r>
            <a:endParaRPr lang="Microsoft YaHei" altLang="Microsoft YaHei" sz="1500" dirty="0"/>
          </a:p>
          <a:p>
            <a:pPr marL="12700" indent="-635" algn="l" rtl="0" eaLnBrk="0">
              <a:lnSpc>
                <a:spcPct val="140000"/>
              </a:lnSpc>
              <a:spcBef>
                <a:spcPts val="9"/>
              </a:spcBef>
              <a:tabLst/>
            </a:pPr>
            <a:r>
              <a:rPr sz="1500" kern="0" spc="80" dirty="0">
                <a:solidFill>
                  <a:srgbClr val="000000">
                    <a:alpha val="100000"/>
                  </a:srgbClr>
                </a:solidFill>
                <a:latin typeface="Microsoft YaHei"/>
                <a:ea typeface="Microsoft YaHei"/>
                <a:cs typeface="Microsoft YaHei"/>
              </a:rPr>
              <a:t>刷网框回收及再利用</a:t>
            </a:r>
            <a:r>
              <a:rPr sz="1500" kern="0" spc="-1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。清洗完颜色和感光胶膜后，</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再用洗涤剂清洗网布，</a:t>
            </a:r>
            <a:r>
              <a:rPr sz="1500" kern="0" spc="-1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目的是清洗污垢和油脂，</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与此同时也一</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边展开下一次制版工作</a:t>
            </a:r>
            <a:r>
              <a:rPr sz="1500" kern="0" spc="-21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530" name="textbox 1530"/>
          <p:cNvSpPr/>
          <p:nvPr/>
        </p:nvSpPr>
        <p:spPr>
          <a:xfrm>
            <a:off x="230124" y="758952"/>
            <a:ext cx="1958339"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113664" algn="l" rtl="0" eaLnBrk="0">
              <a:lnSpc>
                <a:spcPts val="2022"/>
              </a:lnSpc>
              <a:tabLst/>
            </a:pPr>
            <a:r>
              <a:rPr sz="1500" kern="0" spc="7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(四)丝网版画的印刷</a:t>
            </a:r>
            <a:endParaRPr lang="Microsoft YaHei" altLang="Microsoft YaHei" sz="1500" dirty="0"/>
          </a:p>
        </p:txBody>
      </p:sp>
      <p:sp>
        <p:nvSpPr>
          <p:cNvPr id="1532" name="textbox 1532"/>
          <p:cNvSpPr/>
          <p:nvPr/>
        </p:nvSpPr>
        <p:spPr>
          <a:xfrm>
            <a:off x="5170932" y="1456944"/>
            <a:ext cx="1377950" cy="368934"/>
          </a:xfrm>
          <a:prstGeom prst="rect">
            <a:avLst/>
          </a:prstGeom>
          <a:solidFill>
            <a:srgbClr val="FC4007"/>
          </a:solidFill>
        </p:spPr>
        <p:txBody>
          <a:bodyPr vert="horz" wrap="square" lIns="0" tIns="0" rIns="0" bIns="0"/>
          <a:lstStyle/>
          <a:p>
            <a:pPr algn="l" rtl="0" eaLnBrk="0">
              <a:lnSpc>
                <a:spcPct val="102000"/>
              </a:lnSpc>
              <a:tabLst/>
            </a:pPr>
            <a:endParaRPr lang="Arial" altLang="Arial" sz="400" dirty="0"/>
          </a:p>
          <a:p>
            <a:pPr marL="177800" algn="l" rtl="0" eaLnBrk="0">
              <a:lnSpc>
                <a:spcPct val="91000"/>
              </a:lnSpc>
              <a:spcBef>
                <a:spcPts val="1"/>
              </a:spcBef>
              <a:tabLst/>
            </a:pPr>
            <a:r>
              <a:rPr sz="1700" kern="0" spc="80" dirty="0">
                <a:ln w="6537" cap="flat" cmpd="sng">
                  <a:solidFill>
                    <a:srgbClr val="FFFFFF">
                      <a:alpha val="100000"/>
                    </a:srgbClr>
                  </a:solidFill>
                  <a:prstDash val="solid"/>
                  <a:bevel/>
                </a:ln>
                <a:solidFill>
                  <a:srgbClr val="FFFFFF">
                    <a:alpha val="100000"/>
                  </a:srgbClr>
                </a:solidFill>
                <a:latin typeface="Microsoft YaHei"/>
                <a:ea typeface="Microsoft YaHei"/>
                <a:cs typeface="Microsoft YaHei"/>
              </a:rPr>
              <a:t>3.清洗网版</a:t>
            </a:r>
            <a:endParaRPr lang="Microsoft YaHei" altLang="Microsoft YaHei" sz="1700" dirty="0"/>
          </a:p>
        </p:txBody>
      </p:sp>
      <p:sp>
        <p:nvSpPr>
          <p:cNvPr id="1534" name="textbox 1534"/>
          <p:cNvSpPr/>
          <p:nvPr/>
        </p:nvSpPr>
        <p:spPr>
          <a:xfrm>
            <a:off x="219245" y="414543"/>
            <a:ext cx="2663825" cy="236854"/>
          </a:xfrm>
          <a:prstGeom prst="rect">
            <a:avLst/>
          </a:prstGeom>
        </p:spPr>
        <p:txBody>
          <a:bodyPr vert="horz" wrap="square" lIns="0" tIns="0" rIns="0" bIns="0"/>
          <a:lstStyle/>
          <a:p>
            <a:pPr algn="l" rtl="0" eaLnBrk="0">
              <a:lnSpc>
                <a:spcPct val="87782"/>
              </a:lnSpc>
              <a:tabLst/>
            </a:pPr>
            <a:endParaRPr lang="Arial" altLang="Arial" sz="100" dirty="0"/>
          </a:p>
          <a:p>
            <a:pPr marL="12700" algn="l" rtl="0" eaLnBrk="0">
              <a:lnSpc>
                <a:spcPct val="92000"/>
              </a:lnSpc>
              <a:tabLst/>
            </a:pPr>
            <a:r>
              <a:rPr sz="1500"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kern="0" spc="-110" dirty="0">
                <a:solidFill>
                  <a:srgbClr val="0000FF">
                    <a:alpha val="100000"/>
                  </a:srgbClr>
                </a:solidFill>
                <a:latin typeface="Microsoft YaHei"/>
                <a:ea typeface="Microsoft YaHei"/>
                <a:cs typeface="Microsoft YaHei"/>
              </a:rPr>
              <a:t> </a:t>
            </a:r>
            <a:r>
              <a:rPr sz="1500"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、丝网版画创作与案例演示</a:t>
            </a:r>
            <a:endParaRPr lang="Microsoft YaHei" altLang="Microsoft YaHei" sz="1500" dirty="0"/>
          </a:p>
        </p:txBody>
      </p:sp>
      <p:sp>
        <p:nvSpPr>
          <p:cNvPr id="1536"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538" name="textbox 1538"/>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0" name="picture 1540"/>
          <p:cNvPicPr>
            <a:picLocks noChangeAspect="1"/>
          </p:cNvPicPr>
          <p:nvPr/>
        </p:nvPicPr>
        <p:blipFill>
          <a:blip r:embed="rId2"/>
          <a:stretch>
            <a:fillRect/>
          </a:stretch>
        </p:blipFill>
        <p:spPr>
          <a:xfrm rot="21600000">
            <a:off x="6097523" y="1114043"/>
            <a:ext cx="5256276" cy="4866132"/>
          </a:xfrm>
          <a:prstGeom prst="rect">
            <a:avLst/>
          </a:prstGeom>
        </p:spPr>
      </p:pic>
      <p:pic>
        <p:nvPicPr>
          <p:cNvPr id="1542" name="picture 1542"/>
          <p:cNvPicPr>
            <a:picLocks noChangeAspect="1"/>
          </p:cNvPicPr>
          <p:nvPr/>
        </p:nvPicPr>
        <p:blipFill>
          <a:blip r:embed="rId3"/>
          <a:stretch>
            <a:fillRect/>
          </a:stretch>
        </p:blipFill>
        <p:spPr>
          <a:xfrm rot="21600000">
            <a:off x="841247" y="1360932"/>
            <a:ext cx="3883152" cy="4375403"/>
          </a:xfrm>
          <a:prstGeom prst="rect">
            <a:avLst/>
          </a:prstGeom>
        </p:spPr>
      </p:pic>
      <p:sp>
        <p:nvSpPr>
          <p:cNvPr id="1544" name="textbox 1544"/>
          <p:cNvSpPr/>
          <p:nvPr/>
        </p:nvSpPr>
        <p:spPr>
          <a:xfrm>
            <a:off x="589661" y="5995171"/>
            <a:ext cx="512254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kern="0" spc="80" dirty="0">
                <a:solidFill>
                  <a:srgbClr val="000000">
                    <a:alpha val="100000"/>
                  </a:srgbClr>
                </a:solidFill>
                <a:latin typeface="Microsoft YaHei"/>
                <a:ea typeface="Microsoft YaHei"/>
                <a:cs typeface="Microsoft YaHei"/>
              </a:rPr>
              <a:t>《火焰赤峰万里情》/杨凯/丝网版画/2015/70</a:t>
            </a:r>
            <a:r>
              <a:rPr sz="1500" kern="0" spc="0" dirty="0">
                <a:solidFill>
                  <a:srgbClr val="000000">
                    <a:alpha val="100000"/>
                  </a:srgbClr>
                </a:solidFill>
                <a:latin typeface="Microsoft YaHei"/>
                <a:ea typeface="Microsoft YaHei"/>
                <a:cs typeface="Microsoft YaHei"/>
              </a:rPr>
              <a:t>cm</a:t>
            </a:r>
            <a:r>
              <a:rPr sz="1500" kern="0" spc="80" dirty="0">
                <a:solidFill>
                  <a:srgbClr val="000000">
                    <a:alpha val="100000"/>
                  </a:srgbClr>
                </a:solidFill>
                <a:latin typeface="Microsoft YaHei"/>
                <a:ea typeface="Microsoft YaHei"/>
                <a:cs typeface="Microsoft YaHei"/>
              </a:rPr>
              <a:t>*60</a:t>
            </a:r>
            <a:r>
              <a:rPr sz="1500" kern="0" spc="0" dirty="0">
                <a:solidFill>
                  <a:srgbClr val="000000">
                    <a:alpha val="100000"/>
                  </a:srgbClr>
                </a:solidFill>
                <a:latin typeface="Microsoft YaHei"/>
                <a:ea typeface="Microsoft YaHei"/>
                <a:cs typeface="Microsoft YaHei"/>
              </a:rPr>
              <a:t>cm</a:t>
            </a:r>
            <a:endParaRPr lang="Microsoft YaHei" altLang="Microsoft YaHei" sz="1500" dirty="0"/>
          </a:p>
        </p:txBody>
      </p:sp>
      <p:sp>
        <p:nvSpPr>
          <p:cNvPr id="1546" name="textbox 1546"/>
          <p:cNvSpPr/>
          <p:nvPr/>
        </p:nvSpPr>
        <p:spPr>
          <a:xfrm>
            <a:off x="7339076" y="5995171"/>
            <a:ext cx="3359784"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kern="0" spc="80" dirty="0">
                <a:solidFill>
                  <a:srgbClr val="000000">
                    <a:alpha val="100000"/>
                  </a:srgbClr>
                </a:solidFill>
                <a:latin typeface="Microsoft YaHei"/>
                <a:ea typeface="Microsoft YaHei"/>
                <a:cs typeface="Microsoft YaHei"/>
              </a:rPr>
              <a:t>《幻》/韩冰/2020/20</a:t>
            </a:r>
            <a:r>
              <a:rPr sz="1500" kern="0" spc="0" dirty="0">
                <a:solidFill>
                  <a:srgbClr val="000000">
                    <a:alpha val="100000"/>
                  </a:srgbClr>
                </a:solidFill>
                <a:latin typeface="Microsoft YaHei"/>
                <a:ea typeface="Microsoft YaHei"/>
                <a:cs typeface="Microsoft YaHei"/>
              </a:rPr>
              <a:t>cm</a:t>
            </a:r>
            <a:r>
              <a:rPr sz="1500" kern="0" spc="80" dirty="0">
                <a:solidFill>
                  <a:srgbClr val="000000">
                    <a:alpha val="100000"/>
                  </a:srgbClr>
                </a:solidFill>
                <a:latin typeface="Microsoft YaHei"/>
                <a:ea typeface="Microsoft YaHei"/>
                <a:cs typeface="Microsoft YaHei"/>
              </a:rPr>
              <a:t>*2</a:t>
            </a:r>
            <a:r>
              <a:rPr sz="1500" kern="0" spc="70" dirty="0">
                <a:solidFill>
                  <a:srgbClr val="000000">
                    <a:alpha val="100000"/>
                  </a:srgbClr>
                </a:solidFill>
                <a:latin typeface="Microsoft YaHei"/>
                <a:ea typeface="Microsoft YaHei"/>
                <a:cs typeface="Microsoft YaHei"/>
              </a:rPr>
              <a:t>5</a:t>
            </a:r>
            <a:r>
              <a:rPr sz="1500" kern="0" spc="0" dirty="0">
                <a:solidFill>
                  <a:srgbClr val="000000">
                    <a:alpha val="100000"/>
                  </a:srgbClr>
                </a:solidFill>
                <a:latin typeface="Microsoft YaHei"/>
                <a:ea typeface="Microsoft YaHei"/>
                <a:cs typeface="Microsoft YaHei"/>
              </a:rPr>
              <a:t>cm</a:t>
            </a:r>
            <a:r>
              <a:rPr sz="1500" kern="0" spc="70" dirty="0">
                <a:solidFill>
                  <a:srgbClr val="000000">
                    <a:alpha val="100000"/>
                  </a:srgbClr>
                </a:solidFill>
                <a:latin typeface="Microsoft YaHei"/>
                <a:ea typeface="Microsoft YaHei"/>
                <a:cs typeface="Microsoft YaHei"/>
              </a:rPr>
              <a:t>*12</a:t>
            </a:r>
            <a:endParaRPr lang="Microsoft YaHei" altLang="Microsoft YaHei" sz="1500" dirty="0"/>
          </a:p>
        </p:txBody>
      </p:sp>
      <p:sp>
        <p:nvSpPr>
          <p:cNvPr id="1548" name="textbox 1548"/>
          <p:cNvSpPr/>
          <p:nvPr/>
        </p:nvSpPr>
        <p:spPr>
          <a:xfrm>
            <a:off x="230124" y="758952"/>
            <a:ext cx="1958339"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113664" algn="l" rtl="0" eaLnBrk="0">
              <a:lnSpc>
                <a:spcPts val="2022"/>
              </a:lnSpc>
              <a:tabLst/>
            </a:pPr>
            <a:r>
              <a:rPr sz="1500" kern="0" spc="7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(四)丝网版画的印刷</a:t>
            </a:r>
            <a:endParaRPr lang="Microsoft YaHei" altLang="Microsoft YaHei" sz="1500" dirty="0"/>
          </a:p>
        </p:txBody>
      </p:sp>
      <p:sp>
        <p:nvSpPr>
          <p:cNvPr id="1550" name="textbox 1550"/>
          <p:cNvSpPr/>
          <p:nvPr/>
        </p:nvSpPr>
        <p:spPr>
          <a:xfrm>
            <a:off x="219245" y="414543"/>
            <a:ext cx="2663825" cy="236854"/>
          </a:xfrm>
          <a:prstGeom prst="rect">
            <a:avLst/>
          </a:prstGeom>
        </p:spPr>
        <p:txBody>
          <a:bodyPr vert="horz" wrap="square" lIns="0" tIns="0" rIns="0" bIns="0"/>
          <a:lstStyle/>
          <a:p>
            <a:pPr algn="l" rtl="0" eaLnBrk="0">
              <a:lnSpc>
                <a:spcPct val="87782"/>
              </a:lnSpc>
              <a:tabLst/>
            </a:pPr>
            <a:endParaRPr lang="Arial" altLang="Arial" sz="100" dirty="0"/>
          </a:p>
          <a:p>
            <a:pPr marL="12700" algn="l" rtl="0" eaLnBrk="0">
              <a:lnSpc>
                <a:spcPct val="92000"/>
              </a:lnSpc>
              <a:tabLst/>
            </a:pPr>
            <a:r>
              <a:rPr sz="1500"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kern="0" spc="-110" dirty="0">
                <a:solidFill>
                  <a:srgbClr val="0000FF">
                    <a:alpha val="100000"/>
                  </a:srgbClr>
                </a:solidFill>
                <a:latin typeface="Microsoft YaHei"/>
                <a:ea typeface="Microsoft YaHei"/>
                <a:cs typeface="Microsoft YaHei"/>
              </a:rPr>
              <a:t> </a:t>
            </a:r>
            <a:r>
              <a:rPr sz="1500"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、丝网版画创作与案例演示</a:t>
            </a:r>
            <a:endParaRPr lang="Microsoft YaHei" altLang="Microsoft YaHei" sz="1500" dirty="0"/>
          </a:p>
        </p:txBody>
      </p:sp>
      <p:grpSp>
        <p:nvGrpSpPr>
          <p:cNvPr id="22" name="group 22"/>
          <p:cNvGrpSpPr/>
          <p:nvPr/>
        </p:nvGrpSpPr>
        <p:grpSpPr>
          <a:xfrm rot="21600000">
            <a:off x="11644884" y="322063"/>
            <a:ext cx="402335" cy="810268"/>
            <a:chOff x="0" y="0"/>
            <a:chExt cx="402335" cy="810268"/>
          </a:xfrm>
        </p:grpSpPr>
        <p:sp>
          <p:nvSpPr>
            <p:cNvPr id="1552" name="path"/>
            <p:cNvSpPr/>
            <p:nvPr/>
          </p:nvSpPr>
          <p:spPr>
            <a:xfrm>
              <a:off x="29521" y="0"/>
              <a:ext cx="343648" cy="310396"/>
            </a:xfrm>
            <a:custGeom>
              <a:avLst/>
              <a:gdLst/>
              <a:ahLst/>
              <a:cxnLst/>
              <a:rect l="0" t="0" r="0" b="0"/>
              <a:pathLst>
                <a:path w="541" h="488">
                  <a:moveTo>
                    <a:pt x="270" y="121"/>
                  </a:moveTo>
                  <a:cubicBezTo>
                    <a:pt x="381" y="-165"/>
                    <a:pt x="812" y="120"/>
                    <a:pt x="270" y="488"/>
                  </a:cubicBezTo>
                  <a:cubicBezTo>
                    <a:pt x="-271" y="120"/>
                    <a:pt x="159" y="-165"/>
                    <a:pt x="270" y="121"/>
                  </a:cubicBezTo>
                </a:path>
              </a:pathLst>
            </a:custGeom>
            <a:solidFill>
              <a:srgbClr val="FF0000">
                <a:alpha val="100000"/>
              </a:srgbClr>
            </a:solidFill>
            <a:ln cap="flat">
              <a:noFill/>
              <a:prstDash val="solid"/>
              <a:miter lim="0"/>
            </a:ln>
          </p:spPr>
          <p:txBody>
            <a:bodyPr rtlCol="0"/>
            <a:lstStyle/>
            <a:p>
              <a:pPr algn="ctr"/>
              <a:endParaRPr lang="zh-CN" altLang="en-US"/>
            </a:p>
          </p:txBody>
        </p:sp>
        <p:sp>
          <p:nvSpPr>
            <p:cNvPr id="1554" name="path"/>
            <p:cNvSpPr/>
            <p:nvPr/>
          </p:nvSpPr>
          <p:spPr>
            <a:xfrm>
              <a:off x="0" y="409456"/>
              <a:ext cx="402335" cy="400811"/>
            </a:xfrm>
            <a:custGeom>
              <a:avLst/>
              <a:gdLst/>
              <a:ahLst/>
              <a:cxnLst/>
              <a:rect l="0" t="0" r="0" b="0"/>
              <a:pathLst>
                <a:path w="633" h="631">
                  <a:moveTo>
                    <a:pt x="0" y="314"/>
                  </a:moveTo>
                  <a:lnTo>
                    <a:pt x="316" y="0"/>
                  </a:lnTo>
                  <a:lnTo>
                    <a:pt x="633" y="314"/>
                  </a:lnTo>
                  <a:lnTo>
                    <a:pt x="316" y="631"/>
                  </a:lnTo>
                  <a:lnTo>
                    <a:pt x="0" y="314"/>
                  </a:lnTo>
                </a:path>
              </a:pathLst>
            </a:custGeom>
            <a:solidFill>
              <a:srgbClr val="00B050">
                <a:alpha val="100000"/>
              </a:srgbClr>
            </a:solidFill>
            <a:ln cap="flat">
              <a:noFill/>
              <a:prstDash val="solid"/>
              <a:miter lim="0"/>
            </a:ln>
          </p:spPr>
          <p:txBody>
            <a:bodyPr rtlCol="0"/>
            <a:lstStyle/>
            <a:p>
              <a:pPr algn="ctr"/>
              <a:endParaRPr lang="zh-CN" altLang="en-US"/>
            </a:p>
          </p:txBody>
        </p:sp>
      </p:grpSp>
      <p:sp>
        <p:nvSpPr>
          <p:cNvPr id="1556"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558" name="textbox 1558"/>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0" name="textbox 1560"/>
          <p:cNvSpPr/>
          <p:nvPr/>
        </p:nvSpPr>
        <p:spPr>
          <a:xfrm>
            <a:off x="2650256" y="2940294"/>
            <a:ext cx="7033894" cy="2526664"/>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4063"/>
              </a:lnSpc>
              <a:tabLst/>
            </a:pPr>
            <a:r>
              <a:rPr sz="3200" kern="0" spc="-10" dirty="0">
                <a:solidFill>
                  <a:srgbClr val="0000FF">
                    <a:alpha val="100000"/>
                  </a:srgbClr>
                </a:solidFill>
                <a:latin typeface="Microsoft YaHei"/>
                <a:ea typeface="Microsoft YaHei"/>
                <a:cs typeface="Microsoft YaHei"/>
              </a:rPr>
              <a:t>•</a:t>
            </a:r>
            <a:r>
              <a:rPr sz="3200" kern="0" spc="-1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Section</a:t>
            </a:r>
            <a:r>
              <a:rPr sz="3200" kern="0" spc="-10" dirty="0">
                <a:solidFill>
                  <a:srgbClr val="0000FF">
                    <a:alpha val="100000"/>
                  </a:srgbClr>
                </a:solidFill>
                <a:latin typeface="Microsoft YaHei"/>
                <a:ea typeface="Microsoft YaHei"/>
                <a:cs typeface="Microsoft YaHei"/>
              </a:rPr>
              <a:t> </a:t>
            </a:r>
            <a:r>
              <a:rPr sz="3200" kern="0" spc="-1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4</a:t>
            </a:r>
            <a:r>
              <a:rPr sz="3200" kern="0" spc="180" dirty="0">
                <a:solidFill>
                  <a:srgbClr val="0000FF">
                    <a:alpha val="100000"/>
                  </a:srgbClr>
                </a:solidFill>
                <a:latin typeface="Microsoft YaHei"/>
                <a:ea typeface="Microsoft YaHei"/>
                <a:cs typeface="Microsoft YaHei"/>
              </a:rPr>
              <a:t>   </a:t>
            </a:r>
            <a:r>
              <a:rPr sz="3200" kern="0" spc="-1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Lithograph</a:t>
            </a:r>
            <a:r>
              <a:rPr sz="3200" kern="0" spc="390" dirty="0">
                <a:solidFill>
                  <a:srgbClr val="0000FF">
                    <a:alpha val="100000"/>
                  </a:srgbClr>
                </a:solidFill>
                <a:latin typeface="Microsoft YaHei"/>
                <a:ea typeface="Microsoft YaHei"/>
                <a:cs typeface="Microsoft YaHei"/>
              </a:rPr>
              <a:t> </a:t>
            </a:r>
            <a:r>
              <a:rPr sz="3200" kern="0" spc="-2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Printmaking</a:t>
            </a:r>
            <a:endParaRPr lang="Microsoft YaHei" altLang="Microsoft YaHei" sz="3200" dirty="0"/>
          </a:p>
          <a:p>
            <a:pPr marL="1894204" algn="l" rtl="0" eaLnBrk="0">
              <a:lnSpc>
                <a:spcPts val="5370"/>
              </a:lnSpc>
              <a:tabLst/>
            </a:pPr>
            <a:r>
              <a:rPr sz="3200" kern="0" spc="80" dirty="0">
                <a:solidFill>
                  <a:srgbClr val="0000FF">
                    <a:alpha val="100000"/>
                  </a:srgbClr>
                </a:solidFill>
                <a:latin typeface="Microsoft YaHei"/>
                <a:ea typeface="Microsoft YaHei"/>
                <a:cs typeface="Microsoft YaHei"/>
              </a:rPr>
              <a:t>•</a:t>
            </a:r>
            <a:r>
              <a:rPr sz="3200" kern="0" spc="8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第四节</a:t>
            </a:r>
            <a:r>
              <a:rPr sz="3200" kern="0" spc="80" dirty="0">
                <a:solidFill>
                  <a:srgbClr val="0000FF">
                    <a:alpha val="100000"/>
                  </a:srgbClr>
                </a:solidFill>
                <a:latin typeface="Microsoft YaHei"/>
                <a:ea typeface="Microsoft YaHei"/>
                <a:cs typeface="Microsoft YaHei"/>
              </a:rPr>
              <a:t> </a:t>
            </a:r>
            <a:r>
              <a:rPr sz="3200" kern="0" spc="8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石版版画</a:t>
            </a:r>
            <a:endParaRPr lang="Microsoft YaHei" altLang="Microsoft YaHei" sz="3200" dirty="0"/>
          </a:p>
          <a:p>
            <a:pPr marL="1584325" algn="l" rtl="0" eaLnBrk="0">
              <a:lnSpc>
                <a:spcPts val="1677"/>
              </a:lnSpc>
              <a:spcBef>
                <a:spcPts val="846"/>
              </a:spcBef>
              <a:tabLst/>
            </a:pPr>
            <a:r>
              <a:rPr sz="1200" b="1" kern="0" spc="50" dirty="0">
                <a:solidFill>
                  <a:srgbClr val="B2B2B2">
                    <a:alpha val="100000"/>
                  </a:srgbClr>
                </a:solidFill>
                <a:latin typeface="Arial"/>
                <a:ea typeface="Arial"/>
                <a:cs typeface="Arial"/>
              </a:rPr>
              <a:t>Usually on the media (woodenblock</a:t>
            </a:r>
            <a:r>
              <a:rPr sz="1200" b="1" kern="0" spc="40" dirty="0">
                <a:solidFill>
                  <a:srgbClr val="B2B2B2">
                    <a:alpha val="100000"/>
                  </a:srgbClr>
                </a:solidFill>
                <a:latin typeface="Arial"/>
                <a:ea typeface="Arial"/>
                <a:cs typeface="Arial"/>
              </a:rPr>
              <a:t>,</a:t>
            </a:r>
            <a:r>
              <a:rPr sz="1200" b="1" kern="0" spc="8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copperplate,stone</a:t>
            </a:r>
            <a:endParaRPr lang="Arial" altLang="Arial" sz="1200" dirty="0"/>
          </a:p>
          <a:p>
            <a:pPr marL="1659889" algn="l" rtl="0" eaLnBrk="0">
              <a:lnSpc>
                <a:spcPts val="1677"/>
              </a:lnSpc>
              <a:tabLst/>
            </a:pPr>
            <a:r>
              <a:rPr sz="1200" b="1" kern="0" spc="40" dirty="0">
                <a:solidFill>
                  <a:srgbClr val="B2B2B2">
                    <a:alpha val="100000"/>
                  </a:srgbClr>
                </a:solidFill>
                <a:latin typeface="Arial"/>
                <a:ea typeface="Arial"/>
                <a:cs typeface="Arial"/>
              </a:rPr>
              <a:t>plate, screen</a:t>
            </a:r>
            <a:r>
              <a:rPr sz="1200" b="1" kern="0" spc="11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plate, etc.), the</a:t>
            </a:r>
            <a:r>
              <a:rPr sz="1200" b="1" kern="0" spc="11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use of specific techni</a:t>
            </a:r>
            <a:r>
              <a:rPr sz="1200" b="1" kern="0" spc="30" dirty="0">
                <a:solidFill>
                  <a:srgbClr val="B2B2B2">
                    <a:alpha val="100000"/>
                  </a:srgbClr>
                </a:solidFill>
                <a:latin typeface="Arial"/>
                <a:ea typeface="Arial"/>
                <a:cs typeface="Arial"/>
              </a:rPr>
              <a:t>cal</a:t>
            </a:r>
            <a:endParaRPr lang="Arial" altLang="Arial" sz="1200" dirty="0"/>
          </a:p>
          <a:p>
            <a:pPr marL="1922779" algn="l" rtl="0" eaLnBrk="0">
              <a:lnSpc>
                <a:spcPct val="87000"/>
              </a:lnSpc>
              <a:spcBef>
                <a:spcPts val="126"/>
              </a:spcBef>
              <a:tabLst/>
            </a:pPr>
            <a:r>
              <a:rPr sz="1200" b="1" kern="0" spc="50" dirty="0">
                <a:solidFill>
                  <a:srgbClr val="B2B2B2">
                    <a:alpha val="100000"/>
                  </a:srgbClr>
                </a:solidFill>
                <a:latin typeface="Arial"/>
                <a:ea typeface="Arial"/>
                <a:cs typeface="Arial"/>
              </a:rPr>
              <a:t>means such as drawing, engravi</a:t>
            </a:r>
            <a:r>
              <a:rPr sz="1200" b="1" kern="0" spc="40" dirty="0">
                <a:solidFill>
                  <a:srgbClr val="B2B2B2">
                    <a:alpha val="100000"/>
                  </a:srgbClr>
                </a:solidFill>
                <a:latin typeface="Arial"/>
                <a:ea typeface="Arial"/>
                <a:cs typeface="Arial"/>
              </a:rPr>
              <a:t>ng, corrosion,</a:t>
            </a:r>
            <a:endParaRPr lang="Arial" altLang="Arial" sz="1200" dirty="0"/>
          </a:p>
          <a:p>
            <a:pPr marL="2110739" algn="l" rtl="0" eaLnBrk="0">
              <a:lnSpc>
                <a:spcPct val="88000"/>
              </a:lnSpc>
              <a:spcBef>
                <a:spcPts val="293"/>
              </a:spcBef>
              <a:tabLst/>
            </a:pPr>
            <a:r>
              <a:rPr sz="1200" b="1" kern="0" spc="40" dirty="0">
                <a:solidFill>
                  <a:srgbClr val="B2B2B2">
                    <a:alpha val="100000"/>
                  </a:srgbClr>
                </a:solidFill>
                <a:latin typeface="Arial"/>
                <a:ea typeface="Arial"/>
                <a:cs typeface="Arial"/>
              </a:rPr>
              <a:t>paste and other processing,</a:t>
            </a:r>
            <a:r>
              <a:rPr sz="1200" b="1" kern="0" spc="14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after</a:t>
            </a:r>
            <a:r>
              <a:rPr sz="1200" b="1" kern="0" spc="9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printing</a:t>
            </a:r>
            <a:endParaRPr lang="Arial" altLang="Arial" sz="1200" dirty="0"/>
          </a:p>
          <a:p>
            <a:pPr marL="2258695" algn="l" rtl="0" eaLnBrk="0">
              <a:lnSpc>
                <a:spcPct val="88000"/>
              </a:lnSpc>
              <a:spcBef>
                <a:spcPts val="292"/>
              </a:spcBef>
              <a:tabLst/>
            </a:pPr>
            <a:r>
              <a:rPr sz="1200" b="1" kern="0" spc="40" dirty="0">
                <a:solidFill>
                  <a:srgbClr val="B2B2B2">
                    <a:alpha val="100000"/>
                  </a:srgbClr>
                </a:solidFill>
                <a:latin typeface="Arial"/>
                <a:ea typeface="Arial"/>
                <a:cs typeface="Arial"/>
              </a:rPr>
              <a:t>to</a:t>
            </a:r>
            <a:r>
              <a:rPr sz="1200" b="1" kern="0" spc="18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produce more than one</a:t>
            </a:r>
            <a:r>
              <a:rPr sz="1200" b="1" kern="0" spc="11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piece</a:t>
            </a:r>
            <a:r>
              <a:rPr sz="1200" b="1" kern="0" spc="8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of the</a:t>
            </a:r>
            <a:endParaRPr lang="Arial" altLang="Arial" sz="1200" dirty="0"/>
          </a:p>
          <a:p>
            <a:pPr marL="2545079" algn="l" rtl="0" eaLnBrk="0">
              <a:lnSpc>
                <a:spcPct val="87000"/>
              </a:lnSpc>
              <a:spcBef>
                <a:spcPts val="308"/>
              </a:spcBef>
              <a:tabLst/>
            </a:pPr>
            <a:r>
              <a:rPr sz="1200" b="1" kern="0" spc="50" dirty="0">
                <a:solidFill>
                  <a:srgbClr val="B2B2B2">
                    <a:alpha val="100000"/>
                  </a:srgbClr>
                </a:solidFill>
                <a:latin typeface="Arial"/>
                <a:ea typeface="Arial"/>
                <a:cs typeface="Arial"/>
              </a:rPr>
              <a:t>same work</a:t>
            </a:r>
            <a:r>
              <a:rPr sz="1200" b="1" kern="0" spc="120" dirty="0">
                <a:solidFill>
                  <a:srgbClr val="B2B2B2">
                    <a:alpha val="100000"/>
                  </a:srgbClr>
                </a:solidFill>
                <a:latin typeface="Arial"/>
                <a:ea typeface="Arial"/>
                <a:cs typeface="Arial"/>
              </a:rPr>
              <a:t> </a:t>
            </a:r>
            <a:r>
              <a:rPr sz="1200" b="1" kern="0" spc="50" dirty="0">
                <a:solidFill>
                  <a:srgbClr val="B2B2B2">
                    <a:alpha val="100000"/>
                  </a:srgbClr>
                </a:solidFill>
                <a:latin typeface="Arial"/>
                <a:ea typeface="Arial"/>
                <a:cs typeface="Arial"/>
              </a:rPr>
              <a:t>is </a:t>
            </a:r>
            <a:r>
              <a:rPr sz="1200" b="1" kern="0" spc="40" dirty="0">
                <a:solidFill>
                  <a:srgbClr val="B2B2B2">
                    <a:alpha val="100000"/>
                  </a:srgbClr>
                </a:solidFill>
                <a:latin typeface="Arial"/>
                <a:ea typeface="Arial"/>
                <a:cs typeface="Arial"/>
              </a:rPr>
              <a:t>called </a:t>
            </a:r>
            <a:r>
              <a:rPr sz="1200" b="1" kern="0" spc="40" dirty="0">
                <a:solidFill>
                  <a:srgbClr val="FF0000">
                    <a:alpha val="100000"/>
                  </a:srgbClr>
                </a:solidFill>
                <a:latin typeface="Arial"/>
                <a:ea typeface="Arial"/>
                <a:cs typeface="Arial"/>
              </a:rPr>
              <a:t>engraving</a:t>
            </a:r>
            <a:r>
              <a:rPr sz="1200" b="1" kern="0" spc="40" dirty="0">
                <a:solidFill>
                  <a:srgbClr val="B2B2B2">
                    <a:alpha val="100000"/>
                  </a:srgbClr>
                </a:solidFill>
                <a:latin typeface="Arial"/>
                <a:ea typeface="Arial"/>
                <a:cs typeface="Arial"/>
              </a:rPr>
              <a:t>.</a:t>
            </a:r>
            <a:endParaRPr lang="Arial" altLang="Arial" sz="1200" dirty="0"/>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2" name="textbox 1562"/>
          <p:cNvSpPr/>
          <p:nvPr/>
        </p:nvSpPr>
        <p:spPr>
          <a:xfrm>
            <a:off x="3728371" y="1719524"/>
            <a:ext cx="3674745" cy="2070735"/>
          </a:xfrm>
          <a:prstGeom prst="rect">
            <a:avLst/>
          </a:prstGeom>
        </p:spPr>
        <p:txBody>
          <a:bodyPr vert="horz" wrap="square" lIns="0" tIns="0" rIns="0" bIns="0"/>
          <a:lstStyle/>
          <a:p>
            <a:pPr algn="l" rtl="0" eaLnBrk="0">
              <a:lnSpc>
                <a:spcPct val="64485"/>
              </a:lnSpc>
              <a:tabLst/>
            </a:pPr>
            <a:endParaRPr lang="Arial" altLang="Arial" sz="100" dirty="0"/>
          </a:p>
          <a:p>
            <a:pPr marL="259715" algn="l" rtl="0" eaLnBrk="0">
              <a:lnSpc>
                <a:spcPct val="87000"/>
              </a:lnSpc>
              <a:tabLst/>
            </a:pPr>
            <a:r>
              <a:rPr sz="4400" kern="0" spc="-10" dirty="0">
                <a:ln w="15999" cap="flat" cmpd="sng">
                  <a:solidFill>
                    <a:srgbClr val="969696">
                      <a:alpha val="100000"/>
                    </a:srgbClr>
                  </a:solidFill>
                  <a:prstDash val="solid"/>
                  <a:bevel/>
                </a:ln>
                <a:solidFill>
                  <a:srgbClr val="969696">
                    <a:alpha val="100000"/>
                  </a:srgbClr>
                </a:solidFill>
                <a:latin typeface="Microsoft YaHei"/>
                <a:ea typeface="Microsoft YaHei"/>
                <a:cs typeface="Microsoft YaHei"/>
              </a:rPr>
              <a:t>本节内容:</a:t>
            </a:r>
            <a:endParaRPr lang="Microsoft YaHei" altLang="Microsoft YaHei" sz="4400" dirty="0"/>
          </a:p>
          <a:p>
            <a:pPr algn="l" rtl="0" eaLnBrk="0">
              <a:lnSpc>
                <a:spcPct val="129000"/>
              </a:lnSpc>
              <a:tabLst/>
            </a:pPr>
            <a:endParaRPr lang="Arial" altLang="Arial" sz="1000" dirty="0"/>
          </a:p>
          <a:p>
            <a:pPr algn="l" rtl="0" eaLnBrk="0">
              <a:lnSpc>
                <a:spcPct val="130000"/>
              </a:lnSpc>
              <a:tabLst/>
            </a:pPr>
            <a:endParaRPr lang="Arial" altLang="Arial" sz="1000" dirty="0"/>
          </a:p>
          <a:p>
            <a:pPr marL="18415" algn="l" rtl="0" eaLnBrk="0">
              <a:lnSpc>
                <a:spcPct val="89000"/>
              </a:lnSpc>
              <a:spcBef>
                <a:spcPts val="1051"/>
              </a:spcBef>
              <a:tabLst/>
            </a:pPr>
            <a:r>
              <a:rPr sz="3500" kern="0" spc="-10" dirty="0">
                <a:ln w="13075" cap="flat" cmpd="sng">
                  <a:solidFill>
                    <a:srgbClr val="0000FF">
                      <a:alpha val="100000"/>
                    </a:srgbClr>
                  </a:solidFill>
                  <a:prstDash val="solid"/>
                  <a:bevel/>
                </a:ln>
                <a:solidFill>
                  <a:srgbClr val="0000FF">
                    <a:alpha val="100000"/>
                  </a:srgbClr>
                </a:solidFill>
                <a:latin typeface="Microsoft YaHei"/>
                <a:ea typeface="Microsoft YaHei"/>
                <a:cs typeface="Microsoft YaHei"/>
              </a:rPr>
              <a:t>一</a:t>
            </a:r>
            <a:r>
              <a:rPr sz="3500" kern="0" spc="-290" dirty="0">
                <a:solidFill>
                  <a:srgbClr val="0000FF">
                    <a:alpha val="100000"/>
                  </a:srgbClr>
                </a:solidFill>
                <a:latin typeface="Microsoft YaHei"/>
                <a:ea typeface="Microsoft YaHei"/>
                <a:cs typeface="Microsoft YaHei"/>
              </a:rPr>
              <a:t> </a:t>
            </a:r>
            <a:r>
              <a:rPr sz="3500" kern="0" spc="-10" dirty="0">
                <a:ln w="13075"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、平版版画概述</a:t>
            </a:r>
            <a:endParaRPr lang="Microsoft YaHei" altLang="Microsoft YaHei" sz="3500" dirty="0"/>
          </a:p>
          <a:p>
            <a:pPr algn="l" rtl="0" eaLnBrk="0">
              <a:lnSpc>
                <a:spcPct val="105000"/>
              </a:lnSpc>
              <a:tabLst/>
            </a:pPr>
            <a:endParaRPr lang="Arial" altLang="Arial" sz="1200" dirty="0"/>
          </a:p>
          <a:p>
            <a:pPr algn="l" rtl="0" eaLnBrk="0">
              <a:lnSpc>
                <a:spcPct val="8998"/>
              </a:lnSpc>
              <a:tabLst/>
            </a:pPr>
            <a:endParaRPr lang="Arial" altLang="Arial" sz="100" dirty="0"/>
          </a:p>
          <a:p>
            <a:pPr marL="12700" algn="l" rtl="0" eaLnBrk="0">
              <a:lnSpc>
                <a:spcPct val="88000"/>
              </a:lnSpc>
              <a:tabLst/>
            </a:pPr>
            <a:r>
              <a:rPr sz="2000" kern="0" spc="-40" dirty="0">
                <a:ln w="7282" cap="flat" cmpd="sng">
                  <a:solidFill>
                    <a:srgbClr val="808080">
                      <a:alpha val="100000"/>
                    </a:srgbClr>
                  </a:solidFill>
                  <a:prstDash val="solid"/>
                  <a:bevel/>
                </a:ln>
                <a:solidFill>
                  <a:srgbClr val="808080">
                    <a:alpha val="100000"/>
                  </a:srgbClr>
                </a:solidFill>
                <a:latin typeface="Microsoft YaHei"/>
                <a:ea typeface="Microsoft YaHei"/>
                <a:cs typeface="Microsoft YaHei"/>
              </a:rPr>
              <a:t>二</a:t>
            </a:r>
            <a:r>
              <a:rPr sz="2000" kern="0" spc="-130" dirty="0">
                <a:solidFill>
                  <a:srgbClr val="808080">
                    <a:alpha val="100000"/>
                  </a:srgbClr>
                </a:solidFill>
                <a:latin typeface="Microsoft YaHei"/>
                <a:ea typeface="Microsoft YaHei"/>
                <a:cs typeface="Microsoft YaHei"/>
              </a:rPr>
              <a:t> </a:t>
            </a:r>
            <a:r>
              <a:rPr sz="2000" kern="0" spc="-40" dirty="0">
                <a:ln w="7282" cap="flat" cmpd="sng">
                  <a:solidFill>
                    <a:srgbClr val="808080">
                      <a:alpha val="100000"/>
                    </a:srgbClr>
                  </a:solidFill>
                  <a:prstDash val="solid"/>
                  <a:bevel/>
                </a:ln>
                <a:solidFill>
                  <a:srgbClr val="808080">
                    <a:alpha val="100000"/>
                  </a:srgbClr>
                </a:solidFill>
                <a:latin typeface="Microsoft YaHei"/>
                <a:ea typeface="Microsoft YaHei"/>
                <a:cs typeface="Microsoft YaHei"/>
              </a:rPr>
              <a:t>、平版版画创作与案例演示</a:t>
            </a:r>
            <a:endParaRPr lang="Microsoft YaHei" altLang="Microsoft YaHei" sz="2000" dirty="0"/>
          </a:p>
        </p:txBody>
      </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4" name="textbox 1564"/>
          <p:cNvSpPr/>
          <p:nvPr/>
        </p:nvSpPr>
        <p:spPr>
          <a:xfrm>
            <a:off x="1123622" y="2015790"/>
            <a:ext cx="10242550" cy="2274570"/>
          </a:xfrm>
          <a:prstGeom prst="rect">
            <a:avLst/>
          </a:prstGeom>
        </p:spPr>
        <p:txBody>
          <a:bodyPr vert="horz" wrap="square" lIns="0" tIns="0" rIns="0" bIns="0"/>
          <a:lstStyle/>
          <a:p>
            <a:pPr algn="l" rtl="0" eaLnBrk="0">
              <a:lnSpc>
                <a:spcPct val="93573"/>
              </a:lnSpc>
              <a:tabLst/>
            </a:pPr>
            <a:endParaRPr lang="Arial" altLang="Arial" sz="100" dirty="0"/>
          </a:p>
          <a:p>
            <a:pPr marL="3567429" algn="l" rtl="0" eaLnBrk="0">
              <a:lnSpc>
                <a:spcPct val="89000"/>
              </a:lnSpc>
              <a:tabLst/>
            </a:pPr>
            <a:r>
              <a:rPr sz="2700" kern="0" spc="1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一</a:t>
            </a:r>
            <a:r>
              <a:rPr sz="2700" kern="0" spc="-190" dirty="0">
                <a:solidFill>
                  <a:srgbClr val="0000FF">
                    <a:alpha val="100000"/>
                  </a:srgbClr>
                </a:solidFill>
                <a:latin typeface="Microsoft YaHei"/>
                <a:ea typeface="Microsoft YaHei"/>
                <a:cs typeface="Microsoft YaHei"/>
              </a:rPr>
              <a:t> </a:t>
            </a:r>
            <a:r>
              <a:rPr sz="2700" kern="0" spc="1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、平版版画概述</a:t>
            </a:r>
            <a:endParaRPr lang="Microsoft YaHei" altLang="Microsoft YaHei" sz="2700" dirty="0"/>
          </a:p>
          <a:p>
            <a:pPr algn="l" rtl="0" eaLnBrk="0">
              <a:lnSpc>
                <a:spcPct val="112000"/>
              </a:lnSpc>
              <a:tabLst/>
            </a:pPr>
            <a:endParaRPr lang="Arial" altLang="Arial" sz="1000" dirty="0"/>
          </a:p>
          <a:p>
            <a:pPr algn="l" rtl="0" eaLnBrk="0">
              <a:lnSpc>
                <a:spcPct val="112000"/>
              </a:lnSpc>
              <a:tabLst/>
            </a:pPr>
            <a:endParaRPr lang="Arial" altLang="Arial" sz="1000" dirty="0"/>
          </a:p>
          <a:p>
            <a:pPr algn="l" rtl="0" eaLnBrk="0">
              <a:lnSpc>
                <a:spcPct val="113000"/>
              </a:lnSpc>
              <a:tabLst/>
            </a:pPr>
            <a:endParaRPr lang="Arial" altLang="Arial" sz="1000" dirty="0"/>
          </a:p>
          <a:p>
            <a:pPr marL="411480" algn="l" rtl="0" eaLnBrk="0">
              <a:lnSpc>
                <a:spcPct val="91000"/>
              </a:lnSpc>
              <a:spcBef>
                <a:spcPts val="451"/>
              </a:spcBef>
              <a:tabLst/>
            </a:pPr>
            <a:r>
              <a:rPr sz="1500" kern="0" spc="90" dirty="0">
                <a:solidFill>
                  <a:srgbClr val="000000">
                    <a:alpha val="100000"/>
                  </a:srgbClr>
                </a:solidFill>
                <a:latin typeface="Microsoft YaHei"/>
                <a:ea typeface="Microsoft YaHei"/>
                <a:cs typeface="Microsoft YaHei"/>
              </a:rPr>
              <a:t>平版版画的制作是利用水油分离的原理，</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传统上讲的平版画印刷版材是石头材</a:t>
            </a:r>
            <a:r>
              <a:rPr sz="1500" kern="0" spc="-1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，在印刷版材上使用</a:t>
            </a:r>
            <a:r>
              <a:rPr sz="1500" kern="0" spc="80" dirty="0">
                <a:solidFill>
                  <a:srgbClr val="000000">
                    <a:alpha val="100000"/>
                  </a:srgbClr>
                </a:solidFill>
                <a:latin typeface="Microsoft YaHei"/>
                <a:ea typeface="Microsoft YaHei"/>
                <a:cs typeface="Microsoft YaHei"/>
              </a:rPr>
              <a:t>带脂性的笔</a:t>
            </a:r>
            <a:endParaRPr lang="Microsoft YaHei" altLang="Microsoft YaHei" sz="1500" dirty="0"/>
          </a:p>
          <a:p>
            <a:pPr marL="12700" indent="2540" algn="l" rtl="0" eaLnBrk="0">
              <a:lnSpc>
                <a:spcPct val="160000"/>
              </a:lnSpc>
              <a:spcBef>
                <a:spcPts val="39"/>
              </a:spcBef>
              <a:tabLst/>
            </a:pPr>
            <a:r>
              <a:rPr sz="1500" kern="0" spc="90" dirty="0">
                <a:solidFill>
                  <a:srgbClr val="000000">
                    <a:alpha val="100000"/>
                  </a:srgbClr>
                </a:solidFill>
                <a:latin typeface="Microsoft YaHei"/>
                <a:ea typeface="Microsoft YaHei"/>
                <a:cs typeface="Microsoft YaHei"/>
              </a:rPr>
              <a:t>或水墨创作图像，</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并通过化学试剂腐</a:t>
            </a:r>
            <a:r>
              <a:rPr sz="1500" kern="0" spc="80" dirty="0">
                <a:solidFill>
                  <a:srgbClr val="000000">
                    <a:alpha val="100000"/>
                  </a:srgbClr>
                </a:solidFill>
                <a:latin typeface="Microsoft YaHei"/>
                <a:ea typeface="Microsoft YaHei"/>
                <a:cs typeface="Microsoft YaHei"/>
              </a:rPr>
              <a:t>蚀图像</a:t>
            </a:r>
            <a:r>
              <a:rPr sz="1500" kern="0" spc="-1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，在印刷版材上产生亲油区和亲水区，</a:t>
            </a:r>
            <a:r>
              <a:rPr sz="1500" kern="0" spc="-31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亲油区会吸附油墨，</a:t>
            </a:r>
            <a:r>
              <a:rPr sz="1500" kern="0" spc="-30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亲水区会排</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斥油墨，</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施墨后经过印刷机压印而形成画面</a:t>
            </a:r>
            <a:r>
              <a:rPr sz="1500" kern="0" spc="-16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。除了使用石材外更多的也会使用</a:t>
            </a:r>
            <a:r>
              <a:rPr sz="1500" kern="0" spc="0" dirty="0">
                <a:solidFill>
                  <a:srgbClr val="000000">
                    <a:alpha val="100000"/>
                  </a:srgbClr>
                </a:solidFill>
                <a:latin typeface="Microsoft YaHei"/>
                <a:ea typeface="Microsoft YaHei"/>
                <a:cs typeface="Microsoft YaHei"/>
              </a:rPr>
              <a:t>PS</a:t>
            </a:r>
            <a:r>
              <a:rPr sz="1500" kern="0" spc="90" dirty="0">
                <a:solidFill>
                  <a:srgbClr val="000000">
                    <a:alpha val="100000"/>
                  </a:srgbClr>
                </a:solidFill>
                <a:latin typeface="Microsoft YaHei"/>
                <a:ea typeface="Microsoft YaHei"/>
                <a:cs typeface="Microsoft YaHei"/>
              </a:rPr>
              <a:t>版，</a:t>
            </a:r>
            <a:r>
              <a:rPr sz="1500" kern="0" spc="-31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也有锌</a:t>
            </a:r>
            <a:r>
              <a:rPr sz="1500" kern="0" spc="80" dirty="0">
                <a:solidFill>
                  <a:srgbClr val="000000">
                    <a:alpha val="100000"/>
                  </a:srgbClr>
                </a:solidFill>
                <a:latin typeface="Microsoft YaHei"/>
                <a:ea typeface="Microsoft YaHei"/>
                <a:cs typeface="Microsoft YaHei"/>
              </a:rPr>
              <a:t>版等其他材料</a:t>
            </a:r>
            <a:r>
              <a:rPr sz="1500" kern="0" spc="-1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。创作技</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法上利用铅笔绘制</a:t>
            </a:r>
            <a:r>
              <a:rPr sz="1500" kern="0" spc="-1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、水墨绘制和</a:t>
            </a:r>
            <a:r>
              <a:rPr sz="1500" kern="0" spc="70" dirty="0">
                <a:solidFill>
                  <a:srgbClr val="000000">
                    <a:alpha val="100000"/>
                  </a:srgbClr>
                </a:solidFill>
                <a:latin typeface="Microsoft YaHei"/>
                <a:ea typeface="Microsoft YaHei"/>
                <a:cs typeface="Microsoft YaHei"/>
              </a:rPr>
              <a:t>电脑曝光制作</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 name="textbox 1566"/>
          <p:cNvSpPr/>
          <p:nvPr/>
        </p:nvSpPr>
        <p:spPr>
          <a:xfrm>
            <a:off x="2989186" y="2974711"/>
            <a:ext cx="6718300" cy="1025525"/>
          </a:xfrm>
          <a:prstGeom prst="rect">
            <a:avLst/>
          </a:prstGeom>
        </p:spPr>
        <p:txBody>
          <a:bodyPr vert="horz" wrap="square" lIns="0" tIns="0" rIns="0" bIns="0"/>
          <a:lstStyle/>
          <a:p>
            <a:pPr algn="l" rtl="0" eaLnBrk="0">
              <a:lnSpc>
                <a:spcPct val="80146"/>
              </a:lnSpc>
              <a:tabLst/>
            </a:pPr>
            <a:endParaRPr lang="Arial" altLang="Arial" sz="100" dirty="0"/>
          </a:p>
          <a:p>
            <a:pPr marL="764540" algn="l" rtl="0" eaLnBrk="0">
              <a:lnSpc>
                <a:spcPct val="87000"/>
              </a:lnSpc>
              <a:tabLst/>
            </a:pPr>
            <a:r>
              <a:rPr sz="2000" kern="0" spc="-60" dirty="0">
                <a:ln w="7282" cap="flat" cmpd="sng">
                  <a:solidFill>
                    <a:srgbClr val="808080">
                      <a:alpha val="100000"/>
                    </a:srgbClr>
                  </a:solidFill>
                  <a:prstDash val="solid"/>
                  <a:bevel/>
                </a:ln>
                <a:solidFill>
                  <a:srgbClr val="808080">
                    <a:alpha val="100000"/>
                  </a:srgbClr>
                </a:solidFill>
                <a:latin typeface="Microsoft YaHei"/>
                <a:ea typeface="Microsoft YaHei"/>
                <a:cs typeface="Microsoft YaHei"/>
              </a:rPr>
              <a:t>一</a:t>
            </a:r>
            <a:r>
              <a:rPr sz="2000" kern="0" spc="-170" dirty="0">
                <a:solidFill>
                  <a:srgbClr val="808080">
                    <a:alpha val="100000"/>
                  </a:srgbClr>
                </a:solidFill>
                <a:latin typeface="Microsoft YaHei"/>
                <a:ea typeface="Microsoft YaHei"/>
                <a:cs typeface="Microsoft YaHei"/>
              </a:rPr>
              <a:t> </a:t>
            </a:r>
            <a:r>
              <a:rPr sz="2000" kern="0" spc="-60" dirty="0">
                <a:ln w="7282" cap="flat" cmpd="sng">
                  <a:solidFill>
                    <a:srgbClr val="808080">
                      <a:alpha val="100000"/>
                    </a:srgbClr>
                  </a:solidFill>
                  <a:prstDash val="solid"/>
                  <a:bevel/>
                </a:ln>
                <a:solidFill>
                  <a:srgbClr val="808080">
                    <a:alpha val="100000"/>
                  </a:srgbClr>
                </a:solidFill>
                <a:latin typeface="Microsoft YaHei"/>
                <a:ea typeface="Microsoft YaHei"/>
                <a:cs typeface="Microsoft YaHei"/>
              </a:rPr>
              <a:t>、平版版画概述</a:t>
            </a:r>
            <a:endParaRPr lang="Microsoft YaHei" altLang="Microsoft YaHei" sz="2000" dirty="0"/>
          </a:p>
          <a:p>
            <a:pPr algn="l" rtl="0" eaLnBrk="0">
              <a:lnSpc>
                <a:spcPct val="102000"/>
              </a:lnSpc>
              <a:tabLst/>
            </a:pPr>
            <a:endParaRPr lang="Arial" altLang="Arial" sz="1600" dirty="0"/>
          </a:p>
          <a:p>
            <a:pPr algn="l" rtl="0" eaLnBrk="0">
              <a:lnSpc>
                <a:spcPct val="13821"/>
              </a:lnSpc>
              <a:tabLst/>
            </a:pPr>
            <a:endParaRPr lang="Arial" altLang="Arial" sz="100" dirty="0"/>
          </a:p>
          <a:p>
            <a:pPr marL="416559" algn="l" rtl="0" eaLnBrk="0">
              <a:lnSpc>
                <a:spcPct val="90000"/>
              </a:lnSpc>
              <a:tabLst>
                <a:tab pos="777240" algn="l"/>
              </a:tabLst>
            </a:pPr>
            <a:r>
              <a:rPr sz="3500" kern="0" spc="0" dirty="0">
                <a:solidFill>
                  <a:srgbClr val="0000FF">
                    <a:alpha val="100000"/>
                  </a:srgbClr>
                </a:solidFill>
                <a:latin typeface="Microsoft YaHei"/>
                <a:ea typeface="Microsoft YaHei"/>
                <a:cs typeface="Microsoft YaHei"/>
              </a:rPr>
              <a:t>	</a:t>
            </a:r>
            <a:r>
              <a:rPr sz="3500" kern="0" spc="30" dirty="0">
                <a:ln w="13075"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3500" kern="0" spc="-270" dirty="0">
                <a:solidFill>
                  <a:srgbClr val="0000FF">
                    <a:alpha val="100000"/>
                  </a:srgbClr>
                </a:solidFill>
                <a:latin typeface="Microsoft YaHei"/>
                <a:ea typeface="Microsoft YaHei"/>
                <a:cs typeface="Microsoft YaHei"/>
              </a:rPr>
              <a:t> </a:t>
            </a:r>
            <a:r>
              <a:rPr sz="3500" kern="0" spc="30" dirty="0">
                <a:ln w="13075"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、平版版画创作与案例演示</a:t>
            </a:r>
            <a:endParaRPr lang="Microsoft YaHei" altLang="Microsoft YaHei" sz="3500" dirty="0"/>
          </a:p>
        </p:txBody>
      </p:sp>
      <p:sp>
        <p:nvSpPr>
          <p:cNvPr id="1568" name="path"/>
          <p:cNvSpPr/>
          <p:nvPr/>
        </p:nvSpPr>
        <p:spPr>
          <a:xfrm>
            <a:off x="3001886" y="3536403"/>
            <a:ext cx="404330" cy="404330"/>
          </a:xfrm>
          <a:custGeom>
            <a:avLst/>
            <a:gdLst/>
            <a:ahLst/>
            <a:cxnLst/>
            <a:rect l="0" t="0" r="0" b="0"/>
            <a:pathLst>
              <a:path w="636" h="636">
                <a:moveTo>
                  <a:pt x="0" y="318"/>
                </a:moveTo>
                <a:cubicBezTo>
                  <a:pt x="0" y="142"/>
                  <a:pt x="142" y="0"/>
                  <a:pt x="318" y="0"/>
                </a:cubicBezTo>
                <a:cubicBezTo>
                  <a:pt x="494" y="0"/>
                  <a:pt x="636" y="142"/>
                  <a:pt x="636" y="318"/>
                </a:cubicBezTo>
                <a:cubicBezTo>
                  <a:pt x="636" y="494"/>
                  <a:pt x="494" y="636"/>
                  <a:pt x="318" y="636"/>
                </a:cubicBezTo>
                <a:cubicBezTo>
                  <a:pt x="142" y="636"/>
                  <a:pt x="0" y="494"/>
                  <a:pt x="0" y="318"/>
                </a:cubicBezTo>
              </a:path>
            </a:pathLst>
          </a:custGeom>
          <a:solidFill>
            <a:srgbClr val="FF0000">
              <a:alpha val="100000"/>
            </a:srgbClr>
          </a:solidFill>
          <a:ln cap="flat">
            <a:noFill/>
            <a:prstDash val="solid"/>
            <a:miter lim="0"/>
          </a:ln>
        </p:spPr>
        <p:txBody>
          <a:bodyPr rtlCol="0"/>
          <a:lstStyle/>
          <a:p>
            <a:pPr algn="ctr"/>
            <a:endParaRPr lang="zh-CN" altLang="en-US"/>
          </a:p>
        </p:txBody>
      </p:sp>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0" name="textbox 1570"/>
          <p:cNvSpPr/>
          <p:nvPr/>
        </p:nvSpPr>
        <p:spPr>
          <a:xfrm>
            <a:off x="3321864" y="1847215"/>
            <a:ext cx="4087495" cy="3158489"/>
          </a:xfrm>
          <a:prstGeom prst="rect">
            <a:avLst/>
          </a:prstGeom>
        </p:spPr>
        <p:txBody>
          <a:bodyPr vert="horz" wrap="square" lIns="0" tIns="0" rIns="0" bIns="0"/>
          <a:lstStyle/>
          <a:p>
            <a:pPr algn="l" rtl="0" eaLnBrk="0">
              <a:lnSpc>
                <a:spcPct val="94642"/>
              </a:lnSpc>
              <a:tabLst/>
            </a:pPr>
            <a:endParaRPr lang="Arial" altLang="Arial" sz="100" dirty="0"/>
          </a:p>
          <a:p>
            <a:pPr algn="r" rtl="0" eaLnBrk="0">
              <a:lnSpc>
                <a:spcPct val="90000"/>
              </a:lnSpc>
              <a:tabLst/>
            </a:pPr>
            <a:r>
              <a:rPr sz="2300" b="1" kern="0" spc="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2300" b="1" kern="0" spc="-230" dirty="0">
                <a:solidFill>
                  <a:srgbClr val="0000FF">
                    <a:alpha val="100000"/>
                  </a:srgbClr>
                </a:solidFill>
                <a:latin typeface="Microsoft YaHei"/>
                <a:ea typeface="Microsoft YaHei"/>
                <a:cs typeface="Microsoft YaHei"/>
              </a:rPr>
              <a:t> </a:t>
            </a:r>
            <a:r>
              <a:rPr sz="2300" b="1" kern="0" spc="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、平版版画创作与案例</a:t>
            </a:r>
            <a:r>
              <a:rPr sz="2300" b="1" kern="0" spc="5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演示</a:t>
            </a:r>
            <a:endParaRPr lang="Microsoft YaHei" altLang="Microsoft YaHei" sz="2300" dirty="0"/>
          </a:p>
          <a:p>
            <a:pPr algn="l" rtl="0" eaLnBrk="0">
              <a:lnSpc>
                <a:spcPct val="104000"/>
              </a:lnSpc>
              <a:tabLst/>
            </a:pPr>
            <a:endParaRPr lang="Arial" altLang="Arial" sz="1000" dirty="0"/>
          </a:p>
          <a:p>
            <a:pPr algn="l" rtl="0" eaLnBrk="0">
              <a:lnSpc>
                <a:spcPct val="105000"/>
              </a:lnSpc>
              <a:tabLst/>
            </a:pPr>
            <a:endParaRPr lang="Arial" altLang="Arial" sz="1000" dirty="0"/>
          </a:p>
          <a:p>
            <a:pPr algn="l" rtl="0" eaLnBrk="0">
              <a:lnSpc>
                <a:spcPct val="105000"/>
              </a:lnSpc>
              <a:tabLst/>
            </a:pPr>
            <a:endParaRPr lang="Arial" altLang="Arial" sz="1000" dirty="0"/>
          </a:p>
          <a:p>
            <a:pPr marL="139700" algn="l" rtl="0" eaLnBrk="0">
              <a:lnSpc>
                <a:spcPts val="2542"/>
              </a:lnSpc>
              <a:spcBef>
                <a:spcPts val="605"/>
              </a:spcBef>
              <a:tabLst/>
            </a:pPr>
            <a:r>
              <a:rPr sz="2000" b="1" kern="0" spc="-160" dirty="0">
                <a:ln w="7282" cap="flat" cmpd="sng">
                  <a:solidFill>
                    <a:srgbClr val="0000FF">
                      <a:alpha val="100000"/>
                    </a:srgbClr>
                  </a:solidFill>
                  <a:prstDash val="solid"/>
                  <a:bevel/>
                </a:ln>
                <a:solidFill>
                  <a:srgbClr val="0000FF">
                    <a:alpha val="100000"/>
                  </a:srgbClr>
                </a:solidFill>
                <a:latin typeface="Microsoft YaHei"/>
                <a:ea typeface="Microsoft YaHei"/>
                <a:cs typeface="Microsoft YaHei"/>
              </a:rPr>
              <a:t>（</a:t>
            </a:r>
            <a:r>
              <a:rPr sz="2000" b="1" kern="0" spc="-130" dirty="0">
                <a:solidFill>
                  <a:srgbClr val="0000FF">
                    <a:alpha val="100000"/>
                  </a:srgbClr>
                </a:solidFill>
                <a:latin typeface="Microsoft YaHei"/>
                <a:ea typeface="Microsoft YaHei"/>
                <a:cs typeface="Microsoft YaHei"/>
              </a:rPr>
              <a:t> </a:t>
            </a:r>
            <a:r>
              <a:rPr sz="2000" b="1" kern="0" spc="-160" dirty="0">
                <a:ln w="7282" cap="flat" cmpd="sng">
                  <a:solidFill>
                    <a:srgbClr val="0000FF">
                      <a:alpha val="100000"/>
                    </a:srgbClr>
                  </a:solidFill>
                  <a:prstDash val="solid"/>
                  <a:bevel/>
                </a:ln>
                <a:solidFill>
                  <a:srgbClr val="0000FF">
                    <a:alpha val="100000"/>
                  </a:srgbClr>
                </a:solidFill>
                <a:latin typeface="Microsoft YaHei"/>
                <a:ea typeface="Microsoft YaHei"/>
                <a:cs typeface="Microsoft YaHei"/>
              </a:rPr>
              <a:t>一</a:t>
            </a:r>
            <a:r>
              <a:rPr sz="2000" b="1" kern="0" spc="-280" dirty="0">
                <a:solidFill>
                  <a:srgbClr val="0000FF">
                    <a:alpha val="100000"/>
                  </a:srgbClr>
                </a:solidFill>
                <a:latin typeface="Microsoft YaHei"/>
                <a:ea typeface="Microsoft YaHei"/>
                <a:cs typeface="Microsoft YaHei"/>
              </a:rPr>
              <a:t> </a:t>
            </a:r>
            <a:r>
              <a:rPr sz="2000" b="1" kern="0" spc="-160" dirty="0">
                <a:ln w="7282"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）平版版画印刷版板材</a:t>
            </a:r>
            <a:endParaRPr lang="Microsoft YaHei" altLang="Microsoft YaHei" sz="2000" dirty="0"/>
          </a:p>
          <a:p>
            <a:pPr marL="139700" algn="l" rtl="0" eaLnBrk="0">
              <a:lnSpc>
                <a:spcPct val="101000"/>
              </a:lnSpc>
              <a:spcBef>
                <a:spcPts val="381"/>
              </a:spcBef>
              <a:tabLst/>
            </a:pPr>
            <a:r>
              <a:rPr sz="2000" b="1" kern="0" spc="-12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a:t>
            </a:r>
            <a:r>
              <a:rPr sz="2000" b="1" kern="0" spc="-110" dirty="0">
                <a:solidFill>
                  <a:srgbClr val="A6A6A6">
                    <a:alpha val="100000"/>
                  </a:srgbClr>
                </a:solidFill>
                <a:latin typeface="Microsoft YaHei"/>
                <a:ea typeface="Microsoft YaHei"/>
                <a:cs typeface="Microsoft YaHei"/>
              </a:rPr>
              <a:t> </a:t>
            </a:r>
            <a:r>
              <a:rPr sz="2000" b="1" kern="0" spc="-12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二</a:t>
            </a:r>
            <a:r>
              <a:rPr sz="2000" b="1" kern="0" spc="-280" dirty="0">
                <a:solidFill>
                  <a:srgbClr val="A6A6A6">
                    <a:alpha val="100000"/>
                  </a:srgbClr>
                </a:solidFill>
                <a:latin typeface="Microsoft YaHei"/>
                <a:ea typeface="Microsoft YaHei"/>
                <a:cs typeface="Microsoft YaHei"/>
              </a:rPr>
              <a:t> </a:t>
            </a:r>
            <a:r>
              <a:rPr sz="2000" b="1" kern="0" spc="-12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）平版版画印版研磨工具和材料</a:t>
            </a:r>
            <a:r>
              <a:rPr sz="2000" b="1" kern="0" spc="0" dirty="0">
                <a:solidFill>
                  <a:srgbClr val="A6A6A6">
                    <a:alpha val="100000"/>
                  </a:srgbClr>
                </a:solidFill>
                <a:latin typeface="Microsoft YaHei"/>
                <a:ea typeface="Microsoft YaHei"/>
                <a:cs typeface="Microsoft YaHei"/>
              </a:rPr>
              <a:t> </a:t>
            </a:r>
            <a:r>
              <a:rPr sz="2000" b="1" kern="0" spc="-14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a:t>
            </a:r>
            <a:r>
              <a:rPr sz="2000" b="1" kern="0" spc="-180" dirty="0">
                <a:solidFill>
                  <a:srgbClr val="A6A6A6">
                    <a:alpha val="100000"/>
                  </a:srgbClr>
                </a:solidFill>
                <a:latin typeface="Microsoft YaHei"/>
                <a:ea typeface="Microsoft YaHei"/>
                <a:cs typeface="Microsoft YaHei"/>
              </a:rPr>
              <a:t> </a:t>
            </a:r>
            <a:r>
              <a:rPr sz="2000" b="1" kern="0" spc="-14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三</a:t>
            </a:r>
            <a:r>
              <a:rPr sz="2000" b="1" kern="0" spc="-280" dirty="0">
                <a:solidFill>
                  <a:srgbClr val="A6A6A6">
                    <a:alpha val="100000"/>
                  </a:srgbClr>
                </a:solidFill>
                <a:latin typeface="Microsoft YaHei"/>
                <a:ea typeface="Microsoft YaHei"/>
                <a:cs typeface="Microsoft YaHei"/>
              </a:rPr>
              <a:t> </a:t>
            </a:r>
            <a:r>
              <a:rPr sz="2000" b="1" kern="0" spc="-14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）平版版画制版</a:t>
            </a:r>
            <a:r>
              <a:rPr sz="2000" b="1" kern="0" spc="-15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测量工具</a:t>
            </a:r>
            <a:endParaRPr lang="Microsoft YaHei" altLang="Microsoft YaHei" sz="2000" dirty="0"/>
          </a:p>
          <a:p>
            <a:pPr marL="139700" algn="l" rtl="0" eaLnBrk="0">
              <a:lnSpc>
                <a:spcPct val="100000"/>
              </a:lnSpc>
              <a:tabLst/>
            </a:pPr>
            <a:r>
              <a:rPr sz="2000" b="1" kern="0" spc="-11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（四）</a:t>
            </a:r>
            <a:r>
              <a:rPr sz="2000" b="1" kern="0" spc="-500" dirty="0">
                <a:solidFill>
                  <a:srgbClr val="A6A6A6">
                    <a:alpha val="100000"/>
                  </a:srgbClr>
                </a:solidFill>
                <a:latin typeface="Microsoft YaHei"/>
                <a:ea typeface="Microsoft YaHei"/>
                <a:cs typeface="Microsoft YaHei"/>
              </a:rPr>
              <a:t> </a:t>
            </a:r>
            <a:r>
              <a:rPr sz="2000" b="1" kern="0" spc="-11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平版版画绘版</a:t>
            </a:r>
            <a:r>
              <a:rPr sz="2000" b="1" kern="0" spc="-12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材料</a:t>
            </a:r>
            <a:endParaRPr lang="Microsoft YaHei" altLang="Microsoft YaHei" sz="2000" dirty="0"/>
          </a:p>
          <a:p>
            <a:pPr marL="139700" algn="l" rtl="0" eaLnBrk="0">
              <a:lnSpc>
                <a:spcPct val="104000"/>
              </a:lnSpc>
              <a:spcBef>
                <a:spcPts val="20"/>
              </a:spcBef>
              <a:tabLst/>
            </a:pPr>
            <a:r>
              <a:rPr sz="2000" b="1" kern="0" spc="-90" dirty="0">
                <a:ln w="7282" cap="flat" cmpd="sng">
                  <a:solidFill>
                    <a:srgbClr val="0000FF">
                      <a:alpha val="100000"/>
                    </a:srgbClr>
                  </a:solidFill>
                  <a:prstDash val="solid"/>
                  <a:bevel/>
                </a:ln>
                <a:solidFill>
                  <a:srgbClr val="0000FF">
                    <a:alpha val="100000"/>
                  </a:srgbClr>
                </a:solidFill>
                <a:latin typeface="Microsoft YaHei"/>
                <a:ea typeface="Microsoft YaHei"/>
                <a:cs typeface="Microsoft YaHei"/>
              </a:rPr>
              <a:t>（六）</a:t>
            </a:r>
            <a:r>
              <a:rPr sz="2000" b="1" kern="0" spc="-460" dirty="0">
                <a:solidFill>
                  <a:srgbClr val="0000FF">
                    <a:alpha val="100000"/>
                  </a:srgbClr>
                </a:solidFill>
                <a:latin typeface="Microsoft YaHei"/>
                <a:ea typeface="Microsoft YaHei"/>
                <a:cs typeface="Microsoft YaHei"/>
              </a:rPr>
              <a:t> </a:t>
            </a:r>
            <a:r>
              <a:rPr sz="2000" b="1" kern="0" spc="-90" dirty="0">
                <a:ln w="7282"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平版版画印刷材料和设备</a:t>
            </a:r>
            <a:r>
              <a:rPr sz="2000" b="1" kern="0" spc="0" dirty="0">
                <a:solidFill>
                  <a:srgbClr val="0000FF">
                    <a:alpha val="100000"/>
                  </a:srgbClr>
                </a:solidFill>
                <a:latin typeface="Microsoft YaHei"/>
                <a:ea typeface="Microsoft YaHei"/>
                <a:cs typeface="Microsoft YaHei"/>
              </a:rPr>
              <a:t>        </a:t>
            </a:r>
            <a:r>
              <a:rPr sz="2000" b="1" kern="0" spc="-100" dirty="0">
                <a:ln w="7282" cap="flat" cmpd="sng">
                  <a:solidFill>
                    <a:srgbClr val="0000FF">
                      <a:alpha val="100000"/>
                    </a:srgbClr>
                  </a:solidFill>
                  <a:prstDash val="solid"/>
                  <a:bevel/>
                </a:ln>
                <a:solidFill>
                  <a:srgbClr val="0000FF">
                    <a:alpha val="100000"/>
                  </a:srgbClr>
                </a:solidFill>
                <a:latin typeface="Microsoft YaHei"/>
                <a:ea typeface="Microsoft YaHei"/>
                <a:cs typeface="Microsoft YaHei"/>
              </a:rPr>
              <a:t>（七）石版画的制版与印刷</a:t>
            </a:r>
            <a:endParaRPr lang="Microsoft YaHei" altLang="Microsoft YaHei" sz="2000" dirty="0"/>
          </a:p>
          <a:p>
            <a:pPr marL="139700" algn="l" rtl="0" eaLnBrk="0">
              <a:lnSpc>
                <a:spcPts val="2542"/>
              </a:lnSpc>
              <a:spcBef>
                <a:spcPts val="73"/>
              </a:spcBef>
              <a:tabLst/>
            </a:pPr>
            <a:r>
              <a:rPr sz="2000" b="1" kern="0" spc="-90" dirty="0">
                <a:ln w="7282" cap="flat" cmpd="sng">
                  <a:solidFill>
                    <a:srgbClr val="0000FF">
                      <a:alpha val="100000"/>
                    </a:srgbClr>
                  </a:solidFill>
                  <a:prstDash val="solid"/>
                  <a:bevel/>
                </a:ln>
                <a:solidFill>
                  <a:srgbClr val="0000FF">
                    <a:alpha val="100000"/>
                  </a:srgbClr>
                </a:solidFill>
                <a:latin typeface="Microsoft YaHei"/>
                <a:ea typeface="Microsoft YaHei"/>
                <a:cs typeface="Microsoft YaHei"/>
              </a:rPr>
              <a:t>（八）</a:t>
            </a:r>
            <a:r>
              <a:rPr sz="2000" b="1" kern="0" spc="-460" dirty="0">
                <a:solidFill>
                  <a:srgbClr val="0000FF">
                    <a:alpha val="100000"/>
                  </a:srgbClr>
                </a:solidFill>
                <a:latin typeface="Microsoft YaHei"/>
                <a:ea typeface="Microsoft YaHei"/>
                <a:cs typeface="Microsoft YaHei"/>
              </a:rPr>
              <a:t> </a:t>
            </a:r>
            <a:r>
              <a:rPr sz="2000" b="1" kern="0" spc="-90" dirty="0">
                <a:ln w="7282"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平版版画的其他印制技法</a:t>
            </a:r>
            <a:endParaRPr lang="Microsoft YaHei" altLang="Microsoft YaHei" sz="2000" dirty="0"/>
          </a:p>
        </p:txBody>
      </p:sp>
      <p:sp>
        <p:nvSpPr>
          <p:cNvPr id="1572"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574" name="textbox 1574"/>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4"/>
          <p:cNvGrpSpPr/>
          <p:nvPr/>
        </p:nvGrpSpPr>
        <p:grpSpPr>
          <a:xfrm rot="21600000">
            <a:off x="0" y="2063495"/>
            <a:ext cx="5266944" cy="2852928"/>
            <a:chOff x="0" y="0"/>
            <a:chExt cx="5266944" cy="2852928"/>
          </a:xfrm>
        </p:grpSpPr>
        <p:pic>
          <p:nvPicPr>
            <p:cNvPr id="1576" name="picture 1576"/>
            <p:cNvPicPr>
              <a:picLocks noChangeAspect="1"/>
            </p:cNvPicPr>
            <p:nvPr/>
          </p:nvPicPr>
          <p:blipFill>
            <a:blip r:embed="rId2"/>
            <a:stretch>
              <a:fillRect/>
            </a:stretch>
          </p:blipFill>
          <p:spPr>
            <a:xfrm rot="21600000">
              <a:off x="0" y="0"/>
              <a:ext cx="5266944" cy="2852928"/>
            </a:xfrm>
            <a:prstGeom prst="rect">
              <a:avLst/>
            </a:prstGeom>
          </p:spPr>
        </p:pic>
        <p:sp>
          <p:nvSpPr>
            <p:cNvPr id="1578" name="textbox 1578"/>
            <p:cNvSpPr/>
            <p:nvPr/>
          </p:nvSpPr>
          <p:spPr>
            <a:xfrm>
              <a:off x="-12700" y="-12700"/>
              <a:ext cx="5292725" cy="2892425"/>
            </a:xfrm>
            <a:prstGeom prst="rect">
              <a:avLst/>
            </a:prstGeom>
          </p:spPr>
          <p:txBody>
            <a:bodyPr vert="horz" wrap="square" lIns="0" tIns="0" rIns="0" bIns="0"/>
            <a:lstStyle/>
            <a:p>
              <a:pPr algn="l" rtl="0" eaLnBrk="0">
                <a:lnSpc>
                  <a:spcPct val="107000"/>
                </a:lnSpc>
                <a:tabLst/>
              </a:pPr>
              <a:endParaRPr lang="Arial" altLang="Arial" sz="1000" dirty="0"/>
            </a:p>
            <a:p>
              <a:pPr algn="l" rtl="0" eaLnBrk="0">
                <a:lnSpc>
                  <a:spcPct val="107000"/>
                </a:lnSpc>
                <a:tabLst/>
              </a:pPr>
              <a:endParaRPr lang="Arial" altLang="Arial" sz="1000" dirty="0"/>
            </a:p>
            <a:p>
              <a:pPr algn="l" rtl="0" eaLnBrk="0">
                <a:lnSpc>
                  <a:spcPct val="107000"/>
                </a:lnSpc>
                <a:tabLst/>
              </a:pPr>
              <a:endParaRPr lang="Arial" altLang="Arial" sz="1000" dirty="0"/>
            </a:p>
            <a:p>
              <a:pPr algn="l" rtl="0" eaLnBrk="0">
                <a:lnSpc>
                  <a:spcPct val="107000"/>
                </a:lnSpc>
                <a:tabLst/>
              </a:pPr>
              <a:endParaRPr lang="Arial" altLang="Arial" sz="1000" dirty="0"/>
            </a:p>
            <a:p>
              <a:pPr algn="l" rtl="0" eaLnBrk="0">
                <a:lnSpc>
                  <a:spcPct val="108000"/>
                </a:lnSpc>
                <a:tabLst/>
              </a:pPr>
              <a:endParaRPr lang="Arial" altLang="Arial" sz="1000" dirty="0"/>
            </a:p>
            <a:p>
              <a:pPr algn="l" rtl="0" eaLnBrk="0">
                <a:lnSpc>
                  <a:spcPct val="108000"/>
                </a:lnSpc>
                <a:tabLst/>
              </a:pPr>
              <a:endParaRPr lang="Arial" altLang="Arial" sz="1000" dirty="0"/>
            </a:p>
            <a:p>
              <a:pPr algn="l" rtl="0" eaLnBrk="0">
                <a:lnSpc>
                  <a:spcPct val="108000"/>
                </a:lnSpc>
                <a:tabLst/>
              </a:pPr>
              <a:endParaRPr lang="Arial" altLang="Arial" sz="1000" dirty="0"/>
            </a:p>
            <a:p>
              <a:pPr algn="l" rtl="0" eaLnBrk="0">
                <a:lnSpc>
                  <a:spcPct val="108000"/>
                </a:lnSpc>
                <a:tabLst/>
              </a:pPr>
              <a:endParaRPr lang="Arial" altLang="Arial" sz="1000" dirty="0"/>
            </a:p>
            <a:p>
              <a:pPr marL="3662679" algn="l" rtl="0" eaLnBrk="0">
                <a:lnSpc>
                  <a:spcPct val="92000"/>
                </a:lnSpc>
                <a:spcBef>
                  <a:spcPts val="5"/>
                </a:spcBef>
                <a:tabLst/>
              </a:pPr>
              <a:r>
                <a:rPr sz="1000" kern="0" spc="-20" dirty="0">
                  <a:solidFill>
                    <a:srgbClr val="000000">
                      <a:alpha val="100000"/>
                    </a:srgbClr>
                  </a:solidFill>
                  <a:latin typeface="Microsoft YaHei"/>
                  <a:ea typeface="Microsoft YaHei"/>
                  <a:cs typeface="Microsoft YaHei"/>
                </a:rPr>
                <a:t>PS板</a:t>
              </a:r>
              <a:endParaRPr lang="Microsoft YaHei" altLang="Microsoft YaHei" sz="1000" dirty="0"/>
            </a:p>
          </p:txBody>
        </p:sp>
      </p:grpSp>
      <p:pic>
        <p:nvPicPr>
          <p:cNvPr id="1580" name="picture 1580"/>
          <p:cNvPicPr>
            <a:picLocks noChangeAspect="1"/>
          </p:cNvPicPr>
          <p:nvPr/>
        </p:nvPicPr>
        <p:blipFill>
          <a:blip r:embed="rId3"/>
          <a:stretch>
            <a:fillRect/>
          </a:stretch>
        </p:blipFill>
        <p:spPr>
          <a:xfrm rot="21600000">
            <a:off x="7162800" y="1920240"/>
            <a:ext cx="3314700" cy="3557015"/>
          </a:xfrm>
          <a:prstGeom prst="rect">
            <a:avLst/>
          </a:prstGeom>
        </p:spPr>
      </p:pic>
      <p:sp>
        <p:nvSpPr>
          <p:cNvPr id="1582" name="textbox 1582"/>
          <p:cNvSpPr/>
          <p:nvPr/>
        </p:nvSpPr>
        <p:spPr>
          <a:xfrm>
            <a:off x="230124" y="758952"/>
            <a:ext cx="2628900"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3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1500" b="1" kern="0" spc="-120" dirty="0">
                <a:solidFill>
                  <a:srgbClr val="FFFFFF">
                    <a:alpha val="100000"/>
                  </a:srgbClr>
                </a:solidFill>
                <a:latin typeface="Microsoft YaHei"/>
                <a:ea typeface="Microsoft YaHei"/>
                <a:cs typeface="Microsoft YaHei"/>
              </a:rPr>
              <a:t> </a:t>
            </a:r>
            <a:r>
              <a:rPr sz="1500" b="1" kern="0" spc="-3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一</a:t>
            </a:r>
            <a:r>
              <a:rPr sz="1500" b="1" kern="0" spc="-100" dirty="0">
                <a:solidFill>
                  <a:srgbClr val="FFFFFF">
                    <a:alpha val="100000"/>
                  </a:srgbClr>
                </a:solidFill>
                <a:latin typeface="Microsoft YaHei"/>
                <a:ea typeface="Microsoft YaHei"/>
                <a:cs typeface="Microsoft YaHei"/>
              </a:rPr>
              <a:t> </a:t>
            </a:r>
            <a:r>
              <a:rPr sz="1500" b="1" kern="0" spc="-3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）平版版画印刷版</a:t>
            </a:r>
            <a:r>
              <a:rPr sz="1500" b="1" kern="0" spc="-4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板材</a:t>
            </a:r>
            <a:endParaRPr lang="Microsoft YaHei" altLang="Microsoft YaHei" sz="1500" dirty="0"/>
          </a:p>
        </p:txBody>
      </p:sp>
      <p:sp>
        <p:nvSpPr>
          <p:cNvPr id="1584" name="textbox 1584"/>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、平版版画创作与案例演示</a:t>
            </a:r>
            <a:endParaRPr lang="Microsoft YaHei" altLang="Microsoft YaHei" sz="1500" dirty="0"/>
          </a:p>
        </p:txBody>
      </p:sp>
      <p:sp>
        <p:nvSpPr>
          <p:cNvPr id="1586"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588" name="textbox 1588"/>
          <p:cNvSpPr/>
          <p:nvPr/>
        </p:nvSpPr>
        <p:spPr>
          <a:xfrm>
            <a:off x="2539902" y="6014904"/>
            <a:ext cx="831214" cy="234315"/>
          </a:xfrm>
          <a:prstGeom prst="rect">
            <a:avLst/>
          </a:prstGeom>
        </p:spPr>
        <p:txBody>
          <a:bodyPr vert="horz" wrap="square" lIns="0" tIns="0" rIns="0" bIns="0"/>
          <a:lstStyle/>
          <a:p>
            <a:pPr algn="l" rtl="0" eaLnBrk="0">
              <a:lnSpc>
                <a:spcPct val="86612"/>
              </a:lnSpc>
              <a:tabLst/>
            </a:pPr>
            <a:endParaRPr lang="Arial" altLang="Arial" sz="100" dirty="0"/>
          </a:p>
          <a:p>
            <a:pPr marL="12700" algn="l" rtl="0" eaLnBrk="0">
              <a:lnSpc>
                <a:spcPct val="91000"/>
              </a:lnSpc>
              <a:tabLst/>
            </a:pPr>
            <a:r>
              <a:rPr sz="1500" kern="0" spc="80" dirty="0">
                <a:solidFill>
                  <a:srgbClr val="000000">
                    <a:alpha val="100000"/>
                  </a:srgbClr>
                </a:solidFill>
                <a:latin typeface="Microsoft YaHei"/>
                <a:ea typeface="Microsoft YaHei"/>
                <a:cs typeface="Microsoft YaHei"/>
              </a:rPr>
              <a:t>石版板材</a:t>
            </a:r>
            <a:endParaRPr lang="Microsoft YaHei" altLang="Microsoft YaHei" sz="1500" dirty="0"/>
          </a:p>
        </p:txBody>
      </p:sp>
      <p:sp>
        <p:nvSpPr>
          <p:cNvPr id="1590" name="textbox 1590"/>
          <p:cNvSpPr/>
          <p:nvPr/>
        </p:nvSpPr>
        <p:spPr>
          <a:xfrm>
            <a:off x="8589083" y="6036697"/>
            <a:ext cx="478790" cy="233679"/>
          </a:xfrm>
          <a:prstGeom prst="rect">
            <a:avLst/>
          </a:prstGeom>
        </p:spPr>
        <p:txBody>
          <a:bodyPr vert="horz" wrap="square" lIns="0" tIns="0" rIns="0" bIns="0"/>
          <a:lstStyle/>
          <a:p>
            <a:pPr algn="l" rtl="0" eaLnBrk="0">
              <a:lnSpc>
                <a:spcPct val="82624"/>
              </a:lnSpc>
              <a:tabLst/>
            </a:pPr>
            <a:endParaRPr lang="Arial" altLang="Arial" sz="100" dirty="0"/>
          </a:p>
          <a:p>
            <a:pPr marL="12700" algn="l" rtl="0" eaLnBrk="0">
              <a:lnSpc>
                <a:spcPct val="91000"/>
              </a:lnSpc>
              <a:tabLst/>
            </a:pPr>
            <a:r>
              <a:rPr sz="1500" kern="0" spc="0" dirty="0">
                <a:solidFill>
                  <a:srgbClr val="000000">
                    <a:alpha val="100000"/>
                  </a:srgbClr>
                </a:solidFill>
                <a:latin typeface="Microsoft YaHei"/>
                <a:ea typeface="Microsoft YaHei"/>
                <a:cs typeface="Microsoft YaHei"/>
              </a:rPr>
              <a:t>PS</a:t>
            </a:r>
            <a:r>
              <a:rPr sz="1500" kern="0" spc="270" dirty="0">
                <a:solidFill>
                  <a:srgbClr val="000000">
                    <a:alpha val="100000"/>
                  </a:srgbClr>
                </a:solidFill>
                <a:latin typeface="Microsoft YaHei"/>
                <a:ea typeface="Microsoft YaHei"/>
                <a:cs typeface="Microsoft YaHei"/>
              </a:rPr>
              <a:t>板</a:t>
            </a:r>
            <a:endParaRPr lang="Microsoft YaHei" altLang="Microsoft YaHei" sz="1500" dirty="0"/>
          </a:p>
        </p:txBody>
      </p:sp>
      <p:sp>
        <p:nvSpPr>
          <p:cNvPr id="1592" name="textbox 1592"/>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4" name="picture 1594"/>
          <p:cNvPicPr>
            <a:picLocks noChangeAspect="1"/>
          </p:cNvPicPr>
          <p:nvPr/>
        </p:nvPicPr>
        <p:blipFill>
          <a:blip r:embed="rId2"/>
          <a:stretch>
            <a:fillRect/>
          </a:stretch>
        </p:blipFill>
        <p:spPr>
          <a:xfrm rot="21600000">
            <a:off x="6115811" y="1095756"/>
            <a:ext cx="4494275" cy="4494275"/>
          </a:xfrm>
          <a:prstGeom prst="rect">
            <a:avLst/>
          </a:prstGeom>
        </p:spPr>
      </p:pic>
      <p:pic>
        <p:nvPicPr>
          <p:cNvPr id="1596" name="picture 1596"/>
          <p:cNvPicPr>
            <a:picLocks noChangeAspect="1"/>
          </p:cNvPicPr>
          <p:nvPr/>
        </p:nvPicPr>
        <p:blipFill>
          <a:blip r:embed="rId3"/>
          <a:stretch>
            <a:fillRect/>
          </a:stretch>
        </p:blipFill>
        <p:spPr>
          <a:xfrm rot="21600000">
            <a:off x="588263" y="1571244"/>
            <a:ext cx="4727448" cy="3980688"/>
          </a:xfrm>
          <a:prstGeom prst="rect">
            <a:avLst/>
          </a:prstGeom>
        </p:spPr>
      </p:pic>
      <p:sp>
        <p:nvSpPr>
          <p:cNvPr id="1598" name="textbox 1598"/>
          <p:cNvSpPr/>
          <p:nvPr/>
        </p:nvSpPr>
        <p:spPr>
          <a:xfrm>
            <a:off x="230124" y="758952"/>
            <a:ext cx="3444875"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1500" b="1" kern="0" spc="-80" dirty="0">
                <a:solidFill>
                  <a:srgbClr val="FFFFFF">
                    <a:alpha val="100000"/>
                  </a:srgbClr>
                </a:solidFill>
                <a:latin typeface="Microsoft YaHei"/>
                <a:ea typeface="Microsoft YaHei"/>
                <a:cs typeface="Microsoft YaHei"/>
              </a:rPr>
              <a:t> </a:t>
            </a:r>
            <a:r>
              <a:rPr sz="1500" b="1" kern="0" spc="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二</a:t>
            </a:r>
            <a:r>
              <a:rPr sz="1500" b="1" kern="0" spc="-100" dirty="0">
                <a:solidFill>
                  <a:srgbClr val="FFFFFF">
                    <a:alpha val="100000"/>
                  </a:srgbClr>
                </a:solidFill>
                <a:latin typeface="Microsoft YaHei"/>
                <a:ea typeface="Microsoft YaHei"/>
                <a:cs typeface="Microsoft YaHei"/>
              </a:rPr>
              <a:t> </a:t>
            </a:r>
            <a:r>
              <a:rPr sz="1500" b="1" kern="0" spc="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）平版版画印版研磨工具和材料</a:t>
            </a:r>
            <a:endParaRPr lang="Microsoft YaHei" altLang="Microsoft YaHei" sz="1500" dirty="0"/>
          </a:p>
        </p:txBody>
      </p:sp>
      <p:sp>
        <p:nvSpPr>
          <p:cNvPr id="1600" name="textbox 1600"/>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、平版版画创作与案例演示</a:t>
            </a:r>
            <a:endParaRPr lang="Microsoft YaHei" altLang="Microsoft YaHei" sz="1500" dirty="0"/>
          </a:p>
        </p:txBody>
      </p:sp>
      <p:sp>
        <p:nvSpPr>
          <p:cNvPr id="1602"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604" name="path"/>
          <p:cNvSpPr/>
          <p:nvPr/>
        </p:nvSpPr>
        <p:spPr>
          <a:xfrm>
            <a:off x="11644884" y="731520"/>
            <a:ext cx="402335" cy="400811"/>
          </a:xfrm>
          <a:custGeom>
            <a:avLst/>
            <a:gdLst/>
            <a:ahLst/>
            <a:cxnLst/>
            <a:rect l="0" t="0" r="0" b="0"/>
            <a:pathLst>
              <a:path w="633" h="631">
                <a:moveTo>
                  <a:pt x="0" y="314"/>
                </a:moveTo>
                <a:lnTo>
                  <a:pt x="316" y="0"/>
                </a:lnTo>
                <a:lnTo>
                  <a:pt x="633" y="314"/>
                </a:lnTo>
                <a:lnTo>
                  <a:pt x="316" y="631"/>
                </a:lnTo>
                <a:lnTo>
                  <a:pt x="0" y="314"/>
                </a:lnTo>
              </a:path>
            </a:pathLst>
          </a:custGeom>
          <a:solidFill>
            <a:srgbClr val="00B050">
              <a:alpha val="100000"/>
            </a:srgbClr>
          </a:solidFill>
          <a:ln cap="flat">
            <a:noFill/>
            <a:prstDash val="solid"/>
            <a:miter lim="0"/>
          </a:ln>
        </p:spPr>
        <p:txBody>
          <a:bodyPr rtlCol="0"/>
          <a:lstStyle/>
          <a:p>
            <a:pPr algn="ctr"/>
            <a:endParaRPr lang="zh-CN" altLang="en-US"/>
          </a:p>
        </p:txBody>
      </p:sp>
      <p:sp>
        <p:nvSpPr>
          <p:cNvPr id="1606" name="textbox 1606"/>
          <p:cNvSpPr/>
          <p:nvPr/>
        </p:nvSpPr>
        <p:spPr>
          <a:xfrm>
            <a:off x="8579967" y="6034671"/>
            <a:ext cx="626744" cy="233045"/>
          </a:xfrm>
          <a:prstGeom prst="rect">
            <a:avLst/>
          </a:prstGeom>
        </p:spPr>
        <p:txBody>
          <a:bodyPr vert="horz" wrap="square" lIns="0" tIns="0" rIns="0" bIns="0"/>
          <a:lstStyle/>
          <a:p>
            <a:pPr algn="l" rtl="0" eaLnBrk="0">
              <a:lnSpc>
                <a:spcPct val="80399"/>
              </a:lnSpc>
              <a:tabLst/>
            </a:pPr>
            <a:endParaRPr lang="Arial" altLang="Arial" sz="100" dirty="0"/>
          </a:p>
          <a:p>
            <a:pPr marL="12700" algn="l" rtl="0" eaLnBrk="0">
              <a:lnSpc>
                <a:spcPct val="91000"/>
              </a:lnSpc>
              <a:tabLst/>
            </a:pPr>
            <a:r>
              <a:rPr sz="1500" kern="0" spc="70" dirty="0">
                <a:solidFill>
                  <a:srgbClr val="000000">
                    <a:alpha val="100000"/>
                  </a:srgbClr>
                </a:solidFill>
                <a:latin typeface="Microsoft YaHei"/>
                <a:ea typeface="Microsoft YaHei"/>
                <a:cs typeface="Microsoft YaHei"/>
              </a:rPr>
              <a:t>分样筛</a:t>
            </a:r>
            <a:endParaRPr lang="Microsoft YaHei" altLang="Microsoft YaHei" sz="1500" dirty="0"/>
          </a:p>
        </p:txBody>
      </p:sp>
      <p:sp>
        <p:nvSpPr>
          <p:cNvPr id="1608" name="textbox 1608"/>
          <p:cNvSpPr/>
          <p:nvPr/>
        </p:nvSpPr>
        <p:spPr>
          <a:xfrm>
            <a:off x="2540712" y="6014701"/>
            <a:ext cx="626744" cy="232409"/>
          </a:xfrm>
          <a:prstGeom prst="rect">
            <a:avLst/>
          </a:prstGeom>
        </p:spPr>
        <p:txBody>
          <a:bodyPr vert="horz" wrap="square" lIns="0" tIns="0" rIns="0" bIns="0"/>
          <a:lstStyle/>
          <a:p>
            <a:pPr algn="l" rtl="0" eaLnBrk="0">
              <a:lnSpc>
                <a:spcPct val="90191"/>
              </a:lnSpc>
              <a:tabLst/>
            </a:pPr>
            <a:endParaRPr lang="Arial" altLang="Arial" sz="100" dirty="0"/>
          </a:p>
          <a:p>
            <a:pPr marL="12700" algn="l" rtl="0" eaLnBrk="0">
              <a:lnSpc>
                <a:spcPct val="90000"/>
              </a:lnSpc>
              <a:tabLst/>
            </a:pPr>
            <a:r>
              <a:rPr sz="1500" kern="0" spc="70" dirty="0">
                <a:solidFill>
                  <a:srgbClr val="000000">
                    <a:alpha val="100000"/>
                  </a:srgbClr>
                </a:solidFill>
                <a:latin typeface="Microsoft YaHei"/>
                <a:ea typeface="Microsoft YaHei"/>
                <a:cs typeface="Microsoft YaHei"/>
              </a:rPr>
              <a:t>金刚砂</a:t>
            </a:r>
            <a:endParaRPr lang="Microsoft YaHei" altLang="Microsoft YaHei" sz="1500" dirty="0"/>
          </a:p>
        </p:txBody>
      </p:sp>
      <p:sp>
        <p:nvSpPr>
          <p:cNvPr id="1610" name="textbox 1610"/>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12" name="picture 1612"/>
          <p:cNvPicPr>
            <a:picLocks noChangeAspect="1"/>
          </p:cNvPicPr>
          <p:nvPr/>
        </p:nvPicPr>
        <p:blipFill>
          <a:blip r:embed="rId2"/>
          <a:stretch>
            <a:fillRect/>
          </a:stretch>
        </p:blipFill>
        <p:spPr>
          <a:xfrm rot="21600000">
            <a:off x="896111" y="1370076"/>
            <a:ext cx="4344923" cy="3758183"/>
          </a:xfrm>
          <a:prstGeom prst="rect">
            <a:avLst/>
          </a:prstGeom>
        </p:spPr>
      </p:pic>
      <p:pic>
        <p:nvPicPr>
          <p:cNvPr id="1614" name="picture 1614"/>
          <p:cNvPicPr>
            <a:picLocks noChangeAspect="1"/>
          </p:cNvPicPr>
          <p:nvPr/>
        </p:nvPicPr>
        <p:blipFill>
          <a:blip r:embed="rId3"/>
          <a:stretch>
            <a:fillRect/>
          </a:stretch>
        </p:blipFill>
        <p:spPr>
          <a:xfrm rot="21600000">
            <a:off x="6246875" y="1370076"/>
            <a:ext cx="3784091" cy="3784091"/>
          </a:xfrm>
          <a:prstGeom prst="rect">
            <a:avLst/>
          </a:prstGeom>
        </p:spPr>
      </p:pic>
      <p:sp>
        <p:nvSpPr>
          <p:cNvPr id="1616" name="textbox 1616"/>
          <p:cNvSpPr/>
          <p:nvPr/>
        </p:nvSpPr>
        <p:spPr>
          <a:xfrm>
            <a:off x="230124" y="758952"/>
            <a:ext cx="3444875"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1500" b="1" kern="0" spc="-80" dirty="0">
                <a:solidFill>
                  <a:srgbClr val="FFFFFF">
                    <a:alpha val="100000"/>
                  </a:srgbClr>
                </a:solidFill>
                <a:latin typeface="Microsoft YaHei"/>
                <a:ea typeface="Microsoft YaHei"/>
                <a:cs typeface="Microsoft YaHei"/>
              </a:rPr>
              <a:t> </a:t>
            </a:r>
            <a:r>
              <a:rPr sz="1500" b="1" kern="0" spc="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二</a:t>
            </a:r>
            <a:r>
              <a:rPr sz="1500" b="1" kern="0" spc="-100" dirty="0">
                <a:solidFill>
                  <a:srgbClr val="FFFFFF">
                    <a:alpha val="100000"/>
                  </a:srgbClr>
                </a:solidFill>
                <a:latin typeface="Microsoft YaHei"/>
                <a:ea typeface="Microsoft YaHei"/>
                <a:cs typeface="Microsoft YaHei"/>
              </a:rPr>
              <a:t> </a:t>
            </a:r>
            <a:r>
              <a:rPr sz="1500" b="1" kern="0" spc="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）平版版画印版研磨工具和材料</a:t>
            </a:r>
            <a:endParaRPr lang="Microsoft YaHei" altLang="Microsoft YaHei" sz="1500" dirty="0"/>
          </a:p>
        </p:txBody>
      </p:sp>
      <p:sp>
        <p:nvSpPr>
          <p:cNvPr id="1618" name="textbox 1618"/>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、平版版画创作与案例演示</a:t>
            </a:r>
            <a:endParaRPr lang="Microsoft YaHei" altLang="Microsoft YaHei" sz="1500" dirty="0"/>
          </a:p>
        </p:txBody>
      </p:sp>
      <p:sp>
        <p:nvSpPr>
          <p:cNvPr id="1620" name="textbox 1620"/>
          <p:cNvSpPr/>
          <p:nvPr/>
        </p:nvSpPr>
        <p:spPr>
          <a:xfrm>
            <a:off x="8581993" y="6036697"/>
            <a:ext cx="1031239" cy="232409"/>
          </a:xfrm>
          <a:prstGeom prst="rect">
            <a:avLst/>
          </a:prstGeom>
        </p:spPr>
        <p:txBody>
          <a:bodyPr vert="horz" wrap="square" lIns="0" tIns="0" rIns="0" bIns="0"/>
          <a:lstStyle/>
          <a:p>
            <a:pPr algn="l" rtl="0" eaLnBrk="0">
              <a:lnSpc>
                <a:spcPct val="89215"/>
              </a:lnSpc>
              <a:tabLst/>
            </a:pPr>
            <a:endParaRPr lang="Arial" altLang="Arial" sz="100" dirty="0"/>
          </a:p>
          <a:p>
            <a:pPr marL="12700" algn="l" rtl="0" eaLnBrk="0">
              <a:lnSpc>
                <a:spcPct val="90000"/>
              </a:lnSpc>
              <a:tabLst/>
            </a:pPr>
            <a:r>
              <a:rPr sz="1500" kern="0" spc="80" dirty="0">
                <a:solidFill>
                  <a:srgbClr val="000000">
                    <a:alpha val="100000"/>
                  </a:srgbClr>
                </a:solidFill>
                <a:latin typeface="Microsoft YaHei"/>
                <a:ea typeface="Microsoft YaHei"/>
                <a:cs typeface="Microsoft YaHei"/>
              </a:rPr>
              <a:t>天然大理石</a:t>
            </a:r>
            <a:endParaRPr lang="Microsoft YaHei" altLang="Microsoft YaHei" sz="1500" dirty="0"/>
          </a:p>
        </p:txBody>
      </p:sp>
      <p:sp>
        <p:nvSpPr>
          <p:cNvPr id="1622"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624" name="textbox 1624"/>
          <p:cNvSpPr/>
          <p:nvPr/>
        </p:nvSpPr>
        <p:spPr>
          <a:xfrm>
            <a:off x="2539902" y="6014296"/>
            <a:ext cx="628015" cy="234950"/>
          </a:xfrm>
          <a:prstGeom prst="rect">
            <a:avLst/>
          </a:prstGeom>
        </p:spPr>
        <p:txBody>
          <a:bodyPr vert="horz" wrap="square" lIns="0" tIns="0" rIns="0" bIns="0"/>
          <a:lstStyle/>
          <a:p>
            <a:pPr algn="l" rtl="0" eaLnBrk="0">
              <a:lnSpc>
                <a:spcPct val="76821"/>
              </a:lnSpc>
              <a:tabLst/>
            </a:pPr>
            <a:endParaRPr lang="Arial" altLang="Arial" sz="100" dirty="0"/>
          </a:p>
          <a:p>
            <a:pPr marL="12700" algn="l" rtl="0" eaLnBrk="0">
              <a:lnSpc>
                <a:spcPct val="92000"/>
              </a:lnSpc>
              <a:tabLst/>
            </a:pPr>
            <a:r>
              <a:rPr sz="1500" kern="0" spc="70" dirty="0">
                <a:solidFill>
                  <a:srgbClr val="000000">
                    <a:alpha val="100000"/>
                  </a:srgbClr>
                </a:solidFill>
                <a:latin typeface="Microsoft YaHei"/>
                <a:ea typeface="Microsoft YaHei"/>
                <a:cs typeface="Microsoft YaHei"/>
              </a:rPr>
              <a:t>磨版器</a:t>
            </a:r>
            <a:endParaRPr lang="Microsoft YaHei" altLang="Microsoft YaHei" sz="1500" dirty="0"/>
          </a:p>
        </p:txBody>
      </p:sp>
      <p:sp>
        <p:nvSpPr>
          <p:cNvPr id="1626" name="textbox 1626"/>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 name="picture 96"/>
          <p:cNvPicPr>
            <a:picLocks noChangeAspect="1"/>
          </p:cNvPicPr>
          <p:nvPr/>
        </p:nvPicPr>
        <p:blipFill>
          <a:blip r:embed="rId2"/>
          <a:stretch>
            <a:fillRect/>
          </a:stretch>
        </p:blipFill>
        <p:spPr>
          <a:xfrm rot="21600000">
            <a:off x="650748" y="720852"/>
            <a:ext cx="5273040" cy="5957315"/>
          </a:xfrm>
          <a:prstGeom prst="rect">
            <a:avLst/>
          </a:prstGeom>
        </p:spPr>
      </p:pic>
      <p:pic>
        <p:nvPicPr>
          <p:cNvPr id="98" name="picture 98"/>
          <p:cNvPicPr>
            <a:picLocks noChangeAspect="1"/>
          </p:cNvPicPr>
          <p:nvPr/>
        </p:nvPicPr>
        <p:blipFill>
          <a:blip r:embed="rId3"/>
          <a:stretch>
            <a:fillRect/>
          </a:stretch>
        </p:blipFill>
        <p:spPr>
          <a:xfrm rot="21600000">
            <a:off x="6466332" y="720852"/>
            <a:ext cx="5273039" cy="4183379"/>
          </a:xfrm>
          <a:prstGeom prst="rect">
            <a:avLst/>
          </a:prstGeom>
        </p:spPr>
      </p:pic>
      <p:sp>
        <p:nvSpPr>
          <p:cNvPr id="100" name="textbox 100"/>
          <p:cNvSpPr/>
          <p:nvPr/>
        </p:nvSpPr>
        <p:spPr>
          <a:xfrm>
            <a:off x="6712541" y="6223605"/>
            <a:ext cx="426084" cy="234315"/>
          </a:xfrm>
          <a:prstGeom prst="rect">
            <a:avLst/>
          </a:prstGeom>
        </p:spPr>
        <p:txBody>
          <a:bodyPr vert="horz" wrap="square" lIns="0" tIns="0" rIns="0" bIns="0"/>
          <a:lstStyle/>
          <a:p>
            <a:pPr algn="l" rtl="0" eaLnBrk="0">
              <a:lnSpc>
                <a:spcPct val="87480"/>
              </a:lnSpc>
              <a:tabLst/>
            </a:pPr>
            <a:endParaRPr lang="Arial" altLang="Arial" sz="100" dirty="0"/>
          </a:p>
          <a:p>
            <a:pPr marL="12700" algn="l" rtl="0" eaLnBrk="0">
              <a:lnSpc>
                <a:spcPct val="91000"/>
              </a:lnSpc>
              <a:tabLst/>
            </a:pPr>
            <a:r>
              <a:rPr sz="1500" kern="0" spc="70" dirty="0">
                <a:solidFill>
                  <a:srgbClr val="000000">
                    <a:alpha val="100000"/>
                  </a:srgbClr>
                </a:solidFill>
                <a:latin typeface="Microsoft YaHei"/>
                <a:ea typeface="Microsoft YaHei"/>
                <a:cs typeface="Microsoft YaHei"/>
              </a:rPr>
              <a:t>颜色</a:t>
            </a:r>
            <a:endParaRPr lang="Microsoft YaHei" altLang="Microsoft YaHei" sz="1500" dirty="0"/>
          </a:p>
        </p:txBody>
      </p:sp>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8" name="picture 1628"/>
          <p:cNvPicPr>
            <a:picLocks noChangeAspect="1"/>
          </p:cNvPicPr>
          <p:nvPr/>
        </p:nvPicPr>
        <p:blipFill>
          <a:blip r:embed="rId2"/>
          <a:stretch>
            <a:fillRect/>
          </a:stretch>
        </p:blipFill>
        <p:spPr>
          <a:xfrm rot="21600000">
            <a:off x="958596" y="1584960"/>
            <a:ext cx="3986783" cy="3986783"/>
          </a:xfrm>
          <a:prstGeom prst="rect">
            <a:avLst/>
          </a:prstGeom>
        </p:spPr>
      </p:pic>
      <p:pic>
        <p:nvPicPr>
          <p:cNvPr id="1630" name="picture 1630"/>
          <p:cNvPicPr>
            <a:picLocks noChangeAspect="1"/>
          </p:cNvPicPr>
          <p:nvPr/>
        </p:nvPicPr>
        <p:blipFill>
          <a:blip r:embed="rId3"/>
          <a:stretch>
            <a:fillRect/>
          </a:stretch>
        </p:blipFill>
        <p:spPr>
          <a:xfrm rot="21600000">
            <a:off x="6245352" y="1693164"/>
            <a:ext cx="3765804" cy="3765803"/>
          </a:xfrm>
          <a:prstGeom prst="rect">
            <a:avLst/>
          </a:prstGeom>
        </p:spPr>
      </p:pic>
      <p:sp>
        <p:nvSpPr>
          <p:cNvPr id="1632" name="textbox 1632"/>
          <p:cNvSpPr/>
          <p:nvPr/>
        </p:nvSpPr>
        <p:spPr>
          <a:xfrm>
            <a:off x="2541320" y="6010853"/>
            <a:ext cx="7071359" cy="25654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1818"/>
              </a:lnSpc>
              <a:tabLst/>
            </a:pPr>
            <a:r>
              <a:rPr sz="1500" kern="0" spc="80" dirty="0">
                <a:solidFill>
                  <a:srgbClr val="000000">
                    <a:alpha val="100000"/>
                  </a:srgbClr>
                </a:solidFill>
                <a:latin typeface="Microsoft YaHei"/>
                <a:ea typeface="Microsoft YaHei"/>
                <a:cs typeface="Microsoft YaHei"/>
              </a:rPr>
              <a:t>美甲研磨纸</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打磨抛光机</a:t>
            </a:r>
            <a:endParaRPr lang="Microsoft YaHei" altLang="Microsoft YaHei" sz="1500" dirty="0"/>
          </a:p>
        </p:txBody>
      </p:sp>
      <p:sp>
        <p:nvSpPr>
          <p:cNvPr id="1634" name="textbox 1634"/>
          <p:cNvSpPr/>
          <p:nvPr/>
        </p:nvSpPr>
        <p:spPr>
          <a:xfrm>
            <a:off x="230124" y="758952"/>
            <a:ext cx="3444875"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1500" b="1" kern="0" spc="-80" dirty="0">
                <a:solidFill>
                  <a:srgbClr val="FFFFFF">
                    <a:alpha val="100000"/>
                  </a:srgbClr>
                </a:solidFill>
                <a:latin typeface="Microsoft YaHei"/>
                <a:ea typeface="Microsoft YaHei"/>
                <a:cs typeface="Microsoft YaHei"/>
              </a:rPr>
              <a:t> </a:t>
            </a:r>
            <a:r>
              <a:rPr sz="1500" b="1" kern="0" spc="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二</a:t>
            </a:r>
            <a:r>
              <a:rPr sz="1500" b="1" kern="0" spc="-100" dirty="0">
                <a:solidFill>
                  <a:srgbClr val="FFFFFF">
                    <a:alpha val="100000"/>
                  </a:srgbClr>
                </a:solidFill>
                <a:latin typeface="Microsoft YaHei"/>
                <a:ea typeface="Microsoft YaHei"/>
                <a:cs typeface="Microsoft YaHei"/>
              </a:rPr>
              <a:t> </a:t>
            </a:r>
            <a:r>
              <a:rPr sz="1500" b="1" kern="0" spc="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）平版版画印版研磨工具和材料</a:t>
            </a:r>
            <a:endParaRPr lang="Microsoft YaHei" altLang="Microsoft YaHei" sz="1500" dirty="0"/>
          </a:p>
        </p:txBody>
      </p:sp>
      <p:sp>
        <p:nvSpPr>
          <p:cNvPr id="1636" name="textbox 1636"/>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、平版版画创作与案例演示</a:t>
            </a:r>
            <a:endParaRPr lang="Microsoft YaHei" altLang="Microsoft YaHei" sz="1500" dirty="0"/>
          </a:p>
        </p:txBody>
      </p:sp>
      <p:sp>
        <p:nvSpPr>
          <p:cNvPr id="1638"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640" name="textbox 1640"/>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2" name="picture 1642"/>
          <p:cNvPicPr>
            <a:picLocks noChangeAspect="1"/>
          </p:cNvPicPr>
          <p:nvPr/>
        </p:nvPicPr>
        <p:blipFill>
          <a:blip r:embed="rId2"/>
          <a:stretch>
            <a:fillRect/>
          </a:stretch>
        </p:blipFill>
        <p:spPr>
          <a:xfrm rot="21600000">
            <a:off x="6086855" y="1639823"/>
            <a:ext cx="5266944" cy="4087367"/>
          </a:xfrm>
          <a:prstGeom prst="rect">
            <a:avLst/>
          </a:prstGeom>
        </p:spPr>
      </p:pic>
      <p:pic>
        <p:nvPicPr>
          <p:cNvPr id="1644" name="picture 1644"/>
          <p:cNvPicPr>
            <a:picLocks noChangeAspect="1"/>
          </p:cNvPicPr>
          <p:nvPr/>
        </p:nvPicPr>
        <p:blipFill>
          <a:blip r:embed="rId3"/>
          <a:stretch>
            <a:fillRect/>
          </a:stretch>
        </p:blipFill>
        <p:spPr>
          <a:xfrm rot="21600000">
            <a:off x="1184147" y="1485900"/>
            <a:ext cx="4078223" cy="4078223"/>
          </a:xfrm>
          <a:prstGeom prst="rect">
            <a:avLst/>
          </a:prstGeom>
        </p:spPr>
      </p:pic>
      <p:sp>
        <p:nvSpPr>
          <p:cNvPr id="1646" name="textbox 1646"/>
          <p:cNvSpPr/>
          <p:nvPr/>
        </p:nvSpPr>
        <p:spPr>
          <a:xfrm>
            <a:off x="230124" y="758952"/>
            <a:ext cx="2833370"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2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1500" b="1" kern="0" spc="-110" dirty="0">
                <a:solidFill>
                  <a:srgbClr val="FFFFFF">
                    <a:alpha val="100000"/>
                  </a:srgbClr>
                </a:solidFill>
                <a:latin typeface="Microsoft YaHei"/>
                <a:ea typeface="Microsoft YaHei"/>
                <a:cs typeface="Microsoft YaHei"/>
              </a:rPr>
              <a:t> </a:t>
            </a:r>
            <a:r>
              <a:rPr sz="1500" b="1" kern="0" spc="-2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三</a:t>
            </a:r>
            <a:r>
              <a:rPr sz="1500" b="1" kern="0" spc="-90" dirty="0">
                <a:solidFill>
                  <a:srgbClr val="FFFFFF">
                    <a:alpha val="100000"/>
                  </a:srgbClr>
                </a:solidFill>
                <a:latin typeface="Microsoft YaHei"/>
                <a:ea typeface="Microsoft YaHei"/>
                <a:cs typeface="Microsoft YaHei"/>
              </a:rPr>
              <a:t> </a:t>
            </a:r>
            <a:r>
              <a:rPr sz="1500" b="1" kern="0" spc="-2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）平版版画制版测</a:t>
            </a:r>
            <a:r>
              <a:rPr sz="1500" b="1" kern="0" spc="-3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量工具</a:t>
            </a:r>
            <a:endParaRPr lang="Microsoft YaHei" altLang="Microsoft YaHei" sz="1500" dirty="0"/>
          </a:p>
        </p:txBody>
      </p:sp>
      <p:sp>
        <p:nvSpPr>
          <p:cNvPr id="1648" name="textbox 1648"/>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、平版版画创作与案例演示</a:t>
            </a:r>
            <a:endParaRPr lang="Microsoft YaHei" altLang="Microsoft YaHei" sz="1500" dirty="0"/>
          </a:p>
        </p:txBody>
      </p:sp>
      <p:sp>
        <p:nvSpPr>
          <p:cNvPr id="1650" name="textbox 1650"/>
          <p:cNvSpPr/>
          <p:nvPr/>
        </p:nvSpPr>
        <p:spPr>
          <a:xfrm>
            <a:off x="2538484" y="6011258"/>
            <a:ext cx="1645285" cy="236854"/>
          </a:xfrm>
          <a:prstGeom prst="rect">
            <a:avLst/>
          </a:prstGeom>
        </p:spPr>
        <p:txBody>
          <a:bodyPr vert="horz" wrap="square" lIns="0" tIns="0" rIns="0" bIns="0"/>
          <a:lstStyle/>
          <a:p>
            <a:pPr algn="l" rtl="0" eaLnBrk="0">
              <a:lnSpc>
                <a:spcPct val="89435"/>
              </a:lnSpc>
              <a:tabLst/>
            </a:pPr>
            <a:endParaRPr lang="Arial" altLang="Arial" sz="100" dirty="0"/>
          </a:p>
          <a:p>
            <a:pPr marL="12700" algn="l" rtl="0" eaLnBrk="0">
              <a:lnSpc>
                <a:spcPct val="92000"/>
              </a:lnSpc>
              <a:tabLst/>
            </a:pPr>
            <a:r>
              <a:rPr sz="1500" kern="0" spc="90" dirty="0">
                <a:solidFill>
                  <a:srgbClr val="000000">
                    <a:alpha val="100000"/>
                  </a:srgbClr>
                </a:solidFill>
                <a:latin typeface="Microsoft YaHei"/>
                <a:ea typeface="Microsoft YaHei"/>
                <a:cs typeface="Microsoft YaHei"/>
              </a:rPr>
              <a:t>测石版平整度尺子</a:t>
            </a:r>
            <a:endParaRPr lang="Microsoft YaHei" altLang="Microsoft YaHei" sz="1500" dirty="0"/>
          </a:p>
        </p:txBody>
      </p:sp>
      <p:sp>
        <p:nvSpPr>
          <p:cNvPr id="1652"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654" name="textbox 1654"/>
          <p:cNvSpPr/>
          <p:nvPr/>
        </p:nvSpPr>
        <p:spPr>
          <a:xfrm>
            <a:off x="8582398" y="6036697"/>
            <a:ext cx="421005" cy="231775"/>
          </a:xfrm>
          <a:prstGeom prst="rect">
            <a:avLst/>
          </a:prstGeom>
        </p:spPr>
        <p:txBody>
          <a:bodyPr vert="horz" wrap="square" lIns="0" tIns="0" rIns="0" bIns="0"/>
          <a:lstStyle/>
          <a:p>
            <a:pPr algn="l" rtl="0" eaLnBrk="0">
              <a:lnSpc>
                <a:spcPct val="84440"/>
              </a:lnSpc>
              <a:tabLst/>
            </a:pPr>
            <a:endParaRPr lang="Arial" altLang="Arial" sz="100" dirty="0"/>
          </a:p>
          <a:p>
            <a:pPr marL="12700" algn="l" rtl="0" eaLnBrk="0">
              <a:lnSpc>
                <a:spcPct val="90000"/>
              </a:lnSpc>
              <a:tabLst/>
            </a:pPr>
            <a:r>
              <a:rPr sz="1500" kern="0" spc="50" dirty="0">
                <a:solidFill>
                  <a:srgbClr val="000000">
                    <a:alpha val="100000"/>
                  </a:srgbClr>
                </a:solidFill>
                <a:latin typeface="Microsoft YaHei"/>
                <a:ea typeface="Microsoft YaHei"/>
                <a:cs typeface="Microsoft YaHei"/>
              </a:rPr>
              <a:t>卡尺</a:t>
            </a:r>
            <a:endParaRPr lang="Microsoft YaHei" altLang="Microsoft YaHei" sz="1500" dirty="0"/>
          </a:p>
        </p:txBody>
      </p:sp>
      <p:sp>
        <p:nvSpPr>
          <p:cNvPr id="1656" name="textbox 1656"/>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8" name="picture 1658"/>
          <p:cNvPicPr>
            <a:picLocks noChangeAspect="1"/>
          </p:cNvPicPr>
          <p:nvPr/>
        </p:nvPicPr>
        <p:blipFill>
          <a:blip r:embed="rId2"/>
          <a:stretch>
            <a:fillRect/>
          </a:stretch>
        </p:blipFill>
        <p:spPr>
          <a:xfrm rot="21600000">
            <a:off x="859536" y="1723644"/>
            <a:ext cx="5266944" cy="3511295"/>
          </a:xfrm>
          <a:prstGeom prst="rect">
            <a:avLst/>
          </a:prstGeom>
        </p:spPr>
      </p:pic>
      <p:pic>
        <p:nvPicPr>
          <p:cNvPr id="1660" name="picture 1660"/>
          <p:cNvPicPr>
            <a:picLocks noChangeAspect="1"/>
          </p:cNvPicPr>
          <p:nvPr/>
        </p:nvPicPr>
        <p:blipFill>
          <a:blip r:embed="rId3"/>
          <a:stretch>
            <a:fillRect/>
          </a:stretch>
        </p:blipFill>
        <p:spPr>
          <a:xfrm rot="21600000">
            <a:off x="6542531" y="1988820"/>
            <a:ext cx="5266944" cy="2983991"/>
          </a:xfrm>
          <a:prstGeom prst="rect">
            <a:avLst/>
          </a:prstGeom>
        </p:spPr>
      </p:pic>
      <p:sp>
        <p:nvSpPr>
          <p:cNvPr id="1662" name="textbox 1662"/>
          <p:cNvSpPr/>
          <p:nvPr/>
        </p:nvSpPr>
        <p:spPr>
          <a:xfrm>
            <a:off x="240791" y="758952"/>
            <a:ext cx="2426335"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（四）</a:t>
            </a:r>
            <a:r>
              <a:rPr sz="1500" b="1" kern="0" spc="-250" dirty="0">
                <a:solidFill>
                  <a:srgbClr val="FFFFFF">
                    <a:alpha val="100000"/>
                  </a:srgbClr>
                </a:solidFill>
                <a:latin typeface="Microsoft YaHei"/>
                <a:ea typeface="Microsoft YaHei"/>
                <a:cs typeface="Microsoft YaHei"/>
              </a:rPr>
              <a:t> </a:t>
            </a:r>
            <a:r>
              <a:rPr sz="1500" b="1" kern="0" spc="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平版版画绘版材料</a:t>
            </a:r>
            <a:endParaRPr lang="Microsoft YaHei" altLang="Microsoft YaHei" sz="1500" dirty="0"/>
          </a:p>
        </p:txBody>
      </p:sp>
      <p:sp>
        <p:nvSpPr>
          <p:cNvPr id="1664" name="textbox 1664"/>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、平版版画创作与案例演示</a:t>
            </a:r>
            <a:endParaRPr lang="Microsoft YaHei" altLang="Microsoft YaHei" sz="1500" dirty="0"/>
          </a:p>
        </p:txBody>
      </p:sp>
      <p:sp>
        <p:nvSpPr>
          <p:cNvPr id="1666"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668" name="textbox 1668"/>
          <p:cNvSpPr/>
          <p:nvPr/>
        </p:nvSpPr>
        <p:spPr>
          <a:xfrm>
            <a:off x="2539902" y="6014296"/>
            <a:ext cx="831214" cy="234950"/>
          </a:xfrm>
          <a:prstGeom prst="rect">
            <a:avLst/>
          </a:prstGeom>
        </p:spPr>
        <p:txBody>
          <a:bodyPr vert="horz" wrap="square" lIns="0" tIns="0" rIns="0" bIns="0"/>
          <a:lstStyle/>
          <a:p>
            <a:pPr algn="l" rtl="0" eaLnBrk="0">
              <a:lnSpc>
                <a:spcPct val="76821"/>
              </a:lnSpc>
              <a:tabLst/>
            </a:pPr>
            <a:endParaRPr lang="Arial" altLang="Arial" sz="100" dirty="0"/>
          </a:p>
          <a:p>
            <a:pPr marL="12700" algn="l" rtl="0" eaLnBrk="0">
              <a:lnSpc>
                <a:spcPct val="92000"/>
              </a:lnSpc>
              <a:tabLst/>
            </a:pPr>
            <a:r>
              <a:rPr sz="1500" kern="0" spc="80" dirty="0">
                <a:solidFill>
                  <a:srgbClr val="000000">
                    <a:alpha val="100000"/>
                  </a:srgbClr>
                </a:solidFill>
                <a:latin typeface="Microsoft YaHei"/>
                <a:ea typeface="Microsoft YaHei"/>
                <a:cs typeface="Microsoft YaHei"/>
              </a:rPr>
              <a:t>石版磨条</a:t>
            </a:r>
            <a:endParaRPr lang="Microsoft YaHei" altLang="Microsoft YaHei" sz="1500" dirty="0"/>
          </a:p>
        </p:txBody>
      </p:sp>
      <p:sp>
        <p:nvSpPr>
          <p:cNvPr id="1670" name="textbox 1670"/>
          <p:cNvSpPr/>
          <p:nvPr/>
        </p:nvSpPr>
        <p:spPr>
          <a:xfrm>
            <a:off x="8577334" y="6034468"/>
            <a:ext cx="832485" cy="233679"/>
          </a:xfrm>
          <a:prstGeom prst="rect">
            <a:avLst/>
          </a:prstGeom>
        </p:spPr>
        <p:txBody>
          <a:bodyPr vert="horz" wrap="square" lIns="0" tIns="0" rIns="0" bIns="0"/>
          <a:lstStyle/>
          <a:p>
            <a:pPr algn="l" rtl="0" eaLnBrk="0">
              <a:lnSpc>
                <a:spcPct val="82408"/>
              </a:lnSpc>
              <a:tabLst/>
            </a:pPr>
            <a:endParaRPr lang="Arial" altLang="Arial" sz="100" dirty="0"/>
          </a:p>
          <a:p>
            <a:pPr marL="12700" algn="l" rtl="0" eaLnBrk="0">
              <a:lnSpc>
                <a:spcPct val="91000"/>
              </a:lnSpc>
              <a:tabLst/>
            </a:pPr>
            <a:r>
              <a:rPr sz="1500" kern="0" spc="80" dirty="0">
                <a:solidFill>
                  <a:srgbClr val="000000">
                    <a:alpha val="100000"/>
                  </a:srgbClr>
                </a:solidFill>
                <a:latin typeface="Microsoft YaHei"/>
                <a:ea typeface="Microsoft YaHei"/>
                <a:cs typeface="Microsoft YaHei"/>
              </a:rPr>
              <a:t>特种铅笔</a:t>
            </a:r>
            <a:endParaRPr lang="Microsoft YaHei" altLang="Microsoft YaHei" sz="1500" dirty="0"/>
          </a:p>
        </p:txBody>
      </p:sp>
      <p:sp>
        <p:nvSpPr>
          <p:cNvPr id="1672" name="textbox 1672"/>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74" name="picture 1674"/>
          <p:cNvPicPr>
            <a:picLocks noChangeAspect="1"/>
          </p:cNvPicPr>
          <p:nvPr/>
        </p:nvPicPr>
        <p:blipFill>
          <a:blip r:embed="rId2"/>
          <a:stretch>
            <a:fillRect/>
          </a:stretch>
        </p:blipFill>
        <p:spPr>
          <a:xfrm rot="21600000">
            <a:off x="867155" y="1464564"/>
            <a:ext cx="5273040" cy="4014215"/>
          </a:xfrm>
          <a:prstGeom prst="rect">
            <a:avLst/>
          </a:prstGeom>
        </p:spPr>
      </p:pic>
      <p:sp>
        <p:nvSpPr>
          <p:cNvPr id="1676" name="textbox 1676"/>
          <p:cNvSpPr/>
          <p:nvPr/>
        </p:nvSpPr>
        <p:spPr>
          <a:xfrm>
            <a:off x="7645991" y="2650959"/>
            <a:ext cx="3067685" cy="1698625"/>
          </a:xfrm>
          <a:prstGeom prst="rect">
            <a:avLst/>
          </a:prstGeom>
        </p:spPr>
        <p:txBody>
          <a:bodyPr vert="horz" wrap="square" lIns="0" tIns="0" rIns="0" bIns="0"/>
          <a:lstStyle/>
          <a:p>
            <a:pPr algn="l" rtl="0" eaLnBrk="0">
              <a:lnSpc>
                <a:spcPct val="78585"/>
              </a:lnSpc>
              <a:tabLst/>
            </a:pPr>
            <a:endParaRPr lang="Arial" altLang="Arial" sz="100" dirty="0"/>
          </a:p>
          <a:p>
            <a:pPr marL="17145" algn="l" rtl="0" eaLnBrk="0">
              <a:lnSpc>
                <a:spcPct val="92000"/>
              </a:lnSpc>
              <a:tabLst/>
            </a:pPr>
            <a:r>
              <a:rPr sz="1500" kern="0" spc="90" dirty="0">
                <a:solidFill>
                  <a:srgbClr val="FC4007">
                    <a:alpha val="100000"/>
                  </a:srgbClr>
                </a:solidFill>
                <a:latin typeface="Microsoft YaHei"/>
                <a:ea typeface="Microsoft YaHei"/>
                <a:cs typeface="Microsoft YaHei"/>
              </a:rPr>
              <a:t>平版版画制版其他辅助材料</a:t>
            </a:r>
            <a:endParaRPr lang="Microsoft YaHei" altLang="Microsoft YaHei" sz="1500" dirty="0"/>
          </a:p>
          <a:p>
            <a:pPr algn="l" rtl="0" eaLnBrk="0">
              <a:lnSpc>
                <a:spcPct val="101000"/>
              </a:lnSpc>
              <a:tabLst/>
            </a:pPr>
            <a:endParaRPr lang="Arial" altLang="Arial" sz="1000" dirty="0"/>
          </a:p>
          <a:p>
            <a:pPr algn="l" rtl="0" eaLnBrk="0">
              <a:lnSpc>
                <a:spcPct val="101000"/>
              </a:lnSpc>
              <a:tabLst/>
            </a:pPr>
            <a:endParaRPr lang="Arial" altLang="Arial" sz="1000" dirty="0"/>
          </a:p>
          <a:p>
            <a:pPr algn="l" rtl="0" eaLnBrk="0">
              <a:lnSpc>
                <a:spcPct val="102000"/>
              </a:lnSpc>
              <a:tabLst/>
            </a:pPr>
            <a:endParaRPr lang="Arial" altLang="Arial" sz="1000" dirty="0"/>
          </a:p>
          <a:p>
            <a:pPr algn="r" rtl="0" eaLnBrk="0">
              <a:lnSpc>
                <a:spcPct val="83000"/>
              </a:lnSpc>
              <a:spcBef>
                <a:spcPts val="452"/>
              </a:spcBef>
              <a:tabLst/>
            </a:pPr>
            <a:r>
              <a:rPr sz="1500" kern="0" spc="-40" dirty="0">
                <a:solidFill>
                  <a:srgbClr val="FC4007">
                    <a:alpha val="100000"/>
                  </a:srgbClr>
                </a:solidFill>
                <a:latin typeface="Microsoft YaHei"/>
                <a:ea typeface="Microsoft YaHei"/>
                <a:cs typeface="Microsoft YaHei"/>
              </a:rPr>
              <a:t>沥青</a:t>
            </a:r>
            <a:r>
              <a:rPr sz="1500" kern="0" spc="-140" dirty="0">
                <a:solidFill>
                  <a:srgbClr val="FC4007">
                    <a:alpha val="100000"/>
                  </a:srgbClr>
                </a:solidFill>
                <a:latin typeface="Microsoft YaHei"/>
                <a:ea typeface="Microsoft YaHei"/>
                <a:cs typeface="Microsoft YaHei"/>
              </a:rPr>
              <a:t> </a:t>
            </a:r>
            <a:r>
              <a:rPr sz="1500" kern="0" spc="-40" dirty="0">
                <a:solidFill>
                  <a:srgbClr val="FC4007">
                    <a:alpha val="100000"/>
                  </a:srgbClr>
                </a:solidFill>
                <a:latin typeface="Microsoft YaHei"/>
                <a:ea typeface="Microsoft YaHei"/>
                <a:cs typeface="Microsoft YaHei"/>
              </a:rPr>
              <a:t>、阿拉伯树胶</a:t>
            </a:r>
            <a:r>
              <a:rPr sz="1500" kern="0" spc="-140" dirty="0">
                <a:solidFill>
                  <a:srgbClr val="FC4007">
                    <a:alpha val="100000"/>
                  </a:srgbClr>
                </a:solidFill>
                <a:latin typeface="Microsoft YaHei"/>
                <a:ea typeface="Microsoft YaHei"/>
                <a:cs typeface="Microsoft YaHei"/>
              </a:rPr>
              <a:t> </a:t>
            </a:r>
            <a:r>
              <a:rPr sz="1500" kern="0" spc="-40" dirty="0">
                <a:solidFill>
                  <a:srgbClr val="FC4007">
                    <a:alpha val="100000"/>
                  </a:srgbClr>
                </a:solidFill>
                <a:latin typeface="Microsoft YaHei"/>
                <a:ea typeface="Microsoft YaHei"/>
                <a:cs typeface="Microsoft YaHei"/>
              </a:rPr>
              <a:t>、汽油</a:t>
            </a:r>
            <a:r>
              <a:rPr sz="1500" kern="0" spc="-140" dirty="0">
                <a:solidFill>
                  <a:srgbClr val="FC4007">
                    <a:alpha val="100000"/>
                  </a:srgbClr>
                </a:solidFill>
                <a:latin typeface="Microsoft YaHei"/>
                <a:ea typeface="Microsoft YaHei"/>
                <a:cs typeface="Microsoft YaHei"/>
              </a:rPr>
              <a:t> </a:t>
            </a:r>
            <a:r>
              <a:rPr sz="1500" kern="0" spc="-40" dirty="0">
                <a:solidFill>
                  <a:srgbClr val="FC4007">
                    <a:alpha val="100000"/>
                  </a:srgbClr>
                </a:solidFill>
                <a:latin typeface="Microsoft YaHei"/>
                <a:ea typeface="Microsoft YaHei"/>
                <a:cs typeface="Microsoft YaHei"/>
              </a:rPr>
              <a:t>、煤油</a:t>
            </a:r>
            <a:r>
              <a:rPr sz="1500" kern="0" spc="-230" dirty="0">
                <a:solidFill>
                  <a:srgbClr val="FC4007">
                    <a:alpha val="100000"/>
                  </a:srgbClr>
                </a:solidFill>
                <a:latin typeface="Microsoft YaHei"/>
                <a:ea typeface="Microsoft YaHei"/>
                <a:cs typeface="Microsoft YaHei"/>
              </a:rPr>
              <a:t> </a:t>
            </a:r>
            <a:r>
              <a:rPr sz="1500" kern="0" spc="-50" dirty="0">
                <a:solidFill>
                  <a:srgbClr val="FC4007">
                    <a:alpha val="100000"/>
                  </a:srgbClr>
                </a:solidFill>
                <a:latin typeface="Microsoft YaHei"/>
                <a:ea typeface="Microsoft YaHei"/>
                <a:cs typeface="Microsoft YaHei"/>
              </a:rPr>
              <a:t>、</a:t>
            </a:r>
            <a:endParaRPr lang="Microsoft YaHei" altLang="Microsoft YaHei" sz="1500" dirty="0"/>
          </a:p>
          <a:p>
            <a:pPr marL="12700" indent="-635" algn="l" rtl="0" eaLnBrk="0">
              <a:lnSpc>
                <a:spcPct val="164000"/>
              </a:lnSpc>
              <a:spcBef>
                <a:spcPts val="26"/>
              </a:spcBef>
              <a:tabLst/>
            </a:pPr>
            <a:r>
              <a:rPr sz="1500" kern="0" spc="10" dirty="0">
                <a:solidFill>
                  <a:srgbClr val="FC4007">
                    <a:alpha val="100000"/>
                  </a:srgbClr>
                </a:solidFill>
                <a:latin typeface="Microsoft YaHei"/>
                <a:ea typeface="Microsoft YaHei"/>
                <a:cs typeface="Microsoft YaHei"/>
              </a:rPr>
              <a:t>棉布</a:t>
            </a:r>
            <a:r>
              <a:rPr sz="1500" kern="0" spc="-100" dirty="0">
                <a:solidFill>
                  <a:srgbClr val="FC4007">
                    <a:alpha val="100000"/>
                  </a:srgbClr>
                </a:solidFill>
                <a:latin typeface="Microsoft YaHei"/>
                <a:ea typeface="Microsoft YaHei"/>
                <a:cs typeface="Microsoft YaHei"/>
              </a:rPr>
              <a:t> </a:t>
            </a:r>
            <a:r>
              <a:rPr sz="1500" kern="0" spc="10" dirty="0">
                <a:solidFill>
                  <a:srgbClr val="FC4007">
                    <a:alpha val="100000"/>
                  </a:srgbClr>
                </a:solidFill>
                <a:latin typeface="Microsoft YaHei"/>
                <a:ea typeface="Microsoft YaHei"/>
                <a:cs typeface="Microsoft YaHei"/>
              </a:rPr>
              <a:t>、纱布</a:t>
            </a:r>
            <a:r>
              <a:rPr sz="1500" kern="0" spc="-140" dirty="0">
                <a:solidFill>
                  <a:srgbClr val="FC4007">
                    <a:alpha val="100000"/>
                  </a:srgbClr>
                </a:solidFill>
                <a:latin typeface="Microsoft YaHei"/>
                <a:ea typeface="Microsoft YaHei"/>
                <a:cs typeface="Microsoft YaHei"/>
              </a:rPr>
              <a:t> </a:t>
            </a:r>
            <a:r>
              <a:rPr sz="1500" kern="0" spc="10" dirty="0">
                <a:solidFill>
                  <a:srgbClr val="FC4007">
                    <a:alpha val="100000"/>
                  </a:srgbClr>
                </a:solidFill>
                <a:latin typeface="Microsoft YaHei"/>
                <a:ea typeface="Microsoft YaHei"/>
                <a:cs typeface="Microsoft YaHei"/>
              </a:rPr>
              <a:t>、棉球</a:t>
            </a:r>
            <a:r>
              <a:rPr sz="1500" kern="0" spc="-140" dirty="0">
                <a:solidFill>
                  <a:srgbClr val="FC4007">
                    <a:alpha val="100000"/>
                  </a:srgbClr>
                </a:solidFill>
                <a:latin typeface="Microsoft YaHei"/>
                <a:ea typeface="Microsoft YaHei"/>
                <a:cs typeface="Microsoft YaHei"/>
              </a:rPr>
              <a:t> </a:t>
            </a:r>
            <a:r>
              <a:rPr sz="1500" kern="0" spc="10" dirty="0">
                <a:solidFill>
                  <a:srgbClr val="FC4007">
                    <a:alpha val="100000"/>
                  </a:srgbClr>
                </a:solidFill>
                <a:latin typeface="Microsoft YaHei"/>
                <a:ea typeface="Microsoft YaHei"/>
                <a:cs typeface="Microsoft YaHei"/>
              </a:rPr>
              <a:t>、松香粉</a:t>
            </a:r>
            <a:r>
              <a:rPr sz="1500" kern="0" spc="-140" dirty="0">
                <a:solidFill>
                  <a:srgbClr val="FC4007">
                    <a:alpha val="100000"/>
                  </a:srgbClr>
                </a:solidFill>
                <a:latin typeface="Microsoft YaHei"/>
                <a:ea typeface="Microsoft YaHei"/>
                <a:cs typeface="Microsoft YaHei"/>
              </a:rPr>
              <a:t> </a:t>
            </a:r>
            <a:r>
              <a:rPr sz="1500" kern="0" spc="10" dirty="0">
                <a:solidFill>
                  <a:srgbClr val="FC4007">
                    <a:alpha val="100000"/>
                  </a:srgbClr>
                </a:solidFill>
                <a:latin typeface="Microsoft YaHei"/>
                <a:ea typeface="Microsoft YaHei"/>
                <a:cs typeface="Microsoft YaHei"/>
              </a:rPr>
              <a:t>、滑石</a:t>
            </a:r>
            <a:r>
              <a:rPr sz="1500" kern="0" spc="0" dirty="0">
                <a:solidFill>
                  <a:srgbClr val="FC4007">
                    <a:alpha val="100000"/>
                  </a:srgbClr>
                </a:solidFill>
                <a:latin typeface="Microsoft YaHei"/>
                <a:ea typeface="Microsoft YaHei"/>
                <a:cs typeface="Microsoft YaHei"/>
              </a:rPr>
              <a:t> </a:t>
            </a:r>
            <a:r>
              <a:rPr sz="1500" kern="0" spc="10" dirty="0">
                <a:solidFill>
                  <a:srgbClr val="FC4007">
                    <a:alpha val="100000"/>
                  </a:srgbClr>
                </a:solidFill>
                <a:latin typeface="Microsoft YaHei"/>
                <a:ea typeface="Microsoft YaHei"/>
                <a:cs typeface="Microsoft YaHei"/>
              </a:rPr>
              <a:t>粉</a:t>
            </a:r>
            <a:r>
              <a:rPr sz="1500" kern="0" spc="-130" dirty="0">
                <a:solidFill>
                  <a:srgbClr val="FC4007">
                    <a:alpha val="100000"/>
                  </a:srgbClr>
                </a:solidFill>
                <a:latin typeface="Microsoft YaHei"/>
                <a:ea typeface="Microsoft YaHei"/>
                <a:cs typeface="Microsoft YaHei"/>
              </a:rPr>
              <a:t> </a:t>
            </a:r>
            <a:r>
              <a:rPr sz="1500" kern="0" spc="10" dirty="0">
                <a:solidFill>
                  <a:srgbClr val="FC4007">
                    <a:alpha val="100000"/>
                  </a:srgbClr>
                </a:solidFill>
                <a:latin typeface="Microsoft YaHei"/>
                <a:ea typeface="Microsoft YaHei"/>
                <a:cs typeface="Microsoft YaHei"/>
              </a:rPr>
              <a:t>、刀</a:t>
            </a:r>
            <a:r>
              <a:rPr sz="1500" kern="0" spc="-140" dirty="0">
                <a:solidFill>
                  <a:srgbClr val="FC4007">
                    <a:alpha val="100000"/>
                  </a:srgbClr>
                </a:solidFill>
                <a:latin typeface="Microsoft YaHei"/>
                <a:ea typeface="Microsoft YaHei"/>
                <a:cs typeface="Microsoft YaHei"/>
              </a:rPr>
              <a:t> </a:t>
            </a:r>
            <a:r>
              <a:rPr sz="1500" kern="0" spc="10" dirty="0">
                <a:solidFill>
                  <a:srgbClr val="FC4007">
                    <a:alpha val="100000"/>
                  </a:srgbClr>
                </a:solidFill>
                <a:latin typeface="Microsoft YaHei"/>
                <a:ea typeface="Microsoft YaHei"/>
                <a:cs typeface="Microsoft YaHei"/>
              </a:rPr>
              <a:t>、浮石棒等</a:t>
            </a:r>
            <a:r>
              <a:rPr sz="1500" kern="0" spc="-250" dirty="0">
                <a:solidFill>
                  <a:srgbClr val="FC4007">
                    <a:alpha val="100000"/>
                  </a:srgbClr>
                </a:solidFill>
                <a:latin typeface="Microsoft YaHei"/>
                <a:ea typeface="Microsoft YaHei"/>
                <a:cs typeface="Microsoft YaHei"/>
              </a:rPr>
              <a:t> </a:t>
            </a:r>
            <a:r>
              <a:rPr sz="1500" kern="0" spc="10" dirty="0">
                <a:solidFill>
                  <a:srgbClr val="FC4007">
                    <a:alpha val="100000"/>
                  </a:srgbClr>
                </a:solidFill>
                <a:latin typeface="Microsoft YaHei"/>
                <a:ea typeface="Microsoft YaHei"/>
                <a:cs typeface="Microsoft YaHei"/>
              </a:rPr>
              <a:t>。</a:t>
            </a:r>
            <a:endParaRPr lang="Microsoft YaHei" altLang="Microsoft YaHei" sz="1500" dirty="0"/>
          </a:p>
        </p:txBody>
      </p:sp>
      <p:sp>
        <p:nvSpPr>
          <p:cNvPr id="1678" name="textbox 1678"/>
          <p:cNvSpPr/>
          <p:nvPr/>
        </p:nvSpPr>
        <p:spPr>
          <a:xfrm>
            <a:off x="198120" y="748284"/>
            <a:ext cx="2426335" cy="337184"/>
          </a:xfrm>
          <a:prstGeom prst="rect">
            <a:avLst/>
          </a:prstGeom>
          <a:solidFill>
            <a:srgbClr val="0000FF"/>
          </a:solidFill>
        </p:spPr>
        <p:txBody>
          <a:bodyPr vert="horz" wrap="square" lIns="0" tIns="0" rIns="0" bIns="0"/>
          <a:lstStyle/>
          <a:p>
            <a:pPr algn="l" rtl="0" eaLnBrk="0">
              <a:lnSpc>
                <a:spcPct val="132000"/>
              </a:lnSpc>
              <a:tabLst/>
            </a:pPr>
            <a:endParaRPr lang="Arial" altLang="Arial" sz="100" dirty="0"/>
          </a:p>
          <a:p>
            <a:pPr marL="209550" algn="l" rtl="0" eaLnBrk="0">
              <a:lnSpc>
                <a:spcPts val="2022"/>
              </a:lnSpc>
              <a:spcBef>
                <a:spcPts val="1"/>
              </a:spcBef>
              <a:tabLst/>
            </a:pPr>
            <a:r>
              <a:rPr sz="1500" b="1" kern="0" spc="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（四）</a:t>
            </a:r>
            <a:r>
              <a:rPr sz="1500" b="1" kern="0" spc="-250" dirty="0">
                <a:solidFill>
                  <a:srgbClr val="FFFFFF">
                    <a:alpha val="100000"/>
                  </a:srgbClr>
                </a:solidFill>
                <a:latin typeface="Microsoft YaHei"/>
                <a:ea typeface="Microsoft YaHei"/>
                <a:cs typeface="Microsoft YaHei"/>
              </a:rPr>
              <a:t> </a:t>
            </a:r>
            <a:r>
              <a:rPr sz="1500" b="1" kern="0" spc="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平版版画绘版材料</a:t>
            </a:r>
            <a:endParaRPr lang="Microsoft YaHei" altLang="Microsoft YaHei" sz="1500" dirty="0"/>
          </a:p>
        </p:txBody>
      </p:sp>
      <p:sp>
        <p:nvSpPr>
          <p:cNvPr id="1680" name="textbox 1680"/>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、平版版画创作与案例演示</a:t>
            </a:r>
            <a:endParaRPr lang="Microsoft YaHei" altLang="Microsoft YaHei" sz="1500" dirty="0"/>
          </a:p>
        </p:txBody>
      </p:sp>
      <p:sp>
        <p:nvSpPr>
          <p:cNvPr id="1682"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684" name="textbox 1684"/>
          <p:cNvSpPr/>
          <p:nvPr/>
        </p:nvSpPr>
        <p:spPr>
          <a:xfrm>
            <a:off x="2540915" y="6013284"/>
            <a:ext cx="829944" cy="234315"/>
          </a:xfrm>
          <a:prstGeom prst="rect">
            <a:avLst/>
          </a:prstGeom>
        </p:spPr>
        <p:txBody>
          <a:bodyPr vert="horz" wrap="square" lIns="0" tIns="0" rIns="0" bIns="0"/>
          <a:lstStyle/>
          <a:p>
            <a:pPr algn="l" rtl="0" eaLnBrk="0">
              <a:lnSpc>
                <a:spcPct val="86531"/>
              </a:lnSpc>
              <a:tabLst/>
            </a:pPr>
            <a:endParaRPr lang="Arial" altLang="Arial" sz="100" dirty="0"/>
          </a:p>
          <a:p>
            <a:pPr marL="12700" algn="l" rtl="0" eaLnBrk="0">
              <a:lnSpc>
                <a:spcPct val="91000"/>
              </a:lnSpc>
              <a:tabLst/>
            </a:pPr>
            <a:r>
              <a:rPr sz="1500" kern="0" spc="80" dirty="0">
                <a:solidFill>
                  <a:srgbClr val="000000">
                    <a:alpha val="100000"/>
                  </a:srgbClr>
                </a:solidFill>
                <a:latin typeface="Microsoft YaHei"/>
                <a:ea typeface="Microsoft YaHei"/>
                <a:cs typeface="Microsoft YaHei"/>
              </a:rPr>
              <a:t>汽水药墨</a:t>
            </a:r>
            <a:endParaRPr lang="Microsoft YaHei" altLang="Microsoft YaHei" sz="1500" dirty="0"/>
          </a:p>
        </p:txBody>
      </p:sp>
      <p:sp>
        <p:nvSpPr>
          <p:cNvPr id="1686" name="textbox 1686"/>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8" name="textbox 1688"/>
          <p:cNvSpPr/>
          <p:nvPr/>
        </p:nvSpPr>
        <p:spPr>
          <a:xfrm>
            <a:off x="831779" y="3066385"/>
            <a:ext cx="9899650" cy="2074545"/>
          </a:xfrm>
          <a:prstGeom prst="rect">
            <a:avLst/>
          </a:prstGeom>
        </p:spPr>
        <p:txBody>
          <a:bodyPr vert="horz" wrap="square" lIns="0" tIns="0" rIns="0" bIns="0"/>
          <a:lstStyle/>
          <a:p>
            <a:pPr algn="l" rtl="0" eaLnBrk="0">
              <a:lnSpc>
                <a:spcPct val="76482"/>
              </a:lnSpc>
              <a:tabLst/>
            </a:pPr>
            <a:endParaRPr lang="Arial" altLang="Arial" sz="100" dirty="0"/>
          </a:p>
          <a:p>
            <a:pPr marL="419100" algn="l" rtl="0" eaLnBrk="0">
              <a:lnSpc>
                <a:spcPct val="99000"/>
              </a:lnSpc>
              <a:tabLst/>
            </a:pPr>
            <a:r>
              <a:rPr sz="1500" kern="0" spc="70" dirty="0">
                <a:solidFill>
                  <a:srgbClr val="000000">
                    <a:alpha val="100000"/>
                  </a:srgbClr>
                </a:solidFill>
                <a:latin typeface="Microsoft YaHei"/>
                <a:ea typeface="Microsoft YaHei"/>
                <a:cs typeface="Microsoft YaHei"/>
              </a:rPr>
              <a:t>石版油墨按颜色分为黑色</a:t>
            </a:r>
            <a:r>
              <a:rPr sz="1500" kern="0" spc="-6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、白色</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、彩色和透明油墨；</a:t>
            </a:r>
            <a:r>
              <a:rPr sz="1500" kern="0" spc="-26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墨按用途分为制版油墨</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、印刷油墨和转写油墨三种</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35000"/>
              </a:lnSpc>
              <a:tabLst/>
            </a:pPr>
            <a:endParaRPr lang="Arial" altLang="Arial" sz="1000" dirty="0"/>
          </a:p>
          <a:p>
            <a:pPr algn="l" rtl="0" eaLnBrk="0">
              <a:lnSpc>
                <a:spcPct val="135000"/>
              </a:lnSpc>
              <a:tabLst/>
            </a:pPr>
            <a:endParaRPr lang="Arial" altLang="Arial" sz="1000" dirty="0"/>
          </a:p>
          <a:p>
            <a:pPr algn="r" rtl="0" eaLnBrk="0">
              <a:lnSpc>
                <a:spcPts val="2022"/>
              </a:lnSpc>
              <a:spcBef>
                <a:spcPts val="458"/>
              </a:spcBef>
              <a:tabLst/>
            </a:pPr>
            <a:r>
              <a:rPr sz="1500" kern="0" spc="60" dirty="0">
                <a:solidFill>
                  <a:srgbClr val="000000">
                    <a:alpha val="100000"/>
                  </a:srgbClr>
                </a:solidFill>
                <a:latin typeface="Microsoft YaHei"/>
                <a:ea typeface="Microsoft YaHei"/>
                <a:cs typeface="Microsoft YaHei"/>
              </a:rPr>
              <a:t>（</a:t>
            </a:r>
            <a:r>
              <a:rPr sz="1500" kern="0" spc="-7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1</a:t>
            </a:r>
            <a:r>
              <a:rPr sz="1500" kern="0" spc="-10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）制版油墨：</a:t>
            </a:r>
            <a:r>
              <a:rPr sz="1500" kern="0" spc="-28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用</a:t>
            </a:r>
            <a:r>
              <a:rPr sz="1500" kern="0" spc="50" dirty="0">
                <a:solidFill>
                  <a:srgbClr val="000000">
                    <a:alpha val="100000"/>
                  </a:srgbClr>
                </a:solidFill>
                <a:latin typeface="Microsoft YaHei"/>
                <a:ea typeface="Microsoft YaHei"/>
                <a:cs typeface="Microsoft YaHei"/>
              </a:rPr>
              <a:t>油性材料在石版印刷版材上绘制的图形转换成油墨图形并实施印刷</a:t>
            </a:r>
            <a:r>
              <a:rPr sz="1500" kern="0" spc="-15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。制版油墨特性：</a:t>
            </a:r>
            <a:r>
              <a:rPr sz="1500" kern="0" spc="-32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黏</a:t>
            </a:r>
            <a:endParaRPr lang="Microsoft YaHei" altLang="Microsoft YaHei" sz="1500" dirty="0"/>
          </a:p>
          <a:p>
            <a:pPr marL="12700" algn="l" rtl="0" eaLnBrk="0">
              <a:lnSpc>
                <a:spcPts val="2661"/>
              </a:lnSpc>
              <a:tabLst/>
            </a:pPr>
            <a:r>
              <a:rPr sz="1500" kern="0" spc="20" dirty="0">
                <a:solidFill>
                  <a:srgbClr val="000000">
                    <a:alpha val="100000"/>
                  </a:srgbClr>
                </a:solidFill>
                <a:latin typeface="Microsoft YaHei"/>
                <a:ea typeface="Microsoft YaHei"/>
                <a:cs typeface="Microsoft YaHei"/>
              </a:rPr>
              <a:t>稠</a:t>
            </a:r>
            <a:r>
              <a:rPr sz="1500" kern="0" spc="-12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、坚硬</a:t>
            </a:r>
            <a:r>
              <a:rPr sz="1500" kern="0" spc="-14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、抗酸蚀</a:t>
            </a:r>
            <a:r>
              <a:rPr sz="1500" kern="0" spc="-14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、不扩散</a:t>
            </a:r>
            <a:r>
              <a:rPr sz="1500" kern="0" spc="-13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、不易干结</a:t>
            </a:r>
            <a:r>
              <a:rPr sz="1500" kern="0" spc="-25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a:t>
            </a:r>
            <a:endParaRPr lang="Microsoft YaHei" altLang="Microsoft YaHei" sz="1500" dirty="0"/>
          </a:p>
          <a:p>
            <a:pPr marL="530859" algn="l" rtl="0" eaLnBrk="0">
              <a:lnSpc>
                <a:spcPts val="2022"/>
              </a:lnSpc>
              <a:spcBef>
                <a:spcPts val="1076"/>
              </a:spcBef>
              <a:tabLst/>
            </a:pPr>
            <a:r>
              <a:rPr sz="1500" kern="0" spc="20" dirty="0">
                <a:solidFill>
                  <a:srgbClr val="000000">
                    <a:alpha val="100000"/>
                  </a:srgbClr>
                </a:solidFill>
                <a:latin typeface="Microsoft YaHei"/>
                <a:ea typeface="Microsoft YaHei"/>
                <a:cs typeface="Microsoft YaHei"/>
              </a:rPr>
              <a:t>（</a:t>
            </a:r>
            <a:r>
              <a:rPr sz="1500" kern="0" spc="-11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2</a:t>
            </a:r>
            <a:r>
              <a:rPr sz="1500" kern="0" spc="-10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a:t>
            </a:r>
            <a:r>
              <a:rPr sz="1500" kern="0" spc="-35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印刷油墨：</a:t>
            </a:r>
            <a:r>
              <a:rPr sz="1500" kern="0" spc="-27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用于印刷画面使用</a:t>
            </a:r>
            <a:r>
              <a:rPr sz="1500" kern="0" spc="-16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。特性：</a:t>
            </a:r>
            <a:r>
              <a:rPr sz="1500" kern="0" spc="-30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较软</a:t>
            </a:r>
            <a:r>
              <a:rPr sz="1500" kern="0" spc="-14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、墨性稠</a:t>
            </a:r>
            <a:r>
              <a:rPr sz="1500" kern="0" spc="-14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、黏性低</a:t>
            </a:r>
            <a:r>
              <a:rPr sz="1500" kern="0" spc="-15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。一般可使用珂罗版油墨</a:t>
            </a:r>
            <a:r>
              <a:rPr sz="1500" kern="0" spc="-25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a:t>
            </a:r>
            <a:endParaRPr lang="Microsoft YaHei" altLang="Microsoft YaHei" sz="1500" dirty="0"/>
          </a:p>
          <a:p>
            <a:pPr marL="530859" algn="l" rtl="0" eaLnBrk="0">
              <a:lnSpc>
                <a:spcPts val="2880"/>
              </a:lnSpc>
              <a:tabLst/>
            </a:pPr>
            <a:r>
              <a:rPr sz="1500" kern="0" spc="20" dirty="0">
                <a:solidFill>
                  <a:srgbClr val="000000">
                    <a:alpha val="100000"/>
                  </a:srgbClr>
                </a:solidFill>
                <a:latin typeface="Microsoft YaHei"/>
                <a:ea typeface="Microsoft YaHei"/>
                <a:cs typeface="Microsoft YaHei"/>
              </a:rPr>
              <a:t>（</a:t>
            </a:r>
            <a:r>
              <a:rPr sz="1500" kern="0" spc="-9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3</a:t>
            </a:r>
            <a:r>
              <a:rPr sz="1500" kern="0" spc="-10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）转写油墨：</a:t>
            </a:r>
            <a:r>
              <a:rPr sz="1500" kern="0" spc="-28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用于图像转印至版面上</a:t>
            </a:r>
            <a:r>
              <a:rPr sz="1500" kern="0" spc="-15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。特性：</a:t>
            </a:r>
            <a:r>
              <a:rPr sz="1500" kern="0" spc="-33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脂肪酸多</a:t>
            </a:r>
            <a:r>
              <a:rPr sz="1500" kern="0" spc="-14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、不易干结</a:t>
            </a:r>
            <a:r>
              <a:rPr sz="1500" kern="0" spc="-13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、印刷清晰</a:t>
            </a:r>
            <a:r>
              <a:rPr sz="1500" kern="0" spc="-25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690" name="textbox 1690"/>
          <p:cNvSpPr/>
          <p:nvPr/>
        </p:nvSpPr>
        <p:spPr>
          <a:xfrm>
            <a:off x="230124" y="758952"/>
            <a:ext cx="3037839"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1500" b="1" kern="0" spc="-110" dirty="0">
                <a:solidFill>
                  <a:srgbClr val="FFFFFF">
                    <a:alpha val="100000"/>
                  </a:srgbClr>
                </a:solidFill>
                <a:latin typeface="Microsoft YaHei"/>
                <a:ea typeface="Microsoft YaHei"/>
                <a:cs typeface="Microsoft YaHei"/>
              </a:rPr>
              <a:t> </a:t>
            </a: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五</a:t>
            </a:r>
            <a:r>
              <a:rPr sz="1500" b="1" kern="0" spc="-100" dirty="0">
                <a:solidFill>
                  <a:srgbClr val="FFFFFF">
                    <a:alpha val="100000"/>
                  </a:srgbClr>
                </a:solidFill>
                <a:latin typeface="Microsoft YaHei"/>
                <a:ea typeface="Microsoft YaHei"/>
                <a:cs typeface="Microsoft YaHei"/>
              </a:rPr>
              <a:t> </a:t>
            </a: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）平版版画印刷材</a:t>
            </a:r>
            <a:r>
              <a:rPr sz="1500" b="1" kern="0" spc="-2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料和设备</a:t>
            </a:r>
            <a:endParaRPr lang="Microsoft YaHei" altLang="Microsoft YaHei" sz="1500" dirty="0"/>
          </a:p>
        </p:txBody>
      </p:sp>
      <p:sp>
        <p:nvSpPr>
          <p:cNvPr id="1692" name="textbox 1692"/>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、平版版画创作与案例演示</a:t>
            </a:r>
            <a:endParaRPr lang="Microsoft YaHei" altLang="Microsoft YaHei" sz="1500" dirty="0"/>
          </a:p>
        </p:txBody>
      </p:sp>
      <p:sp>
        <p:nvSpPr>
          <p:cNvPr id="1694" name="textbox 1694"/>
          <p:cNvSpPr/>
          <p:nvPr/>
        </p:nvSpPr>
        <p:spPr>
          <a:xfrm>
            <a:off x="5181600" y="1635252"/>
            <a:ext cx="1300480" cy="368934"/>
          </a:xfrm>
          <a:prstGeom prst="rect">
            <a:avLst/>
          </a:prstGeom>
          <a:solidFill>
            <a:srgbClr val="FC4007"/>
          </a:solidFill>
        </p:spPr>
        <p:txBody>
          <a:bodyPr vert="horz" wrap="square" lIns="0" tIns="0" rIns="0" bIns="0"/>
          <a:lstStyle/>
          <a:p>
            <a:pPr algn="l" rtl="0" eaLnBrk="0">
              <a:lnSpc>
                <a:spcPct val="105000"/>
              </a:lnSpc>
              <a:tabLst/>
            </a:pPr>
            <a:endParaRPr lang="Arial" altLang="Arial" sz="400" dirty="0"/>
          </a:p>
          <a:p>
            <a:pPr marL="114300" algn="l" rtl="0" eaLnBrk="0">
              <a:lnSpc>
                <a:spcPct val="91000"/>
              </a:lnSpc>
              <a:spcBef>
                <a:spcPts val="4"/>
              </a:spcBef>
              <a:tabLst/>
            </a:pPr>
            <a:r>
              <a:rPr sz="1700" kern="0" spc="60" dirty="0">
                <a:solidFill>
                  <a:srgbClr val="FFFFFF">
                    <a:alpha val="100000"/>
                  </a:srgbClr>
                </a:solidFill>
                <a:latin typeface="Microsoft YaHei"/>
                <a:ea typeface="Microsoft YaHei"/>
                <a:cs typeface="Microsoft YaHei"/>
              </a:rPr>
              <a:t>1.石版油墨</a:t>
            </a:r>
            <a:endParaRPr lang="Microsoft YaHei" altLang="Microsoft YaHei" sz="1700" dirty="0"/>
          </a:p>
        </p:txBody>
      </p:sp>
      <p:sp>
        <p:nvSpPr>
          <p:cNvPr id="1696"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698" name="textbox 1698"/>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00" name="table 1700"/>
          <p:cNvGraphicFramePr>
            <a:graphicFrameLocks noGrp="1"/>
          </p:cNvGraphicFramePr>
          <p:nvPr/>
        </p:nvGraphicFramePr>
        <p:xfrm>
          <a:off x="451484" y="4349114"/>
          <a:ext cx="10784205" cy="1891029"/>
        </p:xfrm>
        <a:graphic>
          <a:graphicData uri="http://schemas.openxmlformats.org/drawingml/2006/table">
            <a:tbl>
              <a:tblPr/>
              <a:tblGrid>
                <a:gridCol w="3602354"/>
                <a:gridCol w="3586479"/>
                <a:gridCol w="3595370"/>
              </a:tblGrid>
              <a:tr h="494029">
                <a:tc>
                  <a:txBody>
                    <a:bodyPr/>
                    <a:lstStyle/>
                    <a:p>
                      <a:pPr algn="l" rtl="0" eaLnBrk="0">
                        <a:lnSpc>
                          <a:spcPct val="173000"/>
                        </a:lnSpc>
                        <a:tabLst/>
                      </a:pPr>
                      <a:endParaRPr lang="Arial" altLang="Arial" sz="1000" dirty="0"/>
                    </a:p>
                    <a:p>
                      <a:pPr algn="l" rtl="0" eaLnBrk="0">
                        <a:lnSpc>
                          <a:spcPct val="6454"/>
                        </a:lnSpc>
                        <a:tabLst/>
                      </a:pPr>
                      <a:endParaRPr lang="Arial" altLang="Arial" sz="100" dirty="0"/>
                    </a:p>
                    <a:p>
                      <a:pPr marL="1607819" algn="l" rtl="0" eaLnBrk="0">
                        <a:lnSpc>
                          <a:spcPct val="90000"/>
                        </a:lnSpc>
                        <a:tabLst/>
                      </a:pPr>
                      <a:r>
                        <a:rPr sz="1500" kern="0" spc="60" dirty="0">
                          <a:solidFill>
                            <a:srgbClr val="000000">
                              <a:alpha val="100000"/>
                            </a:srgbClr>
                          </a:solidFill>
                          <a:latin typeface="Microsoft YaHei"/>
                          <a:ea typeface="Microsoft YaHei"/>
                          <a:cs typeface="Microsoft YaHei"/>
                        </a:rPr>
                        <a:t>名称</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4000"/>
                        </a:lnSpc>
                        <a:tabLst/>
                      </a:pPr>
                      <a:endParaRPr lang="Arial" altLang="Arial" sz="1000" dirty="0"/>
                    </a:p>
                    <a:p>
                      <a:pPr algn="l" rtl="0" eaLnBrk="0">
                        <a:lnSpc>
                          <a:spcPct val="7576"/>
                        </a:lnSpc>
                        <a:tabLst/>
                      </a:pPr>
                      <a:endParaRPr lang="Arial" altLang="Arial" sz="100" dirty="0"/>
                    </a:p>
                    <a:p>
                      <a:pPr marL="1595119" algn="l" rtl="0" eaLnBrk="0">
                        <a:lnSpc>
                          <a:spcPct val="89000"/>
                        </a:lnSpc>
                        <a:tabLst/>
                      </a:pPr>
                      <a:r>
                        <a:rPr sz="1500" kern="0" spc="70" dirty="0">
                          <a:solidFill>
                            <a:srgbClr val="000000">
                              <a:alpha val="100000"/>
                            </a:srgbClr>
                          </a:solidFill>
                          <a:latin typeface="Microsoft YaHei"/>
                          <a:ea typeface="Microsoft YaHei"/>
                          <a:cs typeface="Microsoft YaHei"/>
                        </a:rPr>
                        <a:t>特性</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0000"/>
                        </a:lnSpc>
                        <a:tabLst/>
                      </a:pPr>
                      <a:endParaRPr lang="Arial" altLang="Arial" sz="1000" dirty="0"/>
                    </a:p>
                    <a:p>
                      <a:pPr marL="1600835" algn="l" rtl="0" eaLnBrk="0">
                        <a:lnSpc>
                          <a:spcPct val="93000"/>
                        </a:lnSpc>
                        <a:spcBef>
                          <a:spcPts val="3"/>
                        </a:spcBef>
                        <a:tabLst/>
                      </a:pPr>
                      <a:r>
                        <a:rPr sz="1500" kern="0" spc="50" dirty="0">
                          <a:solidFill>
                            <a:srgbClr val="000000">
                              <a:alpha val="100000"/>
                            </a:srgbClr>
                          </a:solidFill>
                          <a:latin typeface="Microsoft YaHei"/>
                          <a:ea typeface="Microsoft YaHei"/>
                          <a:cs typeface="Microsoft YaHei"/>
                        </a:rPr>
                        <a:t>应用</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4389">
                <a:tc>
                  <a:txBody>
                    <a:bodyPr/>
                    <a:lstStyle/>
                    <a:p>
                      <a:pPr algn="l" rtl="0" eaLnBrk="0">
                        <a:lnSpc>
                          <a:spcPct val="171000"/>
                        </a:lnSpc>
                        <a:tabLst/>
                      </a:pPr>
                      <a:endParaRPr lang="Arial" altLang="Arial" sz="1000" dirty="0"/>
                    </a:p>
                    <a:p>
                      <a:pPr marL="1329689" algn="l" rtl="0" eaLnBrk="0">
                        <a:lnSpc>
                          <a:spcPct val="89000"/>
                        </a:lnSpc>
                        <a:spcBef>
                          <a:spcPts val="4"/>
                        </a:spcBef>
                        <a:tabLst/>
                      </a:pPr>
                      <a:r>
                        <a:rPr sz="1500" kern="0" spc="70" dirty="0">
                          <a:solidFill>
                            <a:srgbClr val="000000">
                              <a:alpha val="100000"/>
                            </a:srgbClr>
                          </a:solidFill>
                          <a:latin typeface="Microsoft YaHei"/>
                          <a:ea typeface="Microsoft YaHei"/>
                          <a:cs typeface="Microsoft YaHei"/>
                        </a:rPr>
                        <a:t>101号外油</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4000"/>
                        </a:lnSpc>
                        <a:tabLst/>
                      </a:pPr>
                      <a:endParaRPr lang="Arial" altLang="Arial" sz="1000" dirty="0"/>
                    </a:p>
                    <a:p>
                      <a:pPr marL="1596389" algn="l" rtl="0" eaLnBrk="0">
                        <a:lnSpc>
                          <a:spcPct val="88000"/>
                        </a:lnSpc>
                        <a:spcBef>
                          <a:spcPts val="1"/>
                        </a:spcBef>
                        <a:tabLst/>
                      </a:pPr>
                      <a:r>
                        <a:rPr sz="1500" kern="0" spc="60" dirty="0">
                          <a:solidFill>
                            <a:srgbClr val="000000">
                              <a:alpha val="100000"/>
                            </a:srgbClr>
                          </a:solidFill>
                          <a:latin typeface="Microsoft YaHei"/>
                          <a:ea typeface="Microsoft YaHei"/>
                          <a:cs typeface="Microsoft YaHei"/>
                        </a:rPr>
                        <a:t>透明</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5000"/>
                        </a:lnSpc>
                        <a:tabLst/>
                      </a:pPr>
                      <a:endParaRPr lang="Arial" altLang="Arial" sz="1000" dirty="0"/>
                    </a:p>
                    <a:p>
                      <a:pPr algn="l" rtl="0" eaLnBrk="0">
                        <a:lnSpc>
                          <a:spcPct val="7688"/>
                        </a:lnSpc>
                        <a:tabLst/>
                      </a:pPr>
                      <a:endParaRPr lang="Arial" altLang="Arial" sz="100" dirty="0"/>
                    </a:p>
                    <a:p>
                      <a:pPr marL="6985" indent="-635" algn="l" rtl="0" eaLnBrk="0">
                        <a:lnSpc>
                          <a:spcPct val="100000"/>
                        </a:lnSpc>
                        <a:tabLst/>
                      </a:pPr>
                      <a:r>
                        <a:rPr sz="1500" kern="0" spc="60" dirty="0">
                          <a:solidFill>
                            <a:srgbClr val="000000">
                              <a:alpha val="100000"/>
                            </a:srgbClr>
                          </a:solidFill>
                          <a:latin typeface="Microsoft YaHei"/>
                          <a:ea typeface="Microsoft YaHei"/>
                          <a:cs typeface="Microsoft YaHei"/>
                        </a:rPr>
                        <a:t>提高附着性，</a:t>
                      </a:r>
                      <a:r>
                        <a:rPr sz="1500" kern="0" spc="-31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冲淡和增稠油墨，</a:t>
                      </a:r>
                      <a:r>
                        <a:rPr sz="1500" kern="0" spc="-23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常用</a:t>
                      </a:r>
                      <a:r>
                        <a:rPr sz="1500" kern="0" spc="50" dirty="0">
                          <a:solidFill>
                            <a:srgbClr val="000000">
                              <a:alpha val="100000"/>
                            </a:srgbClr>
                          </a:solidFill>
                          <a:latin typeface="Microsoft YaHei"/>
                          <a:ea typeface="Microsoft YaHei"/>
                          <a:cs typeface="Microsoft YaHei"/>
                        </a:rPr>
                        <a:t>于   </a:t>
                      </a:r>
                      <a:r>
                        <a:rPr sz="1500" kern="0" spc="80" dirty="0">
                          <a:solidFill>
                            <a:srgbClr val="000000">
                              <a:alpha val="100000"/>
                            </a:srgbClr>
                          </a:solidFill>
                          <a:latin typeface="Microsoft YaHei"/>
                          <a:ea typeface="Microsoft YaHei"/>
                          <a:cs typeface="Microsoft YaHei"/>
                        </a:rPr>
                        <a:t>彩色印刷</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2609">
                <a:tc>
                  <a:txBody>
                    <a:bodyPr/>
                    <a:lstStyle/>
                    <a:p>
                      <a:pPr algn="l" rtl="0" eaLnBrk="0">
                        <a:lnSpc>
                          <a:spcPct val="143000"/>
                        </a:lnSpc>
                        <a:tabLst/>
                      </a:pPr>
                      <a:endParaRPr lang="Arial" altLang="Arial" sz="1000" dirty="0"/>
                    </a:p>
                    <a:p>
                      <a:pPr marL="1173480" algn="l" rtl="0" eaLnBrk="0">
                        <a:lnSpc>
                          <a:spcPts val="2022"/>
                        </a:lnSpc>
                        <a:spcBef>
                          <a:spcPts val="5"/>
                        </a:spcBef>
                        <a:tabLst/>
                      </a:pPr>
                      <a:r>
                        <a:rPr sz="1500" kern="0" spc="70" dirty="0">
                          <a:solidFill>
                            <a:srgbClr val="000000">
                              <a:alpha val="100000"/>
                            </a:srgbClr>
                          </a:solidFill>
                          <a:latin typeface="Microsoft YaHei"/>
                          <a:ea typeface="Microsoft YaHei"/>
                          <a:cs typeface="Microsoft YaHei"/>
                        </a:rPr>
                        <a:t>6号油(同铜版)</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0000"/>
                        </a:lnSpc>
                        <a:tabLst/>
                      </a:pPr>
                      <a:endParaRPr lang="Arial" altLang="Arial" sz="1000" dirty="0"/>
                    </a:p>
                    <a:p>
                      <a:pPr marL="1494155" algn="l" rtl="0" eaLnBrk="0">
                        <a:lnSpc>
                          <a:spcPct val="90000"/>
                        </a:lnSpc>
                        <a:spcBef>
                          <a:spcPts val="3"/>
                        </a:spcBef>
                        <a:tabLst/>
                      </a:pPr>
                      <a:r>
                        <a:rPr sz="1500" kern="0" spc="70" dirty="0">
                          <a:solidFill>
                            <a:srgbClr val="000000">
                              <a:alpha val="100000"/>
                            </a:srgbClr>
                          </a:solidFill>
                          <a:latin typeface="Microsoft YaHei"/>
                          <a:ea typeface="Microsoft YaHei"/>
                          <a:cs typeface="Microsoft YaHei"/>
                        </a:rPr>
                        <a:t>黏性低</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7000"/>
                        </a:lnSpc>
                        <a:tabLst/>
                      </a:pPr>
                      <a:endParaRPr lang="Arial" altLang="Arial" sz="1000" dirty="0"/>
                    </a:p>
                    <a:p>
                      <a:pPr marL="796925" algn="l" rtl="0" eaLnBrk="0">
                        <a:lnSpc>
                          <a:spcPct val="99000"/>
                        </a:lnSpc>
                        <a:spcBef>
                          <a:spcPts val="1"/>
                        </a:spcBef>
                        <a:tabLst/>
                      </a:pPr>
                      <a:r>
                        <a:rPr sz="1500" kern="0" spc="70" dirty="0">
                          <a:solidFill>
                            <a:srgbClr val="000000">
                              <a:alpha val="100000"/>
                            </a:srgbClr>
                          </a:solidFill>
                          <a:latin typeface="Microsoft YaHei"/>
                          <a:ea typeface="Microsoft YaHei"/>
                          <a:cs typeface="Microsoft YaHei"/>
                        </a:rPr>
                        <a:t>降低黏性，</a:t>
                      </a:r>
                      <a:r>
                        <a:rPr sz="1500" kern="0" spc="-3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增加流动性</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702" name="textbox 1702"/>
          <p:cNvSpPr/>
          <p:nvPr/>
        </p:nvSpPr>
        <p:spPr>
          <a:xfrm>
            <a:off x="846100" y="2426940"/>
            <a:ext cx="9973944" cy="549909"/>
          </a:xfrm>
          <a:prstGeom prst="rect">
            <a:avLst/>
          </a:prstGeom>
        </p:spPr>
        <p:txBody>
          <a:bodyPr vert="horz" wrap="square" lIns="0" tIns="0" rIns="0" bIns="0"/>
          <a:lstStyle/>
          <a:p>
            <a:pPr algn="l" rtl="0" eaLnBrk="0">
              <a:lnSpc>
                <a:spcPct val="87891"/>
              </a:lnSpc>
              <a:tabLst/>
            </a:pPr>
            <a:endParaRPr lang="Arial" altLang="Arial" sz="100" dirty="0"/>
          </a:p>
          <a:p>
            <a:pPr algn="r" rtl="0" eaLnBrk="0">
              <a:lnSpc>
                <a:spcPct val="90000"/>
              </a:lnSpc>
              <a:tabLst/>
            </a:pPr>
            <a:r>
              <a:rPr sz="1500" kern="0" spc="90" dirty="0">
                <a:solidFill>
                  <a:srgbClr val="000000">
                    <a:alpha val="100000"/>
                  </a:srgbClr>
                </a:solidFill>
                <a:latin typeface="Microsoft YaHei"/>
                <a:ea typeface="Microsoft YaHei"/>
                <a:cs typeface="Microsoft YaHei"/>
              </a:rPr>
              <a:t>不同的丝网网目</a:t>
            </a:r>
            <a:r>
              <a:rPr sz="1500" kern="0" spc="-1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、不同的印刷时长和不同类别颜</a:t>
            </a:r>
            <a:r>
              <a:rPr sz="1500" kern="0" spc="80" dirty="0">
                <a:solidFill>
                  <a:srgbClr val="000000">
                    <a:alpha val="100000"/>
                  </a:srgbClr>
                </a:solidFill>
                <a:latin typeface="Microsoft YaHei"/>
                <a:ea typeface="Microsoft YaHei"/>
                <a:cs typeface="Microsoft YaHei"/>
              </a:rPr>
              <a:t>料匹配不同的颜料稀稠度；</a:t>
            </a:r>
            <a:r>
              <a:rPr sz="1500" kern="0" spc="-2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不同的颜料选用不同的溶剂，</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如</a:t>
            </a:r>
            <a:endParaRPr lang="Microsoft YaHei" altLang="Microsoft YaHei" sz="1500" dirty="0"/>
          </a:p>
          <a:p>
            <a:pPr marL="12700" algn="l" rtl="0" eaLnBrk="0">
              <a:lnSpc>
                <a:spcPts val="2500"/>
              </a:lnSpc>
              <a:tabLst/>
            </a:pPr>
            <a:r>
              <a:rPr sz="1500" kern="0" spc="80" dirty="0">
                <a:solidFill>
                  <a:srgbClr val="000000">
                    <a:alpha val="100000"/>
                  </a:srgbClr>
                </a:solidFill>
                <a:latin typeface="Microsoft YaHei"/>
                <a:ea typeface="Microsoft YaHei"/>
                <a:cs typeface="Microsoft YaHei"/>
              </a:rPr>
              <a:t>油性颜色和水性颜色；</a:t>
            </a:r>
            <a:r>
              <a:rPr sz="1500" kern="0" spc="-28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调配颜料可以配合各种添加剂使用，</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如透明</a:t>
            </a:r>
            <a:r>
              <a:rPr sz="1500" kern="0" spc="70" dirty="0">
                <a:solidFill>
                  <a:srgbClr val="000000">
                    <a:alpha val="100000"/>
                  </a:srgbClr>
                </a:solidFill>
                <a:latin typeface="Microsoft YaHei"/>
                <a:ea typeface="Microsoft YaHei"/>
                <a:cs typeface="Microsoft YaHei"/>
              </a:rPr>
              <a:t>剂</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、缓干剂等</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704" name="textbox 1704"/>
          <p:cNvSpPr/>
          <p:nvPr/>
        </p:nvSpPr>
        <p:spPr>
          <a:xfrm>
            <a:off x="230124" y="758952"/>
            <a:ext cx="3037839"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1500" b="1" kern="0" spc="-110" dirty="0">
                <a:solidFill>
                  <a:srgbClr val="FFFFFF">
                    <a:alpha val="100000"/>
                  </a:srgbClr>
                </a:solidFill>
                <a:latin typeface="Microsoft YaHei"/>
                <a:ea typeface="Microsoft YaHei"/>
                <a:cs typeface="Microsoft YaHei"/>
              </a:rPr>
              <a:t> </a:t>
            </a: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五</a:t>
            </a:r>
            <a:r>
              <a:rPr sz="1500" b="1" kern="0" spc="-100" dirty="0">
                <a:solidFill>
                  <a:srgbClr val="FFFFFF">
                    <a:alpha val="100000"/>
                  </a:srgbClr>
                </a:solidFill>
                <a:latin typeface="Microsoft YaHei"/>
                <a:ea typeface="Microsoft YaHei"/>
                <a:cs typeface="Microsoft YaHei"/>
              </a:rPr>
              <a:t> </a:t>
            </a: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）平版版画印刷材</a:t>
            </a:r>
            <a:r>
              <a:rPr sz="1500" b="1" kern="0" spc="-2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料和设备</a:t>
            </a:r>
            <a:endParaRPr lang="Microsoft YaHei" altLang="Microsoft YaHei" sz="1500" dirty="0"/>
          </a:p>
        </p:txBody>
      </p:sp>
      <p:sp>
        <p:nvSpPr>
          <p:cNvPr id="1706" name="textbox 1706"/>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、平版版画创作与案例演示</a:t>
            </a:r>
            <a:endParaRPr lang="Microsoft YaHei" altLang="Microsoft YaHei" sz="1500" dirty="0"/>
          </a:p>
        </p:txBody>
      </p:sp>
      <p:sp>
        <p:nvSpPr>
          <p:cNvPr id="1708" name="textbox 1708"/>
          <p:cNvSpPr/>
          <p:nvPr/>
        </p:nvSpPr>
        <p:spPr>
          <a:xfrm>
            <a:off x="5170932" y="1635252"/>
            <a:ext cx="1071880" cy="368934"/>
          </a:xfrm>
          <a:prstGeom prst="rect">
            <a:avLst/>
          </a:prstGeom>
          <a:solidFill>
            <a:srgbClr val="FC4007"/>
          </a:solidFill>
        </p:spPr>
        <p:txBody>
          <a:bodyPr vert="horz" wrap="square" lIns="0" tIns="0" rIns="0" bIns="0"/>
          <a:lstStyle/>
          <a:p>
            <a:pPr algn="l" rtl="0" eaLnBrk="0">
              <a:lnSpc>
                <a:spcPct val="104000"/>
              </a:lnSpc>
              <a:tabLst/>
            </a:pPr>
            <a:endParaRPr lang="Arial" altLang="Arial" sz="400" dirty="0"/>
          </a:p>
          <a:p>
            <a:pPr marL="104775" algn="l" rtl="0" eaLnBrk="0">
              <a:lnSpc>
                <a:spcPct val="90000"/>
              </a:lnSpc>
              <a:spcBef>
                <a:spcPts val="4"/>
              </a:spcBef>
              <a:tabLst/>
            </a:pPr>
            <a:r>
              <a:rPr sz="1700" b="1" kern="0" spc="40" dirty="0">
                <a:ln w="6537" cap="flat" cmpd="sng">
                  <a:solidFill>
                    <a:srgbClr val="FFFFFF">
                      <a:alpha val="100000"/>
                    </a:srgbClr>
                  </a:solidFill>
                  <a:prstDash val="solid"/>
                  <a:bevel/>
                </a:ln>
                <a:solidFill>
                  <a:srgbClr val="FFFFFF">
                    <a:alpha val="100000"/>
                  </a:srgbClr>
                </a:solidFill>
                <a:latin typeface="Microsoft YaHei"/>
                <a:ea typeface="Microsoft YaHei"/>
                <a:cs typeface="Microsoft YaHei"/>
              </a:rPr>
              <a:t>2.</a:t>
            </a:r>
            <a:r>
              <a:rPr sz="1700" kern="0" spc="40" dirty="0">
                <a:solidFill>
                  <a:srgbClr val="FFFFFF">
                    <a:alpha val="100000"/>
                  </a:srgbClr>
                </a:solidFill>
                <a:latin typeface="Microsoft YaHei"/>
                <a:ea typeface="Microsoft YaHei"/>
                <a:cs typeface="Microsoft YaHei"/>
              </a:rPr>
              <a:t>调油墨</a:t>
            </a:r>
            <a:endParaRPr lang="Microsoft YaHei" altLang="Microsoft YaHei" sz="1700" dirty="0"/>
          </a:p>
        </p:txBody>
      </p:sp>
      <p:sp>
        <p:nvSpPr>
          <p:cNvPr id="1710" name="textbox 1710"/>
          <p:cNvSpPr/>
          <p:nvPr/>
        </p:nvSpPr>
        <p:spPr>
          <a:xfrm>
            <a:off x="545541" y="3805173"/>
            <a:ext cx="1387475" cy="257809"/>
          </a:xfrm>
          <a:prstGeom prst="rect">
            <a:avLst/>
          </a:prstGeom>
        </p:spPr>
        <p:txBody>
          <a:bodyPr vert="horz" wrap="square" lIns="0" tIns="0" rIns="0" bIns="0"/>
          <a:lstStyle/>
          <a:p>
            <a:pPr algn="l" rtl="0" eaLnBrk="0">
              <a:lnSpc>
                <a:spcPct val="77461"/>
              </a:lnSpc>
              <a:tabLst/>
            </a:pPr>
            <a:endParaRPr lang="Arial" altLang="Arial" sz="100" dirty="0"/>
          </a:p>
          <a:p>
            <a:pPr marL="12700" algn="l" rtl="0" eaLnBrk="0">
              <a:lnSpc>
                <a:spcPct val="90000"/>
              </a:lnSpc>
              <a:tabLst/>
            </a:pPr>
            <a:r>
              <a:rPr sz="1700" kern="0" spc="80" dirty="0">
                <a:solidFill>
                  <a:srgbClr val="000000">
                    <a:alpha val="100000"/>
                  </a:srgbClr>
                </a:solidFill>
                <a:latin typeface="Microsoft YaHei"/>
                <a:ea typeface="Microsoft YaHei"/>
                <a:cs typeface="Microsoft YaHei"/>
              </a:rPr>
              <a:t>调墨油对比表</a:t>
            </a:r>
            <a:endParaRPr lang="Microsoft YaHei" altLang="Microsoft YaHei" sz="1700" dirty="0"/>
          </a:p>
        </p:txBody>
      </p:sp>
      <p:sp>
        <p:nvSpPr>
          <p:cNvPr id="1712"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714" name="textbox 1714"/>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6" name="textbox 1716"/>
          <p:cNvSpPr/>
          <p:nvPr/>
        </p:nvSpPr>
        <p:spPr>
          <a:xfrm>
            <a:off x="832387" y="3066993"/>
            <a:ext cx="9975215" cy="989964"/>
          </a:xfrm>
          <a:prstGeom prst="rect">
            <a:avLst/>
          </a:prstGeom>
        </p:spPr>
        <p:txBody>
          <a:bodyPr vert="horz" wrap="square" lIns="0" tIns="0" rIns="0" bIns="0"/>
          <a:lstStyle/>
          <a:p>
            <a:pPr algn="l" rtl="0" eaLnBrk="0">
              <a:lnSpc>
                <a:spcPct val="83903"/>
              </a:lnSpc>
              <a:tabLst/>
            </a:pPr>
            <a:endParaRPr lang="Arial" altLang="Arial" sz="100" dirty="0"/>
          </a:p>
          <a:p>
            <a:pPr algn="r" rtl="0" eaLnBrk="0">
              <a:lnSpc>
                <a:spcPct val="90000"/>
              </a:lnSpc>
              <a:tabLst/>
            </a:pPr>
            <a:r>
              <a:rPr sz="1500" kern="0" spc="70" dirty="0">
                <a:solidFill>
                  <a:srgbClr val="000000">
                    <a:alpha val="100000"/>
                  </a:srgbClr>
                </a:solidFill>
                <a:latin typeface="Microsoft YaHei"/>
                <a:ea typeface="Microsoft YaHei"/>
                <a:cs typeface="Microsoft YaHei"/>
              </a:rPr>
              <a:t>石版印纸特性要求：</a:t>
            </a:r>
            <a:r>
              <a:rPr sz="1500" kern="0" spc="-28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柔韧性好，</a:t>
            </a:r>
            <a:r>
              <a:rPr sz="1500" kern="0" spc="-3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表面稳定性</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、油墨吸附能力强</a:t>
            </a:r>
            <a:r>
              <a:rPr sz="1500" kern="0" spc="-16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。亚洲生产的石版印纸特点：</a:t>
            </a:r>
            <a:r>
              <a:rPr sz="1500" kern="0" spc="-30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敏感，</a:t>
            </a:r>
            <a:r>
              <a:rPr sz="1500" kern="0" spc="-3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精致；</a:t>
            </a:r>
            <a:r>
              <a:rPr sz="1500" kern="0" spc="-21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欧</a:t>
            </a:r>
            <a:endParaRPr lang="Microsoft YaHei" altLang="Microsoft YaHei" sz="1500" dirty="0"/>
          </a:p>
          <a:p>
            <a:pPr marL="12700" indent="635" algn="l" rtl="0" eaLnBrk="0">
              <a:lnSpc>
                <a:spcPct val="165000"/>
              </a:lnSpc>
              <a:spcBef>
                <a:spcPts val="31"/>
              </a:spcBef>
              <a:tabLst/>
            </a:pPr>
            <a:r>
              <a:rPr sz="1500" kern="0" spc="70" dirty="0">
                <a:solidFill>
                  <a:srgbClr val="000000">
                    <a:alpha val="100000"/>
                  </a:srgbClr>
                </a:solidFill>
                <a:latin typeface="Microsoft YaHei"/>
                <a:ea typeface="Microsoft YaHei"/>
                <a:cs typeface="Microsoft YaHei"/>
              </a:rPr>
              <a:t>洲生产的石版印纸特点：</a:t>
            </a:r>
            <a:r>
              <a:rPr sz="1500" kern="0" spc="-2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纸质结实，</a:t>
            </a:r>
            <a:r>
              <a:rPr sz="1500" kern="0" spc="-3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尺寸稳定，</a:t>
            </a:r>
            <a:r>
              <a:rPr sz="1500" kern="0" spc="-3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有自然的毛边和水印</a:t>
            </a:r>
            <a:r>
              <a:rPr sz="1500" kern="0" spc="-16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。当代常用的石版印纸有宣纸</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、白卡纸</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、水</a:t>
            </a:r>
            <a:r>
              <a:rPr sz="1500" kern="0" spc="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彩纸</a:t>
            </a:r>
            <a:r>
              <a:rPr sz="1500" kern="0" spc="-15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、特种纸等</a:t>
            </a:r>
            <a:r>
              <a:rPr sz="1500" kern="0" spc="-15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。（同丝网版画用纸一</a:t>
            </a:r>
            <a:r>
              <a:rPr sz="1500" kern="0" spc="50" dirty="0">
                <a:solidFill>
                  <a:srgbClr val="000000">
                    <a:alpha val="100000"/>
                  </a:srgbClr>
                </a:solidFill>
                <a:latin typeface="Microsoft YaHei"/>
                <a:ea typeface="Microsoft YaHei"/>
                <a:cs typeface="Microsoft YaHei"/>
              </a:rPr>
              <a:t>样）</a:t>
            </a:r>
            <a:endParaRPr lang="Microsoft YaHei" altLang="Microsoft YaHei" sz="1500" dirty="0"/>
          </a:p>
        </p:txBody>
      </p:sp>
      <p:sp>
        <p:nvSpPr>
          <p:cNvPr id="1718" name="textbox 1718"/>
          <p:cNvSpPr/>
          <p:nvPr/>
        </p:nvSpPr>
        <p:spPr>
          <a:xfrm>
            <a:off x="230124" y="758952"/>
            <a:ext cx="3037839"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1500" b="1" kern="0" spc="-110" dirty="0">
                <a:solidFill>
                  <a:srgbClr val="FFFFFF">
                    <a:alpha val="100000"/>
                  </a:srgbClr>
                </a:solidFill>
                <a:latin typeface="Microsoft YaHei"/>
                <a:ea typeface="Microsoft YaHei"/>
                <a:cs typeface="Microsoft YaHei"/>
              </a:rPr>
              <a:t> </a:t>
            </a: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五</a:t>
            </a:r>
            <a:r>
              <a:rPr sz="1500" b="1" kern="0" spc="-100" dirty="0">
                <a:solidFill>
                  <a:srgbClr val="FFFFFF">
                    <a:alpha val="100000"/>
                  </a:srgbClr>
                </a:solidFill>
                <a:latin typeface="Microsoft YaHei"/>
                <a:ea typeface="Microsoft YaHei"/>
                <a:cs typeface="Microsoft YaHei"/>
              </a:rPr>
              <a:t> </a:t>
            </a: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）平版版画印刷材</a:t>
            </a:r>
            <a:r>
              <a:rPr sz="1500" b="1" kern="0" spc="-2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料和设备</a:t>
            </a:r>
            <a:endParaRPr lang="Microsoft YaHei" altLang="Microsoft YaHei" sz="1500" dirty="0"/>
          </a:p>
        </p:txBody>
      </p:sp>
      <p:sp>
        <p:nvSpPr>
          <p:cNvPr id="1720" name="textbox 1720"/>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、平版版画创作与案例演示</a:t>
            </a:r>
            <a:endParaRPr lang="Microsoft YaHei" altLang="Microsoft YaHei" sz="1500" dirty="0"/>
          </a:p>
        </p:txBody>
      </p:sp>
      <p:sp>
        <p:nvSpPr>
          <p:cNvPr id="1722" name="textbox 1722"/>
          <p:cNvSpPr/>
          <p:nvPr/>
        </p:nvSpPr>
        <p:spPr>
          <a:xfrm>
            <a:off x="5181600" y="1709928"/>
            <a:ext cx="843280" cy="368934"/>
          </a:xfrm>
          <a:prstGeom prst="rect">
            <a:avLst/>
          </a:prstGeom>
          <a:solidFill>
            <a:srgbClr val="FC4007"/>
          </a:solidFill>
        </p:spPr>
        <p:txBody>
          <a:bodyPr vert="horz" wrap="square" lIns="0" tIns="0" rIns="0" bIns="0"/>
          <a:lstStyle/>
          <a:p>
            <a:pPr algn="l" rtl="0" eaLnBrk="0">
              <a:lnSpc>
                <a:spcPct val="109000"/>
              </a:lnSpc>
              <a:tabLst/>
            </a:pPr>
            <a:endParaRPr lang="Arial" altLang="Arial" sz="400" dirty="0"/>
          </a:p>
          <a:p>
            <a:pPr marL="102870" algn="l" rtl="0" eaLnBrk="0">
              <a:lnSpc>
                <a:spcPct val="88000"/>
              </a:lnSpc>
              <a:spcBef>
                <a:spcPts val="4"/>
              </a:spcBef>
              <a:tabLst/>
            </a:pPr>
            <a:r>
              <a:rPr sz="1700" kern="0" spc="60" dirty="0">
                <a:solidFill>
                  <a:srgbClr val="FFFFFF">
                    <a:alpha val="100000"/>
                  </a:srgbClr>
                </a:solidFill>
                <a:latin typeface="Microsoft YaHei"/>
                <a:ea typeface="Microsoft YaHei"/>
                <a:cs typeface="Microsoft YaHei"/>
              </a:rPr>
              <a:t>3.印纸</a:t>
            </a:r>
            <a:endParaRPr lang="Microsoft YaHei" altLang="Microsoft YaHei" sz="1700" dirty="0"/>
          </a:p>
        </p:txBody>
      </p:sp>
      <p:sp>
        <p:nvSpPr>
          <p:cNvPr id="1724"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726" name="textbox 1726"/>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8" name="textbox 1728"/>
          <p:cNvSpPr/>
          <p:nvPr/>
        </p:nvSpPr>
        <p:spPr>
          <a:xfrm>
            <a:off x="846910" y="2754766"/>
            <a:ext cx="9897109" cy="2111375"/>
          </a:xfrm>
          <a:prstGeom prst="rect">
            <a:avLst/>
          </a:prstGeom>
        </p:spPr>
        <p:txBody>
          <a:bodyPr vert="horz" wrap="square" lIns="0" tIns="0" rIns="0" bIns="0"/>
          <a:lstStyle/>
          <a:p>
            <a:pPr algn="l" rtl="0" eaLnBrk="0">
              <a:lnSpc>
                <a:spcPct val="83341"/>
              </a:lnSpc>
              <a:tabLst/>
            </a:pPr>
            <a:endParaRPr lang="Arial" altLang="Arial" sz="100" dirty="0"/>
          </a:p>
          <a:p>
            <a:pPr marL="528319" algn="l" rtl="0" eaLnBrk="0">
              <a:lnSpc>
                <a:spcPts val="2022"/>
              </a:lnSpc>
              <a:tabLst/>
            </a:pPr>
            <a:r>
              <a:rPr sz="1500" kern="0" spc="30" dirty="0">
                <a:solidFill>
                  <a:srgbClr val="000000">
                    <a:alpha val="100000"/>
                  </a:srgbClr>
                </a:solidFill>
                <a:latin typeface="Microsoft YaHei"/>
                <a:ea typeface="Microsoft YaHei"/>
                <a:cs typeface="Microsoft YaHei"/>
              </a:rPr>
              <a:t>（</a:t>
            </a:r>
            <a:r>
              <a:rPr sz="1500" kern="0" spc="-70" dirty="0">
                <a:solidFill>
                  <a:srgbClr val="000000">
                    <a:alpha val="100000"/>
                  </a:srgbClr>
                </a:solidFill>
                <a:latin typeface="Microsoft YaHei"/>
                <a:ea typeface="Microsoft YaHei"/>
                <a:cs typeface="Microsoft YaHei"/>
              </a:rPr>
              <a:t> </a:t>
            </a:r>
            <a:r>
              <a:rPr sz="1500" kern="0" spc="30" dirty="0">
                <a:solidFill>
                  <a:srgbClr val="000000">
                    <a:alpha val="100000"/>
                  </a:srgbClr>
                </a:solidFill>
                <a:latin typeface="Microsoft YaHei"/>
                <a:ea typeface="Microsoft YaHei"/>
                <a:cs typeface="Microsoft YaHei"/>
              </a:rPr>
              <a:t>1</a:t>
            </a:r>
            <a:r>
              <a:rPr sz="1500" kern="0" spc="-100" dirty="0">
                <a:solidFill>
                  <a:srgbClr val="000000">
                    <a:alpha val="100000"/>
                  </a:srgbClr>
                </a:solidFill>
                <a:latin typeface="Microsoft YaHei"/>
                <a:ea typeface="Microsoft YaHei"/>
                <a:cs typeface="Microsoft YaHei"/>
              </a:rPr>
              <a:t> </a:t>
            </a:r>
            <a:r>
              <a:rPr sz="1500" kern="0" spc="30" dirty="0">
                <a:solidFill>
                  <a:srgbClr val="000000">
                    <a:alpha val="100000"/>
                  </a:srgbClr>
                </a:solidFill>
                <a:latin typeface="Microsoft YaHei"/>
                <a:ea typeface="Microsoft YaHei"/>
                <a:cs typeface="Microsoft YaHei"/>
              </a:rPr>
              <a:t>）墨台：</a:t>
            </a:r>
            <a:r>
              <a:rPr sz="1500" kern="0" spc="-300" dirty="0">
                <a:solidFill>
                  <a:srgbClr val="000000">
                    <a:alpha val="100000"/>
                  </a:srgbClr>
                </a:solidFill>
                <a:latin typeface="Microsoft YaHei"/>
                <a:ea typeface="Microsoft YaHei"/>
                <a:cs typeface="Microsoft YaHei"/>
              </a:rPr>
              <a:t> </a:t>
            </a:r>
            <a:r>
              <a:rPr sz="1500" kern="0" spc="30" dirty="0">
                <a:solidFill>
                  <a:srgbClr val="000000">
                    <a:alpha val="100000"/>
                  </a:srgbClr>
                </a:solidFill>
                <a:latin typeface="Microsoft YaHei"/>
                <a:ea typeface="Microsoft YaHei"/>
                <a:cs typeface="Microsoft YaHei"/>
              </a:rPr>
              <a:t>要求平整</a:t>
            </a:r>
            <a:r>
              <a:rPr sz="1500" kern="0" spc="-140" dirty="0">
                <a:solidFill>
                  <a:srgbClr val="000000">
                    <a:alpha val="100000"/>
                  </a:srgbClr>
                </a:solidFill>
                <a:latin typeface="Microsoft YaHei"/>
                <a:ea typeface="Microsoft YaHei"/>
                <a:cs typeface="Microsoft YaHei"/>
              </a:rPr>
              <a:t> </a:t>
            </a:r>
            <a:r>
              <a:rPr sz="1500" kern="0" spc="30" dirty="0">
                <a:solidFill>
                  <a:srgbClr val="000000">
                    <a:alpha val="100000"/>
                  </a:srgbClr>
                </a:solidFill>
                <a:latin typeface="Microsoft YaHei"/>
                <a:ea typeface="Microsoft YaHei"/>
                <a:cs typeface="Microsoft YaHei"/>
              </a:rPr>
              <a:t>、不积墨</a:t>
            </a:r>
            <a:r>
              <a:rPr sz="1500" kern="0" spc="-140" dirty="0">
                <a:solidFill>
                  <a:srgbClr val="000000">
                    <a:alpha val="100000"/>
                  </a:srgbClr>
                </a:solidFill>
                <a:latin typeface="Microsoft YaHei"/>
                <a:ea typeface="Microsoft YaHei"/>
                <a:cs typeface="Microsoft YaHei"/>
              </a:rPr>
              <a:t> </a:t>
            </a:r>
            <a:r>
              <a:rPr sz="1500" kern="0" spc="30" dirty="0">
                <a:solidFill>
                  <a:srgbClr val="000000">
                    <a:alpha val="100000"/>
                  </a:srgbClr>
                </a:solidFill>
                <a:latin typeface="Microsoft YaHei"/>
                <a:ea typeface="Microsoft YaHei"/>
                <a:cs typeface="Microsoft YaHei"/>
              </a:rPr>
              <a:t>、易清洁，</a:t>
            </a:r>
            <a:r>
              <a:rPr sz="1500" kern="0" spc="-290" dirty="0">
                <a:solidFill>
                  <a:srgbClr val="000000">
                    <a:alpha val="100000"/>
                  </a:srgbClr>
                </a:solidFill>
                <a:latin typeface="Microsoft YaHei"/>
                <a:ea typeface="Microsoft YaHei"/>
                <a:cs typeface="Microsoft YaHei"/>
              </a:rPr>
              <a:t> </a:t>
            </a:r>
            <a:r>
              <a:rPr sz="1500" kern="0" spc="30" dirty="0">
                <a:solidFill>
                  <a:srgbClr val="000000">
                    <a:alpha val="100000"/>
                  </a:srgbClr>
                </a:solidFill>
                <a:latin typeface="Microsoft YaHei"/>
                <a:ea typeface="Microsoft YaHei"/>
                <a:cs typeface="Microsoft YaHei"/>
              </a:rPr>
              <a:t>能够</a:t>
            </a:r>
            <a:r>
              <a:rPr sz="1500" kern="0" spc="20" dirty="0">
                <a:solidFill>
                  <a:srgbClr val="000000">
                    <a:alpha val="100000"/>
                  </a:srgbClr>
                </a:solidFill>
                <a:latin typeface="Microsoft YaHei"/>
                <a:ea typeface="Microsoft YaHei"/>
                <a:cs typeface="Microsoft YaHei"/>
              </a:rPr>
              <a:t>经得住墨滚的重击</a:t>
            </a:r>
            <a:r>
              <a:rPr sz="1500" kern="0" spc="-15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。一般采用白色大理石</a:t>
            </a:r>
            <a:r>
              <a:rPr sz="1500" kern="0" spc="-25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36000"/>
              </a:lnSpc>
              <a:tabLst/>
            </a:pPr>
            <a:endParaRPr lang="Arial" altLang="Arial" sz="1000" dirty="0"/>
          </a:p>
          <a:p>
            <a:pPr algn="l" rtl="0" eaLnBrk="0">
              <a:lnSpc>
                <a:spcPct val="137000"/>
              </a:lnSpc>
              <a:tabLst/>
            </a:pPr>
            <a:endParaRPr lang="Arial" altLang="Arial" sz="1000" dirty="0"/>
          </a:p>
          <a:p>
            <a:pPr algn="r" rtl="0" eaLnBrk="0">
              <a:lnSpc>
                <a:spcPts val="2022"/>
              </a:lnSpc>
              <a:spcBef>
                <a:spcPts val="462"/>
              </a:spcBef>
              <a:tabLst/>
            </a:pPr>
            <a:r>
              <a:rPr sz="1500" kern="0" spc="40" dirty="0">
                <a:solidFill>
                  <a:srgbClr val="000000">
                    <a:alpha val="100000"/>
                  </a:srgbClr>
                </a:solidFill>
                <a:latin typeface="Microsoft YaHei"/>
                <a:ea typeface="Microsoft YaHei"/>
                <a:cs typeface="Microsoft YaHei"/>
              </a:rPr>
              <a:t>（</a:t>
            </a:r>
            <a:r>
              <a:rPr sz="1500" kern="0" spc="-14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2</a:t>
            </a:r>
            <a:r>
              <a:rPr sz="1500" kern="0" spc="-10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）调墨刀</a:t>
            </a:r>
            <a:r>
              <a:rPr sz="1500" kern="0" spc="-14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、刮墨刀：</a:t>
            </a:r>
            <a:r>
              <a:rPr sz="1500" kern="0" spc="-32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和油画刮刀造型一致，</a:t>
            </a:r>
            <a:r>
              <a:rPr sz="1500" kern="0" spc="-26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需要准备若干把大小</a:t>
            </a:r>
            <a:r>
              <a:rPr sz="1500" kern="0" spc="-14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、形状各异的调墨刀和刮墨刀</a:t>
            </a:r>
            <a:r>
              <a:rPr sz="1500" kern="0" spc="-15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。调墨</a:t>
            </a:r>
            <a:r>
              <a:rPr sz="1500" kern="0" spc="30" dirty="0">
                <a:solidFill>
                  <a:srgbClr val="000000">
                    <a:alpha val="100000"/>
                  </a:srgbClr>
                </a:solidFill>
                <a:latin typeface="Microsoft YaHei"/>
                <a:ea typeface="Microsoft YaHei"/>
                <a:cs typeface="Microsoft YaHei"/>
              </a:rPr>
              <a:t>刀</a:t>
            </a:r>
            <a:endParaRPr lang="Microsoft YaHei" altLang="Microsoft YaHei" sz="1500" dirty="0"/>
          </a:p>
          <a:p>
            <a:pPr marL="12700" algn="l" rtl="0" eaLnBrk="0">
              <a:lnSpc>
                <a:spcPts val="2771"/>
              </a:lnSpc>
              <a:tabLst/>
            </a:pPr>
            <a:r>
              <a:rPr sz="1500" kern="0" spc="80" dirty="0">
                <a:solidFill>
                  <a:srgbClr val="000000">
                    <a:alpha val="100000"/>
                  </a:srgbClr>
                </a:solidFill>
                <a:latin typeface="Microsoft YaHei"/>
                <a:ea typeface="Microsoft YaHei"/>
                <a:cs typeface="Microsoft YaHei"/>
              </a:rPr>
              <a:t>用于调活油墨，</a:t>
            </a:r>
            <a:r>
              <a:rPr sz="1500" kern="0" spc="-30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刮墨刀用于回收油墨</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41000"/>
              </a:lnSpc>
              <a:tabLst/>
            </a:pPr>
            <a:endParaRPr lang="Arial" altLang="Arial" sz="1000" dirty="0"/>
          </a:p>
          <a:p>
            <a:pPr algn="l" rtl="0" eaLnBrk="0">
              <a:lnSpc>
                <a:spcPct val="142000"/>
              </a:lnSpc>
              <a:tabLst/>
            </a:pPr>
            <a:endParaRPr lang="Arial" altLang="Arial" sz="1000" dirty="0"/>
          </a:p>
          <a:p>
            <a:pPr algn="l" rtl="0" eaLnBrk="0">
              <a:lnSpc>
                <a:spcPct val="125000"/>
              </a:lnSpc>
              <a:tabLst/>
            </a:pPr>
            <a:endParaRPr lang="Arial" altLang="Arial" sz="300" dirty="0"/>
          </a:p>
          <a:p>
            <a:pPr marL="528319" algn="l" rtl="0" eaLnBrk="0">
              <a:lnSpc>
                <a:spcPts val="2022"/>
              </a:lnSpc>
              <a:tabLst/>
            </a:pPr>
            <a:r>
              <a:rPr sz="1500" kern="0" spc="-10" dirty="0">
                <a:solidFill>
                  <a:srgbClr val="000000">
                    <a:alpha val="100000"/>
                  </a:srgbClr>
                </a:solidFill>
                <a:latin typeface="Microsoft YaHei"/>
                <a:ea typeface="Microsoft YaHei"/>
                <a:cs typeface="Microsoft YaHei"/>
              </a:rPr>
              <a:t>（</a:t>
            </a:r>
            <a:r>
              <a:rPr sz="1500" kern="0" spc="-110" dirty="0">
                <a:solidFill>
                  <a:srgbClr val="000000">
                    <a:alpha val="100000"/>
                  </a:srgbClr>
                </a:solidFill>
                <a:latin typeface="Microsoft YaHei"/>
                <a:ea typeface="Microsoft YaHei"/>
                <a:cs typeface="Microsoft YaHei"/>
              </a:rPr>
              <a:t> </a:t>
            </a:r>
            <a:r>
              <a:rPr sz="1500" kern="0" spc="-10" dirty="0">
                <a:solidFill>
                  <a:srgbClr val="000000">
                    <a:alpha val="100000"/>
                  </a:srgbClr>
                </a:solidFill>
                <a:latin typeface="Microsoft YaHei"/>
                <a:ea typeface="Microsoft YaHei"/>
                <a:cs typeface="Microsoft YaHei"/>
              </a:rPr>
              <a:t>3</a:t>
            </a:r>
            <a:r>
              <a:rPr sz="1500" kern="0" spc="-100" dirty="0">
                <a:solidFill>
                  <a:srgbClr val="000000">
                    <a:alpha val="100000"/>
                  </a:srgbClr>
                </a:solidFill>
                <a:latin typeface="Microsoft YaHei"/>
                <a:ea typeface="Microsoft YaHei"/>
                <a:cs typeface="Microsoft YaHei"/>
              </a:rPr>
              <a:t> </a:t>
            </a:r>
            <a:r>
              <a:rPr sz="1500" kern="0" spc="-10" dirty="0">
                <a:solidFill>
                  <a:srgbClr val="000000">
                    <a:alpha val="100000"/>
                  </a:srgbClr>
                </a:solidFill>
                <a:latin typeface="Microsoft YaHei"/>
                <a:ea typeface="Microsoft YaHei"/>
                <a:cs typeface="Microsoft YaHei"/>
              </a:rPr>
              <a:t>）墨滚：</a:t>
            </a:r>
            <a:r>
              <a:rPr sz="1500" kern="0" spc="-200" dirty="0">
                <a:solidFill>
                  <a:srgbClr val="000000">
                    <a:alpha val="100000"/>
                  </a:srgbClr>
                </a:solidFill>
                <a:latin typeface="Microsoft YaHei"/>
                <a:ea typeface="Microsoft YaHei"/>
                <a:cs typeface="Microsoft YaHei"/>
              </a:rPr>
              <a:t> </a:t>
            </a:r>
            <a:r>
              <a:rPr sz="1500" kern="0" spc="-10" dirty="0">
                <a:solidFill>
                  <a:srgbClr val="000000">
                    <a:alpha val="100000"/>
                  </a:srgbClr>
                </a:solidFill>
                <a:latin typeface="Microsoft YaHei"/>
                <a:ea typeface="Microsoft YaHei"/>
                <a:cs typeface="Microsoft YaHei"/>
              </a:rPr>
              <a:t>同铜版版画墨滚造型一样</a:t>
            </a:r>
            <a:endParaRPr lang="Microsoft YaHei" altLang="Microsoft YaHei" sz="1500" dirty="0"/>
          </a:p>
        </p:txBody>
      </p:sp>
      <p:sp>
        <p:nvSpPr>
          <p:cNvPr id="1730" name="textbox 1730"/>
          <p:cNvSpPr/>
          <p:nvPr/>
        </p:nvSpPr>
        <p:spPr>
          <a:xfrm>
            <a:off x="230124" y="758952"/>
            <a:ext cx="3037839"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1500" b="1" kern="0" spc="-110" dirty="0">
                <a:solidFill>
                  <a:srgbClr val="FFFFFF">
                    <a:alpha val="100000"/>
                  </a:srgbClr>
                </a:solidFill>
                <a:latin typeface="Microsoft YaHei"/>
                <a:ea typeface="Microsoft YaHei"/>
                <a:cs typeface="Microsoft YaHei"/>
              </a:rPr>
              <a:t> </a:t>
            </a: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五</a:t>
            </a:r>
            <a:r>
              <a:rPr sz="1500" b="1" kern="0" spc="-100" dirty="0">
                <a:solidFill>
                  <a:srgbClr val="FFFFFF">
                    <a:alpha val="100000"/>
                  </a:srgbClr>
                </a:solidFill>
                <a:latin typeface="Microsoft YaHei"/>
                <a:ea typeface="Microsoft YaHei"/>
                <a:cs typeface="Microsoft YaHei"/>
              </a:rPr>
              <a:t> </a:t>
            </a: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）平版版画印刷材</a:t>
            </a:r>
            <a:r>
              <a:rPr sz="1500" b="1" kern="0" spc="-2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料和设备</a:t>
            </a:r>
            <a:endParaRPr lang="Microsoft YaHei" altLang="Microsoft YaHei" sz="1500" dirty="0"/>
          </a:p>
        </p:txBody>
      </p:sp>
      <p:sp>
        <p:nvSpPr>
          <p:cNvPr id="1732" name="textbox 1732"/>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、平版版画创作与案例演示</a:t>
            </a:r>
            <a:endParaRPr lang="Microsoft YaHei" altLang="Microsoft YaHei" sz="1500" dirty="0"/>
          </a:p>
        </p:txBody>
      </p:sp>
      <p:sp>
        <p:nvSpPr>
          <p:cNvPr id="1734" name="textbox 1734"/>
          <p:cNvSpPr/>
          <p:nvPr/>
        </p:nvSpPr>
        <p:spPr>
          <a:xfrm>
            <a:off x="5308091" y="1635252"/>
            <a:ext cx="1071880" cy="368934"/>
          </a:xfrm>
          <a:prstGeom prst="rect">
            <a:avLst/>
          </a:prstGeom>
          <a:solidFill>
            <a:srgbClr val="FC4007"/>
          </a:solidFill>
        </p:spPr>
        <p:txBody>
          <a:bodyPr vert="horz" wrap="square" lIns="0" tIns="0" rIns="0" bIns="0"/>
          <a:lstStyle/>
          <a:p>
            <a:pPr algn="l" rtl="0" eaLnBrk="0">
              <a:lnSpc>
                <a:spcPct val="103000"/>
              </a:lnSpc>
              <a:tabLst/>
            </a:pPr>
            <a:endParaRPr lang="Arial" altLang="Arial" sz="400" dirty="0"/>
          </a:p>
          <a:p>
            <a:pPr marL="99694" algn="l" rtl="0" eaLnBrk="0">
              <a:lnSpc>
                <a:spcPct val="91000"/>
              </a:lnSpc>
              <a:spcBef>
                <a:spcPts val="2"/>
              </a:spcBef>
              <a:tabLst/>
            </a:pPr>
            <a:r>
              <a:rPr sz="1700" kern="0" spc="80" dirty="0">
                <a:solidFill>
                  <a:srgbClr val="FFFFFF">
                    <a:alpha val="100000"/>
                  </a:srgbClr>
                </a:solidFill>
                <a:latin typeface="Microsoft YaHei"/>
                <a:ea typeface="Microsoft YaHei"/>
                <a:cs typeface="Microsoft YaHei"/>
              </a:rPr>
              <a:t>4.施墨器</a:t>
            </a:r>
            <a:endParaRPr lang="Microsoft YaHei" altLang="Microsoft YaHei" sz="1700" dirty="0"/>
          </a:p>
        </p:txBody>
      </p:sp>
      <p:sp>
        <p:nvSpPr>
          <p:cNvPr id="1736"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738" name="textbox 1738"/>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40" name="table 1740"/>
          <p:cNvGraphicFramePr>
            <a:graphicFrameLocks noGrp="1"/>
          </p:cNvGraphicFramePr>
          <p:nvPr/>
        </p:nvGraphicFramePr>
        <p:xfrm>
          <a:off x="424815" y="3575050"/>
          <a:ext cx="11341735" cy="1634489"/>
        </p:xfrm>
        <a:graphic>
          <a:graphicData uri="http://schemas.openxmlformats.org/drawingml/2006/table">
            <a:tbl>
              <a:tblPr/>
              <a:tblGrid>
                <a:gridCol w="5668645"/>
                <a:gridCol w="5673090"/>
              </a:tblGrid>
              <a:tr h="537844">
                <a:tc>
                  <a:txBody>
                    <a:bodyPr/>
                    <a:lstStyle/>
                    <a:p>
                      <a:pPr algn="l" rtl="0" eaLnBrk="0">
                        <a:lnSpc>
                          <a:spcPct val="176000"/>
                        </a:lnSpc>
                        <a:tabLst/>
                      </a:pPr>
                      <a:endParaRPr lang="Arial" altLang="Arial" sz="1000" dirty="0"/>
                    </a:p>
                    <a:p>
                      <a:pPr marL="2643504" algn="l" rtl="0" eaLnBrk="0">
                        <a:lnSpc>
                          <a:spcPct val="89000"/>
                        </a:lnSpc>
                        <a:spcBef>
                          <a:spcPts val="3"/>
                        </a:spcBef>
                        <a:tabLst/>
                      </a:pPr>
                      <a:r>
                        <a:rPr sz="1500" kern="0" spc="50" dirty="0">
                          <a:solidFill>
                            <a:srgbClr val="000000">
                              <a:alpha val="100000"/>
                            </a:srgbClr>
                          </a:solidFill>
                          <a:latin typeface="Microsoft YaHei"/>
                          <a:ea typeface="Microsoft YaHei"/>
                          <a:cs typeface="Microsoft YaHei"/>
                        </a:rPr>
                        <a:t>类型</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6000"/>
                        </a:lnSpc>
                        <a:tabLst/>
                      </a:pPr>
                      <a:endParaRPr lang="Arial" altLang="Arial" sz="1000" dirty="0"/>
                    </a:p>
                    <a:p>
                      <a:pPr marL="2639060" algn="l" rtl="0" eaLnBrk="0">
                        <a:lnSpc>
                          <a:spcPct val="89000"/>
                        </a:lnSpc>
                        <a:spcBef>
                          <a:spcPts val="3"/>
                        </a:spcBef>
                        <a:tabLst/>
                      </a:pPr>
                      <a:r>
                        <a:rPr sz="1500" kern="0" spc="50" dirty="0">
                          <a:solidFill>
                            <a:srgbClr val="000000">
                              <a:alpha val="100000"/>
                            </a:srgbClr>
                          </a:solidFill>
                          <a:latin typeface="Microsoft YaHei"/>
                          <a:ea typeface="Microsoft YaHei"/>
                          <a:cs typeface="Microsoft YaHei"/>
                        </a:rPr>
                        <a:t>用途</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2130">
                <a:tc>
                  <a:txBody>
                    <a:bodyPr/>
                    <a:lstStyle/>
                    <a:p>
                      <a:pPr algn="l" rtl="0" eaLnBrk="0">
                        <a:lnSpc>
                          <a:spcPct val="168000"/>
                        </a:lnSpc>
                        <a:tabLst/>
                      </a:pPr>
                      <a:endParaRPr lang="Arial" altLang="Arial" sz="1000" dirty="0"/>
                    </a:p>
                    <a:p>
                      <a:pPr algn="l" rtl="0" eaLnBrk="0">
                        <a:lnSpc>
                          <a:spcPct val="8303"/>
                        </a:lnSpc>
                        <a:tabLst/>
                      </a:pPr>
                      <a:endParaRPr lang="Arial" altLang="Arial" sz="100" dirty="0"/>
                    </a:p>
                    <a:p>
                      <a:pPr marL="2539364" algn="l" rtl="0" eaLnBrk="0">
                        <a:lnSpc>
                          <a:spcPct val="91000"/>
                        </a:lnSpc>
                        <a:tabLst/>
                      </a:pPr>
                      <a:r>
                        <a:rPr sz="1500" kern="0" spc="70" dirty="0">
                          <a:solidFill>
                            <a:srgbClr val="000000">
                              <a:alpha val="100000"/>
                            </a:srgbClr>
                          </a:solidFill>
                          <a:latin typeface="Microsoft YaHei"/>
                          <a:ea typeface="Microsoft YaHei"/>
                          <a:cs typeface="Microsoft YaHei"/>
                        </a:rPr>
                        <a:t>皮墨滚</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9000"/>
                        </a:lnSpc>
                        <a:tabLst/>
                      </a:pPr>
                      <a:endParaRPr lang="Arial" altLang="Arial" sz="1000" dirty="0"/>
                    </a:p>
                    <a:p>
                      <a:pPr marL="1726564" algn="l" rtl="0" eaLnBrk="0">
                        <a:lnSpc>
                          <a:spcPct val="92000"/>
                        </a:lnSpc>
                        <a:spcBef>
                          <a:spcPts val="3"/>
                        </a:spcBef>
                        <a:tabLst/>
                      </a:pPr>
                      <a:r>
                        <a:rPr sz="1500" kern="0" spc="30" dirty="0">
                          <a:solidFill>
                            <a:srgbClr val="000000">
                              <a:alpha val="100000"/>
                            </a:srgbClr>
                          </a:solidFill>
                          <a:latin typeface="Microsoft YaHei"/>
                          <a:ea typeface="Microsoft YaHei"/>
                          <a:cs typeface="Microsoft YaHei"/>
                        </a:rPr>
                        <a:t>制版</a:t>
                      </a:r>
                      <a:r>
                        <a:rPr sz="1500" kern="0" spc="-100" dirty="0">
                          <a:solidFill>
                            <a:srgbClr val="000000">
                              <a:alpha val="100000"/>
                            </a:srgbClr>
                          </a:solidFill>
                          <a:latin typeface="Microsoft YaHei"/>
                          <a:ea typeface="Microsoft YaHei"/>
                          <a:cs typeface="Microsoft YaHei"/>
                        </a:rPr>
                        <a:t> </a:t>
                      </a:r>
                      <a:r>
                        <a:rPr sz="1500" kern="0" spc="30" dirty="0">
                          <a:solidFill>
                            <a:srgbClr val="000000">
                              <a:alpha val="100000"/>
                            </a:srgbClr>
                          </a:solidFill>
                          <a:latin typeface="Microsoft YaHei"/>
                          <a:ea typeface="Microsoft YaHei"/>
                          <a:cs typeface="Microsoft YaHei"/>
                        </a:rPr>
                        <a:t>、转写</a:t>
                      </a:r>
                      <a:r>
                        <a:rPr sz="1500" kern="0" spc="-140" dirty="0">
                          <a:solidFill>
                            <a:srgbClr val="000000">
                              <a:alpha val="100000"/>
                            </a:srgbClr>
                          </a:solidFill>
                          <a:latin typeface="Microsoft YaHei"/>
                          <a:ea typeface="Microsoft YaHei"/>
                          <a:cs typeface="Microsoft YaHei"/>
                        </a:rPr>
                        <a:t> </a:t>
                      </a:r>
                      <a:r>
                        <a:rPr sz="1500" kern="0" spc="30" dirty="0">
                          <a:solidFill>
                            <a:srgbClr val="000000">
                              <a:alpha val="100000"/>
                            </a:srgbClr>
                          </a:solidFill>
                          <a:latin typeface="Microsoft YaHei"/>
                          <a:ea typeface="Microsoft YaHei"/>
                          <a:cs typeface="Microsoft YaHei"/>
                        </a:rPr>
                        <a:t>、黑白版印刷</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4515">
                <a:tc>
                  <a:txBody>
                    <a:bodyPr/>
                    <a:lstStyle/>
                    <a:p>
                      <a:pPr algn="l" rtl="0" eaLnBrk="0">
                        <a:lnSpc>
                          <a:spcPct val="168000"/>
                        </a:lnSpc>
                        <a:tabLst/>
                      </a:pPr>
                      <a:endParaRPr lang="Arial" altLang="Arial" sz="1000" dirty="0"/>
                    </a:p>
                    <a:p>
                      <a:pPr marL="2538729" algn="l" rtl="0" eaLnBrk="0">
                        <a:lnSpc>
                          <a:spcPct val="92000"/>
                        </a:lnSpc>
                        <a:spcBef>
                          <a:spcPts val="1"/>
                        </a:spcBef>
                        <a:tabLst/>
                      </a:pPr>
                      <a:r>
                        <a:rPr sz="1500" kern="0" spc="70" dirty="0">
                          <a:solidFill>
                            <a:srgbClr val="000000">
                              <a:alpha val="100000"/>
                            </a:srgbClr>
                          </a:solidFill>
                          <a:latin typeface="Microsoft YaHei"/>
                          <a:ea typeface="Microsoft YaHei"/>
                          <a:cs typeface="Microsoft YaHei"/>
                        </a:rPr>
                        <a:t>胶滚筒</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9000"/>
                        </a:lnSpc>
                        <a:tabLst/>
                      </a:pPr>
                      <a:endParaRPr lang="Arial" altLang="Arial" sz="1000" dirty="0"/>
                    </a:p>
                    <a:p>
                      <a:pPr marL="2232660" algn="l" rtl="0" eaLnBrk="0">
                        <a:lnSpc>
                          <a:spcPct val="91000"/>
                        </a:lnSpc>
                        <a:spcBef>
                          <a:spcPts val="1"/>
                        </a:spcBef>
                        <a:tabLst/>
                      </a:pPr>
                      <a:r>
                        <a:rPr sz="1500" kern="0" spc="80" dirty="0">
                          <a:solidFill>
                            <a:srgbClr val="000000">
                              <a:alpha val="100000"/>
                            </a:srgbClr>
                          </a:solidFill>
                          <a:latin typeface="Microsoft YaHei"/>
                          <a:ea typeface="Microsoft YaHei"/>
                          <a:cs typeface="Microsoft YaHei"/>
                        </a:rPr>
                        <a:t>用于彩色印刷</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742" name="textbox 1742"/>
          <p:cNvSpPr/>
          <p:nvPr/>
        </p:nvSpPr>
        <p:spPr>
          <a:xfrm>
            <a:off x="230124" y="758952"/>
            <a:ext cx="3037839"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1500" b="1" kern="0" spc="-110" dirty="0">
                <a:solidFill>
                  <a:srgbClr val="FFFFFF">
                    <a:alpha val="100000"/>
                  </a:srgbClr>
                </a:solidFill>
                <a:latin typeface="Microsoft YaHei"/>
                <a:ea typeface="Microsoft YaHei"/>
                <a:cs typeface="Microsoft YaHei"/>
              </a:rPr>
              <a:t> </a:t>
            </a: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五</a:t>
            </a:r>
            <a:r>
              <a:rPr sz="1500" b="1" kern="0" spc="-100" dirty="0">
                <a:solidFill>
                  <a:srgbClr val="FFFFFF">
                    <a:alpha val="100000"/>
                  </a:srgbClr>
                </a:solidFill>
                <a:latin typeface="Microsoft YaHei"/>
                <a:ea typeface="Microsoft YaHei"/>
                <a:cs typeface="Microsoft YaHei"/>
              </a:rPr>
              <a:t> </a:t>
            </a: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）平版版画印刷材</a:t>
            </a:r>
            <a:r>
              <a:rPr sz="1500" b="1" kern="0" spc="-2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料和设备</a:t>
            </a:r>
            <a:endParaRPr lang="Microsoft YaHei" altLang="Microsoft YaHei" sz="1500" dirty="0"/>
          </a:p>
        </p:txBody>
      </p:sp>
      <p:sp>
        <p:nvSpPr>
          <p:cNvPr id="1744" name="textbox 1744"/>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、平版版画创作与案例演示</a:t>
            </a:r>
            <a:endParaRPr lang="Microsoft YaHei" altLang="Microsoft YaHei" sz="1500" dirty="0"/>
          </a:p>
        </p:txBody>
      </p:sp>
      <p:sp>
        <p:nvSpPr>
          <p:cNvPr id="1746" name="textbox 1746"/>
          <p:cNvSpPr/>
          <p:nvPr/>
        </p:nvSpPr>
        <p:spPr>
          <a:xfrm>
            <a:off x="5308091" y="1635252"/>
            <a:ext cx="1071880" cy="368934"/>
          </a:xfrm>
          <a:prstGeom prst="rect">
            <a:avLst/>
          </a:prstGeom>
          <a:solidFill>
            <a:srgbClr val="FC4007"/>
          </a:solidFill>
        </p:spPr>
        <p:txBody>
          <a:bodyPr vert="horz" wrap="square" lIns="0" tIns="0" rIns="0" bIns="0"/>
          <a:lstStyle/>
          <a:p>
            <a:pPr algn="l" rtl="0" eaLnBrk="0">
              <a:lnSpc>
                <a:spcPct val="103000"/>
              </a:lnSpc>
              <a:tabLst/>
            </a:pPr>
            <a:endParaRPr lang="Arial" altLang="Arial" sz="400" dirty="0"/>
          </a:p>
          <a:p>
            <a:pPr marL="99694" algn="l" rtl="0" eaLnBrk="0">
              <a:lnSpc>
                <a:spcPct val="91000"/>
              </a:lnSpc>
              <a:spcBef>
                <a:spcPts val="2"/>
              </a:spcBef>
              <a:tabLst/>
            </a:pPr>
            <a:r>
              <a:rPr sz="1700" kern="0" spc="80" dirty="0">
                <a:solidFill>
                  <a:srgbClr val="FFFFFF">
                    <a:alpha val="100000"/>
                  </a:srgbClr>
                </a:solidFill>
                <a:latin typeface="Microsoft YaHei"/>
                <a:ea typeface="Microsoft YaHei"/>
                <a:cs typeface="Microsoft YaHei"/>
              </a:rPr>
              <a:t>4.施墨器</a:t>
            </a:r>
            <a:endParaRPr lang="Microsoft YaHei" altLang="Microsoft YaHei" sz="1700" dirty="0"/>
          </a:p>
        </p:txBody>
      </p:sp>
      <p:sp>
        <p:nvSpPr>
          <p:cNvPr id="1748" name="textbox 1748"/>
          <p:cNvSpPr/>
          <p:nvPr/>
        </p:nvSpPr>
        <p:spPr>
          <a:xfrm>
            <a:off x="546379" y="2954426"/>
            <a:ext cx="1156335" cy="261620"/>
          </a:xfrm>
          <a:prstGeom prst="rect">
            <a:avLst/>
          </a:prstGeom>
        </p:spPr>
        <p:txBody>
          <a:bodyPr vert="horz" wrap="square" lIns="0" tIns="0" rIns="0" bIns="0"/>
          <a:lstStyle/>
          <a:p>
            <a:pPr algn="l" rtl="0" eaLnBrk="0">
              <a:lnSpc>
                <a:spcPct val="83545"/>
              </a:lnSpc>
              <a:tabLst/>
            </a:pPr>
            <a:endParaRPr lang="Arial" altLang="Arial" sz="100" dirty="0"/>
          </a:p>
          <a:p>
            <a:pPr marL="12700" algn="l" rtl="0" eaLnBrk="0">
              <a:lnSpc>
                <a:spcPct val="91000"/>
              </a:lnSpc>
              <a:tabLst/>
            </a:pPr>
            <a:r>
              <a:rPr sz="1700" kern="0" spc="70" dirty="0">
                <a:solidFill>
                  <a:srgbClr val="000000">
                    <a:alpha val="100000"/>
                  </a:srgbClr>
                </a:solidFill>
                <a:latin typeface="Microsoft YaHei"/>
                <a:ea typeface="Microsoft YaHei"/>
                <a:cs typeface="Microsoft YaHei"/>
              </a:rPr>
              <a:t>墨滚使用表</a:t>
            </a:r>
            <a:endParaRPr lang="Microsoft YaHei" altLang="Microsoft YaHei" sz="1700" dirty="0"/>
          </a:p>
        </p:txBody>
      </p:sp>
      <p:sp>
        <p:nvSpPr>
          <p:cNvPr id="1750"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752" name="textbox 1752"/>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54" name="picture 1754"/>
          <p:cNvPicPr>
            <a:picLocks noChangeAspect="1"/>
          </p:cNvPicPr>
          <p:nvPr/>
        </p:nvPicPr>
        <p:blipFill>
          <a:blip r:embed="rId2"/>
          <a:stretch>
            <a:fillRect/>
          </a:stretch>
        </p:blipFill>
        <p:spPr>
          <a:xfrm rot="21600000">
            <a:off x="5832348" y="2211323"/>
            <a:ext cx="5248655" cy="3767328"/>
          </a:xfrm>
          <a:prstGeom prst="rect">
            <a:avLst/>
          </a:prstGeom>
        </p:spPr>
      </p:pic>
      <p:pic>
        <p:nvPicPr>
          <p:cNvPr id="1756" name="picture 1756"/>
          <p:cNvPicPr>
            <a:picLocks noChangeAspect="1"/>
          </p:cNvPicPr>
          <p:nvPr/>
        </p:nvPicPr>
        <p:blipFill>
          <a:blip r:embed="rId3"/>
          <a:stretch>
            <a:fillRect/>
          </a:stretch>
        </p:blipFill>
        <p:spPr>
          <a:xfrm rot="21600000">
            <a:off x="1146047" y="1994916"/>
            <a:ext cx="3718559" cy="3983735"/>
          </a:xfrm>
          <a:prstGeom prst="rect">
            <a:avLst/>
          </a:prstGeom>
        </p:spPr>
      </p:pic>
      <p:sp>
        <p:nvSpPr>
          <p:cNvPr id="1758" name="textbox 1758"/>
          <p:cNvSpPr/>
          <p:nvPr/>
        </p:nvSpPr>
        <p:spPr>
          <a:xfrm>
            <a:off x="230124" y="758952"/>
            <a:ext cx="3037839"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1500" b="1" kern="0" spc="-110" dirty="0">
                <a:solidFill>
                  <a:srgbClr val="FFFFFF">
                    <a:alpha val="100000"/>
                  </a:srgbClr>
                </a:solidFill>
                <a:latin typeface="Microsoft YaHei"/>
                <a:ea typeface="Microsoft YaHei"/>
                <a:cs typeface="Microsoft YaHei"/>
              </a:rPr>
              <a:t> </a:t>
            </a: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五</a:t>
            </a:r>
            <a:r>
              <a:rPr sz="1500" b="1" kern="0" spc="-100" dirty="0">
                <a:solidFill>
                  <a:srgbClr val="FFFFFF">
                    <a:alpha val="100000"/>
                  </a:srgbClr>
                </a:solidFill>
                <a:latin typeface="Microsoft YaHei"/>
                <a:ea typeface="Microsoft YaHei"/>
                <a:cs typeface="Microsoft YaHei"/>
              </a:rPr>
              <a:t> </a:t>
            </a: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）平版版画印刷材</a:t>
            </a:r>
            <a:r>
              <a:rPr sz="1500" b="1" kern="0" spc="-2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料和设备</a:t>
            </a:r>
            <a:endParaRPr lang="Microsoft YaHei" altLang="Microsoft YaHei" sz="1500" dirty="0"/>
          </a:p>
        </p:txBody>
      </p:sp>
      <p:sp>
        <p:nvSpPr>
          <p:cNvPr id="1760" name="textbox 1760"/>
          <p:cNvSpPr/>
          <p:nvPr/>
        </p:nvSpPr>
        <p:spPr>
          <a:xfrm>
            <a:off x="5160263" y="1350264"/>
            <a:ext cx="1529080" cy="368934"/>
          </a:xfrm>
          <a:prstGeom prst="rect">
            <a:avLst/>
          </a:prstGeom>
          <a:solidFill>
            <a:srgbClr val="FC4007"/>
          </a:solidFill>
        </p:spPr>
        <p:txBody>
          <a:bodyPr vert="horz" wrap="square" lIns="0" tIns="0" rIns="0" bIns="0"/>
          <a:lstStyle/>
          <a:p>
            <a:pPr algn="l" rtl="0" eaLnBrk="0">
              <a:lnSpc>
                <a:spcPct val="106000"/>
              </a:lnSpc>
              <a:tabLst/>
            </a:pPr>
            <a:endParaRPr lang="Arial" altLang="Arial" sz="400" dirty="0"/>
          </a:p>
          <a:p>
            <a:pPr marL="104775" algn="l" rtl="0" eaLnBrk="0">
              <a:lnSpc>
                <a:spcPct val="90000"/>
              </a:lnSpc>
              <a:spcBef>
                <a:spcPts val="1"/>
              </a:spcBef>
              <a:tabLst/>
            </a:pPr>
            <a:r>
              <a:rPr sz="1700" kern="0" spc="80" dirty="0">
                <a:solidFill>
                  <a:srgbClr val="FFFFFF">
                    <a:alpha val="100000"/>
                  </a:srgbClr>
                </a:solidFill>
                <a:latin typeface="Microsoft YaHei"/>
                <a:ea typeface="Microsoft YaHei"/>
                <a:cs typeface="Microsoft YaHei"/>
              </a:rPr>
              <a:t>5.石版印刷机</a:t>
            </a:r>
            <a:endParaRPr lang="Microsoft YaHei" altLang="Microsoft YaHei" sz="1700" dirty="0"/>
          </a:p>
        </p:txBody>
      </p:sp>
      <p:sp>
        <p:nvSpPr>
          <p:cNvPr id="1762" name="textbox 1762"/>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、平版版画创作与案例演示</a:t>
            </a:r>
            <a:endParaRPr lang="Microsoft YaHei" altLang="Microsoft YaHei" sz="1500" dirty="0"/>
          </a:p>
        </p:txBody>
      </p:sp>
      <p:sp>
        <p:nvSpPr>
          <p:cNvPr id="1764" name="textbox 1764"/>
          <p:cNvSpPr/>
          <p:nvPr/>
        </p:nvSpPr>
        <p:spPr>
          <a:xfrm>
            <a:off x="6881626" y="6289049"/>
            <a:ext cx="1644014" cy="234315"/>
          </a:xfrm>
          <a:prstGeom prst="rect">
            <a:avLst/>
          </a:prstGeom>
        </p:spPr>
        <p:txBody>
          <a:bodyPr vert="horz" wrap="square" lIns="0" tIns="0" rIns="0" bIns="0"/>
          <a:lstStyle/>
          <a:p>
            <a:pPr algn="l" rtl="0" eaLnBrk="0">
              <a:lnSpc>
                <a:spcPct val="87046"/>
              </a:lnSpc>
              <a:tabLst/>
            </a:pPr>
            <a:endParaRPr lang="Arial" altLang="Arial" sz="100" dirty="0"/>
          </a:p>
          <a:p>
            <a:pPr marL="12700" algn="l" rtl="0" eaLnBrk="0">
              <a:lnSpc>
                <a:spcPct val="91000"/>
              </a:lnSpc>
              <a:tabLst/>
            </a:pPr>
            <a:r>
              <a:rPr sz="1500" kern="0" spc="90" dirty="0">
                <a:solidFill>
                  <a:srgbClr val="000000">
                    <a:alpha val="100000"/>
                  </a:srgbClr>
                </a:solidFill>
                <a:latin typeface="Microsoft YaHei"/>
                <a:ea typeface="Microsoft YaHei"/>
                <a:cs typeface="Microsoft YaHei"/>
              </a:rPr>
              <a:t>压力式石版印刷机</a:t>
            </a:r>
            <a:endParaRPr lang="Microsoft YaHei" altLang="Microsoft YaHei" sz="1500" dirty="0"/>
          </a:p>
        </p:txBody>
      </p:sp>
      <p:sp>
        <p:nvSpPr>
          <p:cNvPr id="1766" name="textbox 1766"/>
          <p:cNvSpPr/>
          <p:nvPr/>
        </p:nvSpPr>
        <p:spPr>
          <a:xfrm>
            <a:off x="1283439" y="6224914"/>
            <a:ext cx="1643379" cy="234315"/>
          </a:xfrm>
          <a:prstGeom prst="rect">
            <a:avLst/>
          </a:prstGeom>
        </p:spPr>
        <p:txBody>
          <a:bodyPr vert="horz" wrap="square" lIns="0" tIns="0" rIns="0" bIns="0"/>
          <a:lstStyle/>
          <a:p>
            <a:pPr algn="l" rtl="0" eaLnBrk="0">
              <a:lnSpc>
                <a:spcPct val="87046"/>
              </a:lnSpc>
              <a:tabLst/>
            </a:pPr>
            <a:endParaRPr lang="Arial" altLang="Arial" sz="100" dirty="0"/>
          </a:p>
          <a:p>
            <a:pPr marL="12700" algn="l" rtl="0" eaLnBrk="0">
              <a:lnSpc>
                <a:spcPct val="91000"/>
              </a:lnSpc>
              <a:tabLst/>
            </a:pPr>
            <a:r>
              <a:rPr sz="1500" kern="0" spc="90" dirty="0">
                <a:solidFill>
                  <a:srgbClr val="000000">
                    <a:alpha val="100000"/>
                  </a:srgbClr>
                </a:solidFill>
                <a:latin typeface="Microsoft YaHei"/>
                <a:ea typeface="Microsoft YaHei"/>
                <a:cs typeface="Microsoft YaHei"/>
              </a:rPr>
              <a:t>老式式石版印刷机</a:t>
            </a:r>
            <a:endParaRPr lang="Microsoft YaHei" altLang="Microsoft YaHei" sz="1500" dirty="0"/>
          </a:p>
        </p:txBody>
      </p:sp>
      <p:sp>
        <p:nvSpPr>
          <p:cNvPr id="1768"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770" name="textbox 1770"/>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2"/>
          <p:cNvSpPr/>
          <p:nvPr/>
        </p:nvSpPr>
        <p:spPr>
          <a:xfrm>
            <a:off x="935753" y="547233"/>
            <a:ext cx="10191750" cy="5363209"/>
          </a:xfrm>
          <a:prstGeom prst="rect">
            <a:avLst/>
          </a:prstGeom>
        </p:spPr>
        <p:txBody>
          <a:bodyPr vert="horz" wrap="square" lIns="0" tIns="0" rIns="0" bIns="0"/>
          <a:lstStyle/>
          <a:p>
            <a:pPr algn="l" rtl="0" eaLnBrk="0">
              <a:lnSpc>
                <a:spcPct val="83341"/>
              </a:lnSpc>
              <a:tabLst/>
            </a:pPr>
            <a:endParaRPr lang="Arial" altLang="Arial" sz="100" dirty="0"/>
          </a:p>
          <a:p>
            <a:pPr marL="940435" algn="l" rtl="0" eaLnBrk="0">
              <a:lnSpc>
                <a:spcPts val="5585"/>
              </a:lnSpc>
              <a:tabLst/>
            </a:pPr>
            <a:r>
              <a:rPr sz="4400" b="1" kern="0" spc="-110" dirty="0">
                <a:ln w="15999" cap="flat" cmpd="sng">
                  <a:solidFill>
                    <a:srgbClr val="000000">
                      <a:alpha val="100000"/>
                    </a:srgbClr>
                  </a:solidFill>
                  <a:prstDash val="solid"/>
                  <a:bevel/>
                </a:ln>
                <a:solidFill>
                  <a:srgbClr val="000000">
                    <a:alpha val="100000"/>
                  </a:srgbClr>
                </a:solidFill>
                <a:latin typeface="Microsoft YaHei"/>
                <a:ea typeface="Microsoft YaHei"/>
                <a:cs typeface="Microsoft YaHei"/>
              </a:rPr>
              <a:t>《版画基础》学习课件</a:t>
            </a:r>
            <a:r>
              <a:rPr sz="4400" b="1" kern="0" spc="-120" dirty="0">
                <a:ln w="15999" cap="flat" cmpd="sng">
                  <a:solidFill>
                    <a:srgbClr val="000000">
                      <a:alpha val="100000"/>
                    </a:srgbClr>
                  </a:solidFill>
                  <a:prstDash val="solid"/>
                  <a:bevel/>
                </a:ln>
                <a:solidFill>
                  <a:srgbClr val="000000">
                    <a:alpha val="100000"/>
                  </a:srgbClr>
                </a:solidFill>
                <a:latin typeface="Microsoft YaHei"/>
                <a:ea typeface="Microsoft YaHei"/>
                <a:cs typeface="Microsoft YaHei"/>
              </a:rPr>
              <a:t>PPT阅读说明</a:t>
            </a:r>
            <a:endParaRPr lang="Microsoft YaHei" altLang="Microsoft YaHei" sz="4400" dirty="0"/>
          </a:p>
          <a:p>
            <a:pPr algn="l" rtl="0" eaLnBrk="0">
              <a:lnSpc>
                <a:spcPct val="108000"/>
              </a:lnSpc>
              <a:tabLst/>
            </a:pPr>
            <a:endParaRPr lang="Arial" altLang="Arial" sz="1000" dirty="0"/>
          </a:p>
          <a:p>
            <a:pPr algn="l" rtl="0" eaLnBrk="0">
              <a:lnSpc>
                <a:spcPct val="108000"/>
              </a:lnSpc>
              <a:tabLst/>
            </a:pPr>
            <a:endParaRPr lang="Arial" altLang="Arial" sz="1000" dirty="0"/>
          </a:p>
          <a:p>
            <a:pPr algn="l" rtl="0" eaLnBrk="0">
              <a:lnSpc>
                <a:spcPct val="108000"/>
              </a:lnSpc>
              <a:tabLst/>
            </a:pPr>
            <a:endParaRPr lang="Arial" altLang="Arial" sz="1000" dirty="0"/>
          </a:p>
          <a:p>
            <a:pPr algn="l" rtl="0" eaLnBrk="0">
              <a:lnSpc>
                <a:spcPct val="109000"/>
              </a:lnSpc>
              <a:tabLst/>
            </a:pPr>
            <a:endParaRPr lang="Arial" altLang="Arial" sz="1000" dirty="0"/>
          </a:p>
          <a:p>
            <a:pPr marL="12700" algn="l" rtl="0" eaLnBrk="0">
              <a:lnSpc>
                <a:spcPct val="96000"/>
              </a:lnSpc>
              <a:spcBef>
                <a:spcPts val="819"/>
              </a:spcBef>
              <a:tabLst/>
            </a:pPr>
            <a:r>
              <a:rPr sz="2700" kern="0" spc="40" dirty="0">
                <a:solidFill>
                  <a:srgbClr val="000000">
                    <a:alpha val="100000"/>
                  </a:srgbClr>
                </a:solidFill>
                <a:latin typeface="Arial"/>
                <a:ea typeface="Arial"/>
                <a:cs typeface="Arial"/>
              </a:rPr>
              <a:t>• </a:t>
            </a:r>
            <a:r>
              <a:rPr sz="2700" kern="0" spc="40" dirty="0">
                <a:solidFill>
                  <a:srgbClr val="000000">
                    <a:alpha val="100000"/>
                  </a:srgbClr>
                </a:solidFill>
                <a:latin typeface="Microsoft YaHei"/>
                <a:ea typeface="Microsoft YaHei"/>
                <a:cs typeface="Microsoft YaHei"/>
              </a:rPr>
              <a:t>一，</a:t>
            </a:r>
            <a:r>
              <a:rPr sz="2700" kern="0" spc="-670" dirty="0">
                <a:solidFill>
                  <a:srgbClr val="000000">
                    <a:alpha val="100000"/>
                  </a:srgbClr>
                </a:solidFill>
                <a:latin typeface="Microsoft YaHei"/>
                <a:ea typeface="Microsoft YaHei"/>
                <a:cs typeface="Microsoft YaHei"/>
              </a:rPr>
              <a:t> </a:t>
            </a:r>
            <a:r>
              <a:rPr sz="2700" kern="0" spc="40" dirty="0">
                <a:solidFill>
                  <a:srgbClr val="000000">
                    <a:alpha val="100000"/>
                  </a:srgbClr>
                </a:solidFill>
                <a:latin typeface="Microsoft YaHei"/>
                <a:ea typeface="Microsoft YaHei"/>
                <a:cs typeface="Microsoft YaHei"/>
              </a:rPr>
              <a:t>标“     ”是课程思政重点内容</a:t>
            </a:r>
            <a:endParaRPr lang="Microsoft YaHei" altLang="Microsoft YaHei" sz="2700" dirty="0"/>
          </a:p>
          <a:p>
            <a:pPr marL="12700" algn="l" rtl="0" eaLnBrk="0">
              <a:lnSpc>
                <a:spcPct val="76000"/>
              </a:lnSpc>
              <a:spcBef>
                <a:spcPts val="2607"/>
              </a:spcBef>
              <a:tabLst/>
            </a:pPr>
            <a:r>
              <a:rPr sz="2700" kern="0" spc="60" dirty="0">
                <a:solidFill>
                  <a:srgbClr val="000000">
                    <a:alpha val="100000"/>
                  </a:srgbClr>
                </a:solidFill>
                <a:latin typeface="Arial"/>
                <a:ea typeface="Arial"/>
                <a:cs typeface="Arial"/>
              </a:rPr>
              <a:t>•</a:t>
            </a:r>
            <a:r>
              <a:rPr sz="2700" kern="0" spc="200" dirty="0">
                <a:solidFill>
                  <a:srgbClr val="000000">
                    <a:alpha val="100000"/>
                  </a:srgbClr>
                </a:solidFill>
                <a:latin typeface="Arial"/>
                <a:ea typeface="Arial"/>
                <a:cs typeface="Arial"/>
              </a:rPr>
              <a:t> </a:t>
            </a:r>
            <a:r>
              <a:rPr sz="2700" kern="0" spc="60" dirty="0">
                <a:solidFill>
                  <a:srgbClr val="000000">
                    <a:alpha val="100000"/>
                  </a:srgbClr>
                </a:solidFill>
                <a:latin typeface="Microsoft YaHei"/>
                <a:ea typeface="Microsoft YaHei"/>
                <a:cs typeface="Microsoft YaHei"/>
              </a:rPr>
              <a:t>二，</a:t>
            </a:r>
            <a:r>
              <a:rPr sz="2700" kern="0" spc="-670" dirty="0">
                <a:solidFill>
                  <a:srgbClr val="000000">
                    <a:alpha val="100000"/>
                  </a:srgbClr>
                </a:solidFill>
                <a:latin typeface="Microsoft YaHei"/>
                <a:ea typeface="Microsoft YaHei"/>
                <a:cs typeface="Microsoft YaHei"/>
              </a:rPr>
              <a:t> </a:t>
            </a:r>
            <a:r>
              <a:rPr sz="2700" kern="0" spc="60" dirty="0">
                <a:solidFill>
                  <a:srgbClr val="000000">
                    <a:alpha val="100000"/>
                  </a:srgbClr>
                </a:solidFill>
                <a:latin typeface="Microsoft YaHei"/>
                <a:ea typeface="Microsoft YaHei"/>
                <a:cs typeface="Microsoft YaHei"/>
              </a:rPr>
              <a:t>标“</a:t>
            </a:r>
            <a:r>
              <a:rPr sz="2700" kern="0" spc="-590" dirty="0">
                <a:solidFill>
                  <a:srgbClr val="000000">
                    <a:alpha val="100000"/>
                  </a:srgbClr>
                </a:solidFill>
                <a:latin typeface="Microsoft YaHei"/>
                <a:ea typeface="Microsoft YaHei"/>
                <a:cs typeface="Microsoft YaHei"/>
              </a:rPr>
              <a:t> </a:t>
            </a:r>
            <a:r>
              <a:rPr sz="5200" kern="0" spc="60" dirty="0">
                <a:solidFill>
                  <a:srgbClr val="00B050">
                    <a:alpha val="100000"/>
                  </a:srgbClr>
                </a:solidFill>
                <a:latin typeface="Microsoft YaHei"/>
                <a:ea typeface="Microsoft YaHei"/>
                <a:cs typeface="Microsoft YaHei"/>
              </a:rPr>
              <a:t>◆</a:t>
            </a:r>
            <a:r>
              <a:rPr sz="5200" kern="0" spc="-880" dirty="0">
                <a:solidFill>
                  <a:srgbClr val="00B050">
                    <a:alpha val="100000"/>
                  </a:srgbClr>
                </a:solidFill>
                <a:latin typeface="Microsoft YaHei"/>
                <a:ea typeface="Microsoft YaHei"/>
                <a:cs typeface="Microsoft YaHei"/>
              </a:rPr>
              <a:t> </a:t>
            </a:r>
            <a:r>
              <a:rPr sz="2700" kern="0" spc="60" dirty="0">
                <a:solidFill>
                  <a:srgbClr val="000000">
                    <a:alpha val="100000"/>
                  </a:srgbClr>
                </a:solidFill>
                <a:latin typeface="Microsoft YaHei"/>
                <a:ea typeface="Microsoft YaHei"/>
                <a:cs typeface="Microsoft YaHei"/>
              </a:rPr>
              <a:t>”是中华优秀传统</a:t>
            </a:r>
            <a:r>
              <a:rPr sz="2700" kern="0" spc="50" dirty="0">
                <a:solidFill>
                  <a:srgbClr val="000000">
                    <a:alpha val="100000"/>
                  </a:srgbClr>
                </a:solidFill>
                <a:latin typeface="Microsoft YaHei"/>
                <a:ea typeface="Microsoft YaHei"/>
                <a:cs typeface="Microsoft YaHei"/>
              </a:rPr>
              <a:t>文化课程重点内容</a:t>
            </a:r>
            <a:endParaRPr lang="Microsoft YaHei" altLang="Microsoft YaHei" sz="2700" dirty="0"/>
          </a:p>
          <a:p>
            <a:pPr marL="12700" algn="l" rtl="0" eaLnBrk="0">
              <a:lnSpc>
                <a:spcPct val="72000"/>
              </a:lnSpc>
              <a:spcBef>
                <a:spcPts val="948"/>
              </a:spcBef>
              <a:tabLst/>
            </a:pPr>
            <a:r>
              <a:rPr sz="2700" kern="0" spc="40" dirty="0">
                <a:solidFill>
                  <a:srgbClr val="000000">
                    <a:alpha val="100000"/>
                  </a:srgbClr>
                </a:solidFill>
                <a:latin typeface="Arial"/>
                <a:ea typeface="Arial"/>
                <a:cs typeface="Arial"/>
              </a:rPr>
              <a:t>•</a:t>
            </a:r>
            <a:r>
              <a:rPr sz="2700" kern="0" spc="220" dirty="0">
                <a:solidFill>
                  <a:srgbClr val="000000">
                    <a:alpha val="100000"/>
                  </a:srgbClr>
                </a:solidFill>
                <a:latin typeface="Arial"/>
                <a:ea typeface="Arial"/>
                <a:cs typeface="Arial"/>
              </a:rPr>
              <a:t> </a:t>
            </a:r>
            <a:r>
              <a:rPr sz="2700" kern="0" spc="40" dirty="0">
                <a:solidFill>
                  <a:srgbClr val="000000">
                    <a:alpha val="100000"/>
                  </a:srgbClr>
                </a:solidFill>
                <a:latin typeface="Microsoft YaHei"/>
                <a:ea typeface="Microsoft YaHei"/>
                <a:cs typeface="Microsoft YaHei"/>
              </a:rPr>
              <a:t>三，</a:t>
            </a:r>
            <a:r>
              <a:rPr sz="2700" kern="0" spc="-680" dirty="0">
                <a:solidFill>
                  <a:srgbClr val="000000">
                    <a:alpha val="100000"/>
                  </a:srgbClr>
                </a:solidFill>
                <a:latin typeface="Microsoft YaHei"/>
                <a:ea typeface="Microsoft YaHei"/>
                <a:cs typeface="Microsoft YaHei"/>
              </a:rPr>
              <a:t> </a:t>
            </a:r>
            <a:r>
              <a:rPr sz="2700" kern="0" spc="40" dirty="0">
                <a:solidFill>
                  <a:srgbClr val="000000">
                    <a:alpha val="100000"/>
                  </a:srgbClr>
                </a:solidFill>
                <a:latin typeface="Microsoft YaHei"/>
                <a:ea typeface="Microsoft YaHei"/>
                <a:cs typeface="Microsoft YaHei"/>
              </a:rPr>
              <a:t>标“</a:t>
            </a:r>
            <a:r>
              <a:rPr sz="4700" kern="0" spc="40" dirty="0">
                <a:solidFill>
                  <a:srgbClr val="FF0000">
                    <a:alpha val="100000"/>
                  </a:srgbClr>
                </a:solidFill>
                <a:latin typeface="Microsoft YaHei"/>
                <a:ea typeface="Microsoft YaHei"/>
                <a:cs typeface="Microsoft YaHei"/>
              </a:rPr>
              <a:t>●</a:t>
            </a:r>
            <a:r>
              <a:rPr sz="4700" kern="0" spc="-470" dirty="0">
                <a:solidFill>
                  <a:srgbClr val="FF0000">
                    <a:alpha val="100000"/>
                  </a:srgbClr>
                </a:solidFill>
                <a:latin typeface="Microsoft YaHei"/>
                <a:ea typeface="Microsoft YaHei"/>
                <a:cs typeface="Microsoft YaHei"/>
              </a:rPr>
              <a:t> </a:t>
            </a:r>
            <a:r>
              <a:rPr sz="2700" kern="0" spc="40" dirty="0">
                <a:solidFill>
                  <a:srgbClr val="000000">
                    <a:alpha val="100000"/>
                  </a:srgbClr>
                </a:solidFill>
                <a:latin typeface="Microsoft YaHei"/>
                <a:ea typeface="Microsoft YaHei"/>
                <a:cs typeface="Microsoft YaHei"/>
              </a:rPr>
              <a:t>”是课程专业重点内容</a:t>
            </a:r>
            <a:endParaRPr lang="Microsoft YaHei" altLang="Microsoft YaHei" sz="2700" dirty="0"/>
          </a:p>
          <a:p>
            <a:pPr marL="12700" algn="l" rtl="0" eaLnBrk="0">
              <a:lnSpc>
                <a:spcPct val="95000"/>
              </a:lnSpc>
              <a:spcBef>
                <a:spcPts val="1665"/>
              </a:spcBef>
              <a:tabLst/>
            </a:pPr>
            <a:r>
              <a:rPr sz="2700" kern="0" spc="90" dirty="0">
                <a:solidFill>
                  <a:srgbClr val="000000">
                    <a:alpha val="100000"/>
                  </a:srgbClr>
                </a:solidFill>
                <a:latin typeface="Arial"/>
                <a:ea typeface="Arial"/>
                <a:cs typeface="Arial"/>
              </a:rPr>
              <a:t>•</a:t>
            </a:r>
            <a:r>
              <a:rPr sz="2700" kern="0" spc="450" dirty="0">
                <a:solidFill>
                  <a:srgbClr val="000000">
                    <a:alpha val="100000"/>
                  </a:srgbClr>
                </a:solidFill>
                <a:latin typeface="Arial"/>
                <a:ea typeface="Arial"/>
                <a:cs typeface="Arial"/>
              </a:rPr>
              <a:t> </a:t>
            </a:r>
            <a:r>
              <a:rPr sz="2700" kern="0" spc="90" dirty="0">
                <a:solidFill>
                  <a:srgbClr val="000000">
                    <a:alpha val="100000"/>
                  </a:srgbClr>
                </a:solidFill>
                <a:latin typeface="Microsoft YaHei"/>
                <a:ea typeface="Microsoft YaHei"/>
                <a:cs typeface="Microsoft YaHei"/>
              </a:rPr>
              <a:t>四，</a:t>
            </a:r>
            <a:r>
              <a:rPr sz="2700" kern="0" spc="-630" dirty="0">
                <a:solidFill>
                  <a:srgbClr val="000000">
                    <a:alpha val="100000"/>
                  </a:srgbClr>
                </a:solidFill>
                <a:latin typeface="Microsoft YaHei"/>
                <a:ea typeface="Microsoft YaHei"/>
                <a:cs typeface="Microsoft YaHei"/>
              </a:rPr>
              <a:t> </a:t>
            </a:r>
            <a:r>
              <a:rPr sz="2700" kern="0" spc="90" dirty="0">
                <a:solidFill>
                  <a:srgbClr val="000000">
                    <a:alpha val="100000"/>
                  </a:srgbClr>
                </a:solidFill>
                <a:latin typeface="Microsoft YaHei"/>
                <a:ea typeface="Microsoft YaHei"/>
                <a:cs typeface="Microsoft YaHei"/>
              </a:rPr>
              <a:t>请将</a:t>
            </a:r>
            <a:r>
              <a:rPr sz="2700" kern="0" spc="0" dirty="0">
                <a:solidFill>
                  <a:srgbClr val="000000">
                    <a:alpha val="100000"/>
                  </a:srgbClr>
                </a:solidFill>
                <a:latin typeface="Microsoft YaHei"/>
                <a:ea typeface="Microsoft YaHei"/>
                <a:cs typeface="Microsoft YaHei"/>
              </a:rPr>
              <a:t>PPT</a:t>
            </a:r>
            <a:r>
              <a:rPr sz="2700" kern="0" spc="90" dirty="0">
                <a:solidFill>
                  <a:srgbClr val="000000">
                    <a:alpha val="100000"/>
                  </a:srgbClr>
                </a:solidFill>
                <a:latin typeface="Microsoft YaHei"/>
                <a:ea typeface="Microsoft YaHei"/>
                <a:cs typeface="Microsoft YaHei"/>
              </a:rPr>
              <a:t>阅读器调至宽屏16:9浏览观感最佳</a:t>
            </a:r>
            <a:endParaRPr lang="Microsoft YaHei" altLang="Microsoft YaHei" sz="2700" dirty="0"/>
          </a:p>
          <a:p>
            <a:pPr algn="l" rtl="0" eaLnBrk="0">
              <a:lnSpc>
                <a:spcPct val="146000"/>
              </a:lnSpc>
              <a:tabLst/>
            </a:pPr>
            <a:endParaRPr lang="Arial" altLang="Arial" sz="1000" dirty="0"/>
          </a:p>
          <a:p>
            <a:pPr algn="l" rtl="0" eaLnBrk="0">
              <a:lnSpc>
                <a:spcPct val="113000"/>
              </a:lnSpc>
              <a:tabLst/>
            </a:pPr>
            <a:endParaRPr lang="Arial" altLang="Arial" sz="600" dirty="0"/>
          </a:p>
          <a:p>
            <a:pPr marL="241300" indent="-228600" algn="l" rtl="0" eaLnBrk="0">
              <a:lnSpc>
                <a:spcPct val="118000"/>
              </a:lnSpc>
              <a:spcBef>
                <a:spcPts val="5"/>
              </a:spcBef>
              <a:tabLst/>
            </a:pPr>
            <a:r>
              <a:rPr sz="2700" kern="0" spc="60" dirty="0">
                <a:solidFill>
                  <a:srgbClr val="000000">
                    <a:alpha val="100000"/>
                  </a:srgbClr>
                </a:solidFill>
                <a:latin typeface="Arial"/>
                <a:ea typeface="Arial"/>
                <a:cs typeface="Arial"/>
              </a:rPr>
              <a:t>•</a:t>
            </a:r>
            <a:r>
              <a:rPr sz="2700" kern="0" spc="200" dirty="0">
                <a:solidFill>
                  <a:srgbClr val="000000">
                    <a:alpha val="100000"/>
                  </a:srgbClr>
                </a:solidFill>
                <a:latin typeface="Arial"/>
                <a:ea typeface="Arial"/>
                <a:cs typeface="Arial"/>
              </a:rPr>
              <a:t> </a:t>
            </a:r>
            <a:r>
              <a:rPr sz="2700" kern="0" spc="60" dirty="0">
                <a:solidFill>
                  <a:srgbClr val="000000">
                    <a:alpha val="100000"/>
                  </a:srgbClr>
                </a:solidFill>
                <a:latin typeface="Microsoft YaHei"/>
                <a:ea typeface="Microsoft YaHei"/>
                <a:cs typeface="Microsoft YaHei"/>
              </a:rPr>
              <a:t>五，</a:t>
            </a:r>
            <a:r>
              <a:rPr sz="2700" kern="0" spc="-620" dirty="0">
                <a:solidFill>
                  <a:srgbClr val="000000">
                    <a:alpha val="100000"/>
                  </a:srgbClr>
                </a:solidFill>
                <a:latin typeface="Microsoft YaHei"/>
                <a:ea typeface="Microsoft YaHei"/>
                <a:cs typeface="Microsoft YaHei"/>
              </a:rPr>
              <a:t> </a:t>
            </a:r>
            <a:r>
              <a:rPr sz="2700" kern="0" spc="60" dirty="0">
                <a:solidFill>
                  <a:srgbClr val="000000">
                    <a:alpha val="100000"/>
                  </a:srgbClr>
                </a:solidFill>
                <a:latin typeface="Microsoft YaHei"/>
                <a:ea typeface="Microsoft YaHei"/>
                <a:cs typeface="Microsoft YaHei"/>
              </a:rPr>
              <a:t>请在电脑中安装“微软雅</a:t>
            </a:r>
            <a:r>
              <a:rPr sz="2700" kern="0" spc="50" dirty="0">
                <a:solidFill>
                  <a:srgbClr val="000000">
                    <a:alpha val="100000"/>
                  </a:srgbClr>
                </a:solidFill>
                <a:latin typeface="Microsoft YaHei"/>
                <a:ea typeface="Microsoft YaHei"/>
                <a:cs typeface="Microsoft YaHei"/>
              </a:rPr>
              <a:t>黑</a:t>
            </a:r>
            <a:r>
              <a:rPr sz="2700" kern="0" spc="-250" dirty="0">
                <a:solidFill>
                  <a:srgbClr val="000000">
                    <a:alpha val="100000"/>
                  </a:srgbClr>
                </a:solidFill>
                <a:latin typeface="Microsoft YaHei"/>
                <a:ea typeface="Microsoft YaHei"/>
                <a:cs typeface="Microsoft YaHei"/>
              </a:rPr>
              <a:t> </a:t>
            </a:r>
            <a:r>
              <a:rPr sz="2700" kern="0" spc="50" dirty="0">
                <a:solidFill>
                  <a:srgbClr val="000000">
                    <a:alpha val="100000"/>
                  </a:srgbClr>
                </a:solidFill>
                <a:latin typeface="Microsoft YaHei"/>
                <a:ea typeface="Microsoft YaHei"/>
                <a:cs typeface="Microsoft YaHei"/>
              </a:rPr>
              <a:t>”字体，</a:t>
            </a:r>
            <a:r>
              <a:rPr sz="2700" kern="0" spc="-590" dirty="0">
                <a:solidFill>
                  <a:srgbClr val="000000">
                    <a:alpha val="100000"/>
                  </a:srgbClr>
                </a:solidFill>
                <a:latin typeface="Microsoft YaHei"/>
                <a:ea typeface="Microsoft YaHei"/>
                <a:cs typeface="Microsoft YaHei"/>
              </a:rPr>
              <a:t> </a:t>
            </a:r>
            <a:r>
              <a:rPr sz="2700" kern="0" spc="50" dirty="0">
                <a:solidFill>
                  <a:srgbClr val="000000">
                    <a:alpha val="100000"/>
                  </a:srgbClr>
                </a:solidFill>
                <a:latin typeface="Microsoft YaHei"/>
                <a:ea typeface="Microsoft YaHei"/>
                <a:cs typeface="Microsoft YaHei"/>
              </a:rPr>
              <a:t>否则可能部分内容无法</a:t>
            </a:r>
            <a:r>
              <a:rPr sz="2700" kern="0" spc="0" dirty="0">
                <a:solidFill>
                  <a:srgbClr val="000000">
                    <a:alpha val="100000"/>
                  </a:srgbClr>
                </a:solidFill>
                <a:latin typeface="Microsoft YaHei"/>
                <a:ea typeface="Microsoft YaHei"/>
                <a:cs typeface="Microsoft YaHei"/>
              </a:rPr>
              <a:t> </a:t>
            </a:r>
            <a:r>
              <a:rPr sz="2700" kern="0" spc="10" dirty="0">
                <a:solidFill>
                  <a:srgbClr val="000000">
                    <a:alpha val="100000"/>
                  </a:srgbClr>
                </a:solidFill>
                <a:latin typeface="Microsoft YaHei"/>
                <a:ea typeface="Microsoft YaHei"/>
                <a:cs typeface="Microsoft YaHei"/>
              </a:rPr>
              <a:t>显示</a:t>
            </a:r>
            <a:endParaRPr lang="Microsoft YaHei" altLang="Microsoft YaHei" sz="2700" dirty="0"/>
          </a:p>
        </p:txBody>
      </p:sp>
      <p:sp>
        <p:nvSpPr>
          <p:cNvPr id="14" name="path"/>
          <p:cNvSpPr/>
          <p:nvPr/>
        </p:nvSpPr>
        <p:spPr>
          <a:xfrm>
            <a:off x="2633634" y="2156509"/>
            <a:ext cx="353856" cy="315546"/>
          </a:xfrm>
          <a:custGeom>
            <a:avLst/>
            <a:gdLst/>
            <a:ahLst/>
            <a:cxnLst/>
            <a:rect l="0" t="0" r="0" b="0"/>
            <a:pathLst>
              <a:path w="557" h="496">
                <a:moveTo>
                  <a:pt x="277" y="129"/>
                </a:moveTo>
                <a:cubicBezTo>
                  <a:pt x="389" y="-157"/>
                  <a:pt x="820" y="128"/>
                  <a:pt x="278" y="496"/>
                </a:cubicBezTo>
                <a:cubicBezTo>
                  <a:pt x="-263" y="128"/>
                  <a:pt x="168" y="-157"/>
                  <a:pt x="277" y="129"/>
                </a:cubicBezTo>
              </a:path>
            </a:pathLst>
          </a:custGeom>
          <a:solidFill>
            <a:srgbClr val="FF0000">
              <a:alpha val="100000"/>
            </a:srgbClr>
          </a:solidFill>
          <a:ln cap="flat">
            <a:noFill/>
            <a:prstDash val="solid"/>
            <a:miter lim="0"/>
          </a:ln>
        </p:spPr>
        <p:txBody>
          <a:bodyPr rtlCol="0"/>
          <a:lstStyle/>
          <a:p>
            <a:pPr algn="ct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 name="picture 102"/>
          <p:cNvPicPr>
            <a:picLocks noChangeAspect="1"/>
          </p:cNvPicPr>
          <p:nvPr/>
        </p:nvPicPr>
        <p:blipFill>
          <a:blip r:embed="rId2"/>
          <a:stretch>
            <a:fillRect/>
          </a:stretch>
        </p:blipFill>
        <p:spPr>
          <a:xfrm rot="21600000">
            <a:off x="6902196" y="1164336"/>
            <a:ext cx="4433316" cy="4113275"/>
          </a:xfrm>
          <a:prstGeom prst="rect">
            <a:avLst/>
          </a:prstGeom>
        </p:spPr>
      </p:pic>
      <p:pic>
        <p:nvPicPr>
          <p:cNvPr id="104" name="picture 104"/>
          <p:cNvPicPr>
            <a:picLocks noChangeAspect="1"/>
          </p:cNvPicPr>
          <p:nvPr/>
        </p:nvPicPr>
        <p:blipFill>
          <a:blip r:embed="rId3"/>
          <a:stretch>
            <a:fillRect/>
          </a:stretch>
        </p:blipFill>
        <p:spPr>
          <a:xfrm rot="21600000">
            <a:off x="545592" y="1484376"/>
            <a:ext cx="5268467" cy="2692907"/>
          </a:xfrm>
          <a:prstGeom prst="rect">
            <a:avLst/>
          </a:prstGeom>
        </p:spPr>
      </p:pic>
      <p:sp>
        <p:nvSpPr>
          <p:cNvPr id="106" name="textbox 106"/>
          <p:cNvSpPr/>
          <p:nvPr/>
        </p:nvSpPr>
        <p:spPr>
          <a:xfrm>
            <a:off x="6817071" y="5772038"/>
            <a:ext cx="826769" cy="234950"/>
          </a:xfrm>
          <a:prstGeom prst="rect">
            <a:avLst/>
          </a:prstGeom>
        </p:spPr>
        <p:txBody>
          <a:bodyPr vert="horz" wrap="square" lIns="0" tIns="0" rIns="0" bIns="0"/>
          <a:lstStyle/>
          <a:p>
            <a:pPr algn="l" rtl="0" eaLnBrk="0">
              <a:lnSpc>
                <a:spcPct val="77580"/>
              </a:lnSpc>
              <a:tabLst/>
            </a:pPr>
            <a:endParaRPr lang="Arial" altLang="Arial" sz="100" dirty="0"/>
          </a:p>
          <a:p>
            <a:pPr marL="12700" algn="l" rtl="0" eaLnBrk="0">
              <a:lnSpc>
                <a:spcPct val="92000"/>
              </a:lnSpc>
              <a:tabLst/>
            </a:pPr>
            <a:r>
              <a:rPr sz="1500" kern="0" spc="70" dirty="0">
                <a:solidFill>
                  <a:srgbClr val="000000">
                    <a:alpha val="100000"/>
                  </a:srgbClr>
                </a:solidFill>
                <a:latin typeface="Microsoft YaHei"/>
                <a:ea typeface="Microsoft YaHei"/>
                <a:cs typeface="Microsoft YaHei"/>
              </a:rPr>
              <a:t>多层宣纸</a:t>
            </a:r>
            <a:endParaRPr lang="Microsoft YaHei" altLang="Microsoft YaHei" sz="1500" dirty="0"/>
          </a:p>
        </p:txBody>
      </p:sp>
      <p:sp>
        <p:nvSpPr>
          <p:cNvPr id="108" name="textbox 108"/>
          <p:cNvSpPr/>
          <p:nvPr/>
        </p:nvSpPr>
        <p:spPr>
          <a:xfrm>
            <a:off x="1033261" y="5771228"/>
            <a:ext cx="622934" cy="234315"/>
          </a:xfrm>
          <a:prstGeom prst="rect">
            <a:avLst/>
          </a:prstGeom>
        </p:spPr>
        <p:txBody>
          <a:bodyPr vert="horz" wrap="square" lIns="0" tIns="0" rIns="0" bIns="0"/>
          <a:lstStyle/>
          <a:p>
            <a:pPr algn="l" rtl="0" eaLnBrk="0">
              <a:lnSpc>
                <a:spcPct val="86721"/>
              </a:lnSpc>
              <a:tabLst/>
            </a:pPr>
            <a:endParaRPr lang="Arial" altLang="Arial" sz="100" dirty="0"/>
          </a:p>
          <a:p>
            <a:pPr marL="12700" algn="l" rtl="0" eaLnBrk="0">
              <a:lnSpc>
                <a:spcPct val="91000"/>
              </a:lnSpc>
              <a:tabLst/>
            </a:pPr>
            <a:r>
              <a:rPr sz="1500" kern="0" spc="60" dirty="0">
                <a:solidFill>
                  <a:srgbClr val="000000">
                    <a:alpha val="100000"/>
                  </a:srgbClr>
                </a:solidFill>
                <a:latin typeface="Microsoft YaHei"/>
                <a:ea typeface="Microsoft YaHei"/>
                <a:cs typeface="Microsoft YaHei"/>
              </a:rPr>
              <a:t>单宣纸</a:t>
            </a:r>
            <a:endParaRPr lang="Microsoft YaHei" altLang="Microsoft YaHei" sz="1500" dirty="0"/>
          </a:p>
        </p:txBody>
      </p:sp>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2" name="textbox 1772"/>
          <p:cNvSpPr/>
          <p:nvPr/>
        </p:nvSpPr>
        <p:spPr>
          <a:xfrm>
            <a:off x="860354" y="2628401"/>
            <a:ext cx="9965055" cy="2919729"/>
          </a:xfrm>
          <a:prstGeom prst="rect">
            <a:avLst/>
          </a:prstGeom>
        </p:spPr>
        <p:txBody>
          <a:bodyPr vert="horz" wrap="square" lIns="0" tIns="0" rIns="0" bIns="0"/>
          <a:lstStyle/>
          <a:p>
            <a:pPr algn="l" rtl="0" eaLnBrk="0">
              <a:lnSpc>
                <a:spcPct val="83341"/>
              </a:lnSpc>
              <a:tabLst/>
            </a:pPr>
            <a:endParaRPr lang="Arial" altLang="Arial" sz="100" dirty="0"/>
          </a:p>
          <a:p>
            <a:pPr marL="530859" algn="l" rtl="0" eaLnBrk="0">
              <a:lnSpc>
                <a:spcPts val="2022"/>
              </a:lnSpc>
              <a:tabLst/>
            </a:pPr>
            <a:r>
              <a:rPr sz="1300" kern="0" spc="-50" dirty="0">
                <a:solidFill>
                  <a:srgbClr val="000000">
                    <a:alpha val="100000"/>
                  </a:srgbClr>
                </a:solidFill>
                <a:latin typeface="Microsoft YaHei"/>
                <a:ea typeface="Microsoft YaHei"/>
                <a:cs typeface="Microsoft YaHei"/>
              </a:rPr>
              <a:t>（ 1 ）磨版</a:t>
            </a:r>
            <a:endParaRPr lang="Microsoft YaHei" altLang="Microsoft YaHei" sz="1300" dirty="0"/>
          </a:p>
          <a:p>
            <a:pPr marL="416559" algn="l" rtl="0" eaLnBrk="0">
              <a:lnSpc>
                <a:spcPct val="91000"/>
              </a:lnSpc>
              <a:spcBef>
                <a:spcPts val="754"/>
              </a:spcBef>
              <a:tabLst/>
            </a:pPr>
            <a:r>
              <a:rPr sz="1500" kern="0" spc="100" dirty="0">
                <a:solidFill>
                  <a:srgbClr val="000000">
                    <a:alpha val="100000"/>
                  </a:srgbClr>
                </a:solidFill>
                <a:latin typeface="Microsoft YaHei"/>
                <a:ea typeface="Microsoft YaHei"/>
                <a:cs typeface="Microsoft YaHei"/>
              </a:rPr>
              <a:t>依次用40到180号顺序的金刚砂兑</a:t>
            </a:r>
            <a:r>
              <a:rPr sz="1500" kern="0" spc="90" dirty="0">
                <a:solidFill>
                  <a:srgbClr val="000000">
                    <a:alpha val="100000"/>
                  </a:srgbClr>
                </a:solidFill>
                <a:latin typeface="Microsoft YaHei"/>
                <a:ea typeface="Microsoft YaHei"/>
                <a:cs typeface="Microsoft YaHei"/>
              </a:rPr>
              <a:t>少量水均匀洒在要研磨的石版表面；</a:t>
            </a:r>
            <a:r>
              <a:rPr sz="1500" kern="0" spc="-31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使用磨版器要顺着轨迹呈现圆形</a:t>
            </a:r>
            <a:r>
              <a:rPr sz="1500" kern="0" spc="-1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、S</a:t>
            </a:r>
            <a:endParaRPr lang="Microsoft YaHei" altLang="Microsoft YaHei" sz="1500" dirty="0"/>
          </a:p>
          <a:p>
            <a:pPr marL="12700" indent="2540" algn="l" rtl="0" eaLnBrk="0">
              <a:lnSpc>
                <a:spcPct val="140000"/>
              </a:lnSpc>
              <a:spcBef>
                <a:spcPts val="9"/>
              </a:spcBef>
              <a:tabLst/>
            </a:pPr>
            <a:r>
              <a:rPr sz="1500" kern="0" spc="90" dirty="0">
                <a:solidFill>
                  <a:srgbClr val="000000">
                    <a:alpha val="100000"/>
                  </a:srgbClr>
                </a:solidFill>
                <a:latin typeface="Microsoft YaHei"/>
                <a:ea typeface="Microsoft YaHei"/>
                <a:cs typeface="Microsoft YaHei"/>
              </a:rPr>
              <a:t>形</a:t>
            </a:r>
            <a:r>
              <a:rPr sz="1500" kern="0" spc="-1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、8字形顺序回转研磨，</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并时常用标尺测</a:t>
            </a:r>
            <a:r>
              <a:rPr sz="1500" kern="0" spc="80" dirty="0">
                <a:solidFill>
                  <a:srgbClr val="000000">
                    <a:alpha val="100000"/>
                  </a:srgbClr>
                </a:solidFill>
                <a:latin typeface="Microsoft YaHei"/>
                <a:ea typeface="Microsoft YaHei"/>
                <a:cs typeface="Microsoft YaHei"/>
              </a:rPr>
              <a:t>定平整度，</a:t>
            </a:r>
            <a:r>
              <a:rPr sz="1500" kern="0" spc="-30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专业的测量水平尺测量，</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一般采用桥型水平铁尺压A4纸测</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试</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。研磨完成的石版表面需水平且呈现均匀</a:t>
            </a:r>
            <a:r>
              <a:rPr sz="1500" kern="0" spc="70" dirty="0">
                <a:solidFill>
                  <a:srgbClr val="000000">
                    <a:alpha val="100000"/>
                  </a:srgbClr>
                </a:solidFill>
                <a:latin typeface="Microsoft YaHei"/>
                <a:ea typeface="Microsoft YaHei"/>
                <a:cs typeface="Microsoft YaHei"/>
              </a:rPr>
              <a:t>颗粒</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39000"/>
              </a:lnSpc>
              <a:tabLst/>
            </a:pPr>
            <a:endParaRPr lang="Arial" altLang="Arial" sz="1000" dirty="0"/>
          </a:p>
          <a:p>
            <a:pPr algn="l" rtl="0" eaLnBrk="0">
              <a:lnSpc>
                <a:spcPct val="139000"/>
              </a:lnSpc>
              <a:tabLst/>
            </a:pPr>
            <a:endParaRPr lang="Arial" altLang="Arial" sz="1000" dirty="0"/>
          </a:p>
          <a:p>
            <a:pPr marL="561975" algn="l" rtl="0" eaLnBrk="0">
              <a:lnSpc>
                <a:spcPts val="2022"/>
              </a:lnSpc>
              <a:spcBef>
                <a:spcPts val="422"/>
              </a:spcBef>
              <a:tabLst/>
            </a:pPr>
            <a:r>
              <a:rPr sz="1400" kern="0" spc="-80" dirty="0">
                <a:solidFill>
                  <a:srgbClr val="000000">
                    <a:alpha val="100000"/>
                  </a:srgbClr>
                </a:solidFill>
                <a:latin typeface="Microsoft YaHei"/>
                <a:ea typeface="Microsoft YaHei"/>
                <a:cs typeface="Microsoft YaHei"/>
              </a:rPr>
              <a:t>（</a:t>
            </a:r>
            <a:r>
              <a:rPr sz="1400" kern="0" spc="-50" dirty="0">
                <a:solidFill>
                  <a:srgbClr val="000000">
                    <a:alpha val="100000"/>
                  </a:srgbClr>
                </a:solidFill>
                <a:latin typeface="Microsoft YaHei"/>
                <a:ea typeface="Microsoft YaHei"/>
                <a:cs typeface="Microsoft YaHei"/>
              </a:rPr>
              <a:t> </a:t>
            </a:r>
            <a:r>
              <a:rPr sz="1400" kern="0" spc="-80" dirty="0">
                <a:solidFill>
                  <a:srgbClr val="000000">
                    <a:alpha val="100000"/>
                  </a:srgbClr>
                </a:solidFill>
                <a:latin typeface="Microsoft YaHei"/>
                <a:ea typeface="Microsoft YaHei"/>
                <a:cs typeface="Microsoft YaHei"/>
              </a:rPr>
              <a:t>2 ）浅腐蚀</a:t>
            </a:r>
            <a:endParaRPr lang="Microsoft YaHei" altLang="Microsoft YaHei" sz="1400" dirty="0"/>
          </a:p>
          <a:p>
            <a:pPr marL="448944" algn="l" rtl="0" eaLnBrk="0">
              <a:lnSpc>
                <a:spcPct val="90000"/>
              </a:lnSpc>
              <a:spcBef>
                <a:spcPts val="772"/>
              </a:spcBef>
              <a:tabLst/>
            </a:pPr>
            <a:r>
              <a:rPr sz="1500" kern="0" spc="90" dirty="0">
                <a:solidFill>
                  <a:srgbClr val="000000">
                    <a:alpha val="100000"/>
                  </a:srgbClr>
                </a:solidFill>
                <a:latin typeface="Microsoft YaHei"/>
                <a:ea typeface="Microsoft YaHei"/>
                <a:cs typeface="Microsoft YaHei"/>
              </a:rPr>
              <a:t>使用试剂是弱酸，</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弱酸配比：</a:t>
            </a:r>
            <a:r>
              <a:rPr sz="1500" kern="0" spc="-29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醋酸前腐蚀液是1份冰醋酸配比9份水；</a:t>
            </a:r>
            <a:r>
              <a:rPr sz="1500" kern="0" spc="-19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明矾前</a:t>
            </a:r>
            <a:r>
              <a:rPr sz="1500" kern="0" spc="80" dirty="0">
                <a:solidFill>
                  <a:srgbClr val="000000">
                    <a:alpha val="100000"/>
                  </a:srgbClr>
                </a:solidFill>
                <a:latin typeface="Microsoft YaHei"/>
                <a:ea typeface="Microsoft YaHei"/>
                <a:cs typeface="Microsoft YaHei"/>
              </a:rPr>
              <a:t>腐蚀液是固态粉状明矶配比</a:t>
            </a:r>
            <a:endParaRPr lang="Microsoft YaHei" altLang="Microsoft YaHei" sz="1500" dirty="0"/>
          </a:p>
          <a:p>
            <a:pPr marL="46355" indent="-2540" algn="l" rtl="0" eaLnBrk="0">
              <a:lnSpc>
                <a:spcPct val="143000"/>
              </a:lnSpc>
              <a:spcBef>
                <a:spcPts val="4"/>
              </a:spcBef>
              <a:tabLst/>
            </a:pPr>
            <a:r>
              <a:rPr sz="1500" kern="0" spc="80" dirty="0">
                <a:solidFill>
                  <a:srgbClr val="000000">
                    <a:alpha val="100000"/>
                  </a:srgbClr>
                </a:solidFill>
                <a:latin typeface="Microsoft YaHei"/>
                <a:ea typeface="Microsoft YaHei"/>
                <a:cs typeface="Microsoft YaHei"/>
              </a:rPr>
              <a:t>水制成饱和溶液</a:t>
            </a:r>
            <a:r>
              <a:rPr sz="1500" kern="0" spc="-1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。用软毛刷在水平静置的石版上厚涂一层配比好的腐蚀液，</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静待2～3分钟，</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然后用干净的海</a:t>
            </a:r>
            <a:r>
              <a:rPr sz="1500" kern="0" spc="7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绵蘸清水擦净，</a:t>
            </a:r>
            <a:r>
              <a:rPr sz="1500" kern="0" spc="-3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并速干</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774" name="textbox 1774"/>
          <p:cNvSpPr/>
          <p:nvPr/>
        </p:nvSpPr>
        <p:spPr>
          <a:xfrm>
            <a:off x="230124" y="758952"/>
            <a:ext cx="2628900"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（六）</a:t>
            </a:r>
            <a:r>
              <a:rPr sz="1500" b="1" kern="0" spc="-270" dirty="0">
                <a:solidFill>
                  <a:srgbClr val="FFFFFF">
                    <a:alpha val="100000"/>
                  </a:srgbClr>
                </a:solidFill>
                <a:latin typeface="Microsoft YaHei"/>
                <a:ea typeface="Microsoft YaHei"/>
                <a:cs typeface="Microsoft YaHei"/>
              </a:rPr>
              <a:t> </a:t>
            </a: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石版画的制版与印刷</a:t>
            </a:r>
            <a:endParaRPr lang="Microsoft YaHei" altLang="Microsoft YaHei" sz="1500" dirty="0"/>
          </a:p>
        </p:txBody>
      </p:sp>
      <p:sp>
        <p:nvSpPr>
          <p:cNvPr id="1776" name="textbox 1776"/>
          <p:cNvSpPr/>
          <p:nvPr/>
        </p:nvSpPr>
        <p:spPr>
          <a:xfrm>
            <a:off x="5308091" y="1635252"/>
            <a:ext cx="1757679" cy="368934"/>
          </a:xfrm>
          <a:prstGeom prst="rect">
            <a:avLst/>
          </a:prstGeom>
          <a:solidFill>
            <a:srgbClr val="FC4007"/>
          </a:solidFill>
        </p:spPr>
        <p:txBody>
          <a:bodyPr vert="horz" wrap="square" lIns="0" tIns="0" rIns="0" bIns="0"/>
          <a:lstStyle/>
          <a:p>
            <a:pPr algn="l" rtl="0" eaLnBrk="0">
              <a:lnSpc>
                <a:spcPct val="132000"/>
              </a:lnSpc>
              <a:tabLst/>
            </a:pPr>
            <a:endParaRPr lang="Arial" altLang="Arial" sz="300" dirty="0"/>
          </a:p>
          <a:p>
            <a:pPr marL="114935" algn="l" rtl="0" eaLnBrk="0">
              <a:lnSpc>
                <a:spcPct val="92000"/>
              </a:lnSpc>
              <a:spcBef>
                <a:spcPts val="1"/>
              </a:spcBef>
              <a:tabLst/>
            </a:pPr>
            <a:r>
              <a:rPr sz="1700" kern="0" spc="70" dirty="0">
                <a:solidFill>
                  <a:srgbClr val="FFFFFF">
                    <a:alpha val="100000"/>
                  </a:srgbClr>
                </a:solidFill>
                <a:latin typeface="Microsoft YaHei"/>
                <a:ea typeface="Microsoft YaHei"/>
                <a:cs typeface="Microsoft YaHei"/>
              </a:rPr>
              <a:t>1.石版画的绘制</a:t>
            </a:r>
            <a:endParaRPr lang="Microsoft YaHei" altLang="Microsoft YaHei" sz="1700" dirty="0"/>
          </a:p>
        </p:txBody>
      </p:sp>
      <p:sp>
        <p:nvSpPr>
          <p:cNvPr id="1778" name="textbox 1778"/>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、平版版画创作与案例演示</a:t>
            </a:r>
            <a:endParaRPr lang="Microsoft YaHei" altLang="Microsoft YaHei" sz="1500" dirty="0"/>
          </a:p>
        </p:txBody>
      </p:sp>
      <p:sp>
        <p:nvSpPr>
          <p:cNvPr id="1780"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782" name="textbox 1782"/>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4" name="textbox 1784"/>
          <p:cNvSpPr/>
          <p:nvPr/>
        </p:nvSpPr>
        <p:spPr>
          <a:xfrm>
            <a:off x="860962" y="2342651"/>
            <a:ext cx="9822815" cy="2103754"/>
          </a:xfrm>
          <a:prstGeom prst="rect">
            <a:avLst/>
          </a:prstGeom>
        </p:spPr>
        <p:txBody>
          <a:bodyPr vert="horz" wrap="square" lIns="0" tIns="0" rIns="0" bIns="0"/>
          <a:lstStyle/>
          <a:p>
            <a:pPr algn="l" rtl="0" eaLnBrk="0">
              <a:lnSpc>
                <a:spcPct val="83341"/>
              </a:lnSpc>
              <a:tabLst/>
            </a:pPr>
            <a:endParaRPr lang="Arial" altLang="Arial" sz="100" dirty="0"/>
          </a:p>
          <a:p>
            <a:pPr marL="530225" algn="l" rtl="0" eaLnBrk="0">
              <a:lnSpc>
                <a:spcPts val="2022"/>
              </a:lnSpc>
              <a:tabLst/>
            </a:pPr>
            <a:r>
              <a:rPr sz="1300" kern="0" spc="-40" dirty="0">
                <a:solidFill>
                  <a:srgbClr val="000000">
                    <a:alpha val="100000"/>
                  </a:srgbClr>
                </a:solidFill>
                <a:latin typeface="Microsoft YaHei"/>
                <a:ea typeface="Microsoft YaHei"/>
                <a:cs typeface="Microsoft YaHei"/>
              </a:rPr>
              <a:t>（</a:t>
            </a:r>
            <a:r>
              <a:rPr sz="1300" kern="0" spc="-50" dirty="0">
                <a:solidFill>
                  <a:srgbClr val="000000">
                    <a:alpha val="100000"/>
                  </a:srgbClr>
                </a:solidFill>
                <a:latin typeface="Microsoft YaHei"/>
                <a:ea typeface="Microsoft YaHei"/>
                <a:cs typeface="Microsoft YaHei"/>
              </a:rPr>
              <a:t> </a:t>
            </a:r>
            <a:r>
              <a:rPr sz="1300" kern="0" spc="-40" dirty="0">
                <a:solidFill>
                  <a:srgbClr val="000000">
                    <a:alpha val="100000"/>
                  </a:srgbClr>
                </a:solidFill>
                <a:latin typeface="Microsoft YaHei"/>
                <a:ea typeface="Microsoft YaHei"/>
                <a:cs typeface="Microsoft YaHei"/>
              </a:rPr>
              <a:t>3 ）涂胶</a:t>
            </a:r>
            <a:endParaRPr lang="Microsoft YaHei" altLang="Microsoft YaHei" sz="1300" dirty="0"/>
          </a:p>
          <a:p>
            <a:pPr algn="r" rtl="0" eaLnBrk="0">
              <a:lnSpc>
                <a:spcPct val="91000"/>
              </a:lnSpc>
              <a:spcBef>
                <a:spcPts val="754"/>
              </a:spcBef>
              <a:tabLst/>
            </a:pPr>
            <a:r>
              <a:rPr sz="1500" kern="0" spc="90" dirty="0">
                <a:solidFill>
                  <a:srgbClr val="000000">
                    <a:alpha val="100000"/>
                  </a:srgbClr>
                </a:solidFill>
                <a:latin typeface="Microsoft YaHei"/>
                <a:ea typeface="Microsoft YaHei"/>
                <a:cs typeface="Microsoft YaHei"/>
              </a:rPr>
              <a:t>将阿拉伯树胶用水泡好，</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经滤网过滤干净，</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涂在磨好的新石版距离四周沿3～5厘</a:t>
            </a:r>
            <a:r>
              <a:rPr sz="1500" kern="0" spc="80" dirty="0">
                <a:solidFill>
                  <a:srgbClr val="000000">
                    <a:alpha val="100000"/>
                  </a:srgbClr>
                </a:solidFill>
                <a:latin typeface="Microsoft YaHei"/>
                <a:ea typeface="Microsoft YaHei"/>
                <a:cs typeface="Microsoft YaHei"/>
              </a:rPr>
              <a:t>米宽度，</a:t>
            </a:r>
            <a:r>
              <a:rPr sz="1500" kern="0" spc="-1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目的是让印版四</a:t>
            </a:r>
            <a:endParaRPr lang="Microsoft YaHei" altLang="Microsoft YaHei" sz="1500" dirty="0"/>
          </a:p>
          <a:p>
            <a:pPr marL="14604" algn="l" rtl="0" eaLnBrk="0">
              <a:lnSpc>
                <a:spcPts val="2500"/>
              </a:lnSpc>
              <a:tabLst/>
            </a:pPr>
            <a:r>
              <a:rPr sz="1500" kern="0" spc="80" dirty="0">
                <a:solidFill>
                  <a:srgbClr val="000000">
                    <a:alpha val="100000"/>
                  </a:srgbClr>
                </a:solidFill>
                <a:latin typeface="Microsoft YaHei"/>
                <a:ea typeface="Microsoft YaHei"/>
                <a:cs typeface="Microsoft YaHei"/>
              </a:rPr>
              <a:t>周不受油墨沾染，</a:t>
            </a:r>
            <a:r>
              <a:rPr sz="1500" kern="0" spc="-3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待干待用即可</a:t>
            </a:r>
            <a:r>
              <a:rPr sz="1500" kern="0" spc="-2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85000"/>
              </a:lnSpc>
              <a:tabLst/>
            </a:pPr>
            <a:endParaRPr lang="Arial" altLang="Arial" sz="1000" dirty="0"/>
          </a:p>
          <a:p>
            <a:pPr marL="530225" algn="l" rtl="0" eaLnBrk="0">
              <a:lnSpc>
                <a:spcPts val="2022"/>
              </a:lnSpc>
              <a:spcBef>
                <a:spcPts val="421"/>
              </a:spcBef>
              <a:tabLst/>
            </a:pPr>
            <a:r>
              <a:rPr sz="1400" kern="0" spc="-120" dirty="0">
                <a:solidFill>
                  <a:srgbClr val="000000">
                    <a:alpha val="100000"/>
                  </a:srgbClr>
                </a:solidFill>
                <a:latin typeface="Microsoft YaHei"/>
                <a:ea typeface="Microsoft YaHei"/>
                <a:cs typeface="Microsoft YaHei"/>
              </a:rPr>
              <a:t>（</a:t>
            </a:r>
            <a:r>
              <a:rPr sz="1400" kern="0" spc="-140" dirty="0">
                <a:solidFill>
                  <a:srgbClr val="000000">
                    <a:alpha val="100000"/>
                  </a:srgbClr>
                </a:solidFill>
                <a:latin typeface="Microsoft YaHei"/>
                <a:ea typeface="Microsoft YaHei"/>
                <a:cs typeface="Microsoft YaHei"/>
              </a:rPr>
              <a:t> </a:t>
            </a:r>
            <a:r>
              <a:rPr sz="1400" kern="0" spc="-120" dirty="0">
                <a:solidFill>
                  <a:srgbClr val="000000">
                    <a:alpha val="100000"/>
                  </a:srgbClr>
                </a:solidFill>
                <a:latin typeface="Microsoft YaHei"/>
                <a:ea typeface="Microsoft YaHei"/>
                <a:cs typeface="Microsoft YaHei"/>
              </a:rPr>
              <a:t>4</a:t>
            </a:r>
            <a:r>
              <a:rPr sz="1400" kern="0" spc="-70" dirty="0">
                <a:solidFill>
                  <a:srgbClr val="000000">
                    <a:alpha val="100000"/>
                  </a:srgbClr>
                </a:solidFill>
                <a:latin typeface="Microsoft YaHei"/>
                <a:ea typeface="Microsoft YaHei"/>
                <a:cs typeface="Microsoft YaHei"/>
              </a:rPr>
              <a:t> </a:t>
            </a:r>
            <a:r>
              <a:rPr sz="1400" kern="0" spc="-120" dirty="0">
                <a:solidFill>
                  <a:srgbClr val="000000">
                    <a:alpha val="100000"/>
                  </a:srgbClr>
                </a:solidFill>
                <a:latin typeface="Microsoft YaHei"/>
                <a:ea typeface="Microsoft YaHei"/>
                <a:cs typeface="Microsoft YaHei"/>
              </a:rPr>
              <a:t>）转稿</a:t>
            </a:r>
            <a:endParaRPr lang="Microsoft YaHei" altLang="Microsoft YaHei" sz="1400" dirty="0"/>
          </a:p>
          <a:p>
            <a:pPr marL="421005" algn="l" rtl="0" eaLnBrk="0">
              <a:lnSpc>
                <a:spcPct val="90000"/>
              </a:lnSpc>
              <a:spcBef>
                <a:spcPts val="772"/>
              </a:spcBef>
              <a:tabLst/>
            </a:pPr>
            <a:r>
              <a:rPr sz="1500" kern="0" spc="100" dirty="0">
                <a:solidFill>
                  <a:srgbClr val="000000">
                    <a:alpha val="100000"/>
                  </a:srgbClr>
                </a:solidFill>
                <a:latin typeface="Microsoft YaHei"/>
                <a:ea typeface="Microsoft YaHei"/>
                <a:cs typeface="Microsoft YaHei"/>
              </a:rPr>
              <a:t>可以直接在石板上用铅笔</a:t>
            </a:r>
            <a:r>
              <a:rPr sz="1500" kern="0" spc="90" dirty="0">
                <a:solidFill>
                  <a:srgbClr val="000000">
                    <a:alpha val="100000"/>
                  </a:srgbClr>
                </a:solidFill>
                <a:latin typeface="Microsoft YaHei"/>
                <a:ea typeface="Microsoft YaHei"/>
                <a:cs typeface="Microsoft YaHei"/>
              </a:rPr>
              <a:t>起稿，</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也可以使用复写纸将画好的稿子描摹到石版上，</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注意转稿时不要污染到</a:t>
            </a:r>
            <a:endParaRPr lang="Microsoft YaHei" altLang="Microsoft YaHei" sz="1500" dirty="0"/>
          </a:p>
          <a:p>
            <a:pPr marL="12700" algn="l" rtl="0" eaLnBrk="0">
              <a:lnSpc>
                <a:spcPts val="2393"/>
              </a:lnSpc>
              <a:tabLst/>
            </a:pPr>
            <a:r>
              <a:rPr sz="1500" kern="0" spc="60" dirty="0">
                <a:solidFill>
                  <a:srgbClr val="000000">
                    <a:alpha val="100000"/>
                  </a:srgbClr>
                </a:solidFill>
                <a:latin typeface="Microsoft YaHei"/>
                <a:ea typeface="Microsoft YaHei"/>
                <a:cs typeface="Microsoft YaHei"/>
              </a:rPr>
              <a:t>石版表面</a:t>
            </a:r>
            <a:r>
              <a:rPr sz="1500" kern="0" spc="-23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786" name="textbox 1786"/>
          <p:cNvSpPr/>
          <p:nvPr/>
        </p:nvSpPr>
        <p:spPr>
          <a:xfrm>
            <a:off x="861569" y="5027431"/>
            <a:ext cx="9565640" cy="903605"/>
          </a:xfrm>
          <a:prstGeom prst="rect">
            <a:avLst/>
          </a:prstGeom>
        </p:spPr>
        <p:txBody>
          <a:bodyPr vert="horz" wrap="square" lIns="0" tIns="0" rIns="0" bIns="0"/>
          <a:lstStyle/>
          <a:p>
            <a:pPr algn="l" rtl="0" eaLnBrk="0">
              <a:lnSpc>
                <a:spcPct val="83341"/>
              </a:lnSpc>
              <a:tabLst/>
            </a:pPr>
            <a:endParaRPr lang="Arial" altLang="Arial" sz="100" dirty="0"/>
          </a:p>
          <a:p>
            <a:pPr marL="529590" algn="l" rtl="0" eaLnBrk="0">
              <a:lnSpc>
                <a:spcPts val="2022"/>
              </a:lnSpc>
              <a:tabLst/>
            </a:pPr>
            <a:r>
              <a:rPr sz="1300" kern="0" spc="-40" dirty="0">
                <a:solidFill>
                  <a:srgbClr val="000000">
                    <a:alpha val="100000"/>
                  </a:srgbClr>
                </a:solidFill>
                <a:latin typeface="Microsoft YaHei"/>
                <a:ea typeface="Microsoft YaHei"/>
                <a:cs typeface="Microsoft YaHei"/>
              </a:rPr>
              <a:t>（</a:t>
            </a:r>
            <a:r>
              <a:rPr sz="1300" kern="0" spc="-50" dirty="0">
                <a:solidFill>
                  <a:srgbClr val="000000">
                    <a:alpha val="100000"/>
                  </a:srgbClr>
                </a:solidFill>
                <a:latin typeface="Microsoft YaHei"/>
                <a:ea typeface="Microsoft YaHei"/>
                <a:cs typeface="Microsoft YaHei"/>
              </a:rPr>
              <a:t> </a:t>
            </a:r>
            <a:r>
              <a:rPr sz="1300" kern="0" spc="-40" dirty="0">
                <a:solidFill>
                  <a:srgbClr val="000000">
                    <a:alpha val="100000"/>
                  </a:srgbClr>
                </a:solidFill>
                <a:latin typeface="Microsoft YaHei"/>
                <a:ea typeface="Microsoft YaHei"/>
                <a:cs typeface="Microsoft YaHei"/>
              </a:rPr>
              <a:t>5 ）绘版</a:t>
            </a:r>
            <a:endParaRPr lang="Microsoft YaHei" altLang="Microsoft YaHei" sz="1300" dirty="0"/>
          </a:p>
          <a:p>
            <a:pPr algn="r" rtl="0" eaLnBrk="0">
              <a:lnSpc>
                <a:spcPct val="90000"/>
              </a:lnSpc>
              <a:spcBef>
                <a:spcPts val="772"/>
              </a:spcBef>
              <a:tabLst/>
            </a:pPr>
            <a:r>
              <a:rPr sz="1500" kern="0" spc="60" dirty="0">
                <a:solidFill>
                  <a:srgbClr val="000000">
                    <a:alpha val="100000"/>
                  </a:srgbClr>
                </a:solidFill>
                <a:latin typeface="Microsoft YaHei"/>
                <a:ea typeface="Microsoft YaHei"/>
                <a:cs typeface="Microsoft YaHei"/>
              </a:rPr>
              <a:t>在石版上构好形之后就可以正式画稿</a:t>
            </a:r>
            <a:r>
              <a:rPr sz="1500" kern="0" spc="-10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。使用材料是特种铅笔或者石版石墨，</a:t>
            </a:r>
            <a:r>
              <a:rPr sz="1500" kern="0" spc="-32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一般由浅至深，</a:t>
            </a:r>
            <a:r>
              <a:rPr sz="1500" kern="0" spc="-19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由淡到浓</a:t>
            </a:r>
            <a:r>
              <a:rPr sz="1500" kern="0" spc="-25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a:t>
            </a:r>
            <a:endParaRPr lang="Microsoft YaHei" altLang="Microsoft YaHei" sz="1500" dirty="0"/>
          </a:p>
          <a:p>
            <a:pPr marL="12700" algn="l" rtl="0" eaLnBrk="0">
              <a:lnSpc>
                <a:spcPts val="2500"/>
              </a:lnSpc>
              <a:tabLst/>
            </a:pPr>
            <a:r>
              <a:rPr sz="1500" kern="0" spc="90" dirty="0">
                <a:solidFill>
                  <a:srgbClr val="000000">
                    <a:alpha val="100000"/>
                  </a:srgbClr>
                </a:solidFill>
                <a:latin typeface="Microsoft YaHei"/>
                <a:ea typeface="Microsoft YaHei"/>
                <a:cs typeface="Microsoft YaHei"/>
              </a:rPr>
              <a:t>注意绘版时间的控制，</a:t>
            </a:r>
            <a:r>
              <a:rPr sz="1500" kern="0" spc="-28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如果过长或导致绘制版的材料油脂不均匀影响画面效果</a:t>
            </a:r>
            <a:r>
              <a:rPr sz="1500" kern="0" spc="-2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788" name="textbox 1788"/>
          <p:cNvSpPr/>
          <p:nvPr/>
        </p:nvSpPr>
        <p:spPr>
          <a:xfrm>
            <a:off x="230124" y="758952"/>
            <a:ext cx="2628900"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（六）</a:t>
            </a:r>
            <a:r>
              <a:rPr sz="1500" b="1" kern="0" spc="-270" dirty="0">
                <a:solidFill>
                  <a:srgbClr val="FFFFFF">
                    <a:alpha val="100000"/>
                  </a:srgbClr>
                </a:solidFill>
                <a:latin typeface="Microsoft YaHei"/>
                <a:ea typeface="Microsoft YaHei"/>
                <a:cs typeface="Microsoft YaHei"/>
              </a:rPr>
              <a:t> </a:t>
            </a: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石版画的制版与印刷</a:t>
            </a:r>
            <a:endParaRPr lang="Microsoft YaHei" altLang="Microsoft YaHei" sz="1500" dirty="0"/>
          </a:p>
        </p:txBody>
      </p:sp>
      <p:sp>
        <p:nvSpPr>
          <p:cNvPr id="1790" name="textbox 1790"/>
          <p:cNvSpPr/>
          <p:nvPr/>
        </p:nvSpPr>
        <p:spPr>
          <a:xfrm>
            <a:off x="5308091" y="1635252"/>
            <a:ext cx="1757679" cy="368934"/>
          </a:xfrm>
          <a:prstGeom prst="rect">
            <a:avLst/>
          </a:prstGeom>
          <a:solidFill>
            <a:srgbClr val="FC4007"/>
          </a:solidFill>
        </p:spPr>
        <p:txBody>
          <a:bodyPr vert="horz" wrap="square" lIns="0" tIns="0" rIns="0" bIns="0"/>
          <a:lstStyle/>
          <a:p>
            <a:pPr algn="l" rtl="0" eaLnBrk="0">
              <a:lnSpc>
                <a:spcPct val="132000"/>
              </a:lnSpc>
              <a:tabLst/>
            </a:pPr>
            <a:endParaRPr lang="Arial" altLang="Arial" sz="300" dirty="0"/>
          </a:p>
          <a:p>
            <a:pPr marL="114935" algn="l" rtl="0" eaLnBrk="0">
              <a:lnSpc>
                <a:spcPct val="92000"/>
              </a:lnSpc>
              <a:spcBef>
                <a:spcPts val="1"/>
              </a:spcBef>
              <a:tabLst/>
            </a:pPr>
            <a:r>
              <a:rPr sz="1700" kern="0" spc="70" dirty="0">
                <a:solidFill>
                  <a:srgbClr val="FFFFFF">
                    <a:alpha val="100000"/>
                  </a:srgbClr>
                </a:solidFill>
                <a:latin typeface="Microsoft YaHei"/>
                <a:ea typeface="Microsoft YaHei"/>
                <a:cs typeface="Microsoft YaHei"/>
              </a:rPr>
              <a:t>1.石版画的绘制</a:t>
            </a:r>
            <a:endParaRPr lang="Microsoft YaHei" altLang="Microsoft YaHei" sz="1700" dirty="0"/>
          </a:p>
        </p:txBody>
      </p:sp>
      <p:sp>
        <p:nvSpPr>
          <p:cNvPr id="1792" name="textbox 1792"/>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、平版版画创作与案例演示</a:t>
            </a:r>
            <a:endParaRPr lang="Microsoft YaHei" altLang="Microsoft YaHei" sz="1500" dirty="0"/>
          </a:p>
        </p:txBody>
      </p:sp>
      <p:sp>
        <p:nvSpPr>
          <p:cNvPr id="1794"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796" name="textbox 1796"/>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8" name="textbox 1798"/>
          <p:cNvSpPr/>
          <p:nvPr/>
        </p:nvSpPr>
        <p:spPr>
          <a:xfrm>
            <a:off x="863595" y="2851921"/>
            <a:ext cx="9972675" cy="1751329"/>
          </a:xfrm>
          <a:prstGeom prst="rect">
            <a:avLst/>
          </a:prstGeom>
        </p:spPr>
        <p:txBody>
          <a:bodyPr vert="horz" wrap="square" lIns="0" tIns="0" rIns="0" bIns="0"/>
          <a:lstStyle/>
          <a:p>
            <a:pPr algn="l" rtl="0" eaLnBrk="0">
              <a:lnSpc>
                <a:spcPct val="83341"/>
              </a:lnSpc>
              <a:tabLst/>
            </a:pPr>
            <a:endParaRPr lang="Arial" altLang="Arial" sz="100" dirty="0"/>
          </a:p>
          <a:p>
            <a:pPr marL="527050" algn="l" rtl="0" eaLnBrk="0">
              <a:lnSpc>
                <a:spcPts val="2022"/>
              </a:lnSpc>
              <a:tabLst/>
            </a:pPr>
            <a:r>
              <a:rPr sz="1300" kern="0" spc="-50" dirty="0">
                <a:solidFill>
                  <a:srgbClr val="000000">
                    <a:alpha val="100000"/>
                  </a:srgbClr>
                </a:solidFill>
                <a:latin typeface="Microsoft YaHei"/>
                <a:ea typeface="Microsoft YaHei"/>
                <a:cs typeface="Microsoft YaHei"/>
              </a:rPr>
              <a:t>（ 1 ）原理</a:t>
            </a:r>
            <a:endParaRPr lang="Microsoft YaHei" altLang="Microsoft YaHei" sz="1300" dirty="0"/>
          </a:p>
          <a:p>
            <a:pPr algn="l" rtl="0" eaLnBrk="0">
              <a:lnSpc>
                <a:spcPct val="149000"/>
              </a:lnSpc>
              <a:tabLst/>
            </a:pPr>
            <a:endParaRPr lang="Arial" altLang="Arial" sz="1000" dirty="0"/>
          </a:p>
          <a:p>
            <a:pPr algn="l" rtl="0" eaLnBrk="0">
              <a:lnSpc>
                <a:spcPct val="149000"/>
              </a:lnSpc>
              <a:tabLst/>
            </a:pPr>
            <a:endParaRPr lang="Arial" altLang="Arial" sz="1000" dirty="0"/>
          </a:p>
          <a:p>
            <a:pPr algn="r" rtl="0" eaLnBrk="0">
              <a:lnSpc>
                <a:spcPct val="90000"/>
              </a:lnSpc>
              <a:spcBef>
                <a:spcPts val="456"/>
              </a:spcBef>
              <a:tabLst/>
            </a:pPr>
            <a:r>
              <a:rPr sz="1500" kern="0" spc="90" dirty="0">
                <a:solidFill>
                  <a:srgbClr val="000000">
                    <a:alpha val="100000"/>
                  </a:srgbClr>
                </a:solidFill>
                <a:latin typeface="Microsoft YaHei"/>
                <a:ea typeface="Microsoft YaHei"/>
                <a:cs typeface="Microsoft YaHei"/>
              </a:rPr>
              <a:t>石版印刷版的制作是利用酸和胶配合使用，</a:t>
            </a:r>
            <a:r>
              <a:rPr sz="1500" kern="0" spc="-36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将石版上的印制部分和非印制部分转换成亲油区和斥油区</a:t>
            </a:r>
            <a:r>
              <a:rPr sz="1500" kern="0" spc="-1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。腐蚀</a:t>
            </a:r>
            <a:endParaRPr lang="Microsoft YaHei" altLang="Microsoft YaHei" sz="1500" dirty="0"/>
          </a:p>
          <a:p>
            <a:pPr marL="20320" indent="-8254" algn="l" rtl="0" eaLnBrk="0">
              <a:lnSpc>
                <a:spcPct val="164000"/>
              </a:lnSpc>
              <a:spcBef>
                <a:spcPts val="8"/>
              </a:spcBef>
              <a:tabLst/>
            </a:pPr>
            <a:r>
              <a:rPr sz="1500" kern="0" spc="90" dirty="0">
                <a:solidFill>
                  <a:srgbClr val="000000">
                    <a:alpha val="100000"/>
                  </a:srgbClr>
                </a:solidFill>
                <a:latin typeface="Microsoft YaHei"/>
                <a:ea typeface="Microsoft YaHei"/>
                <a:cs typeface="Microsoft YaHei"/>
              </a:rPr>
              <a:t>前用棉球蘸细腻的松香粉，</a:t>
            </a:r>
            <a:r>
              <a:rPr sz="1500" kern="0" spc="-31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轻轻涂于印制图像表面，</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清理多余部分，</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再用棉球蘸滑石粉涂满石版深入到空白处空</a:t>
            </a:r>
            <a:r>
              <a:rPr sz="1500" kern="0" spc="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隙，</a:t>
            </a:r>
            <a:r>
              <a:rPr sz="1500" kern="0" spc="-27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最后清理多余部分</a:t>
            </a:r>
            <a:r>
              <a:rPr sz="1500" kern="0" spc="-1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。目的是增强图像的抗腐蚀能力</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800" name="textbox 1800"/>
          <p:cNvSpPr/>
          <p:nvPr/>
        </p:nvSpPr>
        <p:spPr>
          <a:xfrm>
            <a:off x="230124" y="758952"/>
            <a:ext cx="2628900"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（六）</a:t>
            </a:r>
            <a:r>
              <a:rPr sz="1500" b="1" kern="0" spc="-270" dirty="0">
                <a:solidFill>
                  <a:srgbClr val="FFFFFF">
                    <a:alpha val="100000"/>
                  </a:srgbClr>
                </a:solidFill>
                <a:latin typeface="Microsoft YaHei"/>
                <a:ea typeface="Microsoft YaHei"/>
                <a:cs typeface="Microsoft YaHei"/>
              </a:rPr>
              <a:t> </a:t>
            </a: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石版画的制版与印刷</a:t>
            </a:r>
            <a:endParaRPr lang="Microsoft YaHei" altLang="Microsoft YaHei" sz="1500" dirty="0"/>
          </a:p>
        </p:txBody>
      </p:sp>
      <p:sp>
        <p:nvSpPr>
          <p:cNvPr id="1802" name="textbox 1802"/>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、平版版画创作与案例演示</a:t>
            </a:r>
            <a:endParaRPr lang="Microsoft YaHei" altLang="Microsoft YaHei" sz="1500" dirty="0"/>
          </a:p>
        </p:txBody>
      </p:sp>
      <p:sp>
        <p:nvSpPr>
          <p:cNvPr id="1804" name="textbox 1804"/>
          <p:cNvSpPr/>
          <p:nvPr/>
        </p:nvSpPr>
        <p:spPr>
          <a:xfrm>
            <a:off x="5308091" y="1635252"/>
            <a:ext cx="1300480" cy="368934"/>
          </a:xfrm>
          <a:prstGeom prst="rect">
            <a:avLst/>
          </a:prstGeom>
          <a:solidFill>
            <a:srgbClr val="FC4007"/>
          </a:solidFill>
        </p:spPr>
        <p:txBody>
          <a:bodyPr vert="horz" wrap="square" lIns="0" tIns="0" rIns="0" bIns="0"/>
          <a:lstStyle/>
          <a:p>
            <a:pPr algn="l" rtl="0" eaLnBrk="0">
              <a:lnSpc>
                <a:spcPct val="131000"/>
              </a:lnSpc>
              <a:tabLst/>
            </a:pPr>
            <a:endParaRPr lang="Arial" altLang="Arial" sz="300" dirty="0"/>
          </a:p>
          <a:p>
            <a:pPr marL="105410" algn="l" rtl="0" eaLnBrk="0">
              <a:lnSpc>
                <a:spcPct val="92000"/>
              </a:lnSpc>
              <a:spcBef>
                <a:spcPts val="1"/>
              </a:spcBef>
              <a:tabLst/>
            </a:pPr>
            <a:r>
              <a:rPr sz="1700" kern="0" spc="70" dirty="0">
                <a:solidFill>
                  <a:srgbClr val="FFFFFF">
                    <a:alpha val="100000"/>
                  </a:srgbClr>
                </a:solidFill>
                <a:latin typeface="Microsoft YaHei"/>
                <a:ea typeface="Microsoft YaHei"/>
                <a:cs typeface="Microsoft YaHei"/>
              </a:rPr>
              <a:t>2.腐蚀制版</a:t>
            </a:r>
            <a:endParaRPr lang="Microsoft YaHei" altLang="Microsoft YaHei" sz="1700" dirty="0"/>
          </a:p>
        </p:txBody>
      </p:sp>
      <p:sp>
        <p:nvSpPr>
          <p:cNvPr id="1806"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808" name="textbox 1808"/>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0" name="textbox 1810"/>
          <p:cNvSpPr/>
          <p:nvPr/>
        </p:nvSpPr>
        <p:spPr>
          <a:xfrm>
            <a:off x="859544" y="3014316"/>
            <a:ext cx="9973944" cy="2995929"/>
          </a:xfrm>
          <a:prstGeom prst="rect">
            <a:avLst/>
          </a:prstGeom>
        </p:spPr>
        <p:txBody>
          <a:bodyPr vert="horz" wrap="square" lIns="0" tIns="0" rIns="0" bIns="0"/>
          <a:lstStyle/>
          <a:p>
            <a:pPr algn="l" rtl="0" eaLnBrk="0">
              <a:lnSpc>
                <a:spcPct val="87891"/>
              </a:lnSpc>
              <a:tabLst/>
            </a:pPr>
            <a:endParaRPr lang="Arial" altLang="Arial" sz="100" dirty="0"/>
          </a:p>
          <a:p>
            <a:pPr algn="r" rtl="0" eaLnBrk="0">
              <a:lnSpc>
                <a:spcPct val="90000"/>
              </a:lnSpc>
              <a:tabLst/>
            </a:pPr>
            <a:r>
              <a:rPr sz="1500" kern="0" spc="70" dirty="0">
                <a:solidFill>
                  <a:srgbClr val="000000">
                    <a:alpha val="100000"/>
                  </a:srgbClr>
                </a:solidFill>
                <a:latin typeface="Microsoft YaHei"/>
                <a:ea typeface="Microsoft YaHei"/>
                <a:cs typeface="Microsoft YaHei"/>
              </a:rPr>
              <a:t>①调制阿拉伯树脂胶：</a:t>
            </a:r>
            <a:r>
              <a:rPr sz="1500" kern="0" spc="-31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用热水溶解固体阿拉伯树脂胶，</a:t>
            </a:r>
            <a:r>
              <a:rPr sz="1500" kern="0" spc="-27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当溶液浓稠度呈食用油</a:t>
            </a:r>
            <a:r>
              <a:rPr sz="1500" kern="0" spc="60" dirty="0">
                <a:solidFill>
                  <a:srgbClr val="000000">
                    <a:alpha val="100000"/>
                  </a:srgbClr>
                </a:solidFill>
                <a:latin typeface="Microsoft YaHei"/>
                <a:ea typeface="Microsoft YaHei"/>
                <a:cs typeface="Microsoft YaHei"/>
              </a:rPr>
              <a:t>流淌状，</a:t>
            </a:r>
            <a:r>
              <a:rPr sz="1500" kern="0" spc="-32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再经滤网过滤杂质</a:t>
            </a:r>
            <a:r>
              <a:rPr sz="1500" kern="0" spc="-25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a:t>
            </a:r>
            <a:endParaRPr lang="Microsoft YaHei" altLang="Microsoft YaHei" sz="1500" dirty="0"/>
          </a:p>
          <a:p>
            <a:pPr marL="14604" indent="5714" algn="l" rtl="0" eaLnBrk="0">
              <a:lnSpc>
                <a:spcPct val="139000"/>
              </a:lnSpc>
              <a:spcBef>
                <a:spcPts val="35"/>
              </a:spcBef>
              <a:tabLst/>
            </a:pPr>
            <a:r>
              <a:rPr sz="1500" kern="0" spc="70" dirty="0">
                <a:solidFill>
                  <a:srgbClr val="000000">
                    <a:alpha val="100000"/>
                  </a:srgbClr>
                </a:solidFill>
                <a:latin typeface="Microsoft YaHei"/>
                <a:ea typeface="Microsoft YaHei"/>
                <a:cs typeface="Microsoft YaHei"/>
              </a:rPr>
              <a:t>准备足量阿拉伯树脂胶净液，</a:t>
            </a:r>
            <a:r>
              <a:rPr sz="1500" kern="0" spc="-3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使用</a:t>
            </a:r>
            <a:r>
              <a:rPr sz="1500" kern="0" spc="0" dirty="0">
                <a:solidFill>
                  <a:srgbClr val="000000">
                    <a:alpha val="100000"/>
                  </a:srgbClr>
                </a:solidFill>
                <a:latin typeface="Microsoft YaHei"/>
                <a:ea typeface="Microsoft YaHei"/>
                <a:cs typeface="Microsoft YaHei"/>
              </a:rPr>
              <a:t>PH</a:t>
            </a:r>
            <a:r>
              <a:rPr sz="1500" kern="0" spc="70" dirty="0">
                <a:solidFill>
                  <a:srgbClr val="000000">
                    <a:alpha val="100000"/>
                  </a:srgbClr>
                </a:solidFill>
                <a:latin typeface="Microsoft YaHei"/>
                <a:ea typeface="Microsoft YaHei"/>
                <a:cs typeface="Microsoft YaHei"/>
              </a:rPr>
              <a:t>试纸测量，</a:t>
            </a:r>
            <a:r>
              <a:rPr sz="1500" kern="0" spc="-3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分别配制出</a:t>
            </a:r>
            <a:r>
              <a:rPr sz="1500" kern="0" spc="0" dirty="0">
                <a:solidFill>
                  <a:srgbClr val="000000">
                    <a:alpha val="100000"/>
                  </a:srgbClr>
                </a:solidFill>
                <a:latin typeface="Microsoft YaHei"/>
                <a:ea typeface="Microsoft YaHei"/>
                <a:cs typeface="Microsoft YaHei"/>
              </a:rPr>
              <a:t>PH</a:t>
            </a:r>
            <a:r>
              <a:rPr sz="1500" kern="0" spc="70" dirty="0">
                <a:solidFill>
                  <a:srgbClr val="000000">
                    <a:alpha val="100000"/>
                  </a:srgbClr>
                </a:solidFill>
                <a:latin typeface="Microsoft YaHei"/>
                <a:ea typeface="Microsoft YaHei"/>
                <a:cs typeface="Microsoft YaHei"/>
              </a:rPr>
              <a:t>值为：</a:t>
            </a:r>
            <a:r>
              <a:rPr sz="1500" kern="0" spc="-28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3.5</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、3.0</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、2.5</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、2.0</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、1.5</a:t>
            </a:r>
            <a:r>
              <a:rPr sz="1500" kern="0" spc="60" dirty="0">
                <a:solidFill>
                  <a:srgbClr val="000000">
                    <a:alpha val="100000"/>
                  </a:srgbClr>
                </a:solidFill>
                <a:latin typeface="Microsoft YaHei"/>
                <a:ea typeface="Microsoft YaHei"/>
                <a:cs typeface="Microsoft YaHei"/>
              </a:rPr>
              <a:t>的胶液各一桶   </a:t>
            </a:r>
            <a:r>
              <a:rPr sz="1500" kern="0" spc="40" dirty="0">
                <a:solidFill>
                  <a:srgbClr val="000000">
                    <a:alpha val="100000"/>
                  </a:srgbClr>
                </a:solidFill>
                <a:latin typeface="Microsoft YaHei"/>
                <a:ea typeface="Microsoft YaHei"/>
                <a:cs typeface="Microsoft YaHei"/>
              </a:rPr>
              <a:t>备用</a:t>
            </a:r>
            <a:r>
              <a:rPr sz="1500" kern="0" spc="-25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67000"/>
              </a:lnSpc>
              <a:tabLst/>
            </a:pPr>
            <a:endParaRPr lang="Arial" altLang="Arial" sz="1000" dirty="0"/>
          </a:p>
          <a:p>
            <a:pPr marL="421640" algn="l" rtl="0" eaLnBrk="0">
              <a:lnSpc>
                <a:spcPct val="94000"/>
              </a:lnSpc>
              <a:spcBef>
                <a:spcPts val="453"/>
              </a:spcBef>
              <a:tabLst/>
            </a:pPr>
            <a:r>
              <a:rPr sz="1500" kern="0" spc="90" dirty="0">
                <a:solidFill>
                  <a:srgbClr val="000000">
                    <a:alpha val="100000"/>
                  </a:srgbClr>
                </a:solidFill>
                <a:latin typeface="Microsoft YaHei"/>
                <a:ea typeface="Microsoft YaHei"/>
                <a:cs typeface="Microsoft YaHei"/>
              </a:rPr>
              <a:t>②腐蚀画面一般由浅到深进行</a:t>
            </a:r>
            <a:r>
              <a:rPr sz="1500" kern="0" spc="-16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。首先选择印刷版面绘制的画面极浅色部</a:t>
            </a:r>
            <a:r>
              <a:rPr sz="1500" kern="0" spc="80" dirty="0">
                <a:solidFill>
                  <a:srgbClr val="000000">
                    <a:alpha val="100000"/>
                  </a:srgbClr>
                </a:solidFill>
                <a:latin typeface="Microsoft YaHei"/>
                <a:ea typeface="Microsoft YaHei"/>
                <a:cs typeface="Microsoft YaHei"/>
              </a:rPr>
              <a:t>分以外区域刷净胶，</a:t>
            </a:r>
            <a:r>
              <a:rPr sz="1500" kern="0" spc="-2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印刷版面剩</a:t>
            </a:r>
            <a:endParaRPr lang="Microsoft YaHei" altLang="Microsoft YaHei" sz="1500" dirty="0"/>
          </a:p>
          <a:p>
            <a:pPr marL="14604" algn="l" rtl="0" eaLnBrk="0">
              <a:lnSpc>
                <a:spcPct val="90000"/>
              </a:lnSpc>
              <a:spcBef>
                <a:spcPts val="808"/>
              </a:spcBef>
              <a:tabLst/>
            </a:pPr>
            <a:r>
              <a:rPr sz="1500" kern="0" spc="100" dirty="0">
                <a:solidFill>
                  <a:srgbClr val="000000">
                    <a:alpha val="100000"/>
                  </a:srgbClr>
                </a:solidFill>
                <a:latin typeface="Microsoft YaHei"/>
                <a:ea typeface="Microsoft YaHei"/>
                <a:cs typeface="Microsoft YaHei"/>
              </a:rPr>
              <a:t>余部分刷满</a:t>
            </a:r>
            <a:r>
              <a:rPr sz="1500" kern="0" spc="0" dirty="0">
                <a:solidFill>
                  <a:srgbClr val="000000">
                    <a:alpha val="100000"/>
                  </a:srgbClr>
                </a:solidFill>
                <a:latin typeface="Microsoft YaHei"/>
                <a:ea typeface="Microsoft YaHei"/>
                <a:cs typeface="Microsoft YaHei"/>
              </a:rPr>
              <a:t>PH</a:t>
            </a:r>
            <a:r>
              <a:rPr sz="1500" kern="0" spc="100" dirty="0">
                <a:solidFill>
                  <a:srgbClr val="000000">
                    <a:alpha val="100000"/>
                  </a:srgbClr>
                </a:solidFill>
                <a:latin typeface="Microsoft YaHei"/>
                <a:ea typeface="Microsoft YaHei"/>
                <a:cs typeface="Microsoft YaHei"/>
              </a:rPr>
              <a:t>3.5胶液</a:t>
            </a:r>
            <a:r>
              <a:rPr sz="1500" kern="0" spc="-160" dirty="0">
                <a:solidFill>
                  <a:srgbClr val="000000">
                    <a:alpha val="100000"/>
                  </a:srgbClr>
                </a:solidFill>
                <a:latin typeface="Microsoft YaHei"/>
                <a:ea typeface="Microsoft YaHei"/>
                <a:cs typeface="Microsoft YaHei"/>
              </a:rPr>
              <a:t> </a:t>
            </a:r>
            <a:r>
              <a:rPr sz="1500" kern="0" spc="100" dirty="0">
                <a:solidFill>
                  <a:srgbClr val="000000">
                    <a:alpha val="100000"/>
                  </a:srgbClr>
                </a:solidFill>
                <a:latin typeface="Microsoft YaHei"/>
                <a:ea typeface="Microsoft YaHei"/>
                <a:cs typeface="Microsoft YaHei"/>
              </a:rPr>
              <a:t>。注意进行刷酸胶液</a:t>
            </a:r>
            <a:r>
              <a:rPr sz="1500" kern="0" spc="90" dirty="0">
                <a:solidFill>
                  <a:srgbClr val="000000">
                    <a:alpha val="100000"/>
                  </a:srgbClr>
                </a:solidFill>
                <a:latin typeface="Microsoft YaHei"/>
                <a:ea typeface="Microsoft YaHei"/>
                <a:cs typeface="Microsoft YaHei"/>
              </a:rPr>
              <a:t>之前将刷子蘸满足量胶液，</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保证能够快速且足量地均匀布满整个版</a:t>
            </a:r>
            <a:endParaRPr lang="Microsoft YaHei" altLang="Microsoft YaHei" sz="1500" dirty="0"/>
          </a:p>
          <a:p>
            <a:pPr marL="19050" algn="l" rtl="0" eaLnBrk="0">
              <a:lnSpc>
                <a:spcPts val="2500"/>
              </a:lnSpc>
              <a:tabLst/>
            </a:pPr>
            <a:r>
              <a:rPr sz="1500" kern="0" spc="90" dirty="0">
                <a:solidFill>
                  <a:srgbClr val="000000">
                    <a:alpha val="100000"/>
                  </a:srgbClr>
                </a:solidFill>
                <a:latin typeface="Microsoft YaHei"/>
                <a:ea typeface="Microsoft YaHei"/>
                <a:cs typeface="Microsoft YaHei"/>
              </a:rPr>
              <a:t>面，</a:t>
            </a:r>
            <a:r>
              <a:rPr sz="1500" kern="0" spc="-3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避免版面出现刷痕</a:t>
            </a:r>
            <a:r>
              <a:rPr sz="1500" kern="0" spc="-1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。刷满正版胶液后，</a:t>
            </a:r>
            <a:r>
              <a:rPr sz="1500" kern="0" spc="-3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确</a:t>
            </a:r>
            <a:r>
              <a:rPr sz="1500" kern="0" spc="80" dirty="0">
                <a:solidFill>
                  <a:srgbClr val="000000">
                    <a:alpha val="100000"/>
                  </a:srgbClr>
                </a:solidFill>
                <a:latin typeface="Microsoft YaHei"/>
                <a:ea typeface="Microsoft YaHei"/>
                <a:cs typeface="Microsoft YaHei"/>
              </a:rPr>
              <a:t>保图层接触到新鲜胶液之前，</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务必要不断地横纵往返推刷以确</a:t>
            </a:r>
            <a:endParaRPr lang="Microsoft YaHei" altLang="Microsoft YaHei" sz="1500" dirty="0"/>
          </a:p>
          <a:p>
            <a:pPr marL="12700" algn="l" rtl="0" eaLnBrk="0">
              <a:lnSpc>
                <a:spcPct val="90000"/>
              </a:lnSpc>
              <a:spcBef>
                <a:spcPts val="880"/>
              </a:spcBef>
              <a:tabLst/>
            </a:pPr>
            <a:r>
              <a:rPr sz="1500" kern="0" spc="90" dirty="0">
                <a:solidFill>
                  <a:srgbClr val="000000">
                    <a:alpha val="100000"/>
                  </a:srgbClr>
                </a:solidFill>
                <a:latin typeface="Microsoft YaHei"/>
                <a:ea typeface="Microsoft YaHei"/>
                <a:cs typeface="Microsoft YaHei"/>
              </a:rPr>
              <a:t>保印刷版面稳定</a:t>
            </a:r>
            <a:r>
              <a:rPr sz="1500" kern="0" spc="-16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。印刷版面深色区域</a:t>
            </a:r>
            <a:r>
              <a:rPr sz="1500" kern="0" spc="80" dirty="0">
                <a:solidFill>
                  <a:srgbClr val="000000">
                    <a:alpha val="100000"/>
                  </a:srgbClr>
                </a:solidFill>
                <a:latin typeface="Microsoft YaHei"/>
                <a:ea typeface="Microsoft YaHei"/>
                <a:cs typeface="Microsoft YaHei"/>
              </a:rPr>
              <a:t>用</a:t>
            </a:r>
            <a:r>
              <a:rPr sz="1500" kern="0" spc="0" dirty="0">
                <a:solidFill>
                  <a:srgbClr val="000000">
                    <a:alpha val="100000"/>
                  </a:srgbClr>
                </a:solidFill>
                <a:latin typeface="Microsoft YaHei"/>
                <a:ea typeface="Microsoft YaHei"/>
                <a:cs typeface="Microsoft YaHei"/>
              </a:rPr>
              <a:t>PH</a:t>
            </a:r>
            <a:r>
              <a:rPr sz="1500" kern="0" spc="80" dirty="0">
                <a:solidFill>
                  <a:srgbClr val="000000">
                    <a:alpha val="100000"/>
                  </a:srgbClr>
                </a:solidFill>
                <a:latin typeface="Microsoft YaHei"/>
                <a:ea typeface="Microsoft YaHei"/>
                <a:cs typeface="Microsoft YaHei"/>
              </a:rPr>
              <a:t>值为2.5～</a:t>
            </a:r>
            <a:r>
              <a:rPr sz="1500" kern="0" spc="-2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1.5胶液进行揉涂，</a:t>
            </a:r>
            <a:r>
              <a:rPr sz="1500" kern="0" spc="-1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目的是防止强酸侵入腐蚀，</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影响印刷</a:t>
            </a:r>
            <a:endParaRPr lang="Microsoft YaHei" altLang="Microsoft YaHei" sz="1500" dirty="0"/>
          </a:p>
          <a:p>
            <a:pPr marL="18415" indent="-3810" algn="l" rtl="0" eaLnBrk="0">
              <a:lnSpc>
                <a:spcPct val="143000"/>
              </a:lnSpc>
              <a:spcBef>
                <a:spcPts val="1"/>
              </a:spcBef>
              <a:tabLst/>
            </a:pPr>
            <a:r>
              <a:rPr sz="1500" kern="0" spc="80" dirty="0">
                <a:solidFill>
                  <a:srgbClr val="000000">
                    <a:alpha val="100000"/>
                  </a:srgbClr>
                </a:solidFill>
                <a:latin typeface="Microsoft YaHei"/>
                <a:ea typeface="Microsoft YaHei"/>
                <a:cs typeface="Microsoft YaHei"/>
              </a:rPr>
              <a:t>质量</a:t>
            </a:r>
            <a:r>
              <a:rPr sz="1500" kern="0" spc="-1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。印刷版面腐蚀2～3分钟后，</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用棉布将印刷版面腐</a:t>
            </a:r>
            <a:r>
              <a:rPr sz="1500" kern="0" spc="70" dirty="0">
                <a:solidFill>
                  <a:srgbClr val="000000">
                    <a:alpha val="100000"/>
                  </a:srgbClr>
                </a:solidFill>
                <a:latin typeface="Microsoft YaHei"/>
                <a:ea typeface="Microsoft YaHei"/>
                <a:cs typeface="Microsoft YaHei"/>
              </a:rPr>
              <a:t>蚀液清理干净后再涂刷一层净胶，</a:t>
            </a:r>
            <a:r>
              <a:rPr sz="1500" kern="0" spc="-3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并用手掌在印刷版       </a:t>
            </a:r>
            <a:r>
              <a:rPr sz="1500" kern="0" spc="80" dirty="0">
                <a:solidFill>
                  <a:srgbClr val="000000">
                    <a:alpha val="100000"/>
                  </a:srgbClr>
                </a:solidFill>
                <a:latin typeface="Microsoft YaHei"/>
                <a:ea typeface="Microsoft YaHei"/>
                <a:cs typeface="Microsoft YaHei"/>
              </a:rPr>
              <a:t>面上纵横往返地抹擦，</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一边涂抹一边擦净手掌，</a:t>
            </a:r>
            <a:r>
              <a:rPr sz="1500" kern="0" spc="-31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直至版面形成薄胶，</a:t>
            </a:r>
            <a:r>
              <a:rPr sz="1500" kern="0" spc="-2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晾干使用</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812" name="textbox 1812"/>
          <p:cNvSpPr/>
          <p:nvPr/>
        </p:nvSpPr>
        <p:spPr>
          <a:xfrm>
            <a:off x="230124" y="758952"/>
            <a:ext cx="2628900"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（六）</a:t>
            </a:r>
            <a:r>
              <a:rPr sz="1500" b="1" kern="0" spc="-270" dirty="0">
                <a:solidFill>
                  <a:srgbClr val="FFFFFF">
                    <a:alpha val="100000"/>
                  </a:srgbClr>
                </a:solidFill>
                <a:latin typeface="Microsoft YaHei"/>
                <a:ea typeface="Microsoft YaHei"/>
                <a:cs typeface="Microsoft YaHei"/>
              </a:rPr>
              <a:t> </a:t>
            </a: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石版画的制版与印刷</a:t>
            </a:r>
            <a:endParaRPr lang="Microsoft YaHei" altLang="Microsoft YaHei" sz="1500" dirty="0"/>
          </a:p>
        </p:txBody>
      </p:sp>
      <p:sp>
        <p:nvSpPr>
          <p:cNvPr id="1814" name="textbox 1814"/>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、平版版画创作与案例演示</a:t>
            </a:r>
            <a:endParaRPr lang="Microsoft YaHei" altLang="Microsoft YaHei" sz="1500" dirty="0"/>
          </a:p>
        </p:txBody>
      </p:sp>
      <p:sp>
        <p:nvSpPr>
          <p:cNvPr id="1816" name="textbox 1816"/>
          <p:cNvSpPr/>
          <p:nvPr/>
        </p:nvSpPr>
        <p:spPr>
          <a:xfrm>
            <a:off x="5308091" y="1635252"/>
            <a:ext cx="1300480" cy="368934"/>
          </a:xfrm>
          <a:prstGeom prst="rect">
            <a:avLst/>
          </a:prstGeom>
          <a:solidFill>
            <a:srgbClr val="FC4007"/>
          </a:solidFill>
        </p:spPr>
        <p:txBody>
          <a:bodyPr vert="horz" wrap="square" lIns="0" tIns="0" rIns="0" bIns="0"/>
          <a:lstStyle/>
          <a:p>
            <a:pPr algn="l" rtl="0" eaLnBrk="0">
              <a:lnSpc>
                <a:spcPct val="131000"/>
              </a:lnSpc>
              <a:tabLst/>
            </a:pPr>
            <a:endParaRPr lang="Arial" altLang="Arial" sz="300" dirty="0"/>
          </a:p>
          <a:p>
            <a:pPr marL="105410" algn="l" rtl="0" eaLnBrk="0">
              <a:lnSpc>
                <a:spcPct val="92000"/>
              </a:lnSpc>
              <a:spcBef>
                <a:spcPts val="1"/>
              </a:spcBef>
              <a:tabLst/>
            </a:pPr>
            <a:r>
              <a:rPr sz="1700" kern="0" spc="70" dirty="0">
                <a:solidFill>
                  <a:srgbClr val="FFFFFF">
                    <a:alpha val="100000"/>
                  </a:srgbClr>
                </a:solidFill>
                <a:latin typeface="Microsoft YaHei"/>
                <a:ea typeface="Microsoft YaHei"/>
                <a:cs typeface="Microsoft YaHei"/>
              </a:rPr>
              <a:t>2.腐蚀制版</a:t>
            </a:r>
            <a:endParaRPr lang="Microsoft YaHei" altLang="Microsoft YaHei" sz="1700" dirty="0"/>
          </a:p>
        </p:txBody>
      </p:sp>
      <p:sp>
        <p:nvSpPr>
          <p:cNvPr id="1818" name="textbox 1818"/>
          <p:cNvSpPr/>
          <p:nvPr/>
        </p:nvSpPr>
        <p:spPr>
          <a:xfrm>
            <a:off x="1280145" y="2342651"/>
            <a:ext cx="945514"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300" kern="0" spc="-40" dirty="0">
                <a:solidFill>
                  <a:srgbClr val="000000">
                    <a:alpha val="100000"/>
                  </a:srgbClr>
                </a:solidFill>
                <a:latin typeface="Microsoft YaHei"/>
                <a:ea typeface="Microsoft YaHei"/>
                <a:cs typeface="Microsoft YaHei"/>
              </a:rPr>
              <a:t>（</a:t>
            </a:r>
            <a:r>
              <a:rPr sz="1300" kern="0" spc="-50" dirty="0">
                <a:solidFill>
                  <a:srgbClr val="000000">
                    <a:alpha val="100000"/>
                  </a:srgbClr>
                </a:solidFill>
                <a:latin typeface="Microsoft YaHei"/>
                <a:ea typeface="Microsoft YaHei"/>
                <a:cs typeface="Microsoft YaHei"/>
              </a:rPr>
              <a:t> </a:t>
            </a:r>
            <a:r>
              <a:rPr sz="1300" kern="0" spc="-40" dirty="0">
                <a:solidFill>
                  <a:srgbClr val="000000">
                    <a:alpha val="100000"/>
                  </a:srgbClr>
                </a:solidFill>
                <a:latin typeface="Microsoft YaHei"/>
                <a:ea typeface="Microsoft YaHei"/>
                <a:cs typeface="Microsoft YaHei"/>
              </a:rPr>
              <a:t>2 ）方法</a:t>
            </a:r>
            <a:endParaRPr lang="Microsoft YaHei" altLang="Microsoft YaHei" sz="1300" dirty="0"/>
          </a:p>
        </p:txBody>
      </p:sp>
      <p:sp>
        <p:nvSpPr>
          <p:cNvPr id="1820"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822" name="textbox 1822"/>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4" name="textbox 1824"/>
          <p:cNvSpPr/>
          <p:nvPr/>
        </p:nvSpPr>
        <p:spPr>
          <a:xfrm>
            <a:off x="846302" y="2889193"/>
            <a:ext cx="10135234" cy="1347469"/>
          </a:xfrm>
          <a:prstGeom prst="rect">
            <a:avLst/>
          </a:prstGeom>
        </p:spPr>
        <p:txBody>
          <a:bodyPr vert="horz" wrap="square" lIns="0" tIns="0" rIns="0" bIns="0"/>
          <a:lstStyle/>
          <a:p>
            <a:pPr algn="l" rtl="0" eaLnBrk="0">
              <a:lnSpc>
                <a:spcPct val="83903"/>
              </a:lnSpc>
              <a:tabLst/>
            </a:pPr>
            <a:endParaRPr lang="Arial" altLang="Arial" sz="100" dirty="0"/>
          </a:p>
          <a:p>
            <a:pPr marL="419100" algn="l" rtl="0" eaLnBrk="0">
              <a:lnSpc>
                <a:spcPct val="90000"/>
              </a:lnSpc>
              <a:tabLst/>
            </a:pPr>
            <a:r>
              <a:rPr sz="1500" kern="0" spc="90" dirty="0">
                <a:solidFill>
                  <a:srgbClr val="000000">
                    <a:alpha val="100000"/>
                  </a:srgbClr>
                </a:solidFill>
                <a:latin typeface="Microsoft YaHei"/>
                <a:ea typeface="Microsoft YaHei"/>
                <a:cs typeface="Microsoft YaHei"/>
              </a:rPr>
              <a:t>沥青材料有极强的亲油性，</a:t>
            </a:r>
            <a:r>
              <a:rPr sz="1500" kern="0" spc="-2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因此印刷石版之前需要将印刷版上面的图形部分使用沥青生成一层印刷油层，</a:t>
            </a:r>
            <a:r>
              <a:rPr sz="1500" kern="0" spc="-1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目</a:t>
            </a:r>
            <a:endParaRPr lang="Microsoft YaHei" altLang="Microsoft YaHei" sz="1500" dirty="0"/>
          </a:p>
          <a:p>
            <a:pPr marL="12700" indent="10795" algn="l" rtl="0" eaLnBrk="0">
              <a:lnSpc>
                <a:spcPct val="162000"/>
              </a:lnSpc>
              <a:spcBef>
                <a:spcPts val="41"/>
              </a:spcBef>
              <a:tabLst/>
            </a:pPr>
            <a:r>
              <a:rPr sz="1500" kern="0" spc="80" dirty="0">
                <a:solidFill>
                  <a:srgbClr val="000000">
                    <a:alpha val="100000"/>
                  </a:srgbClr>
                </a:solidFill>
                <a:latin typeface="Microsoft YaHei"/>
                <a:ea typeface="Microsoft YaHei"/>
                <a:cs typeface="Microsoft YaHei"/>
              </a:rPr>
              <a:t>的是增强和统一印刷图形的吸墨力</a:t>
            </a:r>
            <a:r>
              <a:rPr sz="1500" kern="0" spc="-8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。方法是用小块棉布蘸松节油擦除图像部分的笔迹，</a:t>
            </a:r>
            <a:r>
              <a:rPr sz="1500" kern="0" spc="-2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同时在松节油湿润情况下，</a:t>
            </a:r>
            <a:r>
              <a:rPr sz="1500" kern="0" spc="0" dirty="0">
                <a:solidFill>
                  <a:srgbClr val="000000">
                    <a:alpha val="100000"/>
                  </a:srgbClr>
                </a:solidFill>
                <a:latin typeface="Microsoft YaHei"/>
                <a:ea typeface="Microsoft YaHei"/>
                <a:cs typeface="Microsoft YaHei"/>
              </a:rPr>
              <a:t> </a:t>
            </a:r>
            <a:r>
              <a:rPr sz="1500" kern="0" spc="100" dirty="0">
                <a:solidFill>
                  <a:srgbClr val="000000">
                    <a:alpha val="100000"/>
                  </a:srgbClr>
                </a:solidFill>
                <a:latin typeface="Microsoft YaHei"/>
                <a:ea typeface="Microsoft YaHei"/>
                <a:cs typeface="Microsoft YaHei"/>
              </a:rPr>
              <a:t>用棉布块蘸沥青溶液快速而均匀地在印刷版面图像区域涂抹一层</a:t>
            </a:r>
            <a:r>
              <a:rPr sz="1500" kern="0" spc="90" dirty="0">
                <a:solidFill>
                  <a:srgbClr val="000000">
                    <a:alpha val="100000"/>
                  </a:srgbClr>
                </a:solidFill>
                <a:latin typeface="Microsoft YaHei"/>
                <a:ea typeface="Microsoft YaHei"/>
                <a:cs typeface="Microsoft YaHei"/>
              </a:rPr>
              <a:t>沥青，</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并迅速用吸足水的毛巾在印刷版面图像区</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域及周边蹭</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、按，</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沾去多余的沥青溶液</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。把印刷版面非图像区域的沥青完全洗净，</a:t>
            </a:r>
            <a:r>
              <a:rPr sz="1500" kern="0" spc="-3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用湿润的毛巾盖住版面</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826" name="textbox 1826"/>
          <p:cNvSpPr/>
          <p:nvPr/>
        </p:nvSpPr>
        <p:spPr>
          <a:xfrm>
            <a:off x="230124" y="758952"/>
            <a:ext cx="2628900"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（六）</a:t>
            </a:r>
            <a:r>
              <a:rPr sz="1500" b="1" kern="0" spc="-270" dirty="0">
                <a:solidFill>
                  <a:srgbClr val="FFFFFF">
                    <a:alpha val="100000"/>
                  </a:srgbClr>
                </a:solidFill>
                <a:latin typeface="Microsoft YaHei"/>
                <a:ea typeface="Microsoft YaHei"/>
                <a:cs typeface="Microsoft YaHei"/>
              </a:rPr>
              <a:t> </a:t>
            </a: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石版画的制版与印刷</a:t>
            </a:r>
            <a:endParaRPr lang="Microsoft YaHei" altLang="Microsoft YaHei" sz="1500" dirty="0"/>
          </a:p>
        </p:txBody>
      </p:sp>
      <p:sp>
        <p:nvSpPr>
          <p:cNvPr id="1828" name="textbox 1828"/>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、平版版画创作与案例演示</a:t>
            </a:r>
            <a:endParaRPr lang="Microsoft YaHei" altLang="Microsoft YaHei" sz="1500" dirty="0"/>
          </a:p>
        </p:txBody>
      </p:sp>
      <p:sp>
        <p:nvSpPr>
          <p:cNvPr id="1830" name="textbox 1830"/>
          <p:cNvSpPr/>
          <p:nvPr/>
        </p:nvSpPr>
        <p:spPr>
          <a:xfrm>
            <a:off x="5308091" y="1635252"/>
            <a:ext cx="1071880" cy="368934"/>
          </a:xfrm>
          <a:prstGeom prst="rect">
            <a:avLst/>
          </a:prstGeom>
          <a:solidFill>
            <a:srgbClr val="FC4007"/>
          </a:solidFill>
        </p:spPr>
        <p:txBody>
          <a:bodyPr vert="horz" wrap="square" lIns="0" tIns="0" rIns="0" bIns="0"/>
          <a:lstStyle/>
          <a:p>
            <a:pPr algn="l" rtl="0" eaLnBrk="0">
              <a:lnSpc>
                <a:spcPct val="105000"/>
              </a:lnSpc>
              <a:tabLst/>
            </a:pPr>
            <a:endParaRPr lang="Arial" altLang="Arial" sz="400" dirty="0"/>
          </a:p>
          <a:p>
            <a:pPr marL="103504" algn="l" rtl="0" eaLnBrk="0">
              <a:lnSpc>
                <a:spcPct val="90000"/>
              </a:lnSpc>
              <a:tabLst/>
            </a:pPr>
            <a:r>
              <a:rPr sz="1700" kern="0" spc="70" dirty="0">
                <a:solidFill>
                  <a:srgbClr val="FFFFFF">
                    <a:alpha val="100000"/>
                  </a:srgbClr>
                </a:solidFill>
                <a:latin typeface="Microsoft YaHei"/>
                <a:ea typeface="Microsoft YaHei"/>
                <a:cs typeface="Microsoft YaHei"/>
              </a:rPr>
              <a:t>3.换沥青</a:t>
            </a:r>
            <a:endParaRPr lang="Microsoft YaHei" altLang="Microsoft YaHei" sz="1700" dirty="0"/>
          </a:p>
        </p:txBody>
      </p:sp>
      <p:sp>
        <p:nvSpPr>
          <p:cNvPr id="1832"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834" name="textbox 1834"/>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6" name="textbox 1836"/>
          <p:cNvSpPr/>
          <p:nvPr/>
        </p:nvSpPr>
        <p:spPr>
          <a:xfrm>
            <a:off x="859139" y="2889193"/>
            <a:ext cx="10138409" cy="1347469"/>
          </a:xfrm>
          <a:prstGeom prst="rect">
            <a:avLst/>
          </a:prstGeom>
        </p:spPr>
        <p:txBody>
          <a:bodyPr vert="horz" wrap="square" lIns="0" tIns="0" rIns="0" bIns="0"/>
          <a:lstStyle/>
          <a:p>
            <a:pPr algn="l" rtl="0" eaLnBrk="0">
              <a:lnSpc>
                <a:spcPct val="84841"/>
              </a:lnSpc>
              <a:tabLst/>
            </a:pPr>
            <a:endParaRPr lang="Arial" altLang="Arial" sz="100" dirty="0"/>
          </a:p>
          <a:p>
            <a:pPr marL="419734" algn="l" rtl="0" eaLnBrk="0">
              <a:lnSpc>
                <a:spcPct val="84000"/>
              </a:lnSpc>
              <a:tabLst/>
            </a:pPr>
            <a:r>
              <a:rPr sz="1500" kern="0" spc="90" dirty="0">
                <a:solidFill>
                  <a:srgbClr val="000000">
                    <a:alpha val="100000"/>
                  </a:srgbClr>
                </a:solidFill>
                <a:latin typeface="Microsoft YaHei"/>
                <a:ea typeface="Microsoft YaHei"/>
                <a:cs typeface="Microsoft YaHei"/>
              </a:rPr>
              <a:t>换墨是指将印刷版图像上面的沥青转换成印刷油墨</a:t>
            </a:r>
            <a:r>
              <a:rPr sz="1500" kern="0" spc="-16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。方法是首先</a:t>
            </a:r>
            <a:r>
              <a:rPr sz="1500" kern="0" spc="80" dirty="0">
                <a:solidFill>
                  <a:srgbClr val="000000">
                    <a:alpha val="100000"/>
                  </a:srgbClr>
                </a:solidFill>
                <a:latin typeface="Microsoft YaHei"/>
                <a:ea typeface="Microsoft YaHei"/>
                <a:cs typeface="Microsoft YaHei"/>
              </a:rPr>
              <a:t>将石版印刷油墨调好</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。调墨方法与油印木版</a:t>
            </a:r>
            <a:endParaRPr lang="Microsoft YaHei" altLang="Microsoft YaHei" sz="1500" dirty="0"/>
          </a:p>
          <a:p>
            <a:pPr marL="12700" indent="5714" algn="l" rtl="0" eaLnBrk="0">
              <a:lnSpc>
                <a:spcPct val="164000"/>
              </a:lnSpc>
              <a:spcBef>
                <a:spcPts val="40"/>
              </a:spcBef>
              <a:tabLst/>
            </a:pPr>
            <a:r>
              <a:rPr sz="1500" kern="0" spc="90" dirty="0">
                <a:solidFill>
                  <a:srgbClr val="000000">
                    <a:alpha val="100000"/>
                  </a:srgbClr>
                </a:solidFill>
                <a:latin typeface="Microsoft YaHei"/>
                <a:ea typeface="Microsoft YaHei"/>
                <a:cs typeface="Microsoft YaHei"/>
              </a:rPr>
              <a:t>墨的调法一致</a:t>
            </a:r>
            <a:r>
              <a:rPr sz="1500" kern="0" spc="-16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。将调</a:t>
            </a:r>
            <a:r>
              <a:rPr sz="1500" kern="0" spc="80" dirty="0">
                <a:solidFill>
                  <a:srgbClr val="000000">
                    <a:alpha val="100000"/>
                  </a:srgbClr>
                </a:solidFill>
                <a:latin typeface="Microsoft YaHei"/>
                <a:ea typeface="Microsoft YaHei"/>
                <a:cs typeface="Microsoft YaHei"/>
              </a:rPr>
              <a:t>好的墨均匀地滚到油墨滚上后，</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用墨滚在印刷版面上往返滚动，</a:t>
            </a:r>
            <a:r>
              <a:rPr sz="1500" kern="0" spc="-30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墨滚只需轻轻扫过版面即可，</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伴随着往返滚动的过程，</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还需边加墨边观察版面图像的显像效果，</a:t>
            </a:r>
            <a:r>
              <a:rPr sz="1500" kern="0" spc="-31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直到印刷版面图像清晰，</a:t>
            </a:r>
            <a:r>
              <a:rPr sz="1500" kern="0" spc="-28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呈现画稿样貌即换模</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完成</a:t>
            </a:r>
            <a:r>
              <a:rPr sz="1500" kern="0" spc="-16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。注意换墨过程中做到边上墨</a:t>
            </a:r>
            <a:r>
              <a:rPr sz="1500" kern="0" spc="80" dirty="0">
                <a:solidFill>
                  <a:srgbClr val="000000">
                    <a:alpha val="100000"/>
                  </a:srgbClr>
                </a:solidFill>
                <a:latin typeface="Microsoft YaHei"/>
                <a:ea typeface="Microsoft YaHei"/>
                <a:cs typeface="Microsoft YaHei"/>
              </a:rPr>
              <a:t>边湿润印刷版面，</a:t>
            </a:r>
            <a:r>
              <a:rPr sz="1500" kern="0" spc="-31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要始终保持印刷版面的湿润性</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838" name="textbox 1838"/>
          <p:cNvSpPr/>
          <p:nvPr/>
        </p:nvSpPr>
        <p:spPr>
          <a:xfrm>
            <a:off x="230124" y="758952"/>
            <a:ext cx="2628900"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（六）</a:t>
            </a:r>
            <a:r>
              <a:rPr sz="1500" b="1" kern="0" spc="-270" dirty="0">
                <a:solidFill>
                  <a:srgbClr val="FFFFFF">
                    <a:alpha val="100000"/>
                  </a:srgbClr>
                </a:solidFill>
                <a:latin typeface="Microsoft YaHei"/>
                <a:ea typeface="Microsoft YaHei"/>
                <a:cs typeface="Microsoft YaHei"/>
              </a:rPr>
              <a:t> </a:t>
            </a: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石版画的制版与印刷</a:t>
            </a:r>
            <a:endParaRPr lang="Microsoft YaHei" altLang="Microsoft YaHei" sz="1500" dirty="0"/>
          </a:p>
        </p:txBody>
      </p:sp>
      <p:sp>
        <p:nvSpPr>
          <p:cNvPr id="1840" name="textbox 1840"/>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、平版版画创作与案例演示</a:t>
            </a:r>
            <a:endParaRPr lang="Microsoft YaHei" altLang="Microsoft YaHei" sz="1500" dirty="0"/>
          </a:p>
        </p:txBody>
      </p:sp>
      <p:sp>
        <p:nvSpPr>
          <p:cNvPr id="1842" name="textbox 1842"/>
          <p:cNvSpPr/>
          <p:nvPr/>
        </p:nvSpPr>
        <p:spPr>
          <a:xfrm>
            <a:off x="5308091" y="1635252"/>
            <a:ext cx="1300480" cy="368934"/>
          </a:xfrm>
          <a:prstGeom prst="rect">
            <a:avLst/>
          </a:prstGeom>
          <a:solidFill>
            <a:srgbClr val="FC4007"/>
          </a:solidFill>
        </p:spPr>
        <p:txBody>
          <a:bodyPr vert="horz" wrap="square" lIns="0" tIns="0" rIns="0" bIns="0"/>
          <a:lstStyle/>
          <a:p>
            <a:pPr algn="l" rtl="0" eaLnBrk="0">
              <a:lnSpc>
                <a:spcPct val="104000"/>
              </a:lnSpc>
              <a:tabLst/>
            </a:pPr>
            <a:endParaRPr lang="Arial" altLang="Arial" sz="400" dirty="0"/>
          </a:p>
          <a:p>
            <a:pPr marL="99694" algn="l" rtl="0" eaLnBrk="0">
              <a:lnSpc>
                <a:spcPct val="91000"/>
              </a:lnSpc>
              <a:spcBef>
                <a:spcPts val="1"/>
              </a:spcBef>
              <a:tabLst/>
            </a:pPr>
            <a:r>
              <a:rPr sz="1700" kern="0" spc="80" dirty="0">
                <a:solidFill>
                  <a:srgbClr val="FFFFFF">
                    <a:alpha val="100000"/>
                  </a:srgbClr>
                </a:solidFill>
                <a:latin typeface="Microsoft YaHei"/>
                <a:ea typeface="Microsoft YaHei"/>
                <a:cs typeface="Microsoft YaHei"/>
              </a:rPr>
              <a:t>4.换墨制版</a:t>
            </a:r>
            <a:endParaRPr lang="Microsoft YaHei" altLang="Microsoft YaHei" sz="1700" dirty="0"/>
          </a:p>
        </p:txBody>
      </p:sp>
      <p:sp>
        <p:nvSpPr>
          <p:cNvPr id="1844"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846" name="textbox 1846"/>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8" name="textbox 1848"/>
          <p:cNvSpPr/>
          <p:nvPr/>
        </p:nvSpPr>
        <p:spPr>
          <a:xfrm>
            <a:off x="860962" y="2889193"/>
            <a:ext cx="9975215" cy="981710"/>
          </a:xfrm>
          <a:prstGeom prst="rect">
            <a:avLst/>
          </a:prstGeom>
        </p:spPr>
        <p:txBody>
          <a:bodyPr vert="horz" wrap="square" lIns="0" tIns="0" rIns="0" bIns="0"/>
          <a:lstStyle/>
          <a:p>
            <a:pPr algn="l" rtl="0" eaLnBrk="0">
              <a:lnSpc>
                <a:spcPct val="84841"/>
              </a:lnSpc>
              <a:tabLst/>
            </a:pPr>
            <a:endParaRPr lang="Arial" altLang="Arial" sz="100" dirty="0"/>
          </a:p>
          <a:p>
            <a:pPr algn="r" rtl="0" eaLnBrk="0">
              <a:lnSpc>
                <a:spcPct val="84000"/>
              </a:lnSpc>
              <a:tabLst/>
            </a:pPr>
            <a:r>
              <a:rPr sz="1500" kern="0" spc="90" dirty="0">
                <a:solidFill>
                  <a:srgbClr val="000000">
                    <a:alpha val="100000"/>
                  </a:srgbClr>
                </a:solidFill>
                <a:latin typeface="Microsoft YaHei"/>
                <a:ea typeface="Microsoft YaHei"/>
                <a:cs typeface="Microsoft YaHei"/>
              </a:rPr>
              <a:t>二次腐蚀的作用是确保版面亲水部分和亲油部分的稳定</a:t>
            </a:r>
            <a:r>
              <a:rPr sz="1500" kern="0" spc="80" dirty="0">
                <a:solidFill>
                  <a:srgbClr val="000000">
                    <a:alpha val="100000"/>
                  </a:srgbClr>
                </a:solidFill>
                <a:latin typeface="Microsoft YaHei"/>
                <a:ea typeface="Microsoft YaHei"/>
                <a:cs typeface="Microsoft YaHei"/>
              </a:rPr>
              <a:t>性</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。第二次腐蚀的方法与第一次相同</a:t>
            </a:r>
            <a:r>
              <a:rPr sz="1500" kern="0" spc="-1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。注意腐蚀液的</a:t>
            </a:r>
            <a:endParaRPr lang="Microsoft YaHei" altLang="Microsoft YaHei" sz="1500" dirty="0"/>
          </a:p>
          <a:p>
            <a:pPr marL="12700" indent="4444" algn="l" rtl="0" eaLnBrk="0">
              <a:lnSpc>
                <a:spcPct val="167000"/>
              </a:lnSpc>
              <a:spcBef>
                <a:spcPts val="4"/>
              </a:spcBef>
              <a:tabLst/>
            </a:pPr>
            <a:r>
              <a:rPr sz="1500" kern="0" spc="80" dirty="0">
                <a:solidFill>
                  <a:srgbClr val="000000">
                    <a:alpha val="100000"/>
                  </a:srgbClr>
                </a:solidFill>
                <a:latin typeface="Microsoft YaHei"/>
                <a:ea typeface="Microsoft YaHei"/>
                <a:cs typeface="Microsoft YaHei"/>
              </a:rPr>
              <a:t>强度要根据第一次腐蚀程度和打墨效果确定，</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如果腐蚀强</a:t>
            </a:r>
            <a:r>
              <a:rPr sz="1500" kern="0" spc="-1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、打墨慢，</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那么用弱腐蚀液，</a:t>
            </a:r>
            <a:r>
              <a:rPr sz="1500" kern="0" spc="-3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反之则用强腐蚀液</a:t>
            </a:r>
            <a:r>
              <a:rPr sz="1500" kern="0" spc="-16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。如果</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腐蚀适当，</a:t>
            </a:r>
            <a:r>
              <a:rPr sz="1500" kern="0" spc="-21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印刷版图像画面还原好，</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那么就用较弱的腐蚀液</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850" name="textbox 1850"/>
          <p:cNvSpPr/>
          <p:nvPr/>
        </p:nvSpPr>
        <p:spPr>
          <a:xfrm>
            <a:off x="230124" y="758952"/>
            <a:ext cx="2628900"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（六）</a:t>
            </a:r>
            <a:r>
              <a:rPr sz="1500" b="1" kern="0" spc="-270" dirty="0">
                <a:solidFill>
                  <a:srgbClr val="FFFFFF">
                    <a:alpha val="100000"/>
                  </a:srgbClr>
                </a:solidFill>
                <a:latin typeface="Microsoft YaHei"/>
                <a:ea typeface="Microsoft YaHei"/>
                <a:cs typeface="Microsoft YaHei"/>
              </a:rPr>
              <a:t> </a:t>
            </a: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石版画的制版与印刷</a:t>
            </a:r>
            <a:endParaRPr lang="Microsoft YaHei" altLang="Microsoft YaHei" sz="1500" dirty="0"/>
          </a:p>
        </p:txBody>
      </p:sp>
      <p:sp>
        <p:nvSpPr>
          <p:cNvPr id="1852" name="textbox 1852"/>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、平版版画创作与案例演示</a:t>
            </a:r>
            <a:endParaRPr lang="Microsoft YaHei" altLang="Microsoft YaHei" sz="1500" dirty="0"/>
          </a:p>
        </p:txBody>
      </p:sp>
      <p:sp>
        <p:nvSpPr>
          <p:cNvPr id="1854" name="textbox 1854"/>
          <p:cNvSpPr/>
          <p:nvPr/>
        </p:nvSpPr>
        <p:spPr>
          <a:xfrm>
            <a:off x="5308091" y="1635252"/>
            <a:ext cx="1300480" cy="368934"/>
          </a:xfrm>
          <a:prstGeom prst="rect">
            <a:avLst/>
          </a:prstGeom>
          <a:solidFill>
            <a:srgbClr val="FC4007"/>
          </a:solidFill>
        </p:spPr>
        <p:txBody>
          <a:bodyPr vert="horz" wrap="square" lIns="0" tIns="0" rIns="0" bIns="0"/>
          <a:lstStyle/>
          <a:p>
            <a:pPr algn="l" rtl="0" eaLnBrk="0">
              <a:lnSpc>
                <a:spcPct val="102000"/>
              </a:lnSpc>
              <a:tabLst/>
            </a:pPr>
            <a:endParaRPr lang="Arial" altLang="Arial" sz="400" dirty="0"/>
          </a:p>
          <a:p>
            <a:pPr marL="104775" algn="l" rtl="0" eaLnBrk="0">
              <a:lnSpc>
                <a:spcPct val="90000"/>
              </a:lnSpc>
              <a:spcBef>
                <a:spcPts val="2"/>
              </a:spcBef>
              <a:tabLst/>
            </a:pPr>
            <a:r>
              <a:rPr sz="1700" kern="0" spc="70" dirty="0">
                <a:solidFill>
                  <a:srgbClr val="FFFFFF">
                    <a:alpha val="100000"/>
                  </a:srgbClr>
                </a:solidFill>
                <a:latin typeface="Microsoft YaHei"/>
                <a:ea typeface="Microsoft YaHei"/>
                <a:cs typeface="Microsoft YaHei"/>
              </a:rPr>
              <a:t>5.二次腐蚀</a:t>
            </a:r>
            <a:endParaRPr lang="Microsoft YaHei" altLang="Microsoft YaHei" sz="1700" dirty="0"/>
          </a:p>
        </p:txBody>
      </p:sp>
      <p:sp>
        <p:nvSpPr>
          <p:cNvPr id="1856"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858" name="textbox 1858"/>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0" name="textbox 1860"/>
          <p:cNvSpPr/>
          <p:nvPr/>
        </p:nvSpPr>
        <p:spPr>
          <a:xfrm>
            <a:off x="807622" y="2159136"/>
            <a:ext cx="9975215" cy="3926204"/>
          </a:xfrm>
          <a:prstGeom prst="rect">
            <a:avLst/>
          </a:prstGeom>
        </p:spPr>
        <p:txBody>
          <a:bodyPr vert="horz" wrap="square" lIns="0" tIns="0" rIns="0" bIns="0"/>
          <a:lstStyle/>
          <a:p>
            <a:pPr algn="l" rtl="0" eaLnBrk="0">
              <a:lnSpc>
                <a:spcPct val="83341"/>
              </a:lnSpc>
              <a:tabLst/>
            </a:pPr>
            <a:endParaRPr lang="Arial" altLang="Arial" sz="100" dirty="0"/>
          </a:p>
          <a:p>
            <a:pPr marL="530225" algn="l" rtl="0" eaLnBrk="0">
              <a:lnSpc>
                <a:spcPts val="2022"/>
              </a:lnSpc>
              <a:tabLst/>
            </a:pPr>
            <a:r>
              <a:rPr sz="1300" kern="0" spc="-60" dirty="0">
                <a:solidFill>
                  <a:srgbClr val="000000">
                    <a:alpha val="100000"/>
                  </a:srgbClr>
                </a:solidFill>
                <a:latin typeface="Microsoft YaHei"/>
                <a:ea typeface="Microsoft YaHei"/>
                <a:cs typeface="Microsoft YaHei"/>
              </a:rPr>
              <a:t>（ 1 ）</a:t>
            </a:r>
            <a:r>
              <a:rPr sz="1300" kern="0" spc="-260" dirty="0">
                <a:solidFill>
                  <a:srgbClr val="000000">
                    <a:alpha val="100000"/>
                  </a:srgbClr>
                </a:solidFill>
                <a:latin typeface="Microsoft YaHei"/>
                <a:ea typeface="Microsoft YaHei"/>
                <a:cs typeface="Microsoft YaHei"/>
              </a:rPr>
              <a:t> </a:t>
            </a:r>
            <a:r>
              <a:rPr sz="1300" kern="0" spc="-60" dirty="0">
                <a:solidFill>
                  <a:srgbClr val="000000">
                    <a:alpha val="100000"/>
                  </a:srgbClr>
                </a:solidFill>
                <a:latin typeface="Microsoft YaHei"/>
                <a:ea typeface="Microsoft YaHei"/>
                <a:cs typeface="Microsoft YaHei"/>
              </a:rPr>
              <a:t>闷纸</a:t>
            </a:r>
            <a:endParaRPr lang="Microsoft YaHei" altLang="Microsoft YaHei" sz="1300" dirty="0"/>
          </a:p>
          <a:p>
            <a:pPr marL="425450" algn="l" rtl="0" eaLnBrk="0">
              <a:lnSpc>
                <a:spcPct val="99000"/>
              </a:lnSpc>
              <a:spcBef>
                <a:spcPts val="1137"/>
              </a:spcBef>
              <a:tabLst/>
            </a:pPr>
            <a:r>
              <a:rPr sz="1500" kern="0" spc="90" dirty="0">
                <a:solidFill>
                  <a:srgbClr val="000000">
                    <a:alpha val="100000"/>
                  </a:srgbClr>
                </a:solidFill>
                <a:latin typeface="Microsoft YaHei"/>
                <a:ea typeface="Microsoft YaHei"/>
                <a:cs typeface="Microsoft YaHei"/>
              </a:rPr>
              <a:t>准备一个足够包裹石版印纸大小的密封塑料袋</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。将印纸单面润湿之后，</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装入塑料袋内保持湿度</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a:p>
            <a:pPr marL="530225" algn="l" rtl="0" eaLnBrk="0">
              <a:lnSpc>
                <a:spcPts val="2022"/>
              </a:lnSpc>
              <a:spcBef>
                <a:spcPts val="819"/>
              </a:spcBef>
              <a:tabLst/>
            </a:pPr>
            <a:r>
              <a:rPr sz="1300" kern="0" spc="-40" dirty="0">
                <a:solidFill>
                  <a:srgbClr val="000000">
                    <a:alpha val="100000"/>
                  </a:srgbClr>
                </a:solidFill>
                <a:latin typeface="Microsoft YaHei"/>
                <a:ea typeface="Microsoft YaHei"/>
                <a:cs typeface="Microsoft YaHei"/>
              </a:rPr>
              <a:t>（</a:t>
            </a:r>
            <a:r>
              <a:rPr sz="1300" kern="0" spc="-50" dirty="0">
                <a:solidFill>
                  <a:srgbClr val="000000">
                    <a:alpha val="100000"/>
                  </a:srgbClr>
                </a:solidFill>
                <a:latin typeface="Microsoft YaHei"/>
                <a:ea typeface="Microsoft YaHei"/>
                <a:cs typeface="Microsoft YaHei"/>
              </a:rPr>
              <a:t> </a:t>
            </a:r>
            <a:r>
              <a:rPr sz="1300" kern="0" spc="-40" dirty="0">
                <a:solidFill>
                  <a:srgbClr val="000000">
                    <a:alpha val="100000"/>
                  </a:srgbClr>
                </a:solidFill>
                <a:latin typeface="Microsoft YaHei"/>
                <a:ea typeface="Microsoft YaHei"/>
                <a:cs typeface="Microsoft YaHei"/>
              </a:rPr>
              <a:t>2 ）调墨</a:t>
            </a:r>
            <a:endParaRPr lang="Microsoft YaHei" altLang="Microsoft YaHei" sz="1300" dirty="0"/>
          </a:p>
          <a:p>
            <a:pPr marL="420369" algn="l" rtl="0" eaLnBrk="0">
              <a:lnSpc>
                <a:spcPct val="92000"/>
              </a:lnSpc>
              <a:spcBef>
                <a:spcPts val="1160"/>
              </a:spcBef>
              <a:tabLst/>
            </a:pPr>
            <a:r>
              <a:rPr sz="1500" kern="0" spc="90" dirty="0">
                <a:solidFill>
                  <a:srgbClr val="000000">
                    <a:alpha val="100000"/>
                  </a:srgbClr>
                </a:solidFill>
                <a:latin typeface="Microsoft YaHei"/>
                <a:ea typeface="Microsoft YaHei"/>
                <a:cs typeface="Microsoft YaHei"/>
              </a:rPr>
              <a:t>调模方法与油印木刻</a:t>
            </a:r>
            <a:r>
              <a:rPr sz="1500" kern="0" spc="80" dirty="0">
                <a:solidFill>
                  <a:srgbClr val="000000">
                    <a:alpha val="100000"/>
                  </a:srgbClr>
                </a:solidFill>
                <a:latin typeface="Microsoft YaHei"/>
                <a:ea typeface="Microsoft YaHei"/>
                <a:cs typeface="Microsoft YaHei"/>
              </a:rPr>
              <a:t>方法一致</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a:p>
            <a:pPr marL="530225" algn="l" rtl="0" eaLnBrk="0">
              <a:lnSpc>
                <a:spcPts val="2022"/>
              </a:lnSpc>
              <a:spcBef>
                <a:spcPts val="922"/>
              </a:spcBef>
              <a:tabLst/>
            </a:pPr>
            <a:r>
              <a:rPr sz="1300" kern="0" spc="-40" dirty="0">
                <a:solidFill>
                  <a:srgbClr val="000000">
                    <a:alpha val="100000"/>
                  </a:srgbClr>
                </a:solidFill>
                <a:latin typeface="Microsoft YaHei"/>
                <a:ea typeface="Microsoft YaHei"/>
                <a:cs typeface="Microsoft YaHei"/>
              </a:rPr>
              <a:t>（</a:t>
            </a:r>
            <a:r>
              <a:rPr sz="1300" kern="0" spc="-50" dirty="0">
                <a:solidFill>
                  <a:srgbClr val="000000">
                    <a:alpha val="100000"/>
                  </a:srgbClr>
                </a:solidFill>
                <a:latin typeface="Microsoft YaHei"/>
                <a:ea typeface="Microsoft YaHei"/>
                <a:cs typeface="Microsoft YaHei"/>
              </a:rPr>
              <a:t> </a:t>
            </a:r>
            <a:r>
              <a:rPr sz="1300" kern="0" spc="-40" dirty="0">
                <a:solidFill>
                  <a:srgbClr val="000000">
                    <a:alpha val="100000"/>
                  </a:srgbClr>
                </a:solidFill>
                <a:latin typeface="Microsoft YaHei"/>
                <a:ea typeface="Microsoft YaHei"/>
                <a:cs typeface="Microsoft YaHei"/>
              </a:rPr>
              <a:t>3 ）调压</a:t>
            </a:r>
            <a:endParaRPr lang="Microsoft YaHei" altLang="Microsoft YaHei" sz="1300" dirty="0"/>
          </a:p>
          <a:p>
            <a:pPr marL="419734" algn="l" rtl="0" eaLnBrk="0">
              <a:lnSpc>
                <a:spcPct val="98000"/>
              </a:lnSpc>
              <a:spcBef>
                <a:spcPts val="1156"/>
              </a:spcBef>
              <a:tabLst/>
            </a:pPr>
            <a:r>
              <a:rPr sz="1500" kern="0" spc="90" dirty="0">
                <a:solidFill>
                  <a:srgbClr val="000000">
                    <a:alpha val="100000"/>
                  </a:srgbClr>
                </a:solidFill>
                <a:latin typeface="Microsoft YaHei"/>
                <a:ea typeface="Microsoft YaHei"/>
                <a:cs typeface="Microsoft YaHei"/>
              </a:rPr>
              <a:t>务必确认石版处于水平状态，</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切勿压力一次性过大伤害石版印刷版，</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试运行一次</a:t>
            </a:r>
            <a:r>
              <a:rPr sz="1500" kern="0" spc="-2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a:p>
            <a:pPr marL="530225" algn="l" rtl="0" eaLnBrk="0">
              <a:lnSpc>
                <a:spcPts val="2022"/>
              </a:lnSpc>
              <a:spcBef>
                <a:spcPts val="818"/>
              </a:spcBef>
              <a:tabLst/>
            </a:pPr>
            <a:r>
              <a:rPr sz="1400" kern="0" spc="-70" dirty="0">
                <a:solidFill>
                  <a:srgbClr val="000000">
                    <a:alpha val="100000"/>
                  </a:srgbClr>
                </a:solidFill>
                <a:latin typeface="Microsoft YaHei"/>
                <a:ea typeface="Microsoft YaHei"/>
                <a:cs typeface="Microsoft YaHei"/>
              </a:rPr>
              <a:t>（</a:t>
            </a:r>
            <a:r>
              <a:rPr sz="1400" kern="0" spc="-120" dirty="0">
                <a:solidFill>
                  <a:srgbClr val="000000">
                    <a:alpha val="100000"/>
                  </a:srgbClr>
                </a:solidFill>
                <a:latin typeface="Microsoft YaHei"/>
                <a:ea typeface="Microsoft YaHei"/>
                <a:cs typeface="Microsoft YaHei"/>
              </a:rPr>
              <a:t> </a:t>
            </a:r>
            <a:r>
              <a:rPr sz="1400" kern="0" spc="-70" dirty="0">
                <a:solidFill>
                  <a:srgbClr val="000000">
                    <a:alpha val="100000"/>
                  </a:srgbClr>
                </a:solidFill>
                <a:latin typeface="Microsoft YaHei"/>
                <a:ea typeface="Microsoft YaHei"/>
                <a:cs typeface="Microsoft YaHei"/>
              </a:rPr>
              <a:t>4 ）擦沥青</a:t>
            </a:r>
            <a:endParaRPr lang="Microsoft YaHei" altLang="Microsoft YaHei" sz="1400" dirty="0"/>
          </a:p>
          <a:p>
            <a:pPr marL="420369" algn="l" rtl="0" eaLnBrk="0">
              <a:lnSpc>
                <a:spcPct val="98000"/>
              </a:lnSpc>
              <a:spcBef>
                <a:spcPts val="1156"/>
              </a:spcBef>
              <a:tabLst/>
            </a:pPr>
            <a:r>
              <a:rPr sz="1500" kern="0" spc="90" dirty="0">
                <a:solidFill>
                  <a:srgbClr val="000000">
                    <a:alpha val="100000"/>
                  </a:srgbClr>
                </a:solidFill>
                <a:latin typeface="Microsoft YaHei"/>
                <a:ea typeface="Microsoft YaHei"/>
                <a:cs typeface="Microsoft YaHei"/>
              </a:rPr>
              <a:t>用棉布蘸油洗掉印刷版面油墨，</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涂抹沥青稀液</a:t>
            </a:r>
            <a:r>
              <a:rPr sz="1500" kern="0" spc="80" dirty="0">
                <a:solidFill>
                  <a:srgbClr val="000000">
                    <a:alpha val="100000"/>
                  </a:srgbClr>
                </a:solidFill>
                <a:latin typeface="Microsoft YaHei"/>
                <a:ea typeface="Microsoft YaHei"/>
                <a:cs typeface="Microsoft YaHei"/>
              </a:rPr>
              <a:t>，</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再用清水洗净多余部分</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a:p>
            <a:pPr marL="530225" algn="l" rtl="0" eaLnBrk="0">
              <a:lnSpc>
                <a:spcPts val="2022"/>
              </a:lnSpc>
              <a:spcBef>
                <a:spcPts val="818"/>
              </a:spcBef>
              <a:tabLst/>
            </a:pPr>
            <a:r>
              <a:rPr sz="1500" kern="0" spc="-130" dirty="0">
                <a:solidFill>
                  <a:srgbClr val="000000">
                    <a:alpha val="100000"/>
                  </a:srgbClr>
                </a:solidFill>
                <a:latin typeface="Microsoft YaHei"/>
                <a:ea typeface="Microsoft YaHei"/>
                <a:cs typeface="Microsoft YaHei"/>
              </a:rPr>
              <a:t>（</a:t>
            </a:r>
            <a:r>
              <a:rPr sz="1500" kern="0" spc="-120" dirty="0">
                <a:solidFill>
                  <a:srgbClr val="000000">
                    <a:alpha val="100000"/>
                  </a:srgbClr>
                </a:solidFill>
                <a:latin typeface="Microsoft YaHei"/>
                <a:ea typeface="Microsoft YaHei"/>
                <a:cs typeface="Microsoft YaHei"/>
              </a:rPr>
              <a:t> </a:t>
            </a:r>
            <a:r>
              <a:rPr sz="1500" kern="0" spc="-130" dirty="0">
                <a:solidFill>
                  <a:srgbClr val="000000">
                    <a:alpha val="100000"/>
                  </a:srgbClr>
                </a:solidFill>
                <a:latin typeface="Microsoft YaHei"/>
                <a:ea typeface="Microsoft YaHei"/>
                <a:cs typeface="Microsoft YaHei"/>
              </a:rPr>
              <a:t>5</a:t>
            </a:r>
            <a:r>
              <a:rPr sz="1500" kern="0" spc="-100" dirty="0">
                <a:solidFill>
                  <a:srgbClr val="000000">
                    <a:alpha val="100000"/>
                  </a:srgbClr>
                </a:solidFill>
                <a:latin typeface="Microsoft YaHei"/>
                <a:ea typeface="Microsoft YaHei"/>
                <a:cs typeface="Microsoft YaHei"/>
              </a:rPr>
              <a:t> </a:t>
            </a:r>
            <a:r>
              <a:rPr sz="1500" kern="0" spc="-130" dirty="0">
                <a:solidFill>
                  <a:srgbClr val="000000">
                    <a:alpha val="100000"/>
                  </a:srgbClr>
                </a:solidFill>
                <a:latin typeface="Microsoft YaHei"/>
                <a:ea typeface="Microsoft YaHei"/>
                <a:cs typeface="Microsoft YaHei"/>
              </a:rPr>
              <a:t>）换墨印刷</a:t>
            </a:r>
            <a:endParaRPr lang="Microsoft YaHei" altLang="Microsoft YaHei" sz="1500" dirty="0"/>
          </a:p>
          <a:p>
            <a:pPr algn="r" rtl="0" eaLnBrk="0">
              <a:lnSpc>
                <a:spcPct val="90000"/>
              </a:lnSpc>
              <a:spcBef>
                <a:spcPts val="1152"/>
              </a:spcBef>
              <a:tabLst/>
            </a:pPr>
            <a:r>
              <a:rPr sz="1500" kern="0" spc="90" dirty="0">
                <a:solidFill>
                  <a:srgbClr val="000000">
                    <a:alpha val="100000"/>
                  </a:srgbClr>
                </a:solidFill>
                <a:latin typeface="Microsoft YaHei"/>
                <a:ea typeface="Microsoft YaHei"/>
                <a:cs typeface="Microsoft YaHei"/>
              </a:rPr>
              <a:t>按照制版换墨的方法进行上墨，</a:t>
            </a:r>
            <a:r>
              <a:rPr sz="1500" kern="0" spc="-3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换墨至印刷版面图像部分，</a:t>
            </a:r>
            <a:r>
              <a:rPr sz="1500" kern="0" spc="-27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当油墨呈现设计的画稿画面效果</a:t>
            </a:r>
            <a:r>
              <a:rPr sz="1500" kern="0" spc="80" dirty="0">
                <a:solidFill>
                  <a:srgbClr val="000000">
                    <a:alpha val="100000"/>
                  </a:srgbClr>
                </a:solidFill>
                <a:latin typeface="Microsoft YaHei"/>
                <a:ea typeface="Microsoft YaHei"/>
                <a:cs typeface="Microsoft YaHei"/>
              </a:rPr>
              <a:t>时，</a:t>
            </a:r>
            <a:r>
              <a:rPr sz="1500" kern="0" spc="-27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即可放纸试</a:t>
            </a:r>
            <a:endParaRPr lang="Microsoft YaHei" altLang="Microsoft YaHei" sz="1500" dirty="0"/>
          </a:p>
          <a:p>
            <a:pPr marL="12700" algn="l" rtl="0" eaLnBrk="0">
              <a:lnSpc>
                <a:spcPts val="2880"/>
              </a:lnSpc>
              <a:tabLst/>
            </a:pPr>
            <a:r>
              <a:rPr sz="1500" kern="0" spc="70" dirty="0">
                <a:solidFill>
                  <a:srgbClr val="000000">
                    <a:alpha val="100000"/>
                  </a:srgbClr>
                </a:solidFill>
                <a:latin typeface="Microsoft YaHei"/>
                <a:ea typeface="Microsoft YaHei"/>
                <a:cs typeface="Microsoft YaHei"/>
              </a:rPr>
              <a:t>版印刷</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。印刷过程中力度和速度均匀</a:t>
            </a:r>
            <a:r>
              <a:rPr sz="1500" kern="0" spc="-1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。试印成功之后</a:t>
            </a:r>
            <a:r>
              <a:rPr sz="1500" kern="0" spc="-1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，根据画面效果修正印刷版面</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862" name="textbox 1862"/>
          <p:cNvSpPr/>
          <p:nvPr/>
        </p:nvSpPr>
        <p:spPr>
          <a:xfrm>
            <a:off x="230124" y="758952"/>
            <a:ext cx="2628900"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（六）</a:t>
            </a:r>
            <a:r>
              <a:rPr sz="1500" b="1" kern="0" spc="-270" dirty="0">
                <a:solidFill>
                  <a:srgbClr val="FFFFFF">
                    <a:alpha val="100000"/>
                  </a:srgbClr>
                </a:solidFill>
                <a:latin typeface="Microsoft YaHei"/>
                <a:ea typeface="Microsoft YaHei"/>
                <a:cs typeface="Microsoft YaHei"/>
              </a:rPr>
              <a:t> </a:t>
            </a: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石版画的制版与印刷</a:t>
            </a:r>
            <a:endParaRPr lang="Microsoft YaHei" altLang="Microsoft YaHei" sz="1500" dirty="0"/>
          </a:p>
        </p:txBody>
      </p:sp>
      <p:sp>
        <p:nvSpPr>
          <p:cNvPr id="1864" name="textbox 1864"/>
          <p:cNvSpPr/>
          <p:nvPr/>
        </p:nvSpPr>
        <p:spPr>
          <a:xfrm>
            <a:off x="5308091" y="1635252"/>
            <a:ext cx="1757679" cy="368934"/>
          </a:xfrm>
          <a:prstGeom prst="rect">
            <a:avLst/>
          </a:prstGeom>
          <a:solidFill>
            <a:srgbClr val="FC4007"/>
          </a:solidFill>
        </p:spPr>
        <p:txBody>
          <a:bodyPr vert="horz" wrap="square" lIns="0" tIns="0" rIns="0" bIns="0"/>
          <a:lstStyle/>
          <a:p>
            <a:pPr algn="l" rtl="0" eaLnBrk="0">
              <a:lnSpc>
                <a:spcPct val="129000"/>
              </a:lnSpc>
              <a:tabLst/>
            </a:pPr>
            <a:endParaRPr lang="Arial" altLang="Arial" sz="300" dirty="0"/>
          </a:p>
          <a:p>
            <a:pPr marL="105410" algn="l" rtl="0" eaLnBrk="0">
              <a:lnSpc>
                <a:spcPct val="93000"/>
              </a:lnSpc>
              <a:spcBef>
                <a:spcPts val="1"/>
              </a:spcBef>
              <a:tabLst/>
            </a:pPr>
            <a:r>
              <a:rPr sz="1700" kern="0" spc="80" dirty="0">
                <a:solidFill>
                  <a:srgbClr val="FFFFFF">
                    <a:alpha val="100000"/>
                  </a:srgbClr>
                </a:solidFill>
                <a:latin typeface="Microsoft YaHei"/>
                <a:ea typeface="Microsoft YaHei"/>
                <a:cs typeface="Microsoft YaHei"/>
              </a:rPr>
              <a:t>6.石版画的印刷</a:t>
            </a:r>
            <a:endParaRPr lang="Microsoft YaHei" altLang="Microsoft YaHei" sz="1700" dirty="0"/>
          </a:p>
        </p:txBody>
      </p:sp>
      <p:sp>
        <p:nvSpPr>
          <p:cNvPr id="1866" name="textbox 1866"/>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、平版版画创作与案例演示</a:t>
            </a:r>
            <a:endParaRPr lang="Microsoft YaHei" altLang="Microsoft YaHei" sz="1500" dirty="0"/>
          </a:p>
        </p:txBody>
      </p:sp>
      <p:sp>
        <p:nvSpPr>
          <p:cNvPr id="1868"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870" name="textbox 1870"/>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2" name="textbox 1872"/>
          <p:cNvSpPr/>
          <p:nvPr/>
        </p:nvSpPr>
        <p:spPr>
          <a:xfrm>
            <a:off x="862785" y="2888180"/>
            <a:ext cx="10134600" cy="982980"/>
          </a:xfrm>
          <a:prstGeom prst="rect">
            <a:avLst/>
          </a:prstGeom>
        </p:spPr>
        <p:txBody>
          <a:bodyPr vert="horz" wrap="square" lIns="0" tIns="0" rIns="0" bIns="0"/>
          <a:lstStyle/>
          <a:p>
            <a:pPr algn="l" rtl="0" eaLnBrk="0">
              <a:lnSpc>
                <a:spcPct val="90549"/>
              </a:lnSpc>
              <a:tabLst/>
            </a:pPr>
            <a:endParaRPr lang="Arial" altLang="Arial" sz="100" dirty="0"/>
          </a:p>
          <a:p>
            <a:pPr algn="r" rtl="0" eaLnBrk="0">
              <a:lnSpc>
                <a:spcPct val="90000"/>
              </a:lnSpc>
              <a:tabLst/>
            </a:pPr>
            <a:r>
              <a:rPr sz="1500" kern="0" spc="70" dirty="0">
                <a:solidFill>
                  <a:srgbClr val="000000">
                    <a:alpha val="100000"/>
                  </a:srgbClr>
                </a:solidFill>
                <a:latin typeface="Microsoft YaHei"/>
                <a:ea typeface="Microsoft YaHei"/>
                <a:cs typeface="Microsoft YaHei"/>
              </a:rPr>
              <a:t>通常试印的最初几张画面色调较浅，</a:t>
            </a:r>
            <a:r>
              <a:rPr sz="1500" kern="0" spc="-30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连续印刷后印刷版面油墨逐渐充足和稳定，</a:t>
            </a:r>
            <a:r>
              <a:rPr sz="1500" kern="0" spc="-3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待画面基本状况反映出来时，</a:t>
            </a:r>
            <a:endParaRPr lang="Microsoft YaHei" altLang="Microsoft YaHei" sz="1500" dirty="0"/>
          </a:p>
          <a:p>
            <a:pPr marL="12700" algn="l" rtl="0" eaLnBrk="0">
              <a:lnSpc>
                <a:spcPct val="164000"/>
              </a:lnSpc>
              <a:spcBef>
                <a:spcPts val="5"/>
              </a:spcBef>
              <a:tabLst/>
            </a:pPr>
            <a:r>
              <a:rPr sz="1500" kern="0" spc="80" dirty="0">
                <a:solidFill>
                  <a:srgbClr val="000000">
                    <a:alpha val="100000"/>
                  </a:srgbClr>
                </a:solidFill>
                <a:latin typeface="Microsoft YaHei"/>
                <a:ea typeface="Microsoft YaHei"/>
                <a:cs typeface="Microsoft YaHei"/>
              </a:rPr>
              <a:t>可修版调整画面</a:t>
            </a:r>
            <a:r>
              <a:rPr sz="1500" kern="0" spc="-1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。印刷过程难免会因为印刷环境而影响印刷版面，</a:t>
            </a:r>
            <a:r>
              <a:rPr sz="1500" kern="0" spc="-28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准备刀片</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、浮石棒</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、强腐蚀液针对性地修复局</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部的污迹</a:t>
            </a:r>
            <a:r>
              <a:rPr sz="1500" kern="0" spc="-10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。如果画面需要添加内容，</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必须以上制版步骤作除酸处理后进行</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874" name="textbox 1874"/>
          <p:cNvSpPr/>
          <p:nvPr/>
        </p:nvSpPr>
        <p:spPr>
          <a:xfrm>
            <a:off x="230124" y="758952"/>
            <a:ext cx="2628900"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（六）</a:t>
            </a:r>
            <a:r>
              <a:rPr sz="1500" b="1" kern="0" spc="-270" dirty="0">
                <a:solidFill>
                  <a:srgbClr val="FFFFFF">
                    <a:alpha val="100000"/>
                  </a:srgbClr>
                </a:solidFill>
                <a:latin typeface="Microsoft YaHei"/>
                <a:ea typeface="Microsoft YaHei"/>
                <a:cs typeface="Microsoft YaHei"/>
              </a:rPr>
              <a:t> </a:t>
            </a: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石版画的制版与印刷</a:t>
            </a:r>
            <a:endParaRPr lang="Microsoft YaHei" altLang="Microsoft YaHei" sz="1500" dirty="0"/>
          </a:p>
        </p:txBody>
      </p:sp>
      <p:sp>
        <p:nvSpPr>
          <p:cNvPr id="1876" name="textbox 1876"/>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、平版版画创作与案例演示</a:t>
            </a:r>
            <a:endParaRPr lang="Microsoft YaHei" altLang="Microsoft YaHei" sz="1500" dirty="0"/>
          </a:p>
        </p:txBody>
      </p:sp>
      <p:sp>
        <p:nvSpPr>
          <p:cNvPr id="1878" name="textbox 1878"/>
          <p:cNvSpPr/>
          <p:nvPr/>
        </p:nvSpPr>
        <p:spPr>
          <a:xfrm>
            <a:off x="5308091" y="1635252"/>
            <a:ext cx="843280" cy="368934"/>
          </a:xfrm>
          <a:prstGeom prst="rect">
            <a:avLst/>
          </a:prstGeom>
          <a:solidFill>
            <a:srgbClr val="FC4007"/>
          </a:solidFill>
        </p:spPr>
        <p:txBody>
          <a:bodyPr vert="horz" wrap="square" lIns="0" tIns="0" rIns="0" bIns="0"/>
          <a:lstStyle/>
          <a:p>
            <a:pPr algn="l" rtl="0" eaLnBrk="0">
              <a:lnSpc>
                <a:spcPct val="102000"/>
              </a:lnSpc>
              <a:tabLst/>
            </a:pPr>
            <a:endParaRPr lang="Arial" altLang="Arial" sz="400" dirty="0"/>
          </a:p>
          <a:p>
            <a:pPr marL="104775" algn="l" rtl="0" eaLnBrk="0">
              <a:lnSpc>
                <a:spcPct val="91000"/>
              </a:lnSpc>
              <a:spcBef>
                <a:spcPts val="4"/>
              </a:spcBef>
              <a:tabLst/>
            </a:pPr>
            <a:r>
              <a:rPr sz="1700" kern="0" spc="60" dirty="0">
                <a:solidFill>
                  <a:srgbClr val="FFFFFF">
                    <a:alpha val="100000"/>
                  </a:srgbClr>
                </a:solidFill>
                <a:latin typeface="Microsoft YaHei"/>
                <a:ea typeface="Microsoft YaHei"/>
                <a:cs typeface="Microsoft YaHei"/>
              </a:rPr>
              <a:t>7.修版</a:t>
            </a:r>
            <a:endParaRPr lang="Microsoft YaHei" altLang="Microsoft YaHei" sz="1700" dirty="0"/>
          </a:p>
        </p:txBody>
      </p:sp>
      <p:sp>
        <p:nvSpPr>
          <p:cNvPr id="1880"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882" name="textbox 1882"/>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 name="textbox 1884"/>
          <p:cNvSpPr/>
          <p:nvPr/>
        </p:nvSpPr>
        <p:spPr>
          <a:xfrm>
            <a:off x="859139" y="2889193"/>
            <a:ext cx="9977119" cy="981710"/>
          </a:xfrm>
          <a:prstGeom prst="rect">
            <a:avLst/>
          </a:prstGeom>
        </p:spPr>
        <p:txBody>
          <a:bodyPr vert="horz" wrap="square" lIns="0" tIns="0" rIns="0" bIns="0"/>
          <a:lstStyle/>
          <a:p>
            <a:pPr algn="l" rtl="0" eaLnBrk="0">
              <a:lnSpc>
                <a:spcPct val="83903"/>
              </a:lnSpc>
              <a:tabLst/>
            </a:pPr>
            <a:endParaRPr lang="Arial" altLang="Arial" sz="100" dirty="0"/>
          </a:p>
          <a:p>
            <a:pPr algn="r" rtl="0" eaLnBrk="0">
              <a:lnSpc>
                <a:spcPct val="90000"/>
              </a:lnSpc>
              <a:tabLst/>
            </a:pPr>
            <a:r>
              <a:rPr sz="1500" kern="0" spc="90" dirty="0">
                <a:solidFill>
                  <a:srgbClr val="000000">
                    <a:alpha val="100000"/>
                  </a:srgbClr>
                </a:solidFill>
                <a:latin typeface="Microsoft YaHei"/>
                <a:ea typeface="Microsoft YaHei"/>
                <a:cs typeface="Microsoft YaHei"/>
              </a:rPr>
              <a:t>印刷版调整完成之后开始正式印</a:t>
            </a:r>
            <a:r>
              <a:rPr sz="1500" kern="0" spc="80" dirty="0">
                <a:solidFill>
                  <a:srgbClr val="000000">
                    <a:alpha val="100000"/>
                  </a:srgbClr>
                </a:solidFill>
                <a:latin typeface="Microsoft YaHei"/>
                <a:ea typeface="Microsoft YaHei"/>
                <a:cs typeface="Microsoft YaHei"/>
              </a:rPr>
              <a:t>刷</a:t>
            </a:r>
            <a:r>
              <a:rPr sz="1500" kern="0" spc="-1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。印刷过程中准备清版液处理多余的油渍，</a:t>
            </a:r>
            <a:r>
              <a:rPr sz="1500" kern="0" spc="-2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图像模糊，</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填补胶膜等系列问</a:t>
            </a:r>
            <a:endParaRPr lang="Microsoft YaHei" altLang="Microsoft YaHei" sz="1500" dirty="0"/>
          </a:p>
          <a:p>
            <a:pPr marL="15875" indent="-3175" algn="l" rtl="0" eaLnBrk="0">
              <a:lnSpc>
                <a:spcPct val="164000"/>
              </a:lnSpc>
              <a:spcBef>
                <a:spcPts val="5"/>
              </a:spcBef>
              <a:tabLst/>
            </a:pPr>
            <a:r>
              <a:rPr sz="1500" kern="0" spc="90" dirty="0">
                <a:solidFill>
                  <a:srgbClr val="000000">
                    <a:alpha val="100000"/>
                  </a:srgbClr>
                </a:solidFill>
                <a:latin typeface="Microsoft YaHei"/>
                <a:ea typeface="Microsoft YaHei"/>
                <a:cs typeface="Microsoft YaHei"/>
              </a:rPr>
              <a:t>题</a:t>
            </a:r>
            <a:r>
              <a:rPr sz="1500" kern="0" spc="-16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。清版液的配比是一份阿拉伯树胶配五份清水，</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然后加酸度值为</a:t>
            </a:r>
            <a:r>
              <a:rPr sz="1500" kern="0" spc="0" dirty="0">
                <a:solidFill>
                  <a:srgbClr val="000000">
                    <a:alpha val="100000"/>
                  </a:srgbClr>
                </a:solidFill>
                <a:latin typeface="Microsoft YaHei"/>
                <a:ea typeface="Microsoft YaHei"/>
                <a:cs typeface="Microsoft YaHei"/>
              </a:rPr>
              <a:t>PH</a:t>
            </a:r>
            <a:r>
              <a:rPr sz="1500" kern="0" spc="90" dirty="0">
                <a:solidFill>
                  <a:srgbClr val="000000">
                    <a:alpha val="100000"/>
                  </a:srgbClr>
                </a:solidFill>
                <a:latin typeface="Microsoft YaHei"/>
                <a:ea typeface="Microsoft YaHei"/>
                <a:cs typeface="Microsoft YaHei"/>
              </a:rPr>
              <a:t>3.5～4.5的硝酸</a:t>
            </a:r>
            <a:r>
              <a:rPr sz="1500" kern="0" spc="-1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。方</a:t>
            </a:r>
            <a:r>
              <a:rPr sz="1500" kern="0" spc="80" dirty="0">
                <a:solidFill>
                  <a:srgbClr val="000000">
                    <a:alpha val="100000"/>
                  </a:srgbClr>
                </a:solidFill>
                <a:latin typeface="Microsoft YaHei"/>
                <a:ea typeface="Microsoft YaHei"/>
                <a:cs typeface="Microsoft YaHei"/>
              </a:rPr>
              <a:t>法是印刷石版用棉布</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湿润，</a:t>
            </a:r>
            <a:r>
              <a:rPr sz="1500" kern="0" spc="-3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后用棉布蘸清版液</a:t>
            </a:r>
            <a:r>
              <a:rPr sz="1500" kern="0" spc="-1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，在需要清洗的地方擦拭，</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用清水迅速清洁印刷版面，</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方可继续</a:t>
            </a:r>
            <a:r>
              <a:rPr sz="1500" kern="0" spc="70" dirty="0">
                <a:solidFill>
                  <a:srgbClr val="000000">
                    <a:alpha val="100000"/>
                  </a:srgbClr>
                </a:solidFill>
                <a:latin typeface="Microsoft YaHei"/>
                <a:ea typeface="Microsoft YaHei"/>
                <a:cs typeface="Microsoft YaHei"/>
              </a:rPr>
              <a:t>印刷</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886" name="textbox 1886"/>
          <p:cNvSpPr/>
          <p:nvPr/>
        </p:nvSpPr>
        <p:spPr>
          <a:xfrm>
            <a:off x="230124" y="758952"/>
            <a:ext cx="2628900"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（六）</a:t>
            </a:r>
            <a:r>
              <a:rPr sz="1500" b="1" kern="0" spc="-270" dirty="0">
                <a:solidFill>
                  <a:srgbClr val="FFFFFF">
                    <a:alpha val="100000"/>
                  </a:srgbClr>
                </a:solidFill>
                <a:latin typeface="Microsoft YaHei"/>
                <a:ea typeface="Microsoft YaHei"/>
                <a:cs typeface="Microsoft YaHei"/>
              </a:rPr>
              <a:t> </a:t>
            </a:r>
            <a:r>
              <a:rPr sz="1500" b="1" kern="0" spc="1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石版画的制版与印刷</a:t>
            </a:r>
            <a:endParaRPr lang="Microsoft YaHei" altLang="Microsoft YaHei" sz="1500" dirty="0"/>
          </a:p>
        </p:txBody>
      </p:sp>
      <p:sp>
        <p:nvSpPr>
          <p:cNvPr id="1888" name="textbox 1888"/>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、平版版画创作与案例演示</a:t>
            </a:r>
            <a:endParaRPr lang="Microsoft YaHei" altLang="Microsoft YaHei" sz="1500" dirty="0"/>
          </a:p>
        </p:txBody>
      </p:sp>
      <p:sp>
        <p:nvSpPr>
          <p:cNvPr id="1890" name="textbox 1890"/>
          <p:cNvSpPr/>
          <p:nvPr/>
        </p:nvSpPr>
        <p:spPr>
          <a:xfrm>
            <a:off x="5308091" y="1635252"/>
            <a:ext cx="1300480" cy="368934"/>
          </a:xfrm>
          <a:prstGeom prst="rect">
            <a:avLst/>
          </a:prstGeom>
          <a:solidFill>
            <a:srgbClr val="FC4007"/>
          </a:solidFill>
        </p:spPr>
        <p:txBody>
          <a:bodyPr vert="horz" wrap="square" lIns="0" tIns="0" rIns="0" bIns="0"/>
          <a:lstStyle/>
          <a:p>
            <a:pPr algn="l" rtl="0" eaLnBrk="0">
              <a:lnSpc>
                <a:spcPct val="101000"/>
              </a:lnSpc>
              <a:tabLst/>
            </a:pPr>
            <a:endParaRPr lang="Arial" altLang="Arial" sz="400" dirty="0"/>
          </a:p>
          <a:p>
            <a:pPr marL="104775" algn="l" rtl="0" eaLnBrk="0">
              <a:lnSpc>
                <a:spcPct val="90000"/>
              </a:lnSpc>
              <a:spcBef>
                <a:spcPts val="4"/>
              </a:spcBef>
              <a:tabLst/>
            </a:pPr>
            <a:r>
              <a:rPr sz="1700" kern="0" spc="70" dirty="0">
                <a:solidFill>
                  <a:srgbClr val="FFFFFF">
                    <a:alpha val="100000"/>
                  </a:srgbClr>
                </a:solidFill>
                <a:latin typeface="Microsoft YaHei"/>
                <a:ea typeface="Microsoft YaHei"/>
                <a:cs typeface="Microsoft YaHei"/>
              </a:rPr>
              <a:t>8.正式印刷</a:t>
            </a:r>
            <a:endParaRPr lang="Microsoft YaHei" altLang="Microsoft YaHei" sz="1700" dirty="0"/>
          </a:p>
        </p:txBody>
      </p:sp>
      <p:sp>
        <p:nvSpPr>
          <p:cNvPr id="1892"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894" name="textbox 1894"/>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0" name="table 110"/>
          <p:cNvGraphicFramePr>
            <a:graphicFrameLocks noGrp="1"/>
          </p:cNvGraphicFramePr>
          <p:nvPr/>
        </p:nvGraphicFramePr>
        <p:xfrm>
          <a:off x="304800" y="1765300"/>
          <a:ext cx="11582399" cy="3599815"/>
        </p:xfrm>
        <a:graphic>
          <a:graphicData uri="http://schemas.openxmlformats.org/drawingml/2006/table">
            <a:tbl>
              <a:tblPr/>
              <a:tblGrid>
                <a:gridCol w="3862070"/>
                <a:gridCol w="3855084"/>
                <a:gridCol w="3865245"/>
              </a:tblGrid>
              <a:tr h="631825">
                <a:tc>
                  <a:txBody>
                    <a:bodyPr/>
                    <a:lstStyle/>
                    <a:p>
                      <a:pPr algn="l" rtl="0" eaLnBrk="0">
                        <a:lnSpc>
                          <a:spcPct val="173000"/>
                        </a:lnSpc>
                        <a:tabLst/>
                      </a:pPr>
                      <a:endParaRPr lang="Arial" altLang="Arial" sz="1000" dirty="0"/>
                    </a:p>
                    <a:p>
                      <a:pPr marL="1738629" algn="l" rtl="0" eaLnBrk="0">
                        <a:lnSpc>
                          <a:spcPct val="91000"/>
                        </a:lnSpc>
                        <a:spcBef>
                          <a:spcPts val="3"/>
                        </a:spcBef>
                        <a:tabLst/>
                      </a:pPr>
                      <a:r>
                        <a:rPr sz="1500" kern="0" spc="60" dirty="0">
                          <a:solidFill>
                            <a:srgbClr val="000000">
                              <a:alpha val="100000"/>
                            </a:srgbClr>
                          </a:solidFill>
                          <a:latin typeface="Microsoft YaHei"/>
                          <a:ea typeface="Microsoft YaHei"/>
                          <a:cs typeface="Microsoft YaHei"/>
                        </a:rPr>
                        <a:t>分类</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3000"/>
                        </a:lnSpc>
                        <a:tabLst/>
                      </a:pPr>
                      <a:endParaRPr lang="Arial" altLang="Arial" sz="1000" dirty="0"/>
                    </a:p>
                    <a:p>
                      <a:pPr algn="l" rtl="0" eaLnBrk="0">
                        <a:lnSpc>
                          <a:spcPct val="6456"/>
                        </a:lnSpc>
                        <a:tabLst/>
                      </a:pPr>
                      <a:endParaRPr lang="Arial" altLang="Arial" sz="100" dirty="0"/>
                    </a:p>
                    <a:p>
                      <a:pPr marL="1731010" algn="l" rtl="0" eaLnBrk="0">
                        <a:lnSpc>
                          <a:spcPct val="90000"/>
                        </a:lnSpc>
                        <a:tabLst/>
                      </a:pPr>
                      <a:r>
                        <a:rPr sz="1500" kern="0" spc="60" dirty="0">
                          <a:solidFill>
                            <a:srgbClr val="000000">
                              <a:alpha val="100000"/>
                            </a:srgbClr>
                          </a:solidFill>
                          <a:latin typeface="Microsoft YaHei"/>
                          <a:ea typeface="Microsoft YaHei"/>
                          <a:cs typeface="Microsoft YaHei"/>
                        </a:rPr>
                        <a:t>名称</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5000"/>
                        </a:lnSpc>
                        <a:tabLst/>
                      </a:pPr>
                      <a:endParaRPr lang="Arial" altLang="Arial" sz="1000" dirty="0"/>
                    </a:p>
                    <a:p>
                      <a:pPr marL="1731010" algn="l" rtl="0" eaLnBrk="0">
                        <a:lnSpc>
                          <a:spcPct val="90000"/>
                        </a:lnSpc>
                        <a:spcBef>
                          <a:spcPts val="4"/>
                        </a:spcBef>
                        <a:tabLst/>
                      </a:pPr>
                      <a:r>
                        <a:rPr sz="1500" kern="0" spc="70" dirty="0">
                          <a:solidFill>
                            <a:srgbClr val="000000">
                              <a:alpha val="100000"/>
                            </a:srgbClr>
                          </a:solidFill>
                          <a:latin typeface="Microsoft YaHei"/>
                          <a:ea typeface="Microsoft YaHei"/>
                          <a:cs typeface="Microsoft YaHei"/>
                        </a:rPr>
                        <a:t>特点</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23925">
                <a:tc rowSpan="2">
                  <a:txBody>
                    <a:bodyPr/>
                    <a:lstStyle/>
                    <a:p>
                      <a:pPr algn="l" rtl="0" eaLnBrk="0">
                        <a:lnSpc>
                          <a:spcPct val="121000"/>
                        </a:lnSpc>
                        <a:tabLst/>
                      </a:pPr>
                      <a:endParaRPr lang="Arial" altLang="Arial" sz="1000" dirty="0"/>
                    </a:p>
                    <a:p>
                      <a:pPr algn="l" rtl="0" eaLnBrk="0">
                        <a:lnSpc>
                          <a:spcPct val="122000"/>
                        </a:lnSpc>
                        <a:tabLst/>
                      </a:pPr>
                      <a:endParaRPr lang="Arial" altLang="Arial" sz="1000" dirty="0"/>
                    </a:p>
                    <a:p>
                      <a:pPr algn="l" rtl="0" eaLnBrk="0">
                        <a:lnSpc>
                          <a:spcPct val="122000"/>
                        </a:lnSpc>
                        <a:tabLst/>
                      </a:pPr>
                      <a:endParaRPr lang="Arial" altLang="Arial" sz="1000" dirty="0"/>
                    </a:p>
                    <a:p>
                      <a:pPr algn="l" rtl="0" eaLnBrk="0">
                        <a:lnSpc>
                          <a:spcPct val="122000"/>
                        </a:lnSpc>
                        <a:tabLst/>
                      </a:pPr>
                      <a:endParaRPr lang="Arial" altLang="Arial" sz="1000" dirty="0"/>
                    </a:p>
                    <a:p>
                      <a:pPr marL="1431925" algn="l" rtl="0" eaLnBrk="0">
                        <a:lnSpc>
                          <a:spcPct val="93000"/>
                        </a:lnSpc>
                        <a:spcBef>
                          <a:spcPts val="2"/>
                        </a:spcBef>
                        <a:tabLst/>
                      </a:pPr>
                      <a:r>
                        <a:rPr sz="1500" kern="0" spc="80" dirty="0">
                          <a:solidFill>
                            <a:srgbClr val="000000">
                              <a:alpha val="100000"/>
                            </a:srgbClr>
                          </a:solidFill>
                          <a:latin typeface="Microsoft YaHei"/>
                          <a:ea typeface="Microsoft YaHei"/>
                          <a:cs typeface="Microsoft YaHei"/>
                        </a:rPr>
                        <a:t>传统草木纸</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8000"/>
                        </a:lnSpc>
                        <a:tabLst/>
                      </a:pPr>
                      <a:endParaRPr lang="Arial" altLang="Arial" sz="1000" dirty="0"/>
                    </a:p>
                    <a:p>
                      <a:pPr marL="1735454" algn="l" rtl="0" eaLnBrk="0">
                        <a:lnSpc>
                          <a:spcPct val="91000"/>
                        </a:lnSpc>
                        <a:spcBef>
                          <a:spcPts val="6"/>
                        </a:spcBef>
                        <a:tabLst/>
                      </a:pPr>
                      <a:r>
                        <a:rPr sz="1500" kern="0" spc="40" dirty="0">
                          <a:solidFill>
                            <a:srgbClr val="000000">
                              <a:alpha val="100000"/>
                            </a:srgbClr>
                          </a:solidFill>
                          <a:latin typeface="Microsoft YaHei"/>
                          <a:ea typeface="Microsoft YaHei"/>
                          <a:cs typeface="Microsoft YaHei"/>
                        </a:rPr>
                        <a:t>单宣</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5000"/>
                        </a:lnSpc>
                        <a:tabLst/>
                      </a:pPr>
                      <a:endParaRPr lang="Arial" altLang="Arial" sz="1000" dirty="0"/>
                    </a:p>
                    <a:p>
                      <a:pPr algn="l" rtl="0" eaLnBrk="0">
                        <a:lnSpc>
                          <a:spcPct val="9526"/>
                        </a:lnSpc>
                        <a:tabLst/>
                      </a:pPr>
                      <a:endParaRPr lang="Arial" altLang="Arial" sz="100" dirty="0"/>
                    </a:p>
                    <a:p>
                      <a:pPr marL="818514" algn="l" rtl="0" eaLnBrk="0">
                        <a:lnSpc>
                          <a:spcPct val="93000"/>
                        </a:lnSpc>
                        <a:tabLst/>
                      </a:pPr>
                      <a:r>
                        <a:rPr sz="1500" kern="0" spc="90" dirty="0">
                          <a:solidFill>
                            <a:srgbClr val="000000">
                              <a:alpha val="100000"/>
                            </a:srgbClr>
                          </a:solidFill>
                          <a:latin typeface="Microsoft YaHei"/>
                          <a:ea typeface="Microsoft YaHei"/>
                          <a:cs typeface="Microsoft YaHei"/>
                        </a:rPr>
                        <a:t>适合印制水墨淋漓的效果</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31875">
                <a:tc vMerge="1">
                  <a:txBody>
                    <a:bodyPr/>
                    <a:lstStyle/>
                    <a:p>
                      <a:pPr algn="l" rtl="0" eaLnBrk="0">
                        <a:lnSpc>
                          <a:spcPct val="100000"/>
                        </a:lnSpc>
                        <a:tabLst/>
                      </a:pPr>
                      <a:endParaRPr lang="Arial" altLang="Arial" sz="10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8000"/>
                        </a:lnSpc>
                        <a:tabLst/>
                      </a:pPr>
                      <a:endParaRPr lang="Arial" altLang="Arial" sz="1000" dirty="0"/>
                    </a:p>
                    <a:p>
                      <a:pPr algn="l" rtl="0" eaLnBrk="0">
                        <a:lnSpc>
                          <a:spcPct val="6213"/>
                        </a:lnSpc>
                        <a:tabLst/>
                      </a:pPr>
                      <a:endParaRPr lang="Arial" altLang="Arial" sz="100" dirty="0"/>
                    </a:p>
                    <a:p>
                      <a:pPr marL="1734820" algn="l" rtl="0" eaLnBrk="0">
                        <a:lnSpc>
                          <a:spcPct val="91000"/>
                        </a:lnSpc>
                        <a:tabLst/>
                      </a:pPr>
                      <a:r>
                        <a:rPr sz="1500" kern="0" spc="40" dirty="0">
                          <a:solidFill>
                            <a:srgbClr val="000000">
                              <a:alpha val="100000"/>
                            </a:srgbClr>
                          </a:solidFill>
                          <a:latin typeface="Microsoft YaHei"/>
                          <a:ea typeface="Microsoft YaHei"/>
                          <a:cs typeface="Microsoft YaHei"/>
                        </a:rPr>
                        <a:t>夹宣</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7000"/>
                        </a:lnSpc>
                        <a:tabLst/>
                      </a:pPr>
                      <a:endParaRPr lang="Arial" altLang="Arial" sz="1000" dirty="0"/>
                    </a:p>
                    <a:p>
                      <a:pPr marL="615315" algn="l" rtl="0" eaLnBrk="0">
                        <a:lnSpc>
                          <a:spcPct val="92000"/>
                        </a:lnSpc>
                        <a:spcBef>
                          <a:spcPts val="5"/>
                        </a:spcBef>
                        <a:tabLst/>
                      </a:pPr>
                      <a:r>
                        <a:rPr sz="1500" kern="0" spc="90" dirty="0">
                          <a:solidFill>
                            <a:srgbClr val="000000">
                              <a:alpha val="100000"/>
                            </a:srgbClr>
                          </a:solidFill>
                          <a:latin typeface="Microsoft YaHei"/>
                          <a:ea typeface="Microsoft YaHei"/>
                          <a:cs typeface="Microsoft YaHei"/>
                        </a:rPr>
                        <a:t>适合印制晕化效果不强的画面</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12189">
                <a:tc>
                  <a:txBody>
                    <a:bodyPr/>
                    <a:lstStyle/>
                    <a:p>
                      <a:pPr algn="l" rtl="0" eaLnBrk="0">
                        <a:lnSpc>
                          <a:spcPct val="170000"/>
                        </a:lnSpc>
                        <a:tabLst/>
                      </a:pPr>
                      <a:endParaRPr lang="Arial" altLang="Arial" sz="1000" dirty="0"/>
                    </a:p>
                    <a:p>
                      <a:pPr marL="1437005" algn="l" rtl="0" eaLnBrk="0">
                        <a:lnSpc>
                          <a:spcPct val="91000"/>
                        </a:lnSpc>
                        <a:spcBef>
                          <a:spcPts val="1"/>
                        </a:spcBef>
                        <a:tabLst/>
                      </a:pPr>
                      <a:r>
                        <a:rPr sz="1500" kern="0" spc="70" dirty="0">
                          <a:solidFill>
                            <a:srgbClr val="000000">
                              <a:alpha val="100000"/>
                            </a:srgbClr>
                          </a:solidFill>
                          <a:latin typeface="Microsoft YaHei"/>
                          <a:ea typeface="Microsoft YaHei"/>
                          <a:cs typeface="Microsoft YaHei"/>
                        </a:rPr>
                        <a:t>工业制作纸</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1000"/>
                        </a:lnSpc>
                        <a:tabLst/>
                      </a:pPr>
                      <a:endParaRPr lang="Arial" altLang="Arial" sz="1000" dirty="0"/>
                    </a:p>
                    <a:p>
                      <a:pPr marL="835660" algn="l" rtl="0" eaLnBrk="0">
                        <a:lnSpc>
                          <a:spcPct val="90000"/>
                        </a:lnSpc>
                        <a:tabLst/>
                      </a:pPr>
                      <a:r>
                        <a:rPr sz="1500" kern="0" spc="50" dirty="0">
                          <a:solidFill>
                            <a:srgbClr val="000000">
                              <a:alpha val="100000"/>
                            </a:srgbClr>
                          </a:solidFill>
                          <a:latin typeface="Microsoft YaHei"/>
                          <a:ea typeface="Microsoft YaHei"/>
                          <a:cs typeface="Microsoft YaHei"/>
                        </a:rPr>
                        <a:t>医用过滤纸</a:t>
                      </a:r>
                      <a:r>
                        <a:rPr sz="1500" kern="0" spc="-13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、工业滤油纸</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7000"/>
                        </a:lnSpc>
                        <a:tabLst/>
                      </a:pPr>
                      <a:endParaRPr lang="Arial" altLang="Arial" sz="1000" dirty="0"/>
                    </a:p>
                    <a:p>
                      <a:pPr marL="516255" algn="l" rtl="0" eaLnBrk="0">
                        <a:lnSpc>
                          <a:spcPct val="99000"/>
                        </a:lnSpc>
                        <a:spcBef>
                          <a:spcPts val="3"/>
                        </a:spcBef>
                        <a:tabLst/>
                      </a:pPr>
                      <a:r>
                        <a:rPr sz="1500" kern="0" spc="70" dirty="0">
                          <a:solidFill>
                            <a:srgbClr val="000000">
                              <a:alpha val="100000"/>
                            </a:srgbClr>
                          </a:solidFill>
                          <a:latin typeface="Microsoft YaHei"/>
                          <a:ea typeface="Microsoft YaHei"/>
                          <a:cs typeface="Microsoft YaHei"/>
                        </a:rPr>
                        <a:t>酸性高，</a:t>
                      </a:r>
                      <a:r>
                        <a:rPr sz="1500" kern="0" spc="-2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耐久性差，</a:t>
                      </a:r>
                      <a:r>
                        <a:rPr sz="1500" kern="0" spc="-3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颜色易发灰</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12" name="textbox 112"/>
          <p:cNvSpPr/>
          <p:nvPr/>
        </p:nvSpPr>
        <p:spPr>
          <a:xfrm>
            <a:off x="410463" y="1175080"/>
            <a:ext cx="1148080" cy="259715"/>
          </a:xfrm>
          <a:prstGeom prst="rect">
            <a:avLst/>
          </a:prstGeom>
        </p:spPr>
        <p:txBody>
          <a:bodyPr vert="horz" wrap="square" lIns="0" tIns="0" rIns="0" bIns="0"/>
          <a:lstStyle/>
          <a:p>
            <a:pPr algn="l" rtl="0" eaLnBrk="0">
              <a:lnSpc>
                <a:spcPct val="88426"/>
              </a:lnSpc>
              <a:tabLst/>
            </a:pPr>
            <a:endParaRPr lang="Arial" altLang="Arial" sz="100" dirty="0"/>
          </a:p>
          <a:p>
            <a:pPr marL="12700" algn="l" rtl="0" eaLnBrk="0">
              <a:lnSpc>
                <a:spcPct val="90000"/>
              </a:lnSpc>
              <a:tabLst/>
            </a:pPr>
            <a:r>
              <a:rPr sz="1700" kern="0" spc="60" dirty="0">
                <a:solidFill>
                  <a:srgbClr val="000000">
                    <a:alpha val="100000"/>
                  </a:srgbClr>
                </a:solidFill>
                <a:latin typeface="Microsoft YaHei"/>
                <a:ea typeface="Microsoft YaHei"/>
                <a:cs typeface="Microsoft YaHei"/>
              </a:rPr>
              <a:t>印纸分类表</a:t>
            </a:r>
            <a:endParaRPr lang="Microsoft YaHei" altLang="Microsoft YaHei" sz="1700" dirty="0"/>
          </a:p>
        </p:txBody>
      </p:sp>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96" name="picture 1896"/>
          <p:cNvPicPr>
            <a:picLocks noChangeAspect="1"/>
          </p:cNvPicPr>
          <p:nvPr/>
        </p:nvPicPr>
        <p:blipFill>
          <a:blip r:embed="rId2"/>
          <a:stretch>
            <a:fillRect/>
          </a:stretch>
        </p:blipFill>
        <p:spPr>
          <a:xfrm rot="21600000">
            <a:off x="4158995" y="3019044"/>
            <a:ext cx="2449067" cy="3433571"/>
          </a:xfrm>
          <a:prstGeom prst="rect">
            <a:avLst/>
          </a:prstGeom>
        </p:spPr>
      </p:pic>
      <p:sp>
        <p:nvSpPr>
          <p:cNvPr id="1898" name="textbox 1898"/>
          <p:cNvSpPr/>
          <p:nvPr/>
        </p:nvSpPr>
        <p:spPr>
          <a:xfrm>
            <a:off x="882930" y="2244033"/>
            <a:ext cx="9971405" cy="583565"/>
          </a:xfrm>
          <a:prstGeom prst="rect">
            <a:avLst/>
          </a:prstGeom>
        </p:spPr>
        <p:txBody>
          <a:bodyPr vert="horz" wrap="square" lIns="0" tIns="0" rIns="0" bIns="0"/>
          <a:lstStyle/>
          <a:p>
            <a:pPr algn="l" rtl="0" eaLnBrk="0">
              <a:lnSpc>
                <a:spcPct val="82181"/>
              </a:lnSpc>
              <a:tabLst/>
            </a:pPr>
            <a:endParaRPr lang="Arial" altLang="Arial" sz="100" dirty="0"/>
          </a:p>
          <a:p>
            <a:pPr algn="r" rtl="0" eaLnBrk="0">
              <a:lnSpc>
                <a:spcPct val="84000"/>
              </a:lnSpc>
              <a:tabLst/>
            </a:pPr>
            <a:r>
              <a:rPr sz="1500" kern="0" spc="60" dirty="0">
                <a:solidFill>
                  <a:srgbClr val="000000">
                    <a:alpha val="100000"/>
                  </a:srgbClr>
                </a:solidFill>
                <a:latin typeface="Microsoft YaHei"/>
                <a:ea typeface="Microsoft YaHei"/>
                <a:cs typeface="Microsoft YaHei"/>
              </a:rPr>
              <a:t>利用汽水墨脂性材料中的脂肪酸</a:t>
            </a:r>
            <a:r>
              <a:rPr sz="1500" kern="0" spc="50" dirty="0">
                <a:solidFill>
                  <a:srgbClr val="000000">
                    <a:alpha val="100000"/>
                  </a:srgbClr>
                </a:solidFill>
                <a:latin typeface="Microsoft YaHei"/>
                <a:ea typeface="Microsoft YaHei"/>
                <a:cs typeface="Microsoft YaHei"/>
              </a:rPr>
              <a:t>与印石板材黏合产生亲油层</a:t>
            </a:r>
            <a:r>
              <a:rPr sz="1500" kern="0" spc="-16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。技法特点是：</a:t>
            </a:r>
            <a:r>
              <a:rPr sz="1500" kern="0" spc="-23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随意性</a:t>
            </a:r>
            <a:r>
              <a:rPr sz="1500" kern="0" spc="-14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、偶然性</a:t>
            </a:r>
            <a:r>
              <a:rPr sz="1500" kern="0" spc="-13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、不易控制性</a:t>
            </a:r>
            <a:r>
              <a:rPr sz="1500" kern="0" spc="-25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a:t>
            </a:r>
            <a:endParaRPr lang="Microsoft YaHei" altLang="Microsoft YaHei" sz="1500" dirty="0"/>
          </a:p>
          <a:p>
            <a:pPr marL="12700" algn="l" rtl="0" eaLnBrk="0">
              <a:lnSpc>
                <a:spcPts val="2879"/>
              </a:lnSpc>
              <a:tabLst/>
            </a:pPr>
            <a:r>
              <a:rPr sz="1500" kern="0" spc="60" dirty="0">
                <a:solidFill>
                  <a:srgbClr val="000000">
                    <a:alpha val="100000"/>
                  </a:srgbClr>
                </a:solidFill>
                <a:latin typeface="Microsoft YaHei"/>
                <a:ea typeface="Microsoft YaHei"/>
                <a:cs typeface="Microsoft YaHei"/>
              </a:rPr>
              <a:t>汽水墨主要由牛羊脂</a:t>
            </a:r>
            <a:r>
              <a:rPr sz="1500" kern="0" spc="-14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、蜜蜡</a:t>
            </a:r>
            <a:r>
              <a:rPr sz="1500" kern="0" spc="-14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a:t>
            </a:r>
            <a:r>
              <a:rPr sz="1500" kern="0" spc="50" dirty="0">
                <a:solidFill>
                  <a:srgbClr val="000000">
                    <a:alpha val="100000"/>
                  </a:srgbClr>
                </a:solidFill>
                <a:latin typeface="Microsoft YaHei"/>
                <a:ea typeface="Microsoft YaHei"/>
                <a:cs typeface="Microsoft YaHei"/>
              </a:rPr>
              <a:t>虫胶</a:t>
            </a:r>
            <a:r>
              <a:rPr sz="1500" kern="0" spc="-14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、肥皂和黑色素构成</a:t>
            </a:r>
            <a:r>
              <a:rPr sz="1500" kern="0" spc="-25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900" name="textbox 1900"/>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
        <p:nvSpPr>
          <p:cNvPr id="1902" name="textbox 1902"/>
          <p:cNvSpPr/>
          <p:nvPr/>
        </p:nvSpPr>
        <p:spPr>
          <a:xfrm>
            <a:off x="7132701" y="6207896"/>
            <a:ext cx="4421504"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kern="0" spc="60" dirty="0">
                <a:solidFill>
                  <a:srgbClr val="000000">
                    <a:alpha val="100000"/>
                  </a:srgbClr>
                </a:solidFill>
                <a:latin typeface="Microsoft YaHei"/>
                <a:ea typeface="Microsoft YaHei"/>
                <a:cs typeface="Microsoft YaHei"/>
              </a:rPr>
              <a:t>《翰墨游戏</a:t>
            </a:r>
            <a:r>
              <a:rPr sz="1500" kern="0" spc="0" dirty="0">
                <a:solidFill>
                  <a:srgbClr val="000000">
                    <a:alpha val="100000"/>
                  </a:srgbClr>
                </a:solidFill>
                <a:latin typeface="Microsoft YaHei"/>
                <a:ea typeface="Microsoft YaHei"/>
                <a:cs typeface="Microsoft YaHei"/>
              </a:rPr>
              <a:t>No</a:t>
            </a:r>
            <a:r>
              <a:rPr sz="1500" kern="0" spc="60" dirty="0">
                <a:solidFill>
                  <a:srgbClr val="000000">
                    <a:alpha val="100000"/>
                  </a:srgbClr>
                </a:solidFill>
                <a:latin typeface="Microsoft YaHei"/>
                <a:ea typeface="Microsoft YaHei"/>
                <a:cs typeface="Microsoft YaHei"/>
              </a:rPr>
              <a:t>.24》/姚元鲁/华中师范大学/2012</a:t>
            </a:r>
            <a:endParaRPr lang="Microsoft YaHei" altLang="Microsoft YaHei" sz="1500" dirty="0"/>
          </a:p>
        </p:txBody>
      </p:sp>
      <p:sp>
        <p:nvSpPr>
          <p:cNvPr id="1904" name="textbox 1904"/>
          <p:cNvSpPr/>
          <p:nvPr/>
        </p:nvSpPr>
        <p:spPr>
          <a:xfrm>
            <a:off x="230124" y="758952"/>
            <a:ext cx="3037839"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2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（七）</a:t>
            </a:r>
            <a:r>
              <a:rPr sz="1500" b="1" kern="0" spc="-220" dirty="0">
                <a:solidFill>
                  <a:srgbClr val="FFFFFF">
                    <a:alpha val="100000"/>
                  </a:srgbClr>
                </a:solidFill>
                <a:latin typeface="Microsoft YaHei"/>
                <a:ea typeface="Microsoft YaHei"/>
                <a:cs typeface="Microsoft YaHei"/>
              </a:rPr>
              <a:t> </a:t>
            </a:r>
            <a:r>
              <a:rPr sz="1500" b="1" kern="0" spc="2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平版版画的其他印制技法</a:t>
            </a:r>
            <a:endParaRPr lang="Microsoft YaHei" altLang="Microsoft YaHei" sz="1500" dirty="0"/>
          </a:p>
        </p:txBody>
      </p:sp>
      <p:sp>
        <p:nvSpPr>
          <p:cNvPr id="1906" name="textbox 1906"/>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、平版版画创作与案例演示</a:t>
            </a:r>
            <a:endParaRPr lang="Microsoft YaHei" altLang="Microsoft YaHei" sz="1500" dirty="0"/>
          </a:p>
        </p:txBody>
      </p:sp>
      <p:sp>
        <p:nvSpPr>
          <p:cNvPr id="1908" name="textbox 1908"/>
          <p:cNvSpPr/>
          <p:nvPr/>
        </p:nvSpPr>
        <p:spPr>
          <a:xfrm>
            <a:off x="5308091" y="1635252"/>
            <a:ext cx="1300480" cy="368934"/>
          </a:xfrm>
          <a:prstGeom prst="rect">
            <a:avLst/>
          </a:prstGeom>
          <a:solidFill>
            <a:srgbClr val="FC4007"/>
          </a:solidFill>
        </p:spPr>
        <p:txBody>
          <a:bodyPr vert="horz" wrap="square" lIns="0" tIns="0" rIns="0" bIns="0"/>
          <a:lstStyle/>
          <a:p>
            <a:pPr algn="l" rtl="0" eaLnBrk="0">
              <a:lnSpc>
                <a:spcPct val="105000"/>
              </a:lnSpc>
              <a:tabLst/>
            </a:pPr>
            <a:endParaRPr lang="Arial" altLang="Arial" sz="400" dirty="0"/>
          </a:p>
          <a:p>
            <a:pPr marL="114935" algn="l" rtl="0" eaLnBrk="0">
              <a:lnSpc>
                <a:spcPct val="90000"/>
              </a:lnSpc>
              <a:spcBef>
                <a:spcPts val="1"/>
              </a:spcBef>
              <a:tabLst/>
            </a:pPr>
            <a:r>
              <a:rPr sz="1700" kern="0" spc="60" dirty="0">
                <a:solidFill>
                  <a:srgbClr val="FFFFFF">
                    <a:alpha val="100000"/>
                  </a:srgbClr>
                </a:solidFill>
                <a:latin typeface="Microsoft YaHei"/>
                <a:ea typeface="Microsoft YaHei"/>
                <a:cs typeface="Microsoft YaHei"/>
              </a:rPr>
              <a:t>1.水墨技法</a:t>
            </a:r>
            <a:endParaRPr lang="Microsoft YaHei" altLang="Microsoft YaHei" sz="1700" dirty="0"/>
          </a:p>
        </p:txBody>
      </p:sp>
      <p:sp>
        <p:nvSpPr>
          <p:cNvPr id="1910"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912" name="path"/>
          <p:cNvSpPr/>
          <p:nvPr/>
        </p:nvSpPr>
        <p:spPr>
          <a:xfrm>
            <a:off x="11644884" y="731520"/>
            <a:ext cx="402335" cy="400811"/>
          </a:xfrm>
          <a:custGeom>
            <a:avLst/>
            <a:gdLst/>
            <a:ahLst/>
            <a:cxnLst/>
            <a:rect l="0" t="0" r="0" b="0"/>
            <a:pathLst>
              <a:path w="633" h="631">
                <a:moveTo>
                  <a:pt x="0" y="314"/>
                </a:moveTo>
                <a:lnTo>
                  <a:pt x="316" y="0"/>
                </a:lnTo>
                <a:lnTo>
                  <a:pt x="633" y="314"/>
                </a:lnTo>
                <a:lnTo>
                  <a:pt x="316" y="631"/>
                </a:lnTo>
                <a:lnTo>
                  <a:pt x="0" y="314"/>
                </a:lnTo>
              </a:path>
            </a:pathLst>
          </a:custGeom>
          <a:solidFill>
            <a:srgbClr val="00B050">
              <a:alpha val="100000"/>
            </a:srgbClr>
          </a:solidFill>
          <a:ln cap="flat">
            <a:noFill/>
            <a:prstDash val="solid"/>
            <a:miter lim="0"/>
          </a:ln>
        </p:spPr>
        <p:txBody>
          <a:bodyPr rtlCol="0"/>
          <a:lstStyle/>
          <a:p>
            <a:pPr algn="ctr"/>
            <a:endParaRPr lang="zh-CN" altLang="en-US"/>
          </a:p>
        </p:txBody>
      </p:sp>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14" name="picture 1914"/>
          <p:cNvPicPr>
            <a:picLocks noChangeAspect="1"/>
          </p:cNvPicPr>
          <p:nvPr/>
        </p:nvPicPr>
        <p:blipFill>
          <a:blip r:embed="rId2"/>
          <a:stretch>
            <a:fillRect/>
          </a:stretch>
        </p:blipFill>
        <p:spPr>
          <a:xfrm rot="21600000">
            <a:off x="2962655" y="2557272"/>
            <a:ext cx="3435095" cy="4300727"/>
          </a:xfrm>
          <a:prstGeom prst="rect">
            <a:avLst/>
          </a:prstGeom>
        </p:spPr>
      </p:pic>
      <p:sp>
        <p:nvSpPr>
          <p:cNvPr id="1916" name="textbox 1916"/>
          <p:cNvSpPr/>
          <p:nvPr/>
        </p:nvSpPr>
        <p:spPr>
          <a:xfrm>
            <a:off x="1288114" y="2243425"/>
            <a:ext cx="7940675" cy="250825"/>
          </a:xfrm>
          <a:prstGeom prst="rect">
            <a:avLst/>
          </a:prstGeom>
        </p:spPr>
        <p:txBody>
          <a:bodyPr vert="horz" wrap="square" lIns="0" tIns="0" rIns="0" bIns="0"/>
          <a:lstStyle/>
          <a:p>
            <a:pPr algn="l" rtl="0" eaLnBrk="0">
              <a:lnSpc>
                <a:spcPct val="90262"/>
              </a:lnSpc>
              <a:tabLst/>
            </a:pPr>
            <a:endParaRPr lang="Arial" altLang="Arial" sz="100" dirty="0"/>
          </a:p>
          <a:p>
            <a:pPr algn="r" rtl="0" eaLnBrk="0">
              <a:lnSpc>
                <a:spcPct val="98000"/>
              </a:lnSpc>
              <a:tabLst/>
            </a:pPr>
            <a:r>
              <a:rPr sz="1500" kern="0" spc="70" dirty="0">
                <a:solidFill>
                  <a:srgbClr val="000000">
                    <a:alpha val="100000"/>
                  </a:srgbClr>
                </a:solidFill>
                <a:latin typeface="Microsoft YaHei"/>
                <a:ea typeface="Microsoft YaHei"/>
                <a:cs typeface="Microsoft YaHei"/>
              </a:rPr>
              <a:t>利用红黄蓝三种颜色叠加色变的原理，</a:t>
            </a:r>
            <a:r>
              <a:rPr sz="1500" kern="0" spc="-3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通过先印深色后印浅色的颜色叠加方法制作画面</a:t>
            </a:r>
            <a:r>
              <a:rPr sz="1500" kern="0" spc="-25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918" name="textbox 1918"/>
          <p:cNvSpPr/>
          <p:nvPr/>
        </p:nvSpPr>
        <p:spPr>
          <a:xfrm>
            <a:off x="6327521" y="6353946"/>
            <a:ext cx="541464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kern="0" spc="80" dirty="0">
                <a:solidFill>
                  <a:srgbClr val="000000">
                    <a:alpha val="100000"/>
                  </a:srgbClr>
                </a:solidFill>
                <a:latin typeface="Microsoft YaHei"/>
                <a:ea typeface="Microsoft YaHei"/>
                <a:cs typeface="Microsoft YaHei"/>
              </a:rPr>
              <a:t>《秋阳》/石版画/陈九如/天津美术学院/2</a:t>
            </a:r>
            <a:r>
              <a:rPr sz="1500" kern="0" spc="70" dirty="0">
                <a:solidFill>
                  <a:srgbClr val="000000">
                    <a:alpha val="100000"/>
                  </a:srgbClr>
                </a:solidFill>
                <a:latin typeface="Microsoft YaHei"/>
                <a:ea typeface="Microsoft YaHei"/>
                <a:cs typeface="Microsoft YaHei"/>
              </a:rPr>
              <a:t>013/65</a:t>
            </a:r>
            <a:r>
              <a:rPr sz="1500" kern="0" spc="0" dirty="0">
                <a:solidFill>
                  <a:srgbClr val="000000">
                    <a:alpha val="100000"/>
                  </a:srgbClr>
                </a:solidFill>
                <a:latin typeface="Microsoft YaHei"/>
                <a:ea typeface="Microsoft YaHei"/>
                <a:cs typeface="Microsoft YaHei"/>
              </a:rPr>
              <a:t>cmx</a:t>
            </a:r>
            <a:r>
              <a:rPr sz="1500" kern="0" spc="70" dirty="0">
                <a:solidFill>
                  <a:srgbClr val="000000">
                    <a:alpha val="100000"/>
                  </a:srgbClr>
                </a:solidFill>
                <a:latin typeface="Microsoft YaHei"/>
                <a:ea typeface="Microsoft YaHei"/>
                <a:cs typeface="Microsoft YaHei"/>
              </a:rPr>
              <a:t>  9</a:t>
            </a:r>
            <a:r>
              <a:rPr sz="1500" kern="0" spc="0" dirty="0">
                <a:solidFill>
                  <a:srgbClr val="000000">
                    <a:alpha val="100000"/>
                  </a:srgbClr>
                </a:solidFill>
                <a:latin typeface="Microsoft YaHei"/>
                <a:ea typeface="Microsoft YaHei"/>
                <a:cs typeface="Microsoft YaHei"/>
              </a:rPr>
              <a:t>cm</a:t>
            </a:r>
            <a:endParaRPr lang="Microsoft YaHei" altLang="Microsoft YaHei" sz="1500" dirty="0"/>
          </a:p>
        </p:txBody>
      </p:sp>
      <p:pic>
        <p:nvPicPr>
          <p:cNvPr id="1920" name="picture 1920"/>
          <p:cNvPicPr>
            <a:picLocks noChangeAspect="1"/>
          </p:cNvPicPr>
          <p:nvPr/>
        </p:nvPicPr>
        <p:blipFill>
          <a:blip r:embed="rId3"/>
          <a:stretch>
            <a:fillRect/>
          </a:stretch>
        </p:blipFill>
        <p:spPr>
          <a:xfrm rot="21600000">
            <a:off x="11208748" y="6428956"/>
            <a:ext cx="118500" cy="150586"/>
          </a:xfrm>
          <a:prstGeom prst="rect">
            <a:avLst/>
          </a:prstGeom>
        </p:spPr>
      </p:pic>
      <p:sp>
        <p:nvSpPr>
          <p:cNvPr id="1922" name="textbox 1922"/>
          <p:cNvSpPr/>
          <p:nvPr/>
        </p:nvSpPr>
        <p:spPr>
          <a:xfrm>
            <a:off x="230124" y="758952"/>
            <a:ext cx="3037839"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2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（七）</a:t>
            </a:r>
            <a:r>
              <a:rPr sz="1500" b="1" kern="0" spc="-220" dirty="0">
                <a:solidFill>
                  <a:srgbClr val="FFFFFF">
                    <a:alpha val="100000"/>
                  </a:srgbClr>
                </a:solidFill>
                <a:latin typeface="Microsoft YaHei"/>
                <a:ea typeface="Microsoft YaHei"/>
                <a:cs typeface="Microsoft YaHei"/>
              </a:rPr>
              <a:t> </a:t>
            </a:r>
            <a:r>
              <a:rPr sz="1500" b="1" kern="0" spc="2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平版版画的其他印制技法</a:t>
            </a:r>
            <a:endParaRPr lang="Microsoft YaHei" altLang="Microsoft YaHei" sz="1500" dirty="0"/>
          </a:p>
        </p:txBody>
      </p:sp>
      <p:sp>
        <p:nvSpPr>
          <p:cNvPr id="1924" name="textbox 1924"/>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、平版版画创作与案例演示</a:t>
            </a:r>
            <a:endParaRPr lang="Microsoft YaHei" altLang="Microsoft YaHei" sz="1500" dirty="0"/>
          </a:p>
        </p:txBody>
      </p:sp>
      <p:sp>
        <p:nvSpPr>
          <p:cNvPr id="1926" name="textbox 1926"/>
          <p:cNvSpPr/>
          <p:nvPr/>
        </p:nvSpPr>
        <p:spPr>
          <a:xfrm>
            <a:off x="5308091" y="1635252"/>
            <a:ext cx="1300480" cy="368934"/>
          </a:xfrm>
          <a:prstGeom prst="rect">
            <a:avLst/>
          </a:prstGeom>
          <a:solidFill>
            <a:srgbClr val="FC4007"/>
          </a:solidFill>
        </p:spPr>
        <p:txBody>
          <a:bodyPr vert="horz" wrap="square" lIns="0" tIns="0" rIns="0" bIns="0"/>
          <a:lstStyle/>
          <a:p>
            <a:pPr algn="l" rtl="0" eaLnBrk="0">
              <a:lnSpc>
                <a:spcPct val="130000"/>
              </a:lnSpc>
              <a:tabLst/>
            </a:pPr>
            <a:endParaRPr lang="Arial" altLang="Arial" sz="300" dirty="0"/>
          </a:p>
          <a:p>
            <a:pPr marL="105410" algn="l" rtl="0" eaLnBrk="0">
              <a:lnSpc>
                <a:spcPct val="91000"/>
              </a:lnSpc>
              <a:spcBef>
                <a:spcPts val="1"/>
              </a:spcBef>
              <a:tabLst/>
            </a:pPr>
            <a:r>
              <a:rPr sz="1700" kern="0" spc="70" dirty="0">
                <a:solidFill>
                  <a:srgbClr val="FFFFFF">
                    <a:alpha val="100000"/>
                  </a:srgbClr>
                </a:solidFill>
                <a:latin typeface="Microsoft YaHei"/>
                <a:ea typeface="Microsoft YaHei"/>
                <a:cs typeface="Microsoft YaHei"/>
              </a:rPr>
              <a:t>2.套色印刷</a:t>
            </a:r>
            <a:endParaRPr lang="Microsoft YaHei" altLang="Microsoft YaHei" sz="1700" dirty="0"/>
          </a:p>
        </p:txBody>
      </p:sp>
      <p:grpSp>
        <p:nvGrpSpPr>
          <p:cNvPr id="26" name="group 26"/>
          <p:cNvGrpSpPr/>
          <p:nvPr/>
        </p:nvGrpSpPr>
        <p:grpSpPr>
          <a:xfrm rot="21600000">
            <a:off x="11644884" y="322063"/>
            <a:ext cx="402335" cy="810268"/>
            <a:chOff x="0" y="0"/>
            <a:chExt cx="402335" cy="810268"/>
          </a:xfrm>
        </p:grpSpPr>
        <p:sp>
          <p:nvSpPr>
            <p:cNvPr id="1928" name="path"/>
            <p:cNvSpPr/>
            <p:nvPr/>
          </p:nvSpPr>
          <p:spPr>
            <a:xfrm>
              <a:off x="29521" y="0"/>
              <a:ext cx="343648" cy="310396"/>
            </a:xfrm>
            <a:custGeom>
              <a:avLst/>
              <a:gdLst/>
              <a:ahLst/>
              <a:cxnLst/>
              <a:rect l="0" t="0" r="0" b="0"/>
              <a:pathLst>
                <a:path w="541" h="488">
                  <a:moveTo>
                    <a:pt x="270" y="121"/>
                  </a:moveTo>
                  <a:cubicBezTo>
                    <a:pt x="381" y="-165"/>
                    <a:pt x="812" y="120"/>
                    <a:pt x="270" y="488"/>
                  </a:cubicBezTo>
                  <a:cubicBezTo>
                    <a:pt x="-271" y="120"/>
                    <a:pt x="159" y="-165"/>
                    <a:pt x="270" y="121"/>
                  </a:cubicBezTo>
                </a:path>
              </a:pathLst>
            </a:custGeom>
            <a:solidFill>
              <a:srgbClr val="FF0000">
                <a:alpha val="100000"/>
              </a:srgbClr>
            </a:solidFill>
            <a:ln cap="flat">
              <a:noFill/>
              <a:prstDash val="solid"/>
              <a:miter lim="0"/>
            </a:ln>
          </p:spPr>
          <p:txBody>
            <a:bodyPr rtlCol="0"/>
            <a:lstStyle/>
            <a:p>
              <a:pPr algn="ctr"/>
              <a:endParaRPr lang="zh-CN" altLang="en-US"/>
            </a:p>
          </p:txBody>
        </p:sp>
        <p:sp>
          <p:nvSpPr>
            <p:cNvPr id="1930" name="path"/>
            <p:cNvSpPr/>
            <p:nvPr/>
          </p:nvSpPr>
          <p:spPr>
            <a:xfrm>
              <a:off x="0" y="409456"/>
              <a:ext cx="402335" cy="400811"/>
            </a:xfrm>
            <a:custGeom>
              <a:avLst/>
              <a:gdLst/>
              <a:ahLst/>
              <a:cxnLst/>
              <a:rect l="0" t="0" r="0" b="0"/>
              <a:pathLst>
                <a:path w="633" h="631">
                  <a:moveTo>
                    <a:pt x="0" y="314"/>
                  </a:moveTo>
                  <a:lnTo>
                    <a:pt x="316" y="0"/>
                  </a:lnTo>
                  <a:lnTo>
                    <a:pt x="633" y="314"/>
                  </a:lnTo>
                  <a:lnTo>
                    <a:pt x="316" y="631"/>
                  </a:lnTo>
                  <a:lnTo>
                    <a:pt x="0" y="314"/>
                  </a:lnTo>
                </a:path>
              </a:pathLst>
            </a:custGeom>
            <a:solidFill>
              <a:srgbClr val="00B050">
                <a:alpha val="100000"/>
              </a:srgbClr>
            </a:solidFill>
            <a:ln cap="flat">
              <a:noFill/>
              <a:prstDash val="solid"/>
              <a:miter lim="0"/>
            </a:ln>
          </p:spPr>
          <p:txBody>
            <a:bodyPr rtlCol="0"/>
            <a:lstStyle/>
            <a:p>
              <a:pPr algn="ctr"/>
              <a:endParaRPr lang="zh-CN" altLang="en-US"/>
            </a:p>
          </p:txBody>
        </p:sp>
      </p:grpSp>
      <p:sp>
        <p:nvSpPr>
          <p:cNvPr id="1932"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4" name="picture 1934"/>
          <p:cNvPicPr>
            <a:picLocks noChangeAspect="1"/>
          </p:cNvPicPr>
          <p:nvPr/>
        </p:nvPicPr>
        <p:blipFill>
          <a:blip r:embed="rId2"/>
          <a:stretch>
            <a:fillRect/>
          </a:stretch>
        </p:blipFill>
        <p:spPr>
          <a:xfrm rot="21600000">
            <a:off x="3287267" y="2743200"/>
            <a:ext cx="2743200" cy="4030979"/>
          </a:xfrm>
          <a:prstGeom prst="rect">
            <a:avLst/>
          </a:prstGeom>
        </p:spPr>
      </p:pic>
      <p:sp>
        <p:nvSpPr>
          <p:cNvPr id="1936" name="textbox 1936"/>
          <p:cNvSpPr/>
          <p:nvPr/>
        </p:nvSpPr>
        <p:spPr>
          <a:xfrm>
            <a:off x="993825" y="2244033"/>
            <a:ext cx="10173969" cy="236854"/>
          </a:xfrm>
          <a:prstGeom prst="rect">
            <a:avLst/>
          </a:prstGeom>
        </p:spPr>
        <p:txBody>
          <a:bodyPr vert="horz" wrap="square" lIns="0" tIns="0" rIns="0" bIns="0"/>
          <a:lstStyle/>
          <a:p>
            <a:pPr algn="l" rtl="0" eaLnBrk="0">
              <a:lnSpc>
                <a:spcPct val="75875"/>
              </a:lnSpc>
              <a:tabLst/>
            </a:pPr>
            <a:endParaRPr lang="Arial" altLang="Arial" sz="100" dirty="0"/>
          </a:p>
          <a:p>
            <a:pPr algn="r" rtl="0" eaLnBrk="0">
              <a:lnSpc>
                <a:spcPct val="93000"/>
              </a:lnSpc>
              <a:tabLst/>
            </a:pPr>
            <a:r>
              <a:rPr sz="1500" kern="0" spc="80" dirty="0">
                <a:solidFill>
                  <a:srgbClr val="000000">
                    <a:alpha val="100000"/>
                  </a:srgbClr>
                </a:solidFill>
                <a:latin typeface="Microsoft YaHei"/>
                <a:ea typeface="Microsoft YaHei"/>
                <a:cs typeface="Microsoft YaHei"/>
              </a:rPr>
              <a:t>转印技法是通过转写纸等载</a:t>
            </a:r>
            <a:r>
              <a:rPr sz="1500" kern="0" spc="70" dirty="0">
                <a:solidFill>
                  <a:srgbClr val="000000">
                    <a:alpha val="100000"/>
                  </a:srgbClr>
                </a:solidFill>
                <a:latin typeface="Microsoft YaHei"/>
                <a:ea typeface="Microsoft YaHei"/>
                <a:cs typeface="Microsoft YaHei"/>
              </a:rPr>
              <a:t>体将印刷图像显像在印刷版面上</a:t>
            </a:r>
            <a:r>
              <a:rPr sz="1500" kern="0" spc="-16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。腐蚀制作印刷石版的程序与以上技法腐蚀程序一致</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938" name="textbox 1938"/>
          <p:cNvSpPr/>
          <p:nvPr/>
        </p:nvSpPr>
        <p:spPr>
          <a:xfrm>
            <a:off x="6118605" y="6353946"/>
            <a:ext cx="448754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kern="0" spc="70" dirty="0">
                <a:solidFill>
                  <a:srgbClr val="000000">
                    <a:alpha val="100000"/>
                  </a:srgbClr>
                </a:solidFill>
                <a:latin typeface="Microsoft YaHei"/>
                <a:ea typeface="Microsoft YaHei"/>
                <a:cs typeface="Microsoft YaHei"/>
              </a:rPr>
              <a:t>《翰墨游戏</a:t>
            </a:r>
            <a:r>
              <a:rPr sz="1500" kern="0" spc="0" dirty="0">
                <a:solidFill>
                  <a:srgbClr val="000000">
                    <a:alpha val="100000"/>
                  </a:srgbClr>
                </a:solidFill>
                <a:latin typeface="Microsoft YaHei"/>
                <a:ea typeface="Microsoft YaHei"/>
                <a:cs typeface="Microsoft YaHei"/>
              </a:rPr>
              <a:t>No</a:t>
            </a:r>
            <a:r>
              <a:rPr sz="1500" kern="0" spc="70" dirty="0">
                <a:solidFill>
                  <a:srgbClr val="000000">
                    <a:alpha val="100000"/>
                  </a:srgbClr>
                </a:solidFill>
                <a:latin typeface="Microsoft YaHei"/>
                <a:ea typeface="Microsoft YaHei"/>
                <a:cs typeface="Microsoft YaHei"/>
              </a:rPr>
              <a:t>.29》</a:t>
            </a:r>
            <a:r>
              <a:rPr sz="1500" kern="0" spc="60" dirty="0">
                <a:solidFill>
                  <a:srgbClr val="000000">
                    <a:alpha val="100000"/>
                  </a:srgbClr>
                </a:solidFill>
                <a:latin typeface="Microsoft YaHei"/>
                <a:ea typeface="Microsoft YaHei"/>
                <a:cs typeface="Microsoft YaHei"/>
              </a:rPr>
              <a:t>/姚元鲁/华中师范大学 /2012</a:t>
            </a:r>
            <a:endParaRPr lang="Microsoft YaHei" altLang="Microsoft YaHei" sz="1500" dirty="0"/>
          </a:p>
        </p:txBody>
      </p:sp>
      <p:sp>
        <p:nvSpPr>
          <p:cNvPr id="1940" name="textbox 1940"/>
          <p:cNvSpPr/>
          <p:nvPr/>
        </p:nvSpPr>
        <p:spPr>
          <a:xfrm>
            <a:off x="230124" y="758952"/>
            <a:ext cx="3037839"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2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（七）</a:t>
            </a:r>
            <a:r>
              <a:rPr sz="1500" b="1" kern="0" spc="-220" dirty="0">
                <a:solidFill>
                  <a:srgbClr val="FFFFFF">
                    <a:alpha val="100000"/>
                  </a:srgbClr>
                </a:solidFill>
                <a:latin typeface="Microsoft YaHei"/>
                <a:ea typeface="Microsoft YaHei"/>
                <a:cs typeface="Microsoft YaHei"/>
              </a:rPr>
              <a:t> </a:t>
            </a:r>
            <a:r>
              <a:rPr sz="1500" b="1" kern="0" spc="2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平版版画的其他印制技法</a:t>
            </a:r>
            <a:endParaRPr lang="Microsoft YaHei" altLang="Microsoft YaHei" sz="1500" dirty="0"/>
          </a:p>
        </p:txBody>
      </p:sp>
      <p:sp>
        <p:nvSpPr>
          <p:cNvPr id="1942" name="textbox 1942"/>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、平版版画创作与案例演示</a:t>
            </a:r>
            <a:endParaRPr lang="Microsoft YaHei" altLang="Microsoft YaHei" sz="1500" dirty="0"/>
          </a:p>
        </p:txBody>
      </p:sp>
      <p:sp>
        <p:nvSpPr>
          <p:cNvPr id="1944" name="textbox 1944"/>
          <p:cNvSpPr/>
          <p:nvPr/>
        </p:nvSpPr>
        <p:spPr>
          <a:xfrm>
            <a:off x="5308091" y="1635252"/>
            <a:ext cx="1300480" cy="368934"/>
          </a:xfrm>
          <a:prstGeom prst="rect">
            <a:avLst/>
          </a:prstGeom>
          <a:solidFill>
            <a:srgbClr val="FC4007"/>
          </a:solidFill>
        </p:spPr>
        <p:txBody>
          <a:bodyPr vert="horz" wrap="square" lIns="0" tIns="0" rIns="0" bIns="0"/>
          <a:lstStyle/>
          <a:p>
            <a:pPr algn="l" rtl="0" eaLnBrk="0">
              <a:lnSpc>
                <a:spcPct val="100000"/>
              </a:lnSpc>
              <a:tabLst/>
            </a:pPr>
            <a:endParaRPr lang="Arial" altLang="Arial" sz="400" dirty="0"/>
          </a:p>
          <a:p>
            <a:pPr marL="103504" algn="l" rtl="0" eaLnBrk="0">
              <a:lnSpc>
                <a:spcPct val="91000"/>
              </a:lnSpc>
              <a:spcBef>
                <a:spcPts val="4"/>
              </a:spcBef>
              <a:tabLst/>
            </a:pPr>
            <a:r>
              <a:rPr sz="1700" kern="0" spc="70" dirty="0">
                <a:solidFill>
                  <a:srgbClr val="FFFFFF">
                    <a:alpha val="100000"/>
                  </a:srgbClr>
                </a:solidFill>
                <a:latin typeface="Microsoft YaHei"/>
                <a:ea typeface="Microsoft YaHei"/>
                <a:cs typeface="Microsoft YaHei"/>
              </a:rPr>
              <a:t>3.转印技法</a:t>
            </a:r>
            <a:endParaRPr lang="Microsoft YaHei" altLang="Microsoft YaHei" sz="1700" dirty="0"/>
          </a:p>
        </p:txBody>
      </p:sp>
      <p:sp>
        <p:nvSpPr>
          <p:cNvPr id="1946"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948" name="textbox 1948"/>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0" name="textbox 1950"/>
          <p:cNvSpPr/>
          <p:nvPr/>
        </p:nvSpPr>
        <p:spPr>
          <a:xfrm>
            <a:off x="1288114" y="2244033"/>
            <a:ext cx="10222230" cy="4480559"/>
          </a:xfrm>
          <a:prstGeom prst="rect">
            <a:avLst/>
          </a:prstGeom>
        </p:spPr>
        <p:txBody>
          <a:bodyPr vert="horz" wrap="square" lIns="0" tIns="0" rIns="0" bIns="0"/>
          <a:lstStyle/>
          <a:p>
            <a:pPr algn="l" rtl="0" eaLnBrk="0">
              <a:lnSpc>
                <a:spcPct val="87494"/>
              </a:lnSpc>
              <a:tabLst/>
            </a:pPr>
            <a:endParaRPr lang="Arial" altLang="Arial" sz="100" dirty="0"/>
          </a:p>
          <a:p>
            <a:pPr marL="12700" algn="l" rtl="0" eaLnBrk="0">
              <a:lnSpc>
                <a:spcPct val="98000"/>
              </a:lnSpc>
              <a:tabLst/>
            </a:pPr>
            <a:r>
              <a:rPr sz="1500" kern="0" spc="70" dirty="0">
                <a:solidFill>
                  <a:srgbClr val="000000">
                    <a:alpha val="100000"/>
                  </a:srgbClr>
                </a:solidFill>
                <a:latin typeface="Microsoft YaHei"/>
                <a:ea typeface="Microsoft YaHei"/>
                <a:cs typeface="Microsoft YaHei"/>
              </a:rPr>
              <a:t>利用如刀片</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、刻针和砂纸通过刮</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、刻</a:t>
            </a:r>
            <a:r>
              <a:rPr sz="1500" kern="0" spc="-14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、磨</a:t>
            </a:r>
            <a:r>
              <a:rPr sz="1500" kern="0" spc="-14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、凸等技法，</a:t>
            </a:r>
            <a:r>
              <a:rPr sz="1500" kern="0" spc="-23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除去印刷石版版面的亲油层，</a:t>
            </a:r>
            <a:r>
              <a:rPr sz="1500" kern="0" spc="-33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露出印刷石版的亲水层</a:t>
            </a:r>
            <a:r>
              <a:rPr sz="1500" kern="0" spc="-25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00000"/>
              </a:lnSpc>
              <a:tabLst/>
            </a:pPr>
            <a:endParaRPr lang="Arial" altLang="Arial" sz="1000" dirty="0"/>
          </a:p>
          <a:p>
            <a:pPr algn="l" rtl="0" eaLnBrk="0">
              <a:lnSpc>
                <a:spcPct val="100000"/>
              </a:lnSpc>
              <a:tabLst/>
            </a:pPr>
            <a:endParaRPr lang="Arial" altLang="Arial" sz="1000" dirty="0"/>
          </a:p>
          <a:p>
            <a:pPr algn="l" rtl="0" eaLnBrk="0">
              <a:lnSpc>
                <a:spcPct val="100000"/>
              </a:lnSpc>
              <a:tabLst/>
            </a:pPr>
            <a:endParaRPr lang="Arial" altLang="Arial" sz="1000" dirty="0"/>
          </a:p>
          <a:p>
            <a:pPr algn="l" rtl="0" eaLnBrk="0">
              <a:lnSpc>
                <a:spcPct val="100000"/>
              </a:lnSpc>
              <a:tabLst/>
            </a:pPr>
            <a:endParaRPr lang="Arial" altLang="Arial" sz="1000" dirty="0"/>
          </a:p>
          <a:p>
            <a:pPr algn="l" rtl="0" eaLnBrk="0">
              <a:lnSpc>
                <a:spcPct val="100000"/>
              </a:lnSpc>
              <a:tabLst/>
            </a:pPr>
            <a:endParaRPr lang="Arial" altLang="Arial" sz="1000" dirty="0"/>
          </a:p>
          <a:p>
            <a:pPr algn="l" rtl="0" eaLnBrk="0">
              <a:lnSpc>
                <a:spcPct val="100000"/>
              </a:lnSpc>
              <a:tabLst/>
            </a:pPr>
            <a:endParaRPr lang="Arial" altLang="Arial" sz="1000" dirty="0"/>
          </a:p>
          <a:p>
            <a:pPr algn="l" rtl="0" eaLnBrk="0">
              <a:lnSpc>
                <a:spcPct val="100000"/>
              </a:lnSpc>
              <a:tabLst/>
            </a:pPr>
            <a:endParaRPr lang="Arial" altLang="Arial" sz="1000" dirty="0"/>
          </a:p>
          <a:p>
            <a:pPr algn="l" rtl="0" eaLnBrk="0">
              <a:lnSpc>
                <a:spcPct val="100000"/>
              </a:lnSpc>
              <a:tabLst/>
            </a:pPr>
            <a:endParaRPr lang="Arial" altLang="Arial" sz="1000" dirty="0"/>
          </a:p>
          <a:p>
            <a:pPr algn="l" rtl="0" eaLnBrk="0">
              <a:lnSpc>
                <a:spcPct val="100000"/>
              </a:lnSpc>
              <a:tabLst/>
            </a:pPr>
            <a:endParaRPr lang="Arial" altLang="Arial" sz="1000" dirty="0"/>
          </a:p>
          <a:p>
            <a:pPr algn="l" rtl="0" eaLnBrk="0">
              <a:lnSpc>
                <a:spcPct val="100000"/>
              </a:lnSpc>
              <a:tabLst/>
            </a:pPr>
            <a:endParaRPr lang="Arial" altLang="Arial" sz="1000" dirty="0"/>
          </a:p>
          <a:p>
            <a:pPr algn="l" rtl="0" eaLnBrk="0">
              <a:lnSpc>
                <a:spcPct val="101000"/>
              </a:lnSpc>
              <a:tabLst/>
            </a:pPr>
            <a:endParaRPr lang="Arial" altLang="Arial" sz="1000" dirty="0"/>
          </a:p>
          <a:p>
            <a:pPr algn="l" rtl="0" eaLnBrk="0">
              <a:lnSpc>
                <a:spcPct val="101000"/>
              </a:lnSpc>
              <a:tabLst/>
            </a:pPr>
            <a:endParaRPr lang="Arial" altLang="Arial" sz="1000" dirty="0"/>
          </a:p>
          <a:p>
            <a:pPr algn="l" rtl="0" eaLnBrk="0">
              <a:lnSpc>
                <a:spcPct val="101000"/>
              </a:lnSpc>
              <a:tabLst/>
            </a:pPr>
            <a:endParaRPr lang="Arial" altLang="Arial" sz="1000" dirty="0"/>
          </a:p>
          <a:p>
            <a:pPr algn="l" rtl="0" eaLnBrk="0">
              <a:lnSpc>
                <a:spcPct val="101000"/>
              </a:lnSpc>
              <a:tabLst/>
            </a:pPr>
            <a:endParaRPr lang="Arial" altLang="Arial" sz="1000" dirty="0"/>
          </a:p>
          <a:p>
            <a:pPr algn="l" rtl="0" eaLnBrk="0">
              <a:lnSpc>
                <a:spcPct val="101000"/>
              </a:lnSpc>
              <a:tabLst/>
            </a:pPr>
            <a:endParaRPr lang="Arial" altLang="Arial" sz="1000" dirty="0"/>
          </a:p>
          <a:p>
            <a:pPr algn="l" rtl="0" eaLnBrk="0">
              <a:lnSpc>
                <a:spcPct val="101000"/>
              </a:lnSpc>
              <a:tabLst/>
            </a:pPr>
            <a:endParaRPr lang="Arial" altLang="Arial" sz="1000" dirty="0"/>
          </a:p>
          <a:p>
            <a:pPr algn="l" rtl="0" eaLnBrk="0">
              <a:lnSpc>
                <a:spcPct val="101000"/>
              </a:lnSpc>
              <a:tabLst/>
            </a:pPr>
            <a:endParaRPr lang="Arial" altLang="Arial" sz="1000" dirty="0"/>
          </a:p>
          <a:p>
            <a:pPr algn="l" rtl="0" eaLnBrk="0">
              <a:lnSpc>
                <a:spcPct val="101000"/>
              </a:lnSpc>
              <a:tabLst/>
            </a:pPr>
            <a:endParaRPr lang="Arial" altLang="Arial" sz="1000" dirty="0"/>
          </a:p>
          <a:p>
            <a:pPr algn="l" rtl="0" eaLnBrk="0">
              <a:lnSpc>
                <a:spcPct val="101000"/>
              </a:lnSpc>
              <a:tabLst/>
            </a:pPr>
            <a:endParaRPr lang="Arial" altLang="Arial" sz="1000" dirty="0"/>
          </a:p>
          <a:p>
            <a:pPr algn="l" rtl="0" eaLnBrk="0">
              <a:lnSpc>
                <a:spcPct val="101000"/>
              </a:lnSpc>
              <a:tabLst/>
            </a:pPr>
            <a:endParaRPr lang="Arial" altLang="Arial" sz="1000" dirty="0"/>
          </a:p>
          <a:p>
            <a:pPr algn="l" rtl="0" eaLnBrk="0">
              <a:lnSpc>
                <a:spcPct val="101000"/>
              </a:lnSpc>
              <a:tabLst/>
            </a:pPr>
            <a:endParaRPr lang="Arial" altLang="Arial" sz="1000" dirty="0"/>
          </a:p>
          <a:p>
            <a:pPr algn="l" rtl="0" eaLnBrk="0">
              <a:lnSpc>
                <a:spcPct val="101000"/>
              </a:lnSpc>
              <a:tabLst/>
            </a:pPr>
            <a:endParaRPr lang="Arial" altLang="Arial" sz="1000" dirty="0"/>
          </a:p>
          <a:p>
            <a:pPr algn="l" rtl="0" eaLnBrk="0">
              <a:lnSpc>
                <a:spcPct val="101000"/>
              </a:lnSpc>
              <a:tabLst/>
            </a:pPr>
            <a:endParaRPr lang="Arial" altLang="Arial" sz="1000" dirty="0"/>
          </a:p>
          <a:p>
            <a:pPr algn="l" rtl="0" eaLnBrk="0">
              <a:lnSpc>
                <a:spcPct val="101000"/>
              </a:lnSpc>
              <a:tabLst/>
            </a:pPr>
            <a:endParaRPr lang="Arial" altLang="Arial" sz="1000" dirty="0"/>
          </a:p>
          <a:p>
            <a:pPr algn="l" rtl="0" eaLnBrk="0">
              <a:lnSpc>
                <a:spcPct val="132000"/>
              </a:lnSpc>
              <a:tabLst/>
            </a:pPr>
            <a:endParaRPr lang="Arial" altLang="Arial" sz="300" dirty="0"/>
          </a:p>
          <a:p>
            <a:pPr algn="r" rtl="0" eaLnBrk="0">
              <a:lnSpc>
                <a:spcPts val="2084"/>
              </a:lnSpc>
              <a:spcBef>
                <a:spcPts val="2"/>
              </a:spcBef>
              <a:tabLst/>
            </a:pPr>
            <a:r>
              <a:rPr sz="1500" kern="0" spc="50" dirty="0">
                <a:solidFill>
                  <a:srgbClr val="000000">
                    <a:alpha val="100000"/>
                  </a:srgbClr>
                </a:solidFill>
                <a:latin typeface="Microsoft YaHei"/>
                <a:ea typeface="Microsoft YaHei"/>
                <a:cs typeface="Microsoft YaHei"/>
              </a:rPr>
              <a:t>《结构系列</a:t>
            </a:r>
            <a:r>
              <a:rPr sz="2400" kern="0" spc="50" baseline="25895" dirty="0">
                <a:solidFill>
                  <a:srgbClr val="000000">
                    <a:alpha val="100000"/>
                  </a:srgbClr>
                </a:solidFill>
                <a:latin typeface="Microsoft YaHei"/>
                <a:ea typeface="Microsoft YaHei"/>
                <a:cs typeface="Microsoft YaHei"/>
              </a:rPr>
              <a:t>-</a:t>
            </a:r>
            <a:r>
              <a:rPr sz="1500" kern="0" spc="50" dirty="0">
                <a:solidFill>
                  <a:srgbClr val="000000">
                    <a:alpha val="100000"/>
                  </a:srgbClr>
                </a:solidFill>
                <a:latin typeface="Microsoft YaHei"/>
                <a:ea typeface="Microsoft YaHei"/>
                <a:cs typeface="Microsoft YaHei"/>
              </a:rPr>
              <a:t>香风毒雾4》/赵书弘/湖北美</a:t>
            </a:r>
            <a:r>
              <a:rPr sz="1500" kern="0" spc="40" dirty="0">
                <a:solidFill>
                  <a:srgbClr val="000000">
                    <a:alpha val="100000"/>
                  </a:srgbClr>
                </a:solidFill>
                <a:latin typeface="Microsoft YaHei"/>
                <a:ea typeface="Microsoft YaHei"/>
                <a:cs typeface="Microsoft YaHei"/>
              </a:rPr>
              <a:t>术学院/20</a:t>
            </a:r>
            <a:r>
              <a:rPr sz="2100" kern="0" spc="40" baseline="-47297" dirty="0">
                <a:solidFill>
                  <a:srgbClr val="000000">
                    <a:alpha val="100000"/>
                  </a:srgbClr>
                </a:solidFill>
                <a:latin typeface="Arial"/>
                <a:ea typeface="Arial"/>
                <a:cs typeface="Arial"/>
              </a:rPr>
              <a:t>*</a:t>
            </a:r>
            <a:r>
              <a:rPr sz="1500" kern="0" spc="40" dirty="0">
                <a:solidFill>
                  <a:srgbClr val="000000">
                    <a:alpha val="100000"/>
                  </a:srgbClr>
                </a:solidFill>
                <a:latin typeface="Microsoft YaHei"/>
                <a:ea typeface="Microsoft YaHei"/>
                <a:cs typeface="Microsoft YaHei"/>
              </a:rPr>
              <a:t>12</a:t>
            </a:r>
            <a:endParaRPr lang="Microsoft YaHei" altLang="Microsoft YaHei" sz="1500" dirty="0"/>
          </a:p>
        </p:txBody>
      </p:sp>
      <p:pic>
        <p:nvPicPr>
          <p:cNvPr id="1952" name="picture 1952"/>
          <p:cNvPicPr>
            <a:picLocks noChangeAspect="1"/>
          </p:cNvPicPr>
          <p:nvPr/>
        </p:nvPicPr>
        <p:blipFill>
          <a:blip r:embed="rId2"/>
          <a:stretch>
            <a:fillRect/>
          </a:stretch>
        </p:blipFill>
        <p:spPr>
          <a:xfrm rot="21600000">
            <a:off x="3570732" y="2651760"/>
            <a:ext cx="3169920" cy="4059935"/>
          </a:xfrm>
          <a:prstGeom prst="rect">
            <a:avLst/>
          </a:prstGeom>
        </p:spPr>
      </p:pic>
      <p:sp>
        <p:nvSpPr>
          <p:cNvPr id="1954" name="textbox 1954"/>
          <p:cNvSpPr/>
          <p:nvPr/>
        </p:nvSpPr>
        <p:spPr>
          <a:xfrm>
            <a:off x="230124" y="758952"/>
            <a:ext cx="3037839" cy="337184"/>
          </a:xfrm>
          <a:prstGeom prst="rect">
            <a:avLst/>
          </a:prstGeom>
          <a:solidFill>
            <a:srgbClr val="0000FF"/>
          </a:solidFill>
        </p:spPr>
        <p:txBody>
          <a:bodyPr vert="horz" wrap="square" lIns="0" tIns="0" rIns="0" bIns="0"/>
          <a:lstStyle/>
          <a:p>
            <a:pPr algn="l" rtl="0" eaLnBrk="0">
              <a:lnSpc>
                <a:spcPct val="129000"/>
              </a:lnSpc>
              <a:tabLst/>
            </a:pPr>
            <a:endParaRPr lang="Arial" altLang="Arial" sz="100" dirty="0"/>
          </a:p>
          <a:p>
            <a:pPr marL="209550" algn="l" rtl="0" eaLnBrk="0">
              <a:lnSpc>
                <a:spcPts val="2022"/>
              </a:lnSpc>
              <a:tabLst/>
            </a:pPr>
            <a:r>
              <a:rPr sz="1500" b="1" kern="0" spc="2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（七）</a:t>
            </a:r>
            <a:r>
              <a:rPr sz="1500" b="1" kern="0" spc="-220" dirty="0">
                <a:solidFill>
                  <a:srgbClr val="FFFFFF">
                    <a:alpha val="100000"/>
                  </a:srgbClr>
                </a:solidFill>
                <a:latin typeface="Microsoft YaHei"/>
                <a:ea typeface="Microsoft YaHei"/>
                <a:cs typeface="Microsoft YaHei"/>
              </a:rPr>
              <a:t> </a:t>
            </a:r>
            <a:r>
              <a:rPr sz="1500" b="1" kern="0" spc="20" dirty="0">
                <a:ln w="5793" cap="flat" cmpd="sng">
                  <a:solidFill>
                    <a:srgbClr val="FFFFFF">
                      <a:alpha val="100000"/>
                    </a:srgbClr>
                  </a:solidFill>
                  <a:prstDash val="solid"/>
                  <a:bevel/>
                </a:ln>
                <a:solidFill>
                  <a:srgbClr val="FFFFFF">
                    <a:alpha val="100000"/>
                  </a:srgbClr>
                </a:solidFill>
                <a:latin typeface="Microsoft YaHei"/>
                <a:ea typeface="Microsoft YaHei"/>
                <a:cs typeface="Microsoft YaHei"/>
              </a:rPr>
              <a:t>平版版画的其他印制技法</a:t>
            </a:r>
            <a:endParaRPr lang="Microsoft YaHei" altLang="Microsoft YaHei" sz="1500" dirty="0"/>
          </a:p>
        </p:txBody>
      </p:sp>
      <p:sp>
        <p:nvSpPr>
          <p:cNvPr id="1956" name="textbox 1956"/>
          <p:cNvSpPr/>
          <p:nvPr/>
        </p:nvSpPr>
        <p:spPr>
          <a:xfrm>
            <a:off x="219245" y="414543"/>
            <a:ext cx="2663825" cy="236220"/>
          </a:xfrm>
          <a:prstGeom prst="rect">
            <a:avLst/>
          </a:prstGeom>
        </p:spPr>
        <p:txBody>
          <a:bodyPr vert="horz" wrap="square" lIns="0" tIns="0" rIns="0" bIns="0"/>
          <a:lstStyle/>
          <a:p>
            <a:pPr algn="l" rtl="0" eaLnBrk="0">
              <a:lnSpc>
                <a:spcPct val="84120"/>
              </a:lnSpc>
              <a:tabLst/>
            </a:pPr>
            <a:endParaRPr lang="Arial" altLang="Arial" sz="100" dirty="0"/>
          </a:p>
          <a:p>
            <a:pPr marL="12700" algn="l" rtl="0" eaLnBrk="0">
              <a:lnSpc>
                <a:spcPct val="92000"/>
              </a:lnSpc>
              <a:tabLst/>
            </a:pP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b="1" kern="0" spc="-110" dirty="0">
                <a:solidFill>
                  <a:srgbClr val="0000FF">
                    <a:alpha val="100000"/>
                  </a:srgbClr>
                </a:solidFill>
                <a:latin typeface="Microsoft YaHei"/>
                <a:ea typeface="Microsoft YaHei"/>
                <a:cs typeface="Microsoft YaHei"/>
              </a:rPr>
              <a:t> </a:t>
            </a:r>
            <a:r>
              <a:rPr sz="1500" b="1"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、平版版画创作与案例演示</a:t>
            </a:r>
            <a:endParaRPr lang="Microsoft YaHei" altLang="Microsoft YaHei" sz="1500" dirty="0"/>
          </a:p>
        </p:txBody>
      </p:sp>
      <p:sp>
        <p:nvSpPr>
          <p:cNvPr id="1958" name="textbox 1958"/>
          <p:cNvSpPr/>
          <p:nvPr/>
        </p:nvSpPr>
        <p:spPr>
          <a:xfrm>
            <a:off x="5308091" y="1635252"/>
            <a:ext cx="1300480" cy="368934"/>
          </a:xfrm>
          <a:prstGeom prst="rect">
            <a:avLst/>
          </a:prstGeom>
          <a:solidFill>
            <a:srgbClr val="FC4007"/>
          </a:solidFill>
        </p:spPr>
        <p:txBody>
          <a:bodyPr vert="horz" wrap="square" lIns="0" tIns="0" rIns="0" bIns="0"/>
          <a:lstStyle/>
          <a:p>
            <a:pPr algn="l" rtl="0" eaLnBrk="0">
              <a:lnSpc>
                <a:spcPct val="100000"/>
              </a:lnSpc>
              <a:tabLst/>
            </a:pPr>
            <a:endParaRPr lang="Arial" altLang="Arial" sz="400" dirty="0"/>
          </a:p>
          <a:p>
            <a:pPr marL="99694" algn="l" rtl="0" eaLnBrk="0">
              <a:lnSpc>
                <a:spcPct val="91000"/>
              </a:lnSpc>
              <a:spcBef>
                <a:spcPts val="4"/>
              </a:spcBef>
              <a:tabLst/>
            </a:pPr>
            <a:r>
              <a:rPr sz="1700" kern="0" spc="80" dirty="0">
                <a:solidFill>
                  <a:srgbClr val="FFFFFF">
                    <a:alpha val="100000"/>
                  </a:srgbClr>
                </a:solidFill>
                <a:latin typeface="Microsoft YaHei"/>
                <a:ea typeface="Microsoft YaHei"/>
                <a:cs typeface="Microsoft YaHei"/>
              </a:rPr>
              <a:t>4.刮刻技法</a:t>
            </a:r>
            <a:endParaRPr lang="Microsoft YaHei" altLang="Microsoft YaHei" sz="1700" dirty="0"/>
          </a:p>
        </p:txBody>
      </p:sp>
      <p:sp>
        <p:nvSpPr>
          <p:cNvPr id="1960"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962" name="path"/>
          <p:cNvSpPr/>
          <p:nvPr/>
        </p:nvSpPr>
        <p:spPr>
          <a:xfrm>
            <a:off x="11674406" y="322063"/>
            <a:ext cx="343648" cy="310396"/>
          </a:xfrm>
          <a:custGeom>
            <a:avLst/>
            <a:gdLst/>
            <a:ahLst/>
            <a:cxnLst/>
            <a:rect l="0" t="0" r="0" b="0"/>
            <a:pathLst>
              <a:path w="541" h="488">
                <a:moveTo>
                  <a:pt x="270" y="121"/>
                </a:moveTo>
                <a:cubicBezTo>
                  <a:pt x="381" y="-165"/>
                  <a:pt x="812" y="120"/>
                  <a:pt x="270" y="488"/>
                </a:cubicBezTo>
                <a:cubicBezTo>
                  <a:pt x="-271" y="120"/>
                  <a:pt x="159" y="-165"/>
                  <a:pt x="270" y="121"/>
                </a:cubicBezTo>
              </a:path>
            </a:pathLst>
          </a:custGeom>
          <a:solidFill>
            <a:srgbClr val="FF0000">
              <a:alpha val="100000"/>
            </a:srgbClr>
          </a:solidFill>
          <a:ln cap="flat">
            <a:noFill/>
            <a:prstDash val="solid"/>
            <a:miter lim="0"/>
          </a:ln>
        </p:spPr>
        <p:txBody>
          <a:bodyPr rtlCol="0"/>
          <a:lstStyle/>
          <a:p>
            <a:pPr algn="ctr"/>
            <a:endParaRPr lang="zh-CN" altLang="en-US"/>
          </a:p>
        </p:txBody>
      </p:sp>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4" name="textbox 1964"/>
          <p:cNvSpPr/>
          <p:nvPr/>
        </p:nvSpPr>
        <p:spPr>
          <a:xfrm>
            <a:off x="3682766" y="2940294"/>
            <a:ext cx="4968875" cy="2526664"/>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4063"/>
              </a:lnSpc>
              <a:tabLst/>
            </a:pPr>
            <a:r>
              <a:rPr sz="3200" kern="0" spc="210" dirty="0">
                <a:solidFill>
                  <a:srgbClr val="0000FF">
                    <a:alpha val="100000"/>
                  </a:srgbClr>
                </a:solidFill>
                <a:latin typeface="Microsoft YaHei"/>
                <a:ea typeface="Microsoft YaHei"/>
                <a:cs typeface="Microsoft YaHei"/>
              </a:rPr>
              <a:t>•</a:t>
            </a:r>
            <a:r>
              <a:rPr sz="3200" kern="0" spc="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Section</a:t>
            </a:r>
            <a:r>
              <a:rPr sz="3200" kern="0" spc="280" dirty="0">
                <a:solidFill>
                  <a:srgbClr val="0000FF">
                    <a:alpha val="100000"/>
                  </a:srgbClr>
                </a:solidFill>
                <a:latin typeface="Microsoft YaHei"/>
                <a:ea typeface="Microsoft YaHei"/>
                <a:cs typeface="Microsoft YaHei"/>
              </a:rPr>
              <a:t> </a:t>
            </a:r>
            <a:r>
              <a:rPr sz="3200" kern="0" spc="21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5</a:t>
            </a:r>
            <a:r>
              <a:rPr sz="3200" kern="0" spc="210" dirty="0">
                <a:solidFill>
                  <a:srgbClr val="0000FF">
                    <a:alpha val="100000"/>
                  </a:srgbClr>
                </a:solidFill>
                <a:latin typeface="Microsoft YaHei"/>
                <a:ea typeface="Microsoft YaHei"/>
                <a:cs typeface="Microsoft YaHei"/>
              </a:rPr>
              <a:t>  </a:t>
            </a:r>
            <a:r>
              <a:rPr sz="3200" kern="0" spc="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Screen</a:t>
            </a:r>
            <a:r>
              <a:rPr sz="3200" kern="0" spc="310" dirty="0">
                <a:solidFill>
                  <a:srgbClr val="0000FF">
                    <a:alpha val="100000"/>
                  </a:srgbClr>
                </a:solidFill>
                <a:latin typeface="Microsoft YaHei"/>
                <a:ea typeface="Microsoft YaHei"/>
                <a:cs typeface="Microsoft YaHei"/>
              </a:rPr>
              <a:t> </a:t>
            </a:r>
            <a:r>
              <a:rPr sz="3200" kern="0" spc="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prints</a:t>
            </a:r>
            <a:endParaRPr lang="Microsoft YaHei" altLang="Microsoft YaHei" sz="3200" dirty="0"/>
          </a:p>
          <a:p>
            <a:pPr marL="861694" algn="l" rtl="0" eaLnBrk="0">
              <a:lnSpc>
                <a:spcPts val="5370"/>
              </a:lnSpc>
              <a:tabLst/>
            </a:pPr>
            <a:r>
              <a:rPr sz="3200" kern="0" spc="80" dirty="0">
                <a:solidFill>
                  <a:srgbClr val="0000FF">
                    <a:alpha val="100000"/>
                  </a:srgbClr>
                </a:solidFill>
                <a:latin typeface="Microsoft YaHei"/>
                <a:ea typeface="Microsoft YaHei"/>
                <a:cs typeface="Microsoft YaHei"/>
              </a:rPr>
              <a:t>•</a:t>
            </a:r>
            <a:r>
              <a:rPr sz="3200" kern="0" spc="8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第五节</a:t>
            </a:r>
            <a:r>
              <a:rPr sz="3200" kern="0" spc="80" dirty="0">
                <a:solidFill>
                  <a:srgbClr val="0000FF">
                    <a:alpha val="100000"/>
                  </a:srgbClr>
                </a:solidFill>
                <a:latin typeface="Microsoft YaHei"/>
                <a:ea typeface="Microsoft YaHei"/>
                <a:cs typeface="Microsoft YaHei"/>
              </a:rPr>
              <a:t> </a:t>
            </a:r>
            <a:r>
              <a:rPr sz="3200" kern="0" spc="8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其他版画</a:t>
            </a:r>
            <a:endParaRPr lang="Microsoft YaHei" altLang="Microsoft YaHei" sz="3200" dirty="0"/>
          </a:p>
          <a:p>
            <a:pPr marL="551815" algn="l" rtl="0" eaLnBrk="0">
              <a:lnSpc>
                <a:spcPts val="1677"/>
              </a:lnSpc>
              <a:spcBef>
                <a:spcPts val="846"/>
              </a:spcBef>
              <a:tabLst/>
            </a:pPr>
            <a:r>
              <a:rPr sz="1200" b="1" kern="0" spc="50" dirty="0">
                <a:solidFill>
                  <a:srgbClr val="B2B2B2">
                    <a:alpha val="100000"/>
                  </a:srgbClr>
                </a:solidFill>
                <a:latin typeface="Arial"/>
                <a:ea typeface="Arial"/>
                <a:cs typeface="Arial"/>
              </a:rPr>
              <a:t>Usually on the media (woodenblock</a:t>
            </a:r>
            <a:r>
              <a:rPr sz="1200" b="1" kern="0" spc="40" dirty="0">
                <a:solidFill>
                  <a:srgbClr val="B2B2B2">
                    <a:alpha val="100000"/>
                  </a:srgbClr>
                </a:solidFill>
                <a:latin typeface="Arial"/>
                <a:ea typeface="Arial"/>
                <a:cs typeface="Arial"/>
              </a:rPr>
              <a:t>,</a:t>
            </a:r>
            <a:r>
              <a:rPr sz="1200" b="1" kern="0" spc="8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copperplate,stone</a:t>
            </a:r>
            <a:endParaRPr lang="Arial" altLang="Arial" sz="1200" dirty="0"/>
          </a:p>
          <a:p>
            <a:pPr marL="627380" algn="l" rtl="0" eaLnBrk="0">
              <a:lnSpc>
                <a:spcPts val="1677"/>
              </a:lnSpc>
              <a:tabLst/>
            </a:pPr>
            <a:r>
              <a:rPr sz="1200" b="1" kern="0" spc="40" dirty="0">
                <a:solidFill>
                  <a:srgbClr val="B2B2B2">
                    <a:alpha val="100000"/>
                  </a:srgbClr>
                </a:solidFill>
                <a:latin typeface="Arial"/>
                <a:ea typeface="Arial"/>
                <a:cs typeface="Arial"/>
              </a:rPr>
              <a:t>plate, screen</a:t>
            </a:r>
            <a:r>
              <a:rPr sz="1200" b="1" kern="0" spc="11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plate, etc.), the</a:t>
            </a:r>
            <a:r>
              <a:rPr sz="1200" b="1" kern="0" spc="11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use of specific techni</a:t>
            </a:r>
            <a:r>
              <a:rPr sz="1200" b="1" kern="0" spc="30" dirty="0">
                <a:solidFill>
                  <a:srgbClr val="B2B2B2">
                    <a:alpha val="100000"/>
                  </a:srgbClr>
                </a:solidFill>
                <a:latin typeface="Arial"/>
                <a:ea typeface="Arial"/>
                <a:cs typeface="Arial"/>
              </a:rPr>
              <a:t>cal</a:t>
            </a:r>
            <a:endParaRPr lang="Arial" altLang="Arial" sz="1200" dirty="0"/>
          </a:p>
          <a:p>
            <a:pPr marL="890269" algn="l" rtl="0" eaLnBrk="0">
              <a:lnSpc>
                <a:spcPct val="87000"/>
              </a:lnSpc>
              <a:spcBef>
                <a:spcPts val="126"/>
              </a:spcBef>
              <a:tabLst/>
            </a:pPr>
            <a:r>
              <a:rPr sz="1200" b="1" kern="0" spc="50" dirty="0">
                <a:solidFill>
                  <a:srgbClr val="B2B2B2">
                    <a:alpha val="100000"/>
                  </a:srgbClr>
                </a:solidFill>
                <a:latin typeface="Arial"/>
                <a:ea typeface="Arial"/>
                <a:cs typeface="Arial"/>
              </a:rPr>
              <a:t>means such as drawing, engravi</a:t>
            </a:r>
            <a:r>
              <a:rPr sz="1200" b="1" kern="0" spc="40" dirty="0">
                <a:solidFill>
                  <a:srgbClr val="B2B2B2">
                    <a:alpha val="100000"/>
                  </a:srgbClr>
                </a:solidFill>
                <a:latin typeface="Arial"/>
                <a:ea typeface="Arial"/>
                <a:cs typeface="Arial"/>
              </a:rPr>
              <a:t>ng, corrosion,</a:t>
            </a:r>
            <a:endParaRPr lang="Arial" altLang="Arial" sz="1200" dirty="0"/>
          </a:p>
          <a:p>
            <a:pPr marL="1078230" algn="l" rtl="0" eaLnBrk="0">
              <a:lnSpc>
                <a:spcPct val="88000"/>
              </a:lnSpc>
              <a:spcBef>
                <a:spcPts val="293"/>
              </a:spcBef>
              <a:tabLst/>
            </a:pPr>
            <a:r>
              <a:rPr sz="1200" b="1" kern="0" spc="40" dirty="0">
                <a:solidFill>
                  <a:srgbClr val="B2B2B2">
                    <a:alpha val="100000"/>
                  </a:srgbClr>
                </a:solidFill>
                <a:latin typeface="Arial"/>
                <a:ea typeface="Arial"/>
                <a:cs typeface="Arial"/>
              </a:rPr>
              <a:t>paste and other processing,</a:t>
            </a:r>
            <a:r>
              <a:rPr sz="1200" b="1" kern="0" spc="14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after</a:t>
            </a:r>
            <a:r>
              <a:rPr sz="1200" b="1" kern="0" spc="9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printing</a:t>
            </a:r>
            <a:endParaRPr lang="Arial" altLang="Arial" sz="1200" dirty="0"/>
          </a:p>
          <a:p>
            <a:pPr marL="1226185" algn="l" rtl="0" eaLnBrk="0">
              <a:lnSpc>
                <a:spcPct val="88000"/>
              </a:lnSpc>
              <a:spcBef>
                <a:spcPts val="292"/>
              </a:spcBef>
              <a:tabLst/>
            </a:pPr>
            <a:r>
              <a:rPr sz="1200" b="1" kern="0" spc="40" dirty="0">
                <a:solidFill>
                  <a:srgbClr val="B2B2B2">
                    <a:alpha val="100000"/>
                  </a:srgbClr>
                </a:solidFill>
                <a:latin typeface="Arial"/>
                <a:ea typeface="Arial"/>
                <a:cs typeface="Arial"/>
              </a:rPr>
              <a:t>to</a:t>
            </a:r>
            <a:r>
              <a:rPr sz="1200" b="1" kern="0" spc="18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produce more than one</a:t>
            </a:r>
            <a:r>
              <a:rPr sz="1200" b="1" kern="0" spc="11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piece</a:t>
            </a:r>
            <a:r>
              <a:rPr sz="1200" b="1" kern="0" spc="8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of the</a:t>
            </a:r>
            <a:endParaRPr lang="Arial" altLang="Arial" sz="1200" dirty="0"/>
          </a:p>
          <a:p>
            <a:pPr marL="1512569" algn="l" rtl="0" eaLnBrk="0">
              <a:lnSpc>
                <a:spcPct val="87000"/>
              </a:lnSpc>
              <a:spcBef>
                <a:spcPts val="308"/>
              </a:spcBef>
              <a:tabLst/>
            </a:pPr>
            <a:r>
              <a:rPr sz="1200" b="1" kern="0" spc="50" dirty="0">
                <a:solidFill>
                  <a:srgbClr val="B2B2B2">
                    <a:alpha val="100000"/>
                  </a:srgbClr>
                </a:solidFill>
                <a:latin typeface="Arial"/>
                <a:ea typeface="Arial"/>
                <a:cs typeface="Arial"/>
              </a:rPr>
              <a:t>same work</a:t>
            </a:r>
            <a:r>
              <a:rPr sz="1200" b="1" kern="0" spc="120" dirty="0">
                <a:solidFill>
                  <a:srgbClr val="B2B2B2">
                    <a:alpha val="100000"/>
                  </a:srgbClr>
                </a:solidFill>
                <a:latin typeface="Arial"/>
                <a:ea typeface="Arial"/>
                <a:cs typeface="Arial"/>
              </a:rPr>
              <a:t> </a:t>
            </a:r>
            <a:r>
              <a:rPr sz="1200" b="1" kern="0" spc="50" dirty="0">
                <a:solidFill>
                  <a:srgbClr val="B2B2B2">
                    <a:alpha val="100000"/>
                  </a:srgbClr>
                </a:solidFill>
                <a:latin typeface="Arial"/>
                <a:ea typeface="Arial"/>
                <a:cs typeface="Arial"/>
              </a:rPr>
              <a:t>is </a:t>
            </a:r>
            <a:r>
              <a:rPr sz="1200" b="1" kern="0" spc="40" dirty="0">
                <a:solidFill>
                  <a:srgbClr val="B2B2B2">
                    <a:alpha val="100000"/>
                  </a:srgbClr>
                </a:solidFill>
                <a:latin typeface="Arial"/>
                <a:ea typeface="Arial"/>
                <a:cs typeface="Arial"/>
              </a:rPr>
              <a:t>called </a:t>
            </a:r>
            <a:r>
              <a:rPr sz="1200" b="1" kern="0" spc="40" dirty="0">
                <a:solidFill>
                  <a:srgbClr val="FF0000">
                    <a:alpha val="100000"/>
                  </a:srgbClr>
                </a:solidFill>
                <a:latin typeface="Arial"/>
                <a:ea typeface="Arial"/>
                <a:cs typeface="Arial"/>
              </a:rPr>
              <a:t>engraving</a:t>
            </a:r>
            <a:r>
              <a:rPr sz="1200" b="1" kern="0" spc="40" dirty="0">
                <a:solidFill>
                  <a:srgbClr val="B2B2B2">
                    <a:alpha val="100000"/>
                  </a:srgbClr>
                </a:solidFill>
                <a:latin typeface="Arial"/>
                <a:ea typeface="Arial"/>
                <a:cs typeface="Arial"/>
              </a:rPr>
              <a:t>.</a:t>
            </a:r>
            <a:endParaRPr lang="Arial" altLang="Arial" sz="1200" dirty="0"/>
          </a:p>
        </p:txBody>
      </p:sp>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 name="textbox 1966"/>
          <p:cNvSpPr/>
          <p:nvPr/>
        </p:nvSpPr>
        <p:spPr>
          <a:xfrm>
            <a:off x="4510691" y="2348174"/>
            <a:ext cx="3674745" cy="2070100"/>
          </a:xfrm>
          <a:prstGeom prst="rect">
            <a:avLst/>
          </a:prstGeom>
        </p:spPr>
        <p:txBody>
          <a:bodyPr vert="horz" wrap="square" lIns="0" tIns="0" rIns="0" bIns="0"/>
          <a:lstStyle/>
          <a:p>
            <a:pPr algn="l" rtl="0" eaLnBrk="0">
              <a:lnSpc>
                <a:spcPct val="64485"/>
              </a:lnSpc>
              <a:tabLst/>
            </a:pPr>
            <a:endParaRPr lang="Arial" altLang="Arial" sz="100" dirty="0"/>
          </a:p>
          <a:p>
            <a:pPr marL="259715" algn="l" rtl="0" eaLnBrk="0">
              <a:lnSpc>
                <a:spcPct val="87000"/>
              </a:lnSpc>
              <a:tabLst/>
            </a:pPr>
            <a:r>
              <a:rPr sz="4400" kern="0" spc="-10" dirty="0">
                <a:ln w="15999" cap="flat" cmpd="sng">
                  <a:solidFill>
                    <a:srgbClr val="969696">
                      <a:alpha val="100000"/>
                    </a:srgbClr>
                  </a:solidFill>
                  <a:prstDash val="solid"/>
                  <a:bevel/>
                </a:ln>
                <a:solidFill>
                  <a:srgbClr val="969696">
                    <a:alpha val="100000"/>
                  </a:srgbClr>
                </a:solidFill>
                <a:latin typeface="Microsoft YaHei"/>
                <a:ea typeface="Microsoft YaHei"/>
                <a:cs typeface="Microsoft YaHei"/>
              </a:rPr>
              <a:t>本节内容:</a:t>
            </a:r>
            <a:endParaRPr lang="Microsoft YaHei" altLang="Microsoft YaHei" sz="4400" dirty="0"/>
          </a:p>
          <a:p>
            <a:pPr algn="l" rtl="0" eaLnBrk="0">
              <a:lnSpc>
                <a:spcPct val="128000"/>
              </a:lnSpc>
              <a:tabLst/>
            </a:pPr>
            <a:endParaRPr lang="Arial" altLang="Arial" sz="1000" dirty="0"/>
          </a:p>
          <a:p>
            <a:pPr algn="l" rtl="0" eaLnBrk="0">
              <a:lnSpc>
                <a:spcPct val="129000"/>
              </a:lnSpc>
              <a:tabLst/>
            </a:pPr>
            <a:endParaRPr lang="Arial" altLang="Arial" sz="1000" dirty="0"/>
          </a:p>
          <a:p>
            <a:pPr marL="18415" algn="l" rtl="0" eaLnBrk="0">
              <a:lnSpc>
                <a:spcPct val="89000"/>
              </a:lnSpc>
              <a:spcBef>
                <a:spcPts val="1061"/>
              </a:spcBef>
              <a:tabLst/>
            </a:pPr>
            <a:r>
              <a:rPr sz="3500" kern="0" spc="-10" dirty="0">
                <a:ln w="13075" cap="flat" cmpd="sng">
                  <a:solidFill>
                    <a:srgbClr val="0000FF">
                      <a:alpha val="100000"/>
                    </a:srgbClr>
                  </a:solidFill>
                  <a:prstDash val="solid"/>
                  <a:bevel/>
                </a:ln>
                <a:solidFill>
                  <a:srgbClr val="0000FF">
                    <a:alpha val="100000"/>
                  </a:srgbClr>
                </a:solidFill>
                <a:latin typeface="Microsoft YaHei"/>
                <a:ea typeface="Microsoft YaHei"/>
                <a:cs typeface="Microsoft YaHei"/>
              </a:rPr>
              <a:t>一</a:t>
            </a:r>
            <a:r>
              <a:rPr sz="3500" kern="0" spc="-290" dirty="0">
                <a:solidFill>
                  <a:srgbClr val="0000FF">
                    <a:alpha val="100000"/>
                  </a:srgbClr>
                </a:solidFill>
                <a:latin typeface="Microsoft YaHei"/>
                <a:ea typeface="Microsoft YaHei"/>
                <a:cs typeface="Microsoft YaHei"/>
              </a:rPr>
              <a:t> </a:t>
            </a:r>
            <a:r>
              <a:rPr sz="3500" kern="0" spc="-10" dirty="0">
                <a:ln w="13075" cap="flat" cmpd="sng">
                  <a:solidFill>
                    <a:srgbClr val="0000FF">
                      <a:alpha val="100000"/>
                    </a:srgbClr>
                  </a:solidFill>
                  <a:prstDash val="solid"/>
                  <a:bevel/>
                </a:ln>
                <a:solidFill>
                  <a:srgbClr val="0000FF">
                    <a:alpha val="100000"/>
                  </a:srgbClr>
                </a:solidFill>
                <a:latin typeface="Microsoft YaHei"/>
                <a:ea typeface="Microsoft YaHei"/>
                <a:cs typeface="Microsoft YaHei"/>
              </a:rPr>
              <a:t>、其他版画概述</a:t>
            </a:r>
            <a:endParaRPr lang="Microsoft YaHei" altLang="Microsoft YaHei" sz="3500" dirty="0"/>
          </a:p>
          <a:p>
            <a:pPr algn="l" rtl="0" eaLnBrk="0">
              <a:lnSpc>
                <a:spcPct val="108000"/>
              </a:lnSpc>
              <a:tabLst/>
            </a:pPr>
            <a:endParaRPr lang="Arial" altLang="Arial" sz="1200" dirty="0"/>
          </a:p>
          <a:p>
            <a:pPr marL="12700" algn="l" rtl="0" eaLnBrk="0">
              <a:lnSpc>
                <a:spcPct val="87000"/>
              </a:lnSpc>
              <a:spcBef>
                <a:spcPts val="3"/>
              </a:spcBef>
              <a:tabLst/>
            </a:pPr>
            <a:r>
              <a:rPr sz="2000" kern="0" spc="-40" dirty="0">
                <a:ln w="7282" cap="flat" cmpd="sng">
                  <a:solidFill>
                    <a:srgbClr val="808080">
                      <a:alpha val="100000"/>
                    </a:srgbClr>
                  </a:solidFill>
                  <a:prstDash val="solid"/>
                  <a:bevel/>
                </a:ln>
                <a:solidFill>
                  <a:srgbClr val="808080">
                    <a:alpha val="100000"/>
                  </a:srgbClr>
                </a:solidFill>
                <a:latin typeface="Microsoft YaHei"/>
                <a:ea typeface="Microsoft YaHei"/>
                <a:cs typeface="Microsoft YaHei"/>
              </a:rPr>
              <a:t>二</a:t>
            </a:r>
            <a:r>
              <a:rPr sz="2000" kern="0" spc="-130" dirty="0">
                <a:solidFill>
                  <a:srgbClr val="808080">
                    <a:alpha val="100000"/>
                  </a:srgbClr>
                </a:solidFill>
                <a:latin typeface="Microsoft YaHei"/>
                <a:ea typeface="Microsoft YaHei"/>
                <a:cs typeface="Microsoft YaHei"/>
              </a:rPr>
              <a:t> </a:t>
            </a:r>
            <a:r>
              <a:rPr sz="2000" kern="0" spc="-40" dirty="0">
                <a:ln w="7282" cap="flat" cmpd="sng">
                  <a:solidFill>
                    <a:srgbClr val="808080">
                      <a:alpha val="100000"/>
                    </a:srgbClr>
                  </a:solidFill>
                  <a:prstDash val="solid"/>
                  <a:bevel/>
                </a:ln>
                <a:solidFill>
                  <a:srgbClr val="808080">
                    <a:alpha val="100000"/>
                  </a:srgbClr>
                </a:solidFill>
                <a:latin typeface="Microsoft YaHei"/>
                <a:ea typeface="Microsoft YaHei"/>
                <a:cs typeface="Microsoft YaHei"/>
              </a:rPr>
              <a:t>、其他版画创作与案例演示</a:t>
            </a:r>
            <a:endParaRPr lang="Microsoft YaHei" altLang="Microsoft YaHei" sz="2000" dirty="0"/>
          </a:p>
        </p:txBody>
      </p:sp>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8" name="textbox 1968"/>
          <p:cNvSpPr/>
          <p:nvPr/>
        </p:nvSpPr>
        <p:spPr>
          <a:xfrm>
            <a:off x="1123217" y="2674121"/>
            <a:ext cx="9878694" cy="2084070"/>
          </a:xfrm>
          <a:prstGeom prst="rect">
            <a:avLst/>
          </a:prstGeom>
        </p:spPr>
        <p:txBody>
          <a:bodyPr vert="horz" wrap="square" lIns="0" tIns="0" rIns="0" bIns="0"/>
          <a:lstStyle/>
          <a:p>
            <a:pPr algn="l" rtl="0" eaLnBrk="0">
              <a:lnSpc>
                <a:spcPct val="83341"/>
              </a:lnSpc>
              <a:tabLst/>
            </a:pPr>
            <a:endParaRPr lang="Arial" altLang="Arial" sz="100" dirty="0"/>
          </a:p>
          <a:p>
            <a:pPr marL="520065" algn="l" rtl="0" eaLnBrk="0">
              <a:lnSpc>
                <a:spcPts val="2022"/>
              </a:lnSpc>
              <a:tabLst/>
            </a:pPr>
            <a:r>
              <a:rPr sz="1500" kern="0" spc="-100" dirty="0">
                <a:solidFill>
                  <a:srgbClr val="000000">
                    <a:alpha val="100000"/>
                  </a:srgbClr>
                </a:solidFill>
                <a:latin typeface="Microsoft YaHei"/>
                <a:ea typeface="Microsoft YaHei"/>
                <a:cs typeface="Microsoft YaHei"/>
              </a:rPr>
              <a:t>（</a:t>
            </a:r>
            <a:r>
              <a:rPr sz="1500" kern="0" spc="-150" dirty="0">
                <a:solidFill>
                  <a:srgbClr val="000000">
                    <a:alpha val="100000"/>
                  </a:srgbClr>
                </a:solidFill>
                <a:latin typeface="Microsoft YaHei"/>
                <a:ea typeface="Microsoft YaHei"/>
                <a:cs typeface="Microsoft YaHei"/>
              </a:rPr>
              <a:t> </a:t>
            </a:r>
            <a:r>
              <a:rPr sz="1500" kern="0" spc="-100" dirty="0">
                <a:solidFill>
                  <a:srgbClr val="000000">
                    <a:alpha val="100000"/>
                  </a:srgbClr>
                </a:solidFill>
                <a:latin typeface="Microsoft YaHei"/>
                <a:ea typeface="Microsoft YaHei"/>
                <a:cs typeface="Microsoft YaHei"/>
              </a:rPr>
              <a:t>一 ）综合版版画</a:t>
            </a:r>
            <a:endParaRPr lang="Microsoft YaHei" altLang="Microsoft YaHei" sz="1500" dirty="0"/>
          </a:p>
          <a:p>
            <a:pPr marL="408305" algn="l" rtl="0" eaLnBrk="0">
              <a:lnSpc>
                <a:spcPct val="90000"/>
              </a:lnSpc>
              <a:spcBef>
                <a:spcPts val="1152"/>
              </a:spcBef>
              <a:tabLst/>
            </a:pPr>
            <a:r>
              <a:rPr sz="1500" kern="0" spc="90" dirty="0">
                <a:solidFill>
                  <a:srgbClr val="000000">
                    <a:alpha val="100000"/>
                  </a:srgbClr>
                </a:solidFill>
                <a:latin typeface="Microsoft YaHei"/>
                <a:ea typeface="Microsoft YaHei"/>
                <a:cs typeface="Microsoft YaHei"/>
              </a:rPr>
              <a:t>拼贴版画，</a:t>
            </a:r>
            <a:r>
              <a:rPr sz="1500" kern="0" spc="-26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以一个可承载拼贴物的平面为基底，</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将不同肌理的材料拼合在基底上压制成印刷版，</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再在印刷</a:t>
            </a:r>
            <a:endParaRPr lang="Microsoft YaHei" altLang="Microsoft YaHei" sz="1500" dirty="0"/>
          </a:p>
          <a:p>
            <a:pPr marL="12700" algn="l" rtl="0" eaLnBrk="0">
              <a:lnSpc>
                <a:spcPts val="2879"/>
              </a:lnSpc>
              <a:tabLst/>
            </a:pPr>
            <a:r>
              <a:rPr sz="1500" kern="0" spc="40" dirty="0">
                <a:solidFill>
                  <a:srgbClr val="000000">
                    <a:alpha val="100000"/>
                  </a:srgbClr>
                </a:solidFill>
                <a:latin typeface="Microsoft YaHei"/>
                <a:ea typeface="Microsoft YaHei"/>
                <a:cs typeface="Microsoft YaHei"/>
              </a:rPr>
              <a:t>版上面做压</a:t>
            </a:r>
            <a:r>
              <a:rPr sz="1500" kern="0" spc="-11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、刮</a:t>
            </a:r>
            <a:r>
              <a:rPr sz="1500" kern="0" spc="-13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、塑</a:t>
            </a:r>
            <a:r>
              <a:rPr sz="1500" kern="0" spc="-14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、印各种肌理，</a:t>
            </a:r>
            <a:r>
              <a:rPr sz="1500" kern="0" spc="-34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进行印制</a:t>
            </a:r>
            <a:r>
              <a:rPr sz="1500" kern="0" spc="-25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a:t>
            </a:r>
            <a:endParaRPr lang="Microsoft YaHei" altLang="Microsoft YaHei" sz="1500" dirty="0"/>
          </a:p>
          <a:p>
            <a:pPr marL="454025" algn="l" rtl="0" eaLnBrk="0">
              <a:lnSpc>
                <a:spcPts val="2022"/>
              </a:lnSpc>
              <a:spcBef>
                <a:spcPts val="966"/>
              </a:spcBef>
              <a:tabLst/>
            </a:pPr>
            <a:r>
              <a:rPr sz="1500" kern="0" spc="-80" dirty="0">
                <a:solidFill>
                  <a:srgbClr val="000000">
                    <a:alpha val="100000"/>
                  </a:srgbClr>
                </a:solidFill>
                <a:latin typeface="Microsoft YaHei"/>
                <a:ea typeface="Microsoft YaHei"/>
                <a:cs typeface="Microsoft YaHei"/>
              </a:rPr>
              <a:t>（</a:t>
            </a:r>
            <a:r>
              <a:rPr sz="1500" kern="0" spc="-1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二</a:t>
            </a:r>
            <a:r>
              <a:rPr sz="1500" kern="0" spc="-10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）新材料版版画</a:t>
            </a:r>
            <a:endParaRPr lang="Microsoft YaHei" altLang="Microsoft YaHei" sz="1500" dirty="0"/>
          </a:p>
          <a:p>
            <a:pPr algn="r" rtl="0" eaLnBrk="0">
              <a:lnSpc>
                <a:spcPct val="91000"/>
              </a:lnSpc>
              <a:spcBef>
                <a:spcPts val="1134"/>
              </a:spcBef>
              <a:tabLst/>
            </a:pPr>
            <a:r>
              <a:rPr sz="1500" kern="0" spc="90" dirty="0">
                <a:solidFill>
                  <a:srgbClr val="000000">
                    <a:alpha val="100000"/>
                  </a:srgbClr>
                </a:solidFill>
                <a:latin typeface="Microsoft YaHei"/>
                <a:ea typeface="Microsoft YaHei"/>
                <a:cs typeface="Microsoft YaHei"/>
              </a:rPr>
              <a:t>新材料版版画是随着新材料的研发而发展出来的版画样式，</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这里“新材料</a:t>
            </a:r>
            <a:r>
              <a:rPr sz="1500" kern="0" spc="-1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”界定在20世纪之前没应用到版</a:t>
            </a:r>
            <a:endParaRPr lang="Microsoft YaHei" altLang="Microsoft YaHei" sz="1500" dirty="0"/>
          </a:p>
          <a:p>
            <a:pPr marL="16509" algn="l" rtl="0" eaLnBrk="0">
              <a:lnSpc>
                <a:spcPts val="2773"/>
              </a:lnSpc>
              <a:tabLst/>
            </a:pPr>
            <a:r>
              <a:rPr sz="1500" kern="0" spc="70" dirty="0">
                <a:solidFill>
                  <a:srgbClr val="000000">
                    <a:alpha val="100000"/>
                  </a:srgbClr>
                </a:solidFill>
                <a:latin typeface="Microsoft YaHei"/>
                <a:ea typeface="Microsoft YaHei"/>
                <a:cs typeface="Microsoft YaHei"/>
              </a:rPr>
              <a:t>画制版上的材料</a:t>
            </a:r>
            <a:r>
              <a:rPr sz="1500" kern="0" spc="-2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970" name="textbox 1970"/>
          <p:cNvSpPr/>
          <p:nvPr/>
        </p:nvSpPr>
        <p:spPr>
          <a:xfrm>
            <a:off x="4813920" y="1343960"/>
            <a:ext cx="2859404" cy="392429"/>
          </a:xfrm>
          <a:prstGeom prst="rect">
            <a:avLst/>
          </a:prstGeom>
        </p:spPr>
        <p:txBody>
          <a:bodyPr vert="horz" wrap="square" lIns="0" tIns="0" rIns="0" bIns="0"/>
          <a:lstStyle/>
          <a:p>
            <a:pPr algn="l" rtl="0" eaLnBrk="0">
              <a:lnSpc>
                <a:spcPct val="84784"/>
              </a:lnSpc>
              <a:tabLst/>
            </a:pPr>
            <a:endParaRPr lang="Arial" altLang="Arial" sz="100" dirty="0"/>
          </a:p>
          <a:p>
            <a:pPr marL="12700" algn="l" rtl="0" eaLnBrk="0">
              <a:lnSpc>
                <a:spcPct val="89000"/>
              </a:lnSpc>
              <a:tabLst/>
            </a:pPr>
            <a:r>
              <a:rPr sz="2700" kern="0" spc="1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一</a:t>
            </a:r>
            <a:r>
              <a:rPr sz="2700" kern="0" spc="-190" dirty="0">
                <a:solidFill>
                  <a:srgbClr val="0000FF">
                    <a:alpha val="100000"/>
                  </a:srgbClr>
                </a:solidFill>
                <a:latin typeface="Microsoft YaHei"/>
                <a:ea typeface="Microsoft YaHei"/>
                <a:cs typeface="Microsoft YaHei"/>
              </a:rPr>
              <a:t> </a:t>
            </a:r>
            <a:r>
              <a:rPr sz="2700" kern="0" spc="1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、其他版画概述</a:t>
            </a:r>
            <a:endParaRPr lang="Microsoft YaHei" altLang="Microsoft YaHei" sz="2700" dirty="0"/>
          </a:p>
        </p:txBody>
      </p:sp>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2" name="textbox 1972"/>
          <p:cNvSpPr/>
          <p:nvPr/>
        </p:nvSpPr>
        <p:spPr>
          <a:xfrm>
            <a:off x="2989186" y="2974711"/>
            <a:ext cx="6718300" cy="1024889"/>
          </a:xfrm>
          <a:prstGeom prst="rect">
            <a:avLst/>
          </a:prstGeom>
        </p:spPr>
        <p:txBody>
          <a:bodyPr vert="horz" wrap="square" lIns="0" tIns="0" rIns="0" bIns="0"/>
          <a:lstStyle/>
          <a:p>
            <a:pPr algn="l" rtl="0" eaLnBrk="0">
              <a:lnSpc>
                <a:spcPct val="73635"/>
              </a:lnSpc>
              <a:tabLst/>
            </a:pPr>
            <a:endParaRPr lang="Arial" altLang="Arial" sz="100" dirty="0"/>
          </a:p>
          <a:p>
            <a:pPr marL="764540" algn="l" rtl="0" eaLnBrk="0">
              <a:lnSpc>
                <a:spcPct val="87000"/>
              </a:lnSpc>
              <a:tabLst/>
            </a:pPr>
            <a:r>
              <a:rPr sz="2000" kern="0" spc="-60" dirty="0">
                <a:ln w="7282" cap="flat" cmpd="sng">
                  <a:solidFill>
                    <a:srgbClr val="808080">
                      <a:alpha val="100000"/>
                    </a:srgbClr>
                  </a:solidFill>
                  <a:prstDash val="solid"/>
                  <a:bevel/>
                </a:ln>
                <a:solidFill>
                  <a:srgbClr val="808080">
                    <a:alpha val="100000"/>
                  </a:srgbClr>
                </a:solidFill>
                <a:latin typeface="Microsoft YaHei"/>
                <a:ea typeface="Microsoft YaHei"/>
                <a:cs typeface="Microsoft YaHei"/>
              </a:rPr>
              <a:t>一</a:t>
            </a:r>
            <a:r>
              <a:rPr sz="2000" kern="0" spc="-170" dirty="0">
                <a:solidFill>
                  <a:srgbClr val="808080">
                    <a:alpha val="100000"/>
                  </a:srgbClr>
                </a:solidFill>
                <a:latin typeface="Microsoft YaHei"/>
                <a:ea typeface="Microsoft YaHei"/>
                <a:cs typeface="Microsoft YaHei"/>
              </a:rPr>
              <a:t> </a:t>
            </a:r>
            <a:r>
              <a:rPr sz="2000" kern="0" spc="-60" dirty="0">
                <a:ln w="7282" cap="flat" cmpd="sng">
                  <a:solidFill>
                    <a:srgbClr val="808080">
                      <a:alpha val="100000"/>
                    </a:srgbClr>
                  </a:solidFill>
                  <a:prstDash val="solid"/>
                  <a:bevel/>
                </a:ln>
                <a:solidFill>
                  <a:srgbClr val="808080">
                    <a:alpha val="100000"/>
                  </a:srgbClr>
                </a:solidFill>
                <a:latin typeface="Microsoft YaHei"/>
                <a:ea typeface="Microsoft YaHei"/>
                <a:cs typeface="Microsoft YaHei"/>
              </a:rPr>
              <a:t>、其他版画概述</a:t>
            </a:r>
            <a:endParaRPr lang="Microsoft YaHei" altLang="Microsoft YaHei" sz="2000" dirty="0"/>
          </a:p>
          <a:p>
            <a:pPr algn="l" rtl="0" eaLnBrk="0">
              <a:lnSpc>
                <a:spcPct val="105000"/>
              </a:lnSpc>
              <a:tabLst/>
            </a:pPr>
            <a:endParaRPr lang="Arial" altLang="Arial" sz="1600" dirty="0"/>
          </a:p>
          <a:p>
            <a:pPr marL="416559" algn="l" rtl="0" eaLnBrk="0">
              <a:lnSpc>
                <a:spcPct val="89000"/>
              </a:lnSpc>
              <a:spcBef>
                <a:spcPts val="5"/>
              </a:spcBef>
              <a:tabLst>
                <a:tab pos="777240" algn="l"/>
              </a:tabLst>
            </a:pPr>
            <a:r>
              <a:rPr sz="3500" kern="0" spc="0" dirty="0">
                <a:solidFill>
                  <a:srgbClr val="0000FF">
                    <a:alpha val="100000"/>
                  </a:srgbClr>
                </a:solidFill>
                <a:latin typeface="Microsoft YaHei"/>
                <a:ea typeface="Microsoft YaHei"/>
                <a:cs typeface="Microsoft YaHei"/>
              </a:rPr>
              <a:t>	</a:t>
            </a:r>
            <a:r>
              <a:rPr sz="3500" kern="0" spc="30" dirty="0">
                <a:ln w="13075"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3500" kern="0" spc="-270" dirty="0">
                <a:solidFill>
                  <a:srgbClr val="0000FF">
                    <a:alpha val="100000"/>
                  </a:srgbClr>
                </a:solidFill>
                <a:latin typeface="Microsoft YaHei"/>
                <a:ea typeface="Microsoft YaHei"/>
                <a:cs typeface="Microsoft YaHei"/>
              </a:rPr>
              <a:t> </a:t>
            </a:r>
            <a:r>
              <a:rPr sz="3500" kern="0" spc="30" dirty="0">
                <a:ln w="13075" cap="flat" cmpd="sng">
                  <a:solidFill>
                    <a:srgbClr val="0000FF">
                      <a:alpha val="100000"/>
                    </a:srgbClr>
                  </a:solidFill>
                  <a:prstDash val="solid"/>
                  <a:bevel/>
                </a:ln>
                <a:solidFill>
                  <a:srgbClr val="0000FF">
                    <a:alpha val="100000"/>
                  </a:srgbClr>
                </a:solidFill>
                <a:latin typeface="Microsoft YaHei"/>
                <a:ea typeface="Microsoft YaHei"/>
                <a:cs typeface="Microsoft YaHei"/>
              </a:rPr>
              <a:t>、其他版画创作与案例演示</a:t>
            </a:r>
            <a:endParaRPr lang="Microsoft YaHei" altLang="Microsoft YaHei" sz="3500" dirty="0"/>
          </a:p>
        </p:txBody>
      </p:sp>
      <p:sp>
        <p:nvSpPr>
          <p:cNvPr id="1974" name="path"/>
          <p:cNvSpPr/>
          <p:nvPr/>
        </p:nvSpPr>
        <p:spPr>
          <a:xfrm>
            <a:off x="3001886" y="3536403"/>
            <a:ext cx="404330" cy="404330"/>
          </a:xfrm>
          <a:custGeom>
            <a:avLst/>
            <a:gdLst/>
            <a:ahLst/>
            <a:cxnLst/>
            <a:rect l="0" t="0" r="0" b="0"/>
            <a:pathLst>
              <a:path w="636" h="636">
                <a:moveTo>
                  <a:pt x="0" y="318"/>
                </a:moveTo>
                <a:cubicBezTo>
                  <a:pt x="0" y="142"/>
                  <a:pt x="142" y="0"/>
                  <a:pt x="318" y="0"/>
                </a:cubicBezTo>
                <a:cubicBezTo>
                  <a:pt x="494" y="0"/>
                  <a:pt x="636" y="142"/>
                  <a:pt x="636" y="318"/>
                </a:cubicBezTo>
                <a:cubicBezTo>
                  <a:pt x="636" y="494"/>
                  <a:pt x="494" y="636"/>
                  <a:pt x="318" y="636"/>
                </a:cubicBezTo>
                <a:cubicBezTo>
                  <a:pt x="142" y="636"/>
                  <a:pt x="0" y="494"/>
                  <a:pt x="0" y="318"/>
                </a:cubicBezTo>
              </a:path>
            </a:pathLst>
          </a:custGeom>
          <a:solidFill>
            <a:srgbClr val="FF0000">
              <a:alpha val="100000"/>
            </a:srgbClr>
          </a:solidFill>
          <a:ln cap="flat">
            <a:noFill/>
            <a:prstDash val="solid"/>
            <a:miter lim="0"/>
          </a:ln>
        </p:spPr>
        <p:txBody>
          <a:bodyPr rtlCol="0"/>
          <a:lstStyle/>
          <a:p>
            <a:pPr algn="ctr"/>
            <a:endParaRPr lang="zh-CN" altLang="en-US"/>
          </a:p>
        </p:txBody>
      </p:sp>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 name="textbox 1976"/>
          <p:cNvSpPr/>
          <p:nvPr/>
        </p:nvSpPr>
        <p:spPr>
          <a:xfrm>
            <a:off x="3877297" y="1847215"/>
            <a:ext cx="3980179" cy="1950085"/>
          </a:xfrm>
          <a:prstGeom prst="rect">
            <a:avLst/>
          </a:prstGeom>
        </p:spPr>
        <p:txBody>
          <a:bodyPr vert="horz" wrap="square" lIns="0" tIns="0" rIns="0" bIns="0"/>
          <a:lstStyle/>
          <a:p>
            <a:pPr algn="l" rtl="0" eaLnBrk="0">
              <a:lnSpc>
                <a:spcPct val="94642"/>
              </a:lnSpc>
              <a:tabLst/>
            </a:pPr>
            <a:endParaRPr lang="Arial" altLang="Arial" sz="100" dirty="0"/>
          </a:p>
          <a:p>
            <a:pPr marL="12700" algn="l" rtl="0" eaLnBrk="0">
              <a:lnSpc>
                <a:spcPct val="90000"/>
              </a:lnSpc>
              <a:tabLst/>
            </a:pPr>
            <a:r>
              <a:rPr sz="2300" b="1" kern="0" spc="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2300" b="1" kern="0" spc="-230" dirty="0">
                <a:solidFill>
                  <a:srgbClr val="0000FF">
                    <a:alpha val="100000"/>
                  </a:srgbClr>
                </a:solidFill>
                <a:latin typeface="Microsoft YaHei"/>
                <a:ea typeface="Microsoft YaHei"/>
                <a:cs typeface="Microsoft YaHei"/>
              </a:rPr>
              <a:t> </a:t>
            </a:r>
            <a:r>
              <a:rPr sz="2300" b="1" kern="0" spc="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、其他版画创作与案例</a:t>
            </a:r>
            <a:r>
              <a:rPr sz="2300" b="1" kern="0" spc="5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演示</a:t>
            </a:r>
            <a:endParaRPr lang="Microsoft YaHei" altLang="Microsoft YaHei" sz="2300" dirty="0"/>
          </a:p>
          <a:p>
            <a:pPr algn="l" rtl="0" eaLnBrk="0">
              <a:lnSpc>
                <a:spcPct val="109000"/>
              </a:lnSpc>
              <a:tabLst/>
            </a:pPr>
            <a:endParaRPr lang="Arial" altLang="Arial" sz="1000" dirty="0"/>
          </a:p>
          <a:p>
            <a:pPr algn="l" rtl="0" eaLnBrk="0">
              <a:lnSpc>
                <a:spcPct val="109000"/>
              </a:lnSpc>
              <a:tabLst/>
            </a:pPr>
            <a:endParaRPr lang="Arial" altLang="Arial" sz="1000" dirty="0"/>
          </a:p>
          <a:p>
            <a:pPr algn="l" rtl="0" eaLnBrk="0">
              <a:lnSpc>
                <a:spcPct val="110000"/>
              </a:lnSpc>
              <a:tabLst/>
            </a:pPr>
            <a:endParaRPr lang="Arial" altLang="Arial" sz="1000" dirty="0"/>
          </a:p>
          <a:p>
            <a:pPr algn="l" rtl="0" eaLnBrk="0">
              <a:lnSpc>
                <a:spcPct val="110000"/>
              </a:lnSpc>
              <a:tabLst/>
            </a:pPr>
            <a:endParaRPr lang="Arial" altLang="Arial" sz="1000" dirty="0"/>
          </a:p>
          <a:p>
            <a:pPr marL="938530" algn="l" rtl="0" eaLnBrk="0">
              <a:lnSpc>
                <a:spcPts val="3043"/>
              </a:lnSpc>
              <a:spcBef>
                <a:spcPts val="691"/>
              </a:spcBef>
              <a:tabLst/>
            </a:pPr>
            <a:r>
              <a:rPr sz="2300" b="1" kern="0" spc="-20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a:t>
            </a:r>
            <a:r>
              <a:rPr sz="2300" b="1" kern="0" spc="-200" dirty="0">
                <a:solidFill>
                  <a:srgbClr val="0000FF">
                    <a:alpha val="100000"/>
                  </a:srgbClr>
                </a:solidFill>
                <a:latin typeface="Microsoft YaHei"/>
                <a:ea typeface="Microsoft YaHei"/>
                <a:cs typeface="Microsoft YaHei"/>
              </a:rPr>
              <a:t> </a:t>
            </a:r>
            <a:r>
              <a:rPr sz="2300" b="1" kern="0" spc="-20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一</a:t>
            </a:r>
            <a:r>
              <a:rPr sz="2300" b="1" kern="0" spc="-160" dirty="0">
                <a:solidFill>
                  <a:srgbClr val="0000FF">
                    <a:alpha val="100000"/>
                  </a:srgbClr>
                </a:solidFill>
                <a:latin typeface="Microsoft YaHei"/>
                <a:ea typeface="Microsoft YaHei"/>
                <a:cs typeface="Microsoft YaHei"/>
              </a:rPr>
              <a:t> </a:t>
            </a:r>
            <a:r>
              <a:rPr sz="2300" b="1" kern="0" spc="-20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）综合版版画</a:t>
            </a:r>
            <a:endParaRPr lang="Microsoft YaHei" altLang="Microsoft YaHei" sz="2300" dirty="0"/>
          </a:p>
          <a:p>
            <a:pPr algn="l" rtl="0" eaLnBrk="0">
              <a:lnSpc>
                <a:spcPct val="103000"/>
              </a:lnSpc>
              <a:tabLst/>
            </a:pPr>
            <a:endParaRPr lang="Arial" altLang="Arial" sz="900" dirty="0"/>
          </a:p>
          <a:p>
            <a:pPr algn="l" rtl="0" eaLnBrk="0">
              <a:lnSpc>
                <a:spcPct val="8694"/>
              </a:lnSpc>
              <a:tabLst/>
            </a:pPr>
            <a:endParaRPr lang="Arial" altLang="Arial" sz="100" dirty="0"/>
          </a:p>
          <a:p>
            <a:pPr marL="1069975" algn="l" rtl="0" eaLnBrk="0">
              <a:lnSpc>
                <a:spcPts val="2542"/>
              </a:lnSpc>
              <a:tabLst/>
            </a:pPr>
            <a:r>
              <a:rPr sz="2000" b="1" kern="0" spc="-40" dirty="0">
                <a:ln w="7282" cap="flat" cmpd="sng">
                  <a:solidFill>
                    <a:srgbClr val="A6A6A6">
                      <a:alpha val="100000"/>
                    </a:srgbClr>
                  </a:solidFill>
                  <a:prstDash val="solid"/>
                  <a:bevel/>
                </a:ln>
                <a:solidFill>
                  <a:srgbClr val="A6A6A6">
                    <a:alpha val="100000"/>
                  </a:srgbClr>
                </a:solidFill>
                <a:latin typeface="Microsoft YaHei"/>
                <a:ea typeface="Microsoft YaHei"/>
                <a:cs typeface="Microsoft YaHei"/>
              </a:rPr>
              <a:t>(二)新材料版版画</a:t>
            </a:r>
            <a:endParaRPr lang="Microsoft YaHei" altLang="Microsoft YaHei" sz="2000" dirty="0"/>
          </a:p>
        </p:txBody>
      </p:sp>
      <p:sp>
        <p:nvSpPr>
          <p:cNvPr id="1978"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980" name="textbox 1980"/>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82" name="picture 1982"/>
          <p:cNvPicPr>
            <a:picLocks noChangeAspect="1"/>
          </p:cNvPicPr>
          <p:nvPr/>
        </p:nvPicPr>
        <p:blipFill>
          <a:blip r:embed="rId2"/>
          <a:stretch>
            <a:fillRect/>
          </a:stretch>
        </p:blipFill>
        <p:spPr>
          <a:xfrm rot="21600000">
            <a:off x="2279904" y="2651759"/>
            <a:ext cx="3886200" cy="3886200"/>
          </a:xfrm>
          <a:prstGeom prst="rect">
            <a:avLst/>
          </a:prstGeom>
        </p:spPr>
      </p:pic>
      <p:sp>
        <p:nvSpPr>
          <p:cNvPr id="1984" name="textbox 1984"/>
          <p:cNvSpPr/>
          <p:nvPr/>
        </p:nvSpPr>
        <p:spPr>
          <a:xfrm>
            <a:off x="1285278" y="2243831"/>
            <a:ext cx="8961755" cy="250825"/>
          </a:xfrm>
          <a:prstGeom prst="rect">
            <a:avLst/>
          </a:prstGeom>
        </p:spPr>
        <p:txBody>
          <a:bodyPr vert="horz" wrap="square" lIns="0" tIns="0" rIns="0" bIns="0"/>
          <a:lstStyle/>
          <a:p>
            <a:pPr algn="l" rtl="0" eaLnBrk="0">
              <a:lnSpc>
                <a:spcPct val="88822"/>
              </a:lnSpc>
              <a:tabLst/>
            </a:pPr>
            <a:endParaRPr lang="Arial" altLang="Arial" sz="100" dirty="0"/>
          </a:p>
          <a:p>
            <a:pPr marL="12700" algn="l" rtl="0" eaLnBrk="0">
              <a:lnSpc>
                <a:spcPct val="98000"/>
              </a:lnSpc>
              <a:tabLst/>
            </a:pPr>
            <a:r>
              <a:rPr sz="1500" kern="0" spc="70" dirty="0">
                <a:solidFill>
                  <a:srgbClr val="000000">
                    <a:alpha val="100000"/>
                  </a:srgbClr>
                </a:solidFill>
                <a:latin typeface="Microsoft YaHei"/>
                <a:ea typeface="Microsoft YaHei"/>
                <a:cs typeface="Microsoft YaHei"/>
              </a:rPr>
              <a:t>根据创作画稿使用材料进行粘贴</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、刻刮</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、撕揭</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、堆涂</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、挤压构成新形态的材料和</a:t>
            </a:r>
            <a:r>
              <a:rPr sz="1500" kern="0" spc="60" dirty="0">
                <a:solidFill>
                  <a:srgbClr val="000000">
                    <a:alpha val="100000"/>
                  </a:srgbClr>
                </a:solidFill>
                <a:latin typeface="Microsoft YaHei"/>
                <a:ea typeface="Microsoft YaHei"/>
                <a:cs typeface="Microsoft YaHei"/>
              </a:rPr>
              <a:t>肌理，</a:t>
            </a:r>
            <a:r>
              <a:rPr sz="1500" kern="0" spc="-34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进行上色压印</a:t>
            </a:r>
            <a:endParaRPr lang="Microsoft YaHei" altLang="Microsoft YaHei" sz="1500" dirty="0"/>
          </a:p>
        </p:txBody>
      </p:sp>
      <p:sp>
        <p:nvSpPr>
          <p:cNvPr id="1986" name="textbox 1986"/>
          <p:cNvSpPr/>
          <p:nvPr/>
        </p:nvSpPr>
        <p:spPr>
          <a:xfrm>
            <a:off x="6636131" y="6207896"/>
            <a:ext cx="430974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kern="0" spc="80" dirty="0">
                <a:solidFill>
                  <a:srgbClr val="000000">
                    <a:alpha val="100000"/>
                  </a:srgbClr>
                </a:solidFill>
                <a:latin typeface="Microsoft YaHei"/>
                <a:ea typeface="Microsoft YaHei"/>
                <a:cs typeface="Microsoft YaHei"/>
              </a:rPr>
              <a:t>《龙之一》/李灿/云南大学/201</a:t>
            </a:r>
            <a:r>
              <a:rPr sz="1500" kern="0" spc="70" dirty="0">
                <a:solidFill>
                  <a:srgbClr val="000000">
                    <a:alpha val="100000"/>
                  </a:srgbClr>
                </a:solidFill>
                <a:latin typeface="Microsoft YaHei"/>
                <a:ea typeface="Microsoft YaHei"/>
                <a:cs typeface="Microsoft YaHei"/>
              </a:rPr>
              <a:t>8/50</a:t>
            </a:r>
            <a:r>
              <a:rPr sz="1500" kern="0" spc="0" dirty="0">
                <a:solidFill>
                  <a:srgbClr val="000000">
                    <a:alpha val="100000"/>
                  </a:srgbClr>
                </a:solidFill>
                <a:latin typeface="Microsoft YaHei"/>
                <a:ea typeface="Microsoft YaHei"/>
                <a:cs typeface="Microsoft YaHei"/>
              </a:rPr>
              <a:t>cm</a:t>
            </a:r>
            <a:r>
              <a:rPr sz="1500" kern="0" spc="70" dirty="0">
                <a:solidFill>
                  <a:srgbClr val="000000">
                    <a:alpha val="100000"/>
                  </a:srgbClr>
                </a:solidFill>
                <a:latin typeface="Microsoft YaHei"/>
                <a:ea typeface="Microsoft YaHei"/>
                <a:cs typeface="Microsoft YaHei"/>
              </a:rPr>
              <a:t>*50</a:t>
            </a:r>
            <a:r>
              <a:rPr sz="1500" kern="0" spc="0" dirty="0">
                <a:solidFill>
                  <a:srgbClr val="000000">
                    <a:alpha val="100000"/>
                  </a:srgbClr>
                </a:solidFill>
                <a:latin typeface="Microsoft YaHei"/>
                <a:ea typeface="Microsoft YaHei"/>
                <a:cs typeface="Microsoft YaHei"/>
              </a:rPr>
              <a:t>cm</a:t>
            </a:r>
            <a:endParaRPr lang="Microsoft YaHei" altLang="Microsoft YaHei" sz="1500" dirty="0"/>
          </a:p>
        </p:txBody>
      </p:sp>
      <p:sp>
        <p:nvSpPr>
          <p:cNvPr id="1988" name="textbox 1988"/>
          <p:cNvSpPr/>
          <p:nvPr/>
        </p:nvSpPr>
        <p:spPr>
          <a:xfrm>
            <a:off x="5308091" y="1635252"/>
            <a:ext cx="2011679" cy="368934"/>
          </a:xfrm>
          <a:prstGeom prst="rect">
            <a:avLst/>
          </a:prstGeom>
          <a:solidFill>
            <a:srgbClr val="FC4007"/>
          </a:solidFill>
        </p:spPr>
        <p:txBody>
          <a:bodyPr vert="horz" wrap="square" lIns="0" tIns="0" rIns="0" bIns="0"/>
          <a:lstStyle/>
          <a:p>
            <a:pPr algn="l" rtl="0" eaLnBrk="0">
              <a:lnSpc>
                <a:spcPct val="114000"/>
              </a:lnSpc>
              <a:tabLst/>
            </a:pPr>
            <a:endParaRPr lang="Arial" altLang="Arial" sz="100" dirty="0"/>
          </a:p>
          <a:p>
            <a:pPr marL="224154" algn="l" rtl="0" eaLnBrk="0">
              <a:lnSpc>
                <a:spcPts val="2282"/>
              </a:lnSpc>
              <a:tabLst/>
            </a:pPr>
            <a:r>
              <a:rPr sz="1700" kern="0" spc="-120" dirty="0">
                <a:solidFill>
                  <a:srgbClr val="FFFFFF">
                    <a:alpha val="100000"/>
                  </a:srgbClr>
                </a:solidFill>
                <a:latin typeface="Microsoft YaHei"/>
                <a:ea typeface="Microsoft YaHei"/>
                <a:cs typeface="Microsoft YaHei"/>
              </a:rPr>
              <a:t>（</a:t>
            </a:r>
            <a:r>
              <a:rPr sz="1700" kern="0" spc="-200" dirty="0">
                <a:solidFill>
                  <a:srgbClr val="FFFFFF">
                    <a:alpha val="100000"/>
                  </a:srgbClr>
                </a:solidFill>
                <a:latin typeface="Microsoft YaHei"/>
                <a:ea typeface="Microsoft YaHei"/>
                <a:cs typeface="Microsoft YaHei"/>
              </a:rPr>
              <a:t> </a:t>
            </a:r>
            <a:r>
              <a:rPr sz="1700" kern="0" spc="-120" dirty="0">
                <a:solidFill>
                  <a:srgbClr val="FFFFFF">
                    <a:alpha val="100000"/>
                  </a:srgbClr>
                </a:solidFill>
                <a:latin typeface="Microsoft YaHei"/>
                <a:ea typeface="Microsoft YaHei"/>
                <a:cs typeface="Microsoft YaHei"/>
              </a:rPr>
              <a:t>一 ）综合版版画</a:t>
            </a:r>
            <a:endParaRPr lang="Microsoft YaHei" altLang="Microsoft YaHei" sz="1700" dirty="0"/>
          </a:p>
        </p:txBody>
      </p:sp>
      <p:sp>
        <p:nvSpPr>
          <p:cNvPr id="1990" name="textbox 1990"/>
          <p:cNvSpPr/>
          <p:nvPr/>
        </p:nvSpPr>
        <p:spPr>
          <a:xfrm>
            <a:off x="346245" y="541543"/>
            <a:ext cx="2663825" cy="236220"/>
          </a:xfrm>
          <a:prstGeom prst="rect">
            <a:avLst/>
          </a:prstGeom>
        </p:spPr>
        <p:txBody>
          <a:bodyPr vert="horz" wrap="square" lIns="0" tIns="0" rIns="0" bIns="0"/>
          <a:lstStyle/>
          <a:p>
            <a:pPr algn="l" rtl="0" eaLnBrk="0">
              <a:lnSpc>
                <a:spcPct val="86561"/>
              </a:lnSpc>
              <a:tabLst/>
            </a:pPr>
            <a:endParaRPr lang="Arial" altLang="Arial" sz="100" dirty="0"/>
          </a:p>
          <a:p>
            <a:pPr marL="12700" algn="l" rtl="0" eaLnBrk="0">
              <a:lnSpc>
                <a:spcPct val="92000"/>
              </a:lnSpc>
              <a:tabLst/>
            </a:pPr>
            <a:r>
              <a:rPr sz="1500"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kern="0" spc="-110" dirty="0">
                <a:solidFill>
                  <a:srgbClr val="0000FF">
                    <a:alpha val="100000"/>
                  </a:srgbClr>
                </a:solidFill>
                <a:latin typeface="Microsoft YaHei"/>
                <a:ea typeface="Microsoft YaHei"/>
                <a:cs typeface="Microsoft YaHei"/>
              </a:rPr>
              <a:t> </a:t>
            </a:r>
            <a:r>
              <a:rPr sz="1500"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、其他版画创作与案例演示</a:t>
            </a:r>
            <a:endParaRPr lang="Microsoft YaHei" altLang="Microsoft YaHei" sz="1500" dirty="0"/>
          </a:p>
        </p:txBody>
      </p:sp>
      <p:grpSp>
        <p:nvGrpSpPr>
          <p:cNvPr id="28" name="group 28"/>
          <p:cNvGrpSpPr/>
          <p:nvPr/>
        </p:nvGrpSpPr>
        <p:grpSpPr>
          <a:xfrm rot="21600000">
            <a:off x="11644884" y="322063"/>
            <a:ext cx="402335" cy="810268"/>
            <a:chOff x="0" y="0"/>
            <a:chExt cx="402335" cy="810268"/>
          </a:xfrm>
        </p:grpSpPr>
        <p:sp>
          <p:nvSpPr>
            <p:cNvPr id="1992" name="path"/>
            <p:cNvSpPr/>
            <p:nvPr/>
          </p:nvSpPr>
          <p:spPr>
            <a:xfrm>
              <a:off x="29521" y="0"/>
              <a:ext cx="343648" cy="310396"/>
            </a:xfrm>
            <a:custGeom>
              <a:avLst/>
              <a:gdLst/>
              <a:ahLst/>
              <a:cxnLst/>
              <a:rect l="0" t="0" r="0" b="0"/>
              <a:pathLst>
                <a:path w="541" h="488">
                  <a:moveTo>
                    <a:pt x="270" y="121"/>
                  </a:moveTo>
                  <a:cubicBezTo>
                    <a:pt x="381" y="-165"/>
                    <a:pt x="812" y="120"/>
                    <a:pt x="270" y="488"/>
                  </a:cubicBezTo>
                  <a:cubicBezTo>
                    <a:pt x="-271" y="120"/>
                    <a:pt x="159" y="-165"/>
                    <a:pt x="270" y="121"/>
                  </a:cubicBezTo>
                </a:path>
              </a:pathLst>
            </a:custGeom>
            <a:solidFill>
              <a:srgbClr val="FF0000">
                <a:alpha val="100000"/>
              </a:srgbClr>
            </a:solidFill>
            <a:ln cap="flat">
              <a:noFill/>
              <a:prstDash val="solid"/>
              <a:miter lim="0"/>
            </a:ln>
          </p:spPr>
          <p:txBody>
            <a:bodyPr rtlCol="0"/>
            <a:lstStyle/>
            <a:p>
              <a:pPr algn="ctr"/>
              <a:endParaRPr lang="zh-CN" altLang="en-US"/>
            </a:p>
          </p:txBody>
        </p:sp>
        <p:sp>
          <p:nvSpPr>
            <p:cNvPr id="1994" name="path"/>
            <p:cNvSpPr/>
            <p:nvPr/>
          </p:nvSpPr>
          <p:spPr>
            <a:xfrm>
              <a:off x="0" y="409456"/>
              <a:ext cx="402335" cy="400811"/>
            </a:xfrm>
            <a:custGeom>
              <a:avLst/>
              <a:gdLst/>
              <a:ahLst/>
              <a:cxnLst/>
              <a:rect l="0" t="0" r="0" b="0"/>
              <a:pathLst>
                <a:path w="633" h="631">
                  <a:moveTo>
                    <a:pt x="0" y="314"/>
                  </a:moveTo>
                  <a:lnTo>
                    <a:pt x="316" y="0"/>
                  </a:lnTo>
                  <a:lnTo>
                    <a:pt x="633" y="314"/>
                  </a:lnTo>
                  <a:lnTo>
                    <a:pt x="316" y="631"/>
                  </a:lnTo>
                  <a:lnTo>
                    <a:pt x="0" y="314"/>
                  </a:lnTo>
                </a:path>
              </a:pathLst>
            </a:custGeom>
            <a:solidFill>
              <a:srgbClr val="00B050">
                <a:alpha val="100000"/>
              </a:srgbClr>
            </a:solidFill>
            <a:ln cap="flat">
              <a:noFill/>
              <a:prstDash val="solid"/>
              <a:miter lim="0"/>
            </a:ln>
          </p:spPr>
          <p:txBody>
            <a:bodyPr rtlCol="0"/>
            <a:lstStyle/>
            <a:p>
              <a:pPr algn="ctr"/>
              <a:endParaRPr lang="zh-CN" altLang="en-US"/>
            </a:p>
          </p:txBody>
        </p:sp>
      </p:grpSp>
      <p:sp>
        <p:nvSpPr>
          <p:cNvPr id="1996"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998" name="textbox 1998"/>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 name="picture 114"/>
          <p:cNvPicPr>
            <a:picLocks noChangeAspect="1"/>
          </p:cNvPicPr>
          <p:nvPr/>
        </p:nvPicPr>
        <p:blipFill>
          <a:blip r:embed="rId2"/>
          <a:stretch>
            <a:fillRect/>
          </a:stretch>
        </p:blipFill>
        <p:spPr>
          <a:xfrm rot="21600000">
            <a:off x="5780532" y="1376171"/>
            <a:ext cx="5983224" cy="3543300"/>
          </a:xfrm>
          <a:prstGeom prst="rect">
            <a:avLst/>
          </a:prstGeom>
        </p:spPr>
      </p:pic>
      <p:pic>
        <p:nvPicPr>
          <p:cNvPr id="116" name="picture 116"/>
          <p:cNvPicPr>
            <a:picLocks noChangeAspect="1"/>
          </p:cNvPicPr>
          <p:nvPr/>
        </p:nvPicPr>
        <p:blipFill>
          <a:blip r:embed="rId3"/>
          <a:stretch>
            <a:fillRect/>
          </a:stretch>
        </p:blipFill>
        <p:spPr>
          <a:xfrm rot="21600000">
            <a:off x="856488" y="947927"/>
            <a:ext cx="4172711" cy="3989832"/>
          </a:xfrm>
          <a:prstGeom prst="rect">
            <a:avLst/>
          </a:prstGeom>
        </p:spPr>
      </p:pic>
      <p:sp>
        <p:nvSpPr>
          <p:cNvPr id="118" name="textbox 118"/>
          <p:cNvSpPr/>
          <p:nvPr/>
        </p:nvSpPr>
        <p:spPr>
          <a:xfrm>
            <a:off x="855948" y="5771431"/>
            <a:ext cx="1031239" cy="234950"/>
          </a:xfrm>
          <a:prstGeom prst="rect">
            <a:avLst/>
          </a:prstGeom>
        </p:spPr>
        <p:txBody>
          <a:bodyPr vert="horz" wrap="square" lIns="0" tIns="0" rIns="0" bIns="0"/>
          <a:lstStyle/>
          <a:p>
            <a:pPr algn="l" rtl="0" eaLnBrk="0">
              <a:lnSpc>
                <a:spcPct val="90356"/>
              </a:lnSpc>
              <a:tabLst/>
            </a:pPr>
            <a:endParaRPr lang="Arial" altLang="Arial" sz="100" dirty="0"/>
          </a:p>
          <a:p>
            <a:pPr marL="12700" algn="l" rtl="0" eaLnBrk="0">
              <a:lnSpc>
                <a:spcPct val="91000"/>
              </a:lnSpc>
              <a:tabLst/>
            </a:pPr>
            <a:r>
              <a:rPr sz="1500" kern="0" spc="80" dirty="0">
                <a:solidFill>
                  <a:srgbClr val="000000">
                    <a:alpha val="100000"/>
                  </a:srgbClr>
                </a:solidFill>
                <a:latin typeface="Microsoft YaHei"/>
                <a:ea typeface="Microsoft YaHei"/>
                <a:cs typeface="Microsoft YaHei"/>
              </a:rPr>
              <a:t>羊毛底纹刷</a:t>
            </a:r>
            <a:endParaRPr lang="Microsoft YaHei" altLang="Microsoft YaHei" sz="1500" dirty="0"/>
          </a:p>
        </p:txBody>
      </p:sp>
      <p:sp>
        <p:nvSpPr>
          <p:cNvPr id="120" name="textbox 120"/>
          <p:cNvSpPr/>
          <p:nvPr/>
        </p:nvSpPr>
        <p:spPr>
          <a:xfrm>
            <a:off x="6812615" y="5772849"/>
            <a:ext cx="628015" cy="233679"/>
          </a:xfrm>
          <a:prstGeom prst="rect">
            <a:avLst/>
          </a:prstGeom>
        </p:spPr>
        <p:txBody>
          <a:bodyPr vert="horz" wrap="square" lIns="0" tIns="0" rIns="0" bIns="0"/>
          <a:lstStyle/>
          <a:p>
            <a:pPr algn="l" rtl="0" eaLnBrk="0">
              <a:lnSpc>
                <a:spcPct val="84957"/>
              </a:lnSpc>
              <a:tabLst/>
            </a:pPr>
            <a:endParaRPr lang="Arial" altLang="Arial" sz="100" dirty="0"/>
          </a:p>
          <a:p>
            <a:pPr marL="12700" algn="l" rtl="0" eaLnBrk="0">
              <a:lnSpc>
                <a:spcPct val="91000"/>
              </a:lnSpc>
              <a:tabLst/>
            </a:pPr>
            <a:r>
              <a:rPr sz="1500" kern="0" spc="70" dirty="0">
                <a:solidFill>
                  <a:srgbClr val="000000">
                    <a:alpha val="100000"/>
                  </a:srgbClr>
                </a:solidFill>
                <a:latin typeface="Microsoft YaHei"/>
                <a:ea typeface="Microsoft YaHei"/>
                <a:cs typeface="Microsoft YaHei"/>
              </a:rPr>
              <a:t>猪鬃笔</a:t>
            </a:r>
            <a:endParaRPr lang="Microsoft YaHei" altLang="Microsoft YaHei" sz="1500" dirty="0"/>
          </a:p>
        </p:txBody>
      </p:sp>
    </p:spTree>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0" name="picture 2000"/>
          <p:cNvPicPr>
            <a:picLocks noChangeAspect="1"/>
          </p:cNvPicPr>
          <p:nvPr/>
        </p:nvPicPr>
        <p:blipFill>
          <a:blip r:embed="rId2"/>
          <a:stretch>
            <a:fillRect/>
          </a:stretch>
        </p:blipFill>
        <p:spPr>
          <a:xfrm rot="21600000">
            <a:off x="2279904" y="2569464"/>
            <a:ext cx="3412235" cy="4288535"/>
          </a:xfrm>
          <a:prstGeom prst="rect">
            <a:avLst/>
          </a:prstGeom>
        </p:spPr>
      </p:pic>
      <p:sp>
        <p:nvSpPr>
          <p:cNvPr id="2002" name="textbox 2002"/>
          <p:cNvSpPr/>
          <p:nvPr/>
        </p:nvSpPr>
        <p:spPr>
          <a:xfrm>
            <a:off x="1184418" y="2150688"/>
            <a:ext cx="9358630" cy="236854"/>
          </a:xfrm>
          <a:prstGeom prst="rect">
            <a:avLst/>
          </a:prstGeom>
        </p:spPr>
        <p:txBody>
          <a:bodyPr vert="horz" wrap="square" lIns="0" tIns="0" rIns="0" bIns="0"/>
          <a:lstStyle/>
          <a:p>
            <a:pPr algn="l" rtl="0" eaLnBrk="0">
              <a:lnSpc>
                <a:spcPct val="88433"/>
              </a:lnSpc>
              <a:tabLst/>
            </a:pPr>
            <a:endParaRPr lang="Arial" altLang="Arial" sz="100" dirty="0"/>
          </a:p>
          <a:p>
            <a:pPr algn="r" rtl="0" eaLnBrk="0">
              <a:lnSpc>
                <a:spcPct val="92000"/>
              </a:lnSpc>
              <a:tabLst/>
            </a:pPr>
            <a:r>
              <a:rPr sz="1500" kern="0" spc="60" dirty="0">
                <a:solidFill>
                  <a:srgbClr val="000000">
                    <a:alpha val="100000"/>
                  </a:srgbClr>
                </a:solidFill>
                <a:latin typeface="Microsoft YaHei"/>
                <a:ea typeface="Microsoft YaHei"/>
                <a:cs typeface="Microsoft YaHei"/>
              </a:rPr>
              <a:t>亚克力版版画制版方法程序：</a:t>
            </a:r>
            <a:r>
              <a:rPr sz="1500" kern="0" spc="-30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直接制版法的干刻法直接转稿后使用钢针</a:t>
            </a:r>
            <a:r>
              <a:rPr sz="1500" kern="0" spc="-14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、摇刀</a:t>
            </a:r>
            <a:r>
              <a:rPr sz="1500" kern="0" spc="-14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、滚点刀等技法制</a:t>
            </a:r>
            <a:r>
              <a:rPr sz="1500" kern="0" spc="50" dirty="0">
                <a:solidFill>
                  <a:srgbClr val="000000">
                    <a:alpha val="100000"/>
                  </a:srgbClr>
                </a:solidFill>
                <a:latin typeface="Microsoft YaHei"/>
                <a:ea typeface="Microsoft YaHei"/>
                <a:cs typeface="Microsoft YaHei"/>
              </a:rPr>
              <a:t>版即可</a:t>
            </a:r>
            <a:r>
              <a:rPr sz="1500" kern="0" spc="-25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2004" name="textbox 2004"/>
          <p:cNvSpPr/>
          <p:nvPr/>
        </p:nvSpPr>
        <p:spPr>
          <a:xfrm>
            <a:off x="5803645" y="6416256"/>
            <a:ext cx="5958204" cy="283209"/>
          </a:xfrm>
          <a:prstGeom prst="rect">
            <a:avLst/>
          </a:prstGeom>
        </p:spPr>
        <p:txBody>
          <a:bodyPr vert="horz" wrap="square" lIns="0" tIns="0" rIns="0" bIns="0"/>
          <a:lstStyle/>
          <a:p>
            <a:pPr algn="l" rtl="0" eaLnBrk="0">
              <a:lnSpc>
                <a:spcPct val="86986"/>
              </a:lnSpc>
              <a:tabLst/>
            </a:pPr>
            <a:endParaRPr lang="Arial" altLang="Arial" sz="100" dirty="0"/>
          </a:p>
          <a:p>
            <a:pPr algn="r" rtl="0" eaLnBrk="0">
              <a:lnSpc>
                <a:spcPts val="2022"/>
              </a:lnSpc>
              <a:tabLst/>
            </a:pPr>
            <a:r>
              <a:rPr sz="1500" kern="0" spc="70" dirty="0">
                <a:solidFill>
                  <a:srgbClr val="000000">
                    <a:alpha val="100000"/>
                  </a:srgbClr>
                </a:solidFill>
                <a:latin typeface="Microsoft YaHei"/>
                <a:ea typeface="Microsoft YaHei"/>
                <a:cs typeface="Microsoft YaHei"/>
              </a:rPr>
              <a:t>《峰回路转系列》/赵芳芳/亚克力版</a:t>
            </a:r>
            <a:r>
              <a:rPr sz="1500" kern="0" spc="-1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、铜版综合技法/72</a:t>
            </a:r>
            <a:r>
              <a:rPr sz="1500" kern="0" spc="0" dirty="0">
                <a:solidFill>
                  <a:srgbClr val="000000">
                    <a:alpha val="100000"/>
                  </a:srgbClr>
                </a:solidFill>
                <a:latin typeface="Microsoft YaHei"/>
                <a:ea typeface="Microsoft YaHei"/>
                <a:cs typeface="Microsoft YaHei"/>
              </a:rPr>
              <a:t>cm</a:t>
            </a:r>
            <a:r>
              <a:rPr sz="1500" kern="0" spc="7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0</a:t>
            </a:r>
            <a:r>
              <a:rPr sz="1500" kern="0" spc="0" dirty="0">
                <a:solidFill>
                  <a:srgbClr val="000000">
                    <a:alpha val="100000"/>
                  </a:srgbClr>
                </a:solidFill>
                <a:latin typeface="Microsoft YaHei"/>
                <a:ea typeface="Microsoft YaHei"/>
                <a:cs typeface="Microsoft YaHei"/>
              </a:rPr>
              <a:t>cm</a:t>
            </a:r>
            <a:endParaRPr lang="Microsoft YaHei" altLang="Microsoft YaHei" sz="1500" dirty="0"/>
          </a:p>
        </p:txBody>
      </p:sp>
      <p:sp>
        <p:nvSpPr>
          <p:cNvPr id="2006" name="textbox 2006"/>
          <p:cNvSpPr/>
          <p:nvPr/>
        </p:nvSpPr>
        <p:spPr>
          <a:xfrm>
            <a:off x="11190316" y="6478594"/>
            <a:ext cx="140970" cy="223520"/>
          </a:xfrm>
          <a:prstGeom prst="rect">
            <a:avLst/>
          </a:prstGeom>
        </p:spPr>
        <p:txBody>
          <a:bodyPr vert="horz" wrap="square" lIns="0" tIns="0" rIns="0" bIns="0"/>
          <a:lstStyle/>
          <a:p>
            <a:pPr algn="l" rtl="0" eaLnBrk="0">
              <a:lnSpc>
                <a:spcPct val="78050"/>
              </a:lnSpc>
              <a:tabLst/>
            </a:pPr>
            <a:endParaRPr lang="Arial" altLang="Arial" sz="100" dirty="0"/>
          </a:p>
          <a:p>
            <a:pPr marL="12700" algn="l" rtl="0" eaLnBrk="0">
              <a:lnSpc>
                <a:spcPct val="87000"/>
              </a:lnSpc>
              <a:tabLst/>
            </a:pPr>
            <a:r>
              <a:rPr sz="1500" kern="0" spc="10" dirty="0">
                <a:solidFill>
                  <a:srgbClr val="000000">
                    <a:alpha val="100000"/>
                  </a:srgbClr>
                </a:solidFill>
                <a:latin typeface="Microsoft YaHei"/>
                <a:ea typeface="Microsoft YaHei"/>
                <a:cs typeface="Microsoft YaHei"/>
              </a:rPr>
              <a:t>3</a:t>
            </a:r>
            <a:endParaRPr lang="Microsoft YaHei" altLang="Microsoft YaHei" sz="1500" dirty="0"/>
          </a:p>
        </p:txBody>
      </p:sp>
      <p:sp>
        <p:nvSpPr>
          <p:cNvPr id="2008" name="textbox 2008"/>
          <p:cNvSpPr/>
          <p:nvPr/>
        </p:nvSpPr>
        <p:spPr>
          <a:xfrm>
            <a:off x="11228144" y="6416256"/>
            <a:ext cx="89535" cy="200025"/>
          </a:xfrm>
          <a:prstGeom prst="rect">
            <a:avLst/>
          </a:prstGeom>
        </p:spPr>
        <p:txBody>
          <a:bodyPr vert="horz" wrap="square" lIns="0" tIns="0" rIns="0" bIns="0"/>
          <a:lstStyle/>
          <a:p>
            <a:pPr algn="l" rtl="0" eaLnBrk="0">
              <a:lnSpc>
                <a:spcPct val="79303"/>
              </a:lnSpc>
              <a:tabLst/>
            </a:pPr>
            <a:endParaRPr lang="Arial" altLang="Arial" sz="100" dirty="0"/>
          </a:p>
          <a:p>
            <a:pPr marL="12700" algn="l" rtl="0" eaLnBrk="0">
              <a:lnSpc>
                <a:spcPct val="82000"/>
              </a:lnSpc>
              <a:tabLst/>
            </a:pPr>
            <a:r>
              <a:rPr sz="1400" kern="0" spc="-20" dirty="0">
                <a:solidFill>
                  <a:srgbClr val="000000">
                    <a:alpha val="100000"/>
                  </a:srgbClr>
                </a:solidFill>
                <a:latin typeface="Arial"/>
                <a:ea typeface="Arial"/>
                <a:cs typeface="Arial"/>
              </a:rPr>
              <a:t>*</a:t>
            </a:r>
            <a:endParaRPr lang="Arial" altLang="Arial" sz="1400" dirty="0"/>
          </a:p>
        </p:txBody>
      </p:sp>
      <p:sp>
        <p:nvSpPr>
          <p:cNvPr id="2010" name="textbox 2010"/>
          <p:cNvSpPr/>
          <p:nvPr/>
        </p:nvSpPr>
        <p:spPr>
          <a:xfrm>
            <a:off x="5308091" y="1635252"/>
            <a:ext cx="2240279" cy="368934"/>
          </a:xfrm>
          <a:prstGeom prst="rect">
            <a:avLst/>
          </a:prstGeom>
          <a:solidFill>
            <a:srgbClr val="FC4007"/>
          </a:solidFill>
        </p:spPr>
        <p:txBody>
          <a:bodyPr vert="horz" wrap="square" lIns="0" tIns="0" rIns="0" bIns="0"/>
          <a:lstStyle/>
          <a:p>
            <a:pPr algn="l" rtl="0" eaLnBrk="0">
              <a:lnSpc>
                <a:spcPct val="114000"/>
              </a:lnSpc>
              <a:tabLst/>
            </a:pPr>
            <a:endParaRPr lang="Arial" altLang="Arial" sz="100" dirty="0"/>
          </a:p>
          <a:p>
            <a:pPr marL="224154" algn="l" rtl="0" eaLnBrk="0">
              <a:lnSpc>
                <a:spcPts val="2282"/>
              </a:lnSpc>
              <a:tabLst/>
            </a:pPr>
            <a:r>
              <a:rPr sz="1700" kern="0" spc="-100" dirty="0">
                <a:solidFill>
                  <a:srgbClr val="FFFFFF">
                    <a:alpha val="100000"/>
                  </a:srgbClr>
                </a:solidFill>
                <a:latin typeface="Microsoft YaHei"/>
                <a:ea typeface="Microsoft YaHei"/>
                <a:cs typeface="Microsoft YaHei"/>
              </a:rPr>
              <a:t>（</a:t>
            </a:r>
            <a:r>
              <a:rPr sz="1700" kern="0" spc="-160" dirty="0">
                <a:solidFill>
                  <a:srgbClr val="FFFFFF">
                    <a:alpha val="100000"/>
                  </a:srgbClr>
                </a:solidFill>
                <a:latin typeface="Microsoft YaHei"/>
                <a:ea typeface="Microsoft YaHei"/>
                <a:cs typeface="Microsoft YaHei"/>
              </a:rPr>
              <a:t> </a:t>
            </a:r>
            <a:r>
              <a:rPr sz="1700" kern="0" spc="-100" dirty="0">
                <a:solidFill>
                  <a:srgbClr val="FFFFFF">
                    <a:alpha val="100000"/>
                  </a:srgbClr>
                </a:solidFill>
                <a:latin typeface="Microsoft YaHei"/>
                <a:ea typeface="Microsoft YaHei"/>
                <a:cs typeface="Microsoft YaHei"/>
              </a:rPr>
              <a:t>二</a:t>
            </a:r>
            <a:r>
              <a:rPr sz="1700" kern="0" spc="-120" dirty="0">
                <a:solidFill>
                  <a:srgbClr val="FFFFFF">
                    <a:alpha val="100000"/>
                  </a:srgbClr>
                </a:solidFill>
                <a:latin typeface="Microsoft YaHei"/>
                <a:ea typeface="Microsoft YaHei"/>
                <a:cs typeface="Microsoft YaHei"/>
              </a:rPr>
              <a:t> </a:t>
            </a:r>
            <a:r>
              <a:rPr sz="1700" kern="0" spc="-100" dirty="0">
                <a:solidFill>
                  <a:srgbClr val="FFFFFF">
                    <a:alpha val="100000"/>
                  </a:srgbClr>
                </a:solidFill>
                <a:latin typeface="Microsoft YaHei"/>
                <a:ea typeface="Microsoft YaHei"/>
                <a:cs typeface="Microsoft YaHei"/>
              </a:rPr>
              <a:t>）新材料版版画</a:t>
            </a:r>
            <a:endParaRPr lang="Microsoft YaHei" altLang="Microsoft YaHei" sz="1700" dirty="0"/>
          </a:p>
        </p:txBody>
      </p:sp>
      <p:sp>
        <p:nvSpPr>
          <p:cNvPr id="2012" name="textbox 2012"/>
          <p:cNvSpPr/>
          <p:nvPr/>
        </p:nvSpPr>
        <p:spPr>
          <a:xfrm>
            <a:off x="346245" y="541543"/>
            <a:ext cx="2663825" cy="236220"/>
          </a:xfrm>
          <a:prstGeom prst="rect">
            <a:avLst/>
          </a:prstGeom>
        </p:spPr>
        <p:txBody>
          <a:bodyPr vert="horz" wrap="square" lIns="0" tIns="0" rIns="0" bIns="0"/>
          <a:lstStyle/>
          <a:p>
            <a:pPr algn="l" rtl="0" eaLnBrk="0">
              <a:lnSpc>
                <a:spcPct val="86561"/>
              </a:lnSpc>
              <a:tabLst/>
            </a:pPr>
            <a:endParaRPr lang="Arial" altLang="Arial" sz="100" dirty="0"/>
          </a:p>
          <a:p>
            <a:pPr marL="12700" algn="l" rtl="0" eaLnBrk="0">
              <a:lnSpc>
                <a:spcPct val="92000"/>
              </a:lnSpc>
              <a:tabLst/>
            </a:pPr>
            <a:r>
              <a:rPr sz="1500"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1500" kern="0" spc="-110" dirty="0">
                <a:solidFill>
                  <a:srgbClr val="0000FF">
                    <a:alpha val="100000"/>
                  </a:srgbClr>
                </a:solidFill>
                <a:latin typeface="Microsoft YaHei"/>
                <a:ea typeface="Microsoft YaHei"/>
                <a:cs typeface="Microsoft YaHei"/>
              </a:rPr>
              <a:t> </a:t>
            </a:r>
            <a:r>
              <a:rPr sz="1500" kern="0" spc="70" dirty="0">
                <a:ln w="5793" cap="flat" cmpd="sng">
                  <a:solidFill>
                    <a:srgbClr val="0000FF">
                      <a:alpha val="100000"/>
                    </a:srgbClr>
                  </a:solidFill>
                  <a:prstDash val="solid"/>
                  <a:bevel/>
                </a:ln>
                <a:solidFill>
                  <a:srgbClr val="0000FF">
                    <a:alpha val="100000"/>
                  </a:srgbClr>
                </a:solidFill>
                <a:latin typeface="Microsoft YaHei"/>
                <a:ea typeface="Microsoft YaHei"/>
                <a:cs typeface="Microsoft YaHei"/>
              </a:rPr>
              <a:t>、其他版画创作与案例演示</a:t>
            </a:r>
            <a:endParaRPr lang="Microsoft YaHei" altLang="Microsoft YaHei" sz="1500" dirty="0"/>
          </a:p>
        </p:txBody>
      </p:sp>
      <p:sp>
        <p:nvSpPr>
          <p:cNvPr id="2014"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2016" name="path"/>
          <p:cNvSpPr/>
          <p:nvPr/>
        </p:nvSpPr>
        <p:spPr>
          <a:xfrm>
            <a:off x="11644884" y="731520"/>
            <a:ext cx="402335" cy="400811"/>
          </a:xfrm>
          <a:custGeom>
            <a:avLst/>
            <a:gdLst/>
            <a:ahLst/>
            <a:cxnLst/>
            <a:rect l="0" t="0" r="0" b="0"/>
            <a:pathLst>
              <a:path w="633" h="631">
                <a:moveTo>
                  <a:pt x="0" y="314"/>
                </a:moveTo>
                <a:lnTo>
                  <a:pt x="316" y="0"/>
                </a:lnTo>
                <a:lnTo>
                  <a:pt x="633" y="314"/>
                </a:lnTo>
                <a:lnTo>
                  <a:pt x="316" y="631"/>
                </a:lnTo>
                <a:lnTo>
                  <a:pt x="0" y="314"/>
                </a:lnTo>
              </a:path>
            </a:pathLst>
          </a:custGeom>
          <a:solidFill>
            <a:srgbClr val="00B050">
              <a:alpha val="100000"/>
            </a:srgbClr>
          </a:solidFill>
          <a:ln cap="flat">
            <a:noFill/>
            <a:prstDash val="solid"/>
            <a:miter lim="0"/>
          </a:ln>
        </p:spPr>
        <p:txBody>
          <a:bodyPr rtlCol="0"/>
          <a:lstStyle/>
          <a:p>
            <a:pPr algn="ctr"/>
            <a:endParaRPr lang="zh-CN" altLang="en-US"/>
          </a:p>
        </p:txBody>
      </p:sp>
    </p:spTree>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8" name="textbox 2018"/>
          <p:cNvSpPr/>
          <p:nvPr/>
        </p:nvSpPr>
        <p:spPr>
          <a:xfrm>
            <a:off x="1174520" y="858647"/>
            <a:ext cx="4051934" cy="2844800"/>
          </a:xfrm>
          <a:prstGeom prst="rect">
            <a:avLst/>
          </a:prstGeom>
        </p:spPr>
        <p:txBody>
          <a:bodyPr vert="horz" wrap="square" lIns="0" tIns="0" rIns="0" bIns="0"/>
          <a:lstStyle/>
          <a:p>
            <a:pPr algn="l" rtl="0" eaLnBrk="0">
              <a:lnSpc>
                <a:spcPct val="97620"/>
              </a:lnSpc>
              <a:tabLst/>
            </a:pPr>
            <a:endParaRPr lang="Arial" altLang="Arial" sz="100" dirty="0"/>
          </a:p>
          <a:p>
            <a:pPr marL="171450" algn="l" rtl="0" eaLnBrk="0">
              <a:lnSpc>
                <a:spcPct val="87000"/>
              </a:lnSpc>
              <a:tabLst/>
            </a:pPr>
            <a:r>
              <a:rPr sz="3500" kern="0" spc="60" dirty="0">
                <a:ln w="13075" cap="flat" cmpd="sng">
                  <a:solidFill>
                    <a:srgbClr val="0000FF">
                      <a:alpha val="100000"/>
                    </a:srgbClr>
                  </a:solidFill>
                  <a:prstDash val="solid"/>
                  <a:bevel/>
                </a:ln>
                <a:solidFill>
                  <a:srgbClr val="0000FF">
                    <a:alpha val="100000"/>
                  </a:srgbClr>
                </a:solidFill>
                <a:latin typeface="Microsoft YaHei"/>
                <a:ea typeface="Microsoft YaHei"/>
                <a:cs typeface="Microsoft YaHei"/>
              </a:rPr>
              <a:t>课后练习</a:t>
            </a:r>
            <a:endParaRPr lang="Microsoft YaHei" altLang="Microsoft YaHei" sz="3500" dirty="0"/>
          </a:p>
          <a:p>
            <a:pPr algn="l" rtl="0" eaLnBrk="0">
              <a:lnSpc>
                <a:spcPct val="104000"/>
              </a:lnSpc>
              <a:tabLst/>
            </a:pPr>
            <a:endParaRPr lang="Arial" altLang="Arial" sz="1000" dirty="0"/>
          </a:p>
          <a:p>
            <a:pPr algn="l" rtl="0" eaLnBrk="0">
              <a:lnSpc>
                <a:spcPct val="104000"/>
              </a:lnSpc>
              <a:tabLst/>
            </a:pPr>
            <a:endParaRPr lang="Arial" altLang="Arial" sz="1000" dirty="0"/>
          </a:p>
          <a:p>
            <a:pPr algn="l" rtl="0" eaLnBrk="0">
              <a:lnSpc>
                <a:spcPct val="104000"/>
              </a:lnSpc>
              <a:tabLst/>
            </a:pPr>
            <a:endParaRPr lang="Arial" altLang="Arial" sz="1000" dirty="0"/>
          </a:p>
          <a:p>
            <a:pPr algn="l" rtl="0" eaLnBrk="0">
              <a:lnSpc>
                <a:spcPct val="105000"/>
              </a:lnSpc>
              <a:tabLst/>
            </a:pPr>
            <a:endParaRPr lang="Arial" altLang="Arial" sz="1000" dirty="0"/>
          </a:p>
          <a:p>
            <a:pPr algn="r" rtl="0" eaLnBrk="0">
              <a:lnSpc>
                <a:spcPct val="79000"/>
              </a:lnSpc>
              <a:spcBef>
                <a:spcPts val="610"/>
              </a:spcBef>
              <a:tabLst/>
            </a:pPr>
            <a:r>
              <a:rPr sz="2000" kern="0" spc="-90" dirty="0">
                <a:solidFill>
                  <a:srgbClr val="000000">
                    <a:alpha val="100000"/>
                  </a:srgbClr>
                </a:solidFill>
                <a:latin typeface="Microsoft YaHei"/>
                <a:ea typeface="Microsoft YaHei"/>
                <a:cs typeface="Microsoft YaHei"/>
              </a:rPr>
              <a:t>1.简述凸版版画的概念</a:t>
            </a:r>
            <a:r>
              <a:rPr sz="2000" kern="0" spc="-170" dirty="0">
                <a:solidFill>
                  <a:srgbClr val="000000">
                    <a:alpha val="100000"/>
                  </a:srgbClr>
                </a:solidFill>
                <a:latin typeface="Microsoft YaHei"/>
                <a:ea typeface="Microsoft YaHei"/>
                <a:cs typeface="Microsoft YaHei"/>
              </a:rPr>
              <a:t> </a:t>
            </a:r>
            <a:r>
              <a:rPr sz="2000" kern="0" spc="-90" dirty="0">
                <a:solidFill>
                  <a:srgbClr val="000000">
                    <a:alpha val="100000"/>
                  </a:srgbClr>
                </a:solidFill>
                <a:latin typeface="Microsoft YaHei"/>
                <a:ea typeface="Microsoft YaHei"/>
                <a:cs typeface="Microsoft YaHei"/>
              </a:rPr>
              <a:t>、制作工艺。</a:t>
            </a:r>
            <a:endParaRPr lang="Microsoft YaHei" altLang="Microsoft YaHei" sz="2000" dirty="0"/>
          </a:p>
          <a:p>
            <a:pPr marL="12700" indent="6350" algn="l" rtl="0" eaLnBrk="0">
              <a:lnSpc>
                <a:spcPct val="153000"/>
              </a:lnSpc>
              <a:tabLst/>
            </a:pPr>
            <a:r>
              <a:rPr sz="2000" kern="0" spc="-40" dirty="0">
                <a:solidFill>
                  <a:srgbClr val="000000">
                    <a:alpha val="100000"/>
                  </a:srgbClr>
                </a:solidFill>
                <a:latin typeface="Microsoft YaHei"/>
                <a:ea typeface="Microsoft YaHei"/>
                <a:cs typeface="Microsoft YaHei"/>
              </a:rPr>
              <a:t>2.简述凹版版画的概念</a:t>
            </a:r>
            <a:r>
              <a:rPr sz="2000" kern="0" spc="-200" dirty="0">
                <a:solidFill>
                  <a:srgbClr val="000000">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、制作工艺</a:t>
            </a:r>
            <a:r>
              <a:rPr sz="2000" kern="0" spc="-230" dirty="0">
                <a:solidFill>
                  <a:srgbClr val="000000">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a:t>
            </a:r>
            <a:r>
              <a:rPr sz="2000" kern="0" spc="0" dirty="0">
                <a:solidFill>
                  <a:srgbClr val="000000">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3.简述漏版版画的概念</a:t>
            </a:r>
            <a:r>
              <a:rPr sz="2000" kern="0" spc="-150" dirty="0">
                <a:solidFill>
                  <a:srgbClr val="000000">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、制作工艺</a:t>
            </a:r>
            <a:r>
              <a:rPr sz="2000" kern="0" spc="-230" dirty="0">
                <a:solidFill>
                  <a:srgbClr val="000000">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a:t>
            </a:r>
            <a:r>
              <a:rPr sz="2000" kern="0" spc="0" dirty="0">
                <a:solidFill>
                  <a:srgbClr val="000000">
                    <a:alpha val="100000"/>
                  </a:srgbClr>
                </a:solidFill>
                <a:latin typeface="Microsoft YaHei"/>
                <a:ea typeface="Microsoft YaHei"/>
                <a:cs typeface="Microsoft YaHei"/>
              </a:rPr>
              <a:t> </a:t>
            </a:r>
            <a:r>
              <a:rPr sz="2000" kern="0" spc="-80" dirty="0">
                <a:solidFill>
                  <a:srgbClr val="000000">
                    <a:alpha val="100000"/>
                  </a:srgbClr>
                </a:solidFill>
                <a:latin typeface="Microsoft YaHei"/>
                <a:ea typeface="Microsoft YaHei"/>
                <a:cs typeface="Microsoft YaHei"/>
              </a:rPr>
              <a:t>4.简述平版版画的概念</a:t>
            </a:r>
            <a:r>
              <a:rPr sz="2000" kern="0" spc="-210" dirty="0">
                <a:solidFill>
                  <a:srgbClr val="000000">
                    <a:alpha val="100000"/>
                  </a:srgbClr>
                </a:solidFill>
                <a:latin typeface="Microsoft YaHei"/>
                <a:ea typeface="Microsoft YaHei"/>
                <a:cs typeface="Microsoft YaHei"/>
              </a:rPr>
              <a:t> </a:t>
            </a:r>
            <a:r>
              <a:rPr sz="2000" kern="0" spc="-80" dirty="0">
                <a:solidFill>
                  <a:srgbClr val="000000">
                    <a:alpha val="100000"/>
                  </a:srgbClr>
                </a:solidFill>
                <a:latin typeface="Microsoft YaHei"/>
                <a:ea typeface="Microsoft YaHei"/>
                <a:cs typeface="Microsoft YaHei"/>
              </a:rPr>
              <a:t>、制作工艺。</a:t>
            </a:r>
            <a:endParaRPr lang="Microsoft YaHei" altLang="Microsoft YaHei" sz="2000" dirty="0"/>
          </a:p>
        </p:txBody>
      </p:sp>
      <p:sp>
        <p:nvSpPr>
          <p:cNvPr id="2020"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2022" name="path"/>
          <p:cNvSpPr/>
          <p:nvPr/>
        </p:nvSpPr>
        <p:spPr>
          <a:xfrm>
            <a:off x="577596" y="913219"/>
            <a:ext cx="404825" cy="404329"/>
          </a:xfrm>
          <a:custGeom>
            <a:avLst/>
            <a:gdLst/>
            <a:ahLst/>
            <a:cxnLst/>
            <a:rect l="0" t="0" r="0" b="0"/>
            <a:pathLst>
              <a:path w="637" h="636">
                <a:moveTo>
                  <a:pt x="0" y="318"/>
                </a:moveTo>
                <a:cubicBezTo>
                  <a:pt x="0" y="142"/>
                  <a:pt x="143" y="0"/>
                  <a:pt x="319" y="0"/>
                </a:cubicBezTo>
                <a:cubicBezTo>
                  <a:pt x="494" y="0"/>
                  <a:pt x="637" y="142"/>
                  <a:pt x="637" y="318"/>
                </a:cubicBezTo>
                <a:cubicBezTo>
                  <a:pt x="637" y="494"/>
                  <a:pt x="494" y="636"/>
                  <a:pt x="319" y="636"/>
                </a:cubicBezTo>
                <a:cubicBezTo>
                  <a:pt x="143" y="636"/>
                  <a:pt x="0" y="494"/>
                  <a:pt x="0" y="318"/>
                </a:cubicBezTo>
              </a:path>
            </a:pathLst>
          </a:custGeom>
          <a:solidFill>
            <a:srgbClr val="FF0000">
              <a:alpha val="100000"/>
            </a:srgbClr>
          </a:solidFill>
          <a:ln cap="flat">
            <a:noFill/>
            <a:prstDash val="solid"/>
            <a:miter lim="0"/>
          </a:ln>
        </p:spPr>
        <p:txBody>
          <a:bodyPr rtlCol="0"/>
          <a:lstStyle/>
          <a:p>
            <a:pPr algn="ctr"/>
            <a:endParaRPr lang="zh-CN" altLang="en-US"/>
          </a:p>
        </p:txBody>
      </p:sp>
      <p:sp>
        <p:nvSpPr>
          <p:cNvPr id="2024" name="textbox 2024"/>
          <p:cNvSpPr/>
          <p:nvPr/>
        </p:nvSpPr>
        <p:spPr>
          <a:xfrm>
            <a:off x="11185976" y="6416256"/>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6" name="textbox 2026"/>
          <p:cNvSpPr/>
          <p:nvPr/>
        </p:nvSpPr>
        <p:spPr>
          <a:xfrm>
            <a:off x="4424591" y="2751048"/>
            <a:ext cx="3361054" cy="832485"/>
          </a:xfrm>
          <a:prstGeom prst="rect">
            <a:avLst/>
          </a:prstGeom>
        </p:spPr>
        <p:txBody>
          <a:bodyPr vert="horz" wrap="square" lIns="0" tIns="0" rIns="0" bIns="0"/>
          <a:lstStyle/>
          <a:p>
            <a:pPr algn="l" rtl="0" eaLnBrk="0">
              <a:lnSpc>
                <a:spcPct val="114000"/>
              </a:lnSpc>
              <a:tabLst/>
            </a:pPr>
            <a:endParaRPr lang="Arial" altLang="Arial" sz="100" dirty="0"/>
          </a:p>
          <a:p>
            <a:pPr marL="12700" algn="l" rtl="0" eaLnBrk="0">
              <a:lnSpc>
                <a:spcPct val="81000"/>
              </a:lnSpc>
              <a:tabLst/>
            </a:pPr>
            <a:r>
              <a:rPr sz="6500" kern="0" spc="820" dirty="0">
                <a:ln w="23972" cap="flat" cmpd="sng">
                  <a:solidFill>
                    <a:srgbClr val="19CCFF">
                      <a:alpha val="100000"/>
                    </a:srgbClr>
                  </a:solidFill>
                  <a:prstDash val="solid"/>
                  <a:bevel/>
                </a:ln>
                <a:solidFill>
                  <a:srgbClr val="19CCFF">
                    <a:alpha val="100000"/>
                  </a:srgbClr>
                </a:solidFill>
                <a:latin typeface="Arial"/>
                <a:ea typeface="Arial"/>
                <a:cs typeface="Arial"/>
              </a:rPr>
              <a:t>Thanks</a:t>
            </a:r>
            <a:endParaRPr lang="Arial" altLang="Arial" sz="6500" dirty="0"/>
          </a:p>
        </p:txBody>
      </p:sp>
      <p:pic>
        <p:nvPicPr>
          <p:cNvPr id="2028" name="picture 2028"/>
          <p:cNvPicPr>
            <a:picLocks noChangeAspect="1"/>
          </p:cNvPicPr>
          <p:nvPr/>
        </p:nvPicPr>
        <p:blipFill>
          <a:blip r:embed="rId2"/>
          <a:stretch>
            <a:fillRect/>
          </a:stretch>
        </p:blipFill>
        <p:spPr>
          <a:xfrm rot="21600000">
            <a:off x="4297679" y="2423159"/>
            <a:ext cx="3474720" cy="1188720"/>
          </a:xfrm>
          <a:prstGeom prst="rect">
            <a:avLst/>
          </a:prstGeom>
        </p:spPr>
      </p:pic>
      <p:sp>
        <p:nvSpPr>
          <p:cNvPr id="2030" name="textbox 2030"/>
          <p:cNvSpPr/>
          <p:nvPr/>
        </p:nvSpPr>
        <p:spPr>
          <a:xfrm>
            <a:off x="3533675" y="3716472"/>
            <a:ext cx="5186045" cy="493394"/>
          </a:xfrm>
          <a:prstGeom prst="rect">
            <a:avLst/>
          </a:prstGeom>
        </p:spPr>
        <p:txBody>
          <a:bodyPr vert="horz" wrap="square" lIns="0" tIns="0" rIns="0" bIns="0"/>
          <a:lstStyle/>
          <a:p>
            <a:pPr algn="l" rtl="0" eaLnBrk="0">
              <a:lnSpc>
                <a:spcPct val="79798"/>
              </a:lnSpc>
              <a:tabLst/>
            </a:pPr>
            <a:endParaRPr lang="Arial" altLang="Arial" sz="100" dirty="0"/>
          </a:p>
          <a:p>
            <a:pPr marL="12700" algn="l" rtl="0" eaLnBrk="0">
              <a:lnSpc>
                <a:spcPct val="81000"/>
              </a:lnSpc>
              <a:tabLst/>
            </a:pPr>
            <a:r>
              <a:rPr sz="1400" b="1" kern="0" spc="0" dirty="0">
                <a:solidFill>
                  <a:srgbClr val="0000FF">
                    <a:alpha val="100000"/>
                  </a:srgbClr>
                </a:solidFill>
                <a:latin typeface="Arial"/>
                <a:ea typeface="Arial"/>
                <a:cs typeface="Arial"/>
              </a:rPr>
              <a:t>Warning</a:t>
            </a:r>
            <a:r>
              <a:rPr sz="1400" b="1" kern="0" spc="130" dirty="0">
                <a:solidFill>
                  <a:srgbClr val="0000FF">
                    <a:alpha val="100000"/>
                  </a:srgbClr>
                </a:solidFill>
                <a:latin typeface="Arial"/>
                <a:ea typeface="Arial"/>
                <a:cs typeface="Arial"/>
              </a:rPr>
              <a:t> </a:t>
            </a:r>
            <a:r>
              <a:rPr sz="1400" b="1" kern="0" spc="0" dirty="0">
                <a:solidFill>
                  <a:srgbClr val="0000FF">
                    <a:alpha val="100000"/>
                  </a:srgbClr>
                </a:solidFill>
                <a:latin typeface="Arial"/>
                <a:ea typeface="Arial"/>
                <a:cs typeface="Arial"/>
              </a:rPr>
              <a:t>:   this courseware copyright belon</a:t>
            </a:r>
            <a:r>
              <a:rPr sz="1400" b="1" kern="0" spc="-10" dirty="0">
                <a:solidFill>
                  <a:srgbClr val="0000FF">
                    <a:alpha val="100000"/>
                  </a:srgbClr>
                </a:solidFill>
                <a:latin typeface="Arial"/>
                <a:ea typeface="Arial"/>
                <a:cs typeface="Arial"/>
              </a:rPr>
              <a:t>gs to Yangkai  all</a:t>
            </a:r>
            <a:endParaRPr lang="Arial" altLang="Arial" sz="1400" dirty="0"/>
          </a:p>
          <a:p>
            <a:pPr algn="l" rtl="0" eaLnBrk="0">
              <a:lnSpc>
                <a:spcPct val="111000"/>
              </a:lnSpc>
              <a:tabLst/>
            </a:pPr>
            <a:endParaRPr lang="Arial" altLang="Arial" sz="800" dirty="0"/>
          </a:p>
          <a:p>
            <a:pPr algn="l" rtl="0" eaLnBrk="0">
              <a:lnSpc>
                <a:spcPct val="6555"/>
              </a:lnSpc>
              <a:tabLst/>
            </a:pPr>
            <a:endParaRPr lang="Arial" altLang="Arial" sz="100" dirty="0"/>
          </a:p>
          <a:p>
            <a:pPr marL="345440" algn="l" rtl="0" eaLnBrk="0">
              <a:lnSpc>
                <a:spcPct val="87000"/>
              </a:lnSpc>
              <a:tabLst/>
            </a:pPr>
            <a:r>
              <a:rPr sz="1200" kern="0" spc="-50" dirty="0">
                <a:ln w="4358" cap="flat" cmpd="sng">
                  <a:solidFill>
                    <a:srgbClr val="FC6945">
                      <a:alpha val="100000"/>
                    </a:srgbClr>
                  </a:solidFill>
                  <a:prstDash val="solid"/>
                  <a:bevel/>
                </a:ln>
                <a:solidFill>
                  <a:srgbClr val="FC6945">
                    <a:alpha val="100000"/>
                  </a:srgbClr>
                </a:solidFill>
                <a:latin typeface="Microsoft YaHei"/>
                <a:ea typeface="Microsoft YaHei"/>
                <a:cs typeface="Microsoft YaHei"/>
              </a:rPr>
              <a:t>敬</a:t>
            </a:r>
            <a:r>
              <a:rPr sz="1200" kern="0" spc="60" dirty="0">
                <a:solidFill>
                  <a:srgbClr val="FC6945">
                    <a:alpha val="100000"/>
                  </a:srgbClr>
                </a:solidFill>
                <a:latin typeface="Microsoft YaHei"/>
                <a:ea typeface="Microsoft YaHei"/>
                <a:cs typeface="Microsoft YaHei"/>
              </a:rPr>
              <a:t>     </a:t>
            </a:r>
            <a:r>
              <a:rPr sz="1200" kern="0" spc="-50" dirty="0">
                <a:ln w="4358" cap="flat" cmpd="sng">
                  <a:solidFill>
                    <a:srgbClr val="FC6945">
                      <a:alpha val="100000"/>
                    </a:srgbClr>
                  </a:solidFill>
                  <a:prstDash val="solid"/>
                  <a:bevel/>
                </a:ln>
                <a:solidFill>
                  <a:srgbClr val="FC6945">
                    <a:alpha val="100000"/>
                  </a:srgbClr>
                </a:solidFill>
                <a:latin typeface="Microsoft YaHei"/>
                <a:ea typeface="Microsoft YaHei"/>
                <a:cs typeface="Microsoft YaHei"/>
              </a:rPr>
              <a:t>告</a:t>
            </a:r>
            <a:r>
              <a:rPr sz="1200" kern="0" spc="40" dirty="0">
                <a:solidFill>
                  <a:srgbClr val="FC6945">
                    <a:alpha val="100000"/>
                  </a:srgbClr>
                </a:solidFill>
                <a:latin typeface="Microsoft YaHei"/>
                <a:ea typeface="Microsoft YaHei"/>
                <a:cs typeface="Microsoft YaHei"/>
              </a:rPr>
              <a:t>     </a:t>
            </a:r>
            <a:r>
              <a:rPr sz="1200" kern="0" spc="-50" dirty="0">
                <a:ln w="4358" cap="flat" cmpd="sng">
                  <a:solidFill>
                    <a:srgbClr val="FC6945">
                      <a:alpha val="100000"/>
                    </a:srgbClr>
                  </a:solidFill>
                  <a:prstDash val="solid"/>
                  <a:bevel/>
                </a:ln>
                <a:solidFill>
                  <a:srgbClr val="FC6945">
                    <a:alpha val="100000"/>
                  </a:srgbClr>
                </a:solidFill>
                <a:latin typeface="Microsoft YaHei"/>
                <a:ea typeface="Microsoft YaHei"/>
                <a:cs typeface="Microsoft YaHei"/>
              </a:rPr>
              <a:t>：</a:t>
            </a:r>
            <a:r>
              <a:rPr sz="1200" kern="0" spc="60" dirty="0">
                <a:solidFill>
                  <a:srgbClr val="FC6945">
                    <a:alpha val="100000"/>
                  </a:srgbClr>
                </a:solidFill>
                <a:latin typeface="Microsoft YaHei"/>
                <a:ea typeface="Microsoft YaHei"/>
                <a:cs typeface="Microsoft YaHei"/>
              </a:rPr>
              <a:t>    </a:t>
            </a:r>
            <a:r>
              <a:rPr sz="1200" kern="0" spc="-50" dirty="0">
                <a:ln w="4358" cap="flat" cmpd="sng">
                  <a:solidFill>
                    <a:srgbClr val="FC6945">
                      <a:alpha val="100000"/>
                    </a:srgbClr>
                  </a:solidFill>
                  <a:prstDash val="solid"/>
                  <a:bevel/>
                </a:ln>
                <a:solidFill>
                  <a:srgbClr val="FC6945">
                    <a:alpha val="100000"/>
                  </a:srgbClr>
                </a:solidFill>
                <a:latin typeface="Microsoft YaHei"/>
                <a:ea typeface="Microsoft YaHei"/>
                <a:cs typeface="Microsoft YaHei"/>
              </a:rPr>
              <a:t>本</a:t>
            </a:r>
            <a:r>
              <a:rPr sz="1200" kern="0" spc="50" dirty="0">
                <a:solidFill>
                  <a:srgbClr val="FC6945">
                    <a:alpha val="100000"/>
                  </a:srgbClr>
                </a:solidFill>
                <a:latin typeface="Microsoft YaHei"/>
                <a:ea typeface="Microsoft YaHei"/>
                <a:cs typeface="Microsoft YaHei"/>
              </a:rPr>
              <a:t>    </a:t>
            </a:r>
            <a:r>
              <a:rPr sz="1200" kern="0" spc="-50" dirty="0">
                <a:ln w="4358" cap="flat" cmpd="sng">
                  <a:solidFill>
                    <a:srgbClr val="FC6945">
                      <a:alpha val="100000"/>
                    </a:srgbClr>
                  </a:solidFill>
                  <a:prstDash val="solid"/>
                  <a:bevel/>
                </a:ln>
                <a:solidFill>
                  <a:srgbClr val="FC6945">
                    <a:alpha val="100000"/>
                  </a:srgbClr>
                </a:solidFill>
                <a:latin typeface="Microsoft YaHei"/>
                <a:ea typeface="Microsoft YaHei"/>
                <a:cs typeface="Microsoft YaHei"/>
              </a:rPr>
              <a:t>课</a:t>
            </a:r>
            <a:r>
              <a:rPr sz="1200" kern="0" spc="50" dirty="0">
                <a:solidFill>
                  <a:srgbClr val="FC6945">
                    <a:alpha val="100000"/>
                  </a:srgbClr>
                </a:solidFill>
                <a:latin typeface="Microsoft YaHei"/>
                <a:ea typeface="Microsoft YaHei"/>
                <a:cs typeface="Microsoft YaHei"/>
              </a:rPr>
              <a:t>    </a:t>
            </a:r>
            <a:r>
              <a:rPr sz="1200" kern="0" spc="-50" dirty="0">
                <a:ln w="4358" cap="flat" cmpd="sng">
                  <a:solidFill>
                    <a:srgbClr val="FC6945">
                      <a:alpha val="100000"/>
                    </a:srgbClr>
                  </a:solidFill>
                  <a:prstDash val="solid"/>
                  <a:bevel/>
                </a:ln>
                <a:solidFill>
                  <a:srgbClr val="FC6945">
                    <a:alpha val="100000"/>
                  </a:srgbClr>
                </a:solidFill>
                <a:latin typeface="Microsoft YaHei"/>
                <a:ea typeface="Microsoft YaHei"/>
                <a:cs typeface="Microsoft YaHei"/>
              </a:rPr>
              <a:t>件</a:t>
            </a:r>
            <a:r>
              <a:rPr sz="1200" kern="0" spc="50" dirty="0">
                <a:solidFill>
                  <a:srgbClr val="FC6945">
                    <a:alpha val="100000"/>
                  </a:srgbClr>
                </a:solidFill>
                <a:latin typeface="Microsoft YaHei"/>
                <a:ea typeface="Microsoft YaHei"/>
                <a:cs typeface="Microsoft YaHei"/>
              </a:rPr>
              <a:t>    </a:t>
            </a:r>
            <a:r>
              <a:rPr sz="1200" kern="0" spc="-50" dirty="0">
                <a:ln w="4358" cap="flat" cmpd="sng">
                  <a:solidFill>
                    <a:srgbClr val="FC6945">
                      <a:alpha val="100000"/>
                    </a:srgbClr>
                  </a:solidFill>
                  <a:prstDash val="solid"/>
                  <a:bevel/>
                </a:ln>
                <a:solidFill>
                  <a:srgbClr val="FC6945">
                    <a:alpha val="100000"/>
                  </a:srgbClr>
                </a:solidFill>
                <a:latin typeface="Microsoft YaHei"/>
                <a:ea typeface="Microsoft YaHei"/>
                <a:cs typeface="Microsoft YaHei"/>
              </a:rPr>
              <a:t>版</a:t>
            </a:r>
            <a:r>
              <a:rPr sz="1200" kern="0" spc="50" dirty="0">
                <a:solidFill>
                  <a:srgbClr val="FC6945">
                    <a:alpha val="100000"/>
                  </a:srgbClr>
                </a:solidFill>
                <a:latin typeface="Microsoft YaHei"/>
                <a:ea typeface="Microsoft YaHei"/>
                <a:cs typeface="Microsoft YaHei"/>
              </a:rPr>
              <a:t>    </a:t>
            </a:r>
            <a:r>
              <a:rPr sz="1200" kern="0" spc="-50" dirty="0">
                <a:ln w="4358" cap="flat" cmpd="sng">
                  <a:solidFill>
                    <a:srgbClr val="FC6945">
                      <a:alpha val="100000"/>
                    </a:srgbClr>
                  </a:solidFill>
                  <a:prstDash val="solid"/>
                  <a:bevel/>
                </a:ln>
                <a:solidFill>
                  <a:srgbClr val="FC6945">
                    <a:alpha val="100000"/>
                  </a:srgbClr>
                </a:solidFill>
                <a:latin typeface="Microsoft YaHei"/>
                <a:ea typeface="Microsoft YaHei"/>
                <a:cs typeface="Microsoft YaHei"/>
              </a:rPr>
              <a:t>权</a:t>
            </a:r>
            <a:r>
              <a:rPr sz="1200" kern="0" spc="70" dirty="0">
                <a:solidFill>
                  <a:srgbClr val="FC6945">
                    <a:alpha val="100000"/>
                  </a:srgbClr>
                </a:solidFill>
                <a:latin typeface="Microsoft YaHei"/>
                <a:ea typeface="Microsoft YaHei"/>
                <a:cs typeface="Microsoft YaHei"/>
              </a:rPr>
              <a:t>    </a:t>
            </a:r>
            <a:r>
              <a:rPr sz="1200" kern="0" spc="-50" dirty="0">
                <a:ln w="4358" cap="flat" cmpd="sng">
                  <a:solidFill>
                    <a:srgbClr val="FC6945">
                      <a:alpha val="100000"/>
                    </a:srgbClr>
                  </a:solidFill>
                  <a:prstDash val="solid"/>
                  <a:bevel/>
                </a:ln>
                <a:solidFill>
                  <a:srgbClr val="FC6945">
                    <a:alpha val="100000"/>
                  </a:srgbClr>
                </a:solidFill>
                <a:latin typeface="Microsoft YaHei"/>
                <a:ea typeface="Microsoft YaHei"/>
                <a:cs typeface="Microsoft YaHei"/>
              </a:rPr>
              <a:t>归</a:t>
            </a:r>
            <a:r>
              <a:rPr sz="1200" kern="0" spc="50" dirty="0">
                <a:solidFill>
                  <a:srgbClr val="FC6945">
                    <a:alpha val="100000"/>
                  </a:srgbClr>
                </a:solidFill>
                <a:latin typeface="Microsoft YaHei"/>
                <a:ea typeface="Microsoft YaHei"/>
                <a:cs typeface="Microsoft YaHei"/>
              </a:rPr>
              <a:t>    </a:t>
            </a:r>
            <a:r>
              <a:rPr sz="1200" kern="0" spc="-50" dirty="0">
                <a:ln w="4358" cap="flat" cmpd="sng">
                  <a:solidFill>
                    <a:srgbClr val="FC6945">
                      <a:alpha val="100000"/>
                    </a:srgbClr>
                  </a:solidFill>
                  <a:prstDash val="solid"/>
                  <a:bevel/>
                </a:ln>
                <a:solidFill>
                  <a:srgbClr val="FC6945">
                    <a:alpha val="100000"/>
                  </a:srgbClr>
                </a:solidFill>
                <a:latin typeface="Microsoft YaHei"/>
                <a:ea typeface="Microsoft YaHei"/>
                <a:cs typeface="Microsoft YaHei"/>
              </a:rPr>
              <a:t>杨</a:t>
            </a:r>
            <a:r>
              <a:rPr sz="1200" kern="0" spc="60" dirty="0">
                <a:solidFill>
                  <a:srgbClr val="FC6945">
                    <a:alpha val="100000"/>
                  </a:srgbClr>
                </a:solidFill>
                <a:latin typeface="Microsoft YaHei"/>
                <a:ea typeface="Microsoft YaHei"/>
                <a:cs typeface="Microsoft YaHei"/>
              </a:rPr>
              <a:t>    </a:t>
            </a:r>
            <a:r>
              <a:rPr sz="1200" kern="0" spc="-50" dirty="0">
                <a:ln w="4358" cap="flat" cmpd="sng">
                  <a:solidFill>
                    <a:srgbClr val="FC6945">
                      <a:alpha val="100000"/>
                    </a:srgbClr>
                  </a:solidFill>
                  <a:prstDash val="solid"/>
                  <a:bevel/>
                </a:ln>
                <a:solidFill>
                  <a:srgbClr val="FC6945">
                    <a:alpha val="100000"/>
                  </a:srgbClr>
                </a:solidFill>
                <a:latin typeface="Microsoft YaHei"/>
                <a:ea typeface="Microsoft YaHei"/>
                <a:cs typeface="Microsoft YaHei"/>
              </a:rPr>
              <a:t>凯</a:t>
            </a:r>
            <a:r>
              <a:rPr sz="1200" kern="0" spc="50" dirty="0">
                <a:solidFill>
                  <a:srgbClr val="FC6945">
                    <a:alpha val="100000"/>
                  </a:srgbClr>
                </a:solidFill>
                <a:latin typeface="Microsoft YaHei"/>
                <a:ea typeface="Microsoft YaHei"/>
                <a:cs typeface="Microsoft YaHei"/>
              </a:rPr>
              <a:t>    </a:t>
            </a:r>
            <a:r>
              <a:rPr sz="1200" kern="0" spc="-50" dirty="0">
                <a:ln w="4358" cap="flat" cmpd="sng">
                  <a:solidFill>
                    <a:srgbClr val="FC6945">
                      <a:alpha val="100000"/>
                    </a:srgbClr>
                  </a:solidFill>
                  <a:prstDash val="solid"/>
                  <a:bevel/>
                </a:ln>
                <a:solidFill>
                  <a:srgbClr val="FC6945">
                    <a:alpha val="100000"/>
                  </a:srgbClr>
                </a:solidFill>
                <a:latin typeface="Microsoft YaHei"/>
                <a:ea typeface="Microsoft YaHei"/>
                <a:cs typeface="Microsoft YaHei"/>
              </a:rPr>
              <a:t>所</a:t>
            </a:r>
            <a:r>
              <a:rPr sz="1200" kern="0" spc="50" dirty="0">
                <a:solidFill>
                  <a:srgbClr val="FC6945">
                    <a:alpha val="100000"/>
                  </a:srgbClr>
                </a:solidFill>
                <a:latin typeface="Microsoft YaHei"/>
                <a:ea typeface="Microsoft YaHei"/>
                <a:cs typeface="Microsoft YaHei"/>
              </a:rPr>
              <a:t>    </a:t>
            </a:r>
            <a:r>
              <a:rPr sz="1200" kern="0" spc="-50" dirty="0">
                <a:ln w="4358" cap="flat" cmpd="sng">
                  <a:solidFill>
                    <a:srgbClr val="FC6945">
                      <a:alpha val="100000"/>
                    </a:srgbClr>
                  </a:solidFill>
                  <a:prstDash val="solid"/>
                  <a:bevel/>
                </a:ln>
                <a:solidFill>
                  <a:srgbClr val="FC6945">
                    <a:alpha val="100000"/>
                  </a:srgbClr>
                </a:solidFill>
                <a:latin typeface="Microsoft YaHei"/>
                <a:ea typeface="Microsoft YaHei"/>
                <a:cs typeface="Microsoft YaHei"/>
              </a:rPr>
              <a:t>有</a:t>
            </a:r>
            <a:endParaRPr lang="Microsoft YaHei" altLang="Microsoft YaHei" sz="1200" dirty="0"/>
          </a:p>
        </p:txBody>
      </p:sp>
      <p:sp>
        <p:nvSpPr>
          <p:cNvPr id="2032" name="textbox 2032"/>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2" name="table 122"/>
          <p:cNvGraphicFramePr>
            <a:graphicFrameLocks noGrp="1"/>
          </p:cNvGraphicFramePr>
          <p:nvPr/>
        </p:nvGraphicFramePr>
        <p:xfrm>
          <a:off x="346709" y="2806700"/>
          <a:ext cx="11494768" cy="2526665"/>
        </p:xfrm>
        <a:graphic>
          <a:graphicData uri="http://schemas.openxmlformats.org/drawingml/2006/table">
            <a:tbl>
              <a:tblPr/>
              <a:tblGrid>
                <a:gridCol w="3832859"/>
                <a:gridCol w="3825239"/>
                <a:gridCol w="3836670"/>
              </a:tblGrid>
              <a:tr h="745490">
                <a:tc>
                  <a:txBody>
                    <a:bodyPr/>
                    <a:lstStyle/>
                    <a:p>
                      <a:pPr algn="l" rtl="0" eaLnBrk="0">
                        <a:lnSpc>
                          <a:spcPct val="173000"/>
                        </a:lnSpc>
                        <a:tabLst/>
                      </a:pPr>
                      <a:endParaRPr lang="Arial" altLang="Arial" sz="1000" dirty="0"/>
                    </a:p>
                    <a:p>
                      <a:pPr marL="1522094" algn="l" rtl="0" eaLnBrk="0">
                        <a:lnSpc>
                          <a:spcPct val="90000"/>
                        </a:lnSpc>
                        <a:spcBef>
                          <a:spcPts val="2"/>
                        </a:spcBef>
                        <a:tabLst/>
                      </a:pPr>
                      <a:r>
                        <a:rPr sz="1500" kern="0" spc="70" dirty="0">
                          <a:solidFill>
                            <a:srgbClr val="000000">
                              <a:alpha val="100000"/>
                            </a:srgbClr>
                          </a:solidFill>
                          <a:latin typeface="Microsoft YaHei"/>
                          <a:ea typeface="Microsoft YaHei"/>
                          <a:cs typeface="Microsoft YaHei"/>
                        </a:rPr>
                        <a:t>笔刷材质</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4000"/>
                        </a:lnSpc>
                        <a:tabLst/>
                      </a:pPr>
                      <a:endParaRPr lang="Arial" altLang="Arial" sz="1000" dirty="0"/>
                    </a:p>
                    <a:p>
                      <a:pPr algn="l" rtl="0" eaLnBrk="0">
                        <a:lnSpc>
                          <a:spcPct val="7740"/>
                        </a:lnSpc>
                        <a:tabLst/>
                      </a:pPr>
                      <a:endParaRPr lang="Arial" altLang="Arial" sz="100" dirty="0"/>
                    </a:p>
                    <a:p>
                      <a:pPr marL="1513205" algn="l" rtl="0" eaLnBrk="0">
                        <a:lnSpc>
                          <a:spcPct val="90000"/>
                        </a:lnSpc>
                        <a:tabLst/>
                      </a:pPr>
                      <a:r>
                        <a:rPr sz="1500" kern="0" spc="80" dirty="0">
                          <a:solidFill>
                            <a:srgbClr val="000000">
                              <a:alpha val="100000"/>
                            </a:srgbClr>
                          </a:solidFill>
                          <a:latin typeface="Microsoft YaHei"/>
                          <a:ea typeface="Microsoft YaHei"/>
                          <a:cs typeface="Microsoft YaHei"/>
                        </a:rPr>
                        <a:t>适用范围</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5000"/>
                        </a:lnSpc>
                        <a:tabLst/>
                      </a:pPr>
                      <a:endParaRPr lang="Arial" altLang="Arial" sz="1000" dirty="0"/>
                    </a:p>
                    <a:p>
                      <a:pPr marL="1717039" algn="l" rtl="0" eaLnBrk="0">
                        <a:lnSpc>
                          <a:spcPct val="90000"/>
                        </a:lnSpc>
                        <a:spcBef>
                          <a:spcPts val="4"/>
                        </a:spcBef>
                        <a:tabLst/>
                      </a:pPr>
                      <a:r>
                        <a:rPr sz="1500" kern="0" spc="70" dirty="0">
                          <a:solidFill>
                            <a:srgbClr val="000000">
                              <a:alpha val="100000"/>
                            </a:srgbClr>
                          </a:solidFill>
                          <a:latin typeface="Microsoft YaHei"/>
                          <a:ea typeface="Microsoft YaHei"/>
                          <a:cs typeface="Microsoft YaHei"/>
                        </a:rPr>
                        <a:t>特点</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35355">
                <a:tc>
                  <a:txBody>
                    <a:bodyPr/>
                    <a:lstStyle/>
                    <a:p>
                      <a:pPr algn="l" rtl="0" eaLnBrk="0">
                        <a:lnSpc>
                          <a:spcPct val="168000"/>
                        </a:lnSpc>
                        <a:tabLst/>
                      </a:pPr>
                      <a:endParaRPr lang="Arial" altLang="Arial" sz="1000" dirty="0"/>
                    </a:p>
                    <a:p>
                      <a:pPr algn="l" rtl="0" eaLnBrk="0">
                        <a:lnSpc>
                          <a:spcPct val="9957"/>
                        </a:lnSpc>
                        <a:tabLst/>
                      </a:pPr>
                      <a:endParaRPr lang="Arial" altLang="Arial" sz="100" dirty="0"/>
                    </a:p>
                    <a:p>
                      <a:pPr marL="709930" algn="l" rtl="0" eaLnBrk="0">
                        <a:lnSpc>
                          <a:spcPct val="91000"/>
                        </a:lnSpc>
                        <a:tabLst/>
                      </a:pPr>
                      <a:r>
                        <a:rPr sz="1500" kern="0" spc="40" dirty="0">
                          <a:solidFill>
                            <a:srgbClr val="000000">
                              <a:alpha val="100000"/>
                            </a:srgbClr>
                          </a:solidFill>
                          <a:latin typeface="Microsoft YaHei"/>
                          <a:ea typeface="Microsoft YaHei"/>
                          <a:cs typeface="Microsoft YaHei"/>
                        </a:rPr>
                        <a:t>羊毛毛笔</a:t>
                      </a:r>
                      <a:r>
                        <a:rPr sz="1500" kern="0" spc="-15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、水粉笔</a:t>
                      </a:r>
                      <a:r>
                        <a:rPr sz="1500" kern="0" spc="-13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、底纹笔</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8000"/>
                        </a:lnSpc>
                        <a:tabLst/>
                      </a:pPr>
                      <a:endParaRPr lang="Arial" altLang="Arial" sz="1000" dirty="0"/>
                    </a:p>
                    <a:p>
                      <a:pPr marL="1717039" algn="l" rtl="0" eaLnBrk="0">
                        <a:lnSpc>
                          <a:spcPct val="92000"/>
                        </a:lnSpc>
                        <a:spcBef>
                          <a:spcPts val="1"/>
                        </a:spcBef>
                        <a:tabLst/>
                      </a:pPr>
                      <a:r>
                        <a:rPr sz="1500" kern="0" spc="60" dirty="0">
                          <a:solidFill>
                            <a:srgbClr val="000000">
                              <a:alpha val="100000"/>
                            </a:srgbClr>
                          </a:solidFill>
                          <a:latin typeface="Microsoft YaHei"/>
                          <a:ea typeface="Microsoft YaHei"/>
                          <a:cs typeface="Microsoft YaHei"/>
                        </a:rPr>
                        <a:t>色块</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9000"/>
                        </a:lnSpc>
                        <a:tabLst/>
                      </a:pPr>
                      <a:endParaRPr lang="Arial" altLang="Arial" sz="1000" dirty="0"/>
                    </a:p>
                    <a:p>
                      <a:pPr marL="1616710" algn="l" rtl="0" eaLnBrk="0">
                        <a:lnSpc>
                          <a:spcPct val="91000"/>
                        </a:lnSpc>
                        <a:spcBef>
                          <a:spcPts val="1"/>
                        </a:spcBef>
                        <a:tabLst/>
                      </a:pPr>
                      <a:r>
                        <a:rPr sz="1500" kern="0" spc="70" dirty="0">
                          <a:solidFill>
                            <a:srgbClr val="000000">
                              <a:alpha val="100000"/>
                            </a:srgbClr>
                          </a:solidFill>
                          <a:latin typeface="Microsoft YaHei"/>
                          <a:ea typeface="Microsoft YaHei"/>
                          <a:cs typeface="Microsoft YaHei"/>
                        </a:rPr>
                        <a:t>水分大</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45819">
                <a:tc>
                  <a:txBody>
                    <a:bodyPr/>
                    <a:lstStyle/>
                    <a:p>
                      <a:pPr algn="l" rtl="0" eaLnBrk="0">
                        <a:lnSpc>
                          <a:spcPct val="169000"/>
                        </a:lnSpc>
                        <a:tabLst/>
                      </a:pPr>
                      <a:endParaRPr lang="Arial" altLang="Arial" sz="1000" dirty="0"/>
                    </a:p>
                    <a:p>
                      <a:pPr algn="l" rtl="0" eaLnBrk="0">
                        <a:lnSpc>
                          <a:spcPct val="8030"/>
                        </a:lnSpc>
                        <a:tabLst/>
                      </a:pPr>
                      <a:endParaRPr lang="Arial" altLang="Arial" sz="100" dirty="0"/>
                    </a:p>
                    <a:p>
                      <a:pPr marL="1216025" algn="l" rtl="0" eaLnBrk="0">
                        <a:lnSpc>
                          <a:spcPct val="91000"/>
                        </a:lnSpc>
                        <a:tabLst/>
                      </a:pPr>
                      <a:r>
                        <a:rPr sz="1500" kern="0" spc="40" dirty="0">
                          <a:solidFill>
                            <a:srgbClr val="000000">
                              <a:alpha val="100000"/>
                            </a:srgbClr>
                          </a:solidFill>
                          <a:latin typeface="Microsoft YaHei"/>
                          <a:ea typeface="Microsoft YaHei"/>
                          <a:cs typeface="Microsoft YaHei"/>
                        </a:rPr>
                        <a:t>油画笔</a:t>
                      </a:r>
                      <a:r>
                        <a:rPr sz="1500" kern="0" spc="-12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、猪鬃笔</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0000"/>
                        </a:lnSpc>
                        <a:tabLst/>
                      </a:pPr>
                      <a:endParaRPr lang="Arial" altLang="Arial" sz="1000" dirty="0"/>
                    </a:p>
                    <a:p>
                      <a:pPr algn="l" rtl="0" eaLnBrk="0">
                        <a:lnSpc>
                          <a:spcPct val="9395"/>
                        </a:lnSpc>
                        <a:tabLst/>
                      </a:pPr>
                      <a:endParaRPr lang="Arial" altLang="Arial" sz="100" dirty="0"/>
                    </a:p>
                    <a:p>
                      <a:pPr marL="1717039" algn="l" rtl="0" eaLnBrk="0">
                        <a:lnSpc>
                          <a:spcPct val="90000"/>
                        </a:lnSpc>
                        <a:tabLst/>
                      </a:pPr>
                      <a:r>
                        <a:rPr sz="1500" kern="0" spc="60" dirty="0">
                          <a:solidFill>
                            <a:srgbClr val="000000">
                              <a:alpha val="100000"/>
                            </a:srgbClr>
                          </a:solidFill>
                          <a:latin typeface="Microsoft YaHei"/>
                          <a:ea typeface="Microsoft YaHei"/>
                          <a:cs typeface="Microsoft YaHei"/>
                        </a:rPr>
                        <a:t>线条</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1000"/>
                        </a:lnSpc>
                        <a:tabLst/>
                      </a:pPr>
                      <a:endParaRPr lang="Arial" altLang="Arial" sz="1000" dirty="0"/>
                    </a:p>
                    <a:p>
                      <a:pPr algn="l" rtl="0" eaLnBrk="0">
                        <a:lnSpc>
                          <a:spcPct val="9159"/>
                        </a:lnSpc>
                        <a:tabLst/>
                      </a:pPr>
                      <a:endParaRPr lang="Arial" altLang="Arial" sz="100" dirty="0"/>
                    </a:p>
                    <a:p>
                      <a:pPr marL="1616710" algn="l" rtl="0" eaLnBrk="0">
                        <a:lnSpc>
                          <a:spcPct val="89000"/>
                        </a:lnSpc>
                        <a:tabLst/>
                      </a:pPr>
                      <a:r>
                        <a:rPr sz="1500" kern="0" spc="70" dirty="0">
                          <a:solidFill>
                            <a:srgbClr val="000000">
                              <a:alpha val="100000"/>
                            </a:srgbClr>
                          </a:solidFill>
                          <a:latin typeface="Microsoft YaHei"/>
                          <a:ea typeface="Microsoft YaHei"/>
                          <a:cs typeface="Microsoft YaHei"/>
                        </a:rPr>
                        <a:t>水量少</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24" name="textbox 124"/>
          <p:cNvSpPr/>
          <p:nvPr/>
        </p:nvSpPr>
        <p:spPr>
          <a:xfrm>
            <a:off x="441858" y="2013864"/>
            <a:ext cx="1387475" cy="260350"/>
          </a:xfrm>
          <a:prstGeom prst="rect">
            <a:avLst/>
          </a:prstGeom>
        </p:spPr>
        <p:txBody>
          <a:bodyPr vert="horz" wrap="square" lIns="0" tIns="0" rIns="0" bIns="0"/>
          <a:lstStyle/>
          <a:p>
            <a:pPr algn="l" rtl="0" eaLnBrk="0">
              <a:lnSpc>
                <a:spcPct val="75925"/>
              </a:lnSpc>
              <a:tabLst/>
            </a:pPr>
            <a:endParaRPr lang="Arial" altLang="Arial" sz="100" dirty="0"/>
          </a:p>
          <a:p>
            <a:pPr marL="12700" algn="l" rtl="0" eaLnBrk="0">
              <a:lnSpc>
                <a:spcPct val="91000"/>
              </a:lnSpc>
              <a:tabLst/>
            </a:pPr>
            <a:r>
              <a:rPr sz="1700" kern="0" spc="80" dirty="0">
                <a:solidFill>
                  <a:srgbClr val="000000">
                    <a:alpha val="100000"/>
                  </a:srgbClr>
                </a:solidFill>
                <a:latin typeface="Microsoft YaHei"/>
                <a:ea typeface="Microsoft YaHei"/>
                <a:cs typeface="Microsoft YaHei"/>
              </a:rPr>
              <a:t>笔刷笔毛分类</a:t>
            </a:r>
            <a:endParaRPr lang="Microsoft YaHei" altLang="Microsoft YaHei" sz="17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 name="picture 126"/>
          <p:cNvPicPr>
            <a:picLocks noChangeAspect="1"/>
          </p:cNvPicPr>
          <p:nvPr/>
        </p:nvPicPr>
        <p:blipFill>
          <a:blip r:embed="rId2"/>
          <a:stretch>
            <a:fillRect/>
          </a:stretch>
        </p:blipFill>
        <p:spPr>
          <a:xfrm rot="21600000">
            <a:off x="6321552" y="1761743"/>
            <a:ext cx="5269991" cy="2321052"/>
          </a:xfrm>
          <a:prstGeom prst="rect">
            <a:avLst/>
          </a:prstGeom>
        </p:spPr>
      </p:pic>
      <p:pic>
        <p:nvPicPr>
          <p:cNvPr id="128" name="picture 128"/>
          <p:cNvPicPr>
            <a:picLocks noChangeAspect="1"/>
          </p:cNvPicPr>
          <p:nvPr/>
        </p:nvPicPr>
        <p:blipFill>
          <a:blip r:embed="rId3"/>
          <a:stretch>
            <a:fillRect/>
          </a:stretch>
        </p:blipFill>
        <p:spPr>
          <a:xfrm rot="21600000">
            <a:off x="381000" y="1953767"/>
            <a:ext cx="5797295" cy="1373123"/>
          </a:xfrm>
          <a:prstGeom prst="rect">
            <a:avLst/>
          </a:prstGeom>
        </p:spPr>
      </p:pic>
      <p:sp>
        <p:nvSpPr>
          <p:cNvPr id="130" name="textbox 130"/>
          <p:cNvSpPr/>
          <p:nvPr/>
        </p:nvSpPr>
        <p:spPr>
          <a:xfrm>
            <a:off x="6593418" y="4832486"/>
            <a:ext cx="1724660" cy="282575"/>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2022"/>
              </a:lnSpc>
              <a:tabLst/>
            </a:pPr>
            <a:r>
              <a:rPr sz="1500" kern="0" spc="80" dirty="0">
                <a:solidFill>
                  <a:srgbClr val="000000">
                    <a:alpha val="100000"/>
                  </a:srgbClr>
                </a:solidFill>
                <a:latin typeface="Microsoft YaHei"/>
                <a:ea typeface="Microsoft YaHei"/>
                <a:cs typeface="Microsoft YaHei"/>
              </a:rPr>
              <a:t>树脂马莲/棕叶马莲</a:t>
            </a:r>
            <a:endParaRPr lang="Microsoft YaHei" altLang="Microsoft YaHei" sz="1500" dirty="0"/>
          </a:p>
        </p:txBody>
      </p:sp>
      <p:sp>
        <p:nvSpPr>
          <p:cNvPr id="132" name="textbox 132"/>
          <p:cNvSpPr/>
          <p:nvPr/>
        </p:nvSpPr>
        <p:spPr>
          <a:xfrm>
            <a:off x="532086" y="4874417"/>
            <a:ext cx="426084" cy="231775"/>
          </a:xfrm>
          <a:prstGeom prst="rect">
            <a:avLst/>
          </a:prstGeom>
        </p:spPr>
        <p:txBody>
          <a:bodyPr vert="horz" wrap="square" lIns="0" tIns="0" rIns="0" bIns="0"/>
          <a:lstStyle/>
          <a:p>
            <a:pPr algn="l" rtl="0" eaLnBrk="0">
              <a:lnSpc>
                <a:spcPct val="86557"/>
              </a:lnSpc>
              <a:tabLst/>
            </a:pPr>
            <a:endParaRPr lang="Arial" altLang="Arial" sz="100" dirty="0"/>
          </a:p>
          <a:p>
            <a:pPr marL="12700" algn="l" rtl="0" eaLnBrk="0">
              <a:lnSpc>
                <a:spcPct val="90000"/>
              </a:lnSpc>
              <a:tabLst/>
            </a:pPr>
            <a:r>
              <a:rPr sz="1500" kern="0" spc="70" dirty="0">
                <a:solidFill>
                  <a:srgbClr val="000000">
                    <a:alpha val="100000"/>
                  </a:srgbClr>
                </a:solidFill>
                <a:latin typeface="Microsoft YaHei"/>
                <a:ea typeface="Microsoft YaHei"/>
                <a:cs typeface="Microsoft YaHei"/>
              </a:rPr>
              <a:t>棕刷</a:t>
            </a:r>
            <a:endParaRPr lang="Microsoft YaHei" altLang="Microsoft YaHei" sz="15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 name="picture 134"/>
          <p:cNvPicPr>
            <a:picLocks noChangeAspect="1"/>
          </p:cNvPicPr>
          <p:nvPr/>
        </p:nvPicPr>
        <p:blipFill>
          <a:blip r:embed="rId2"/>
          <a:stretch>
            <a:fillRect/>
          </a:stretch>
        </p:blipFill>
        <p:spPr>
          <a:xfrm rot="21600000">
            <a:off x="6169152" y="1517903"/>
            <a:ext cx="4963667" cy="3261359"/>
          </a:xfrm>
          <a:prstGeom prst="rect">
            <a:avLst/>
          </a:prstGeom>
        </p:spPr>
      </p:pic>
      <p:pic>
        <p:nvPicPr>
          <p:cNvPr id="136" name="picture 136"/>
          <p:cNvPicPr>
            <a:picLocks noChangeAspect="1"/>
          </p:cNvPicPr>
          <p:nvPr/>
        </p:nvPicPr>
        <p:blipFill>
          <a:blip r:embed="rId3"/>
          <a:stretch>
            <a:fillRect/>
          </a:stretch>
        </p:blipFill>
        <p:spPr>
          <a:xfrm rot="21600000">
            <a:off x="906780" y="1235964"/>
            <a:ext cx="3823715" cy="3823715"/>
          </a:xfrm>
          <a:prstGeom prst="rect">
            <a:avLst/>
          </a:prstGeom>
        </p:spPr>
      </p:pic>
      <p:sp>
        <p:nvSpPr>
          <p:cNvPr id="138" name="textbox 138"/>
          <p:cNvSpPr/>
          <p:nvPr/>
        </p:nvSpPr>
        <p:spPr>
          <a:xfrm>
            <a:off x="873662" y="5586279"/>
            <a:ext cx="628015" cy="233679"/>
          </a:xfrm>
          <a:prstGeom prst="rect">
            <a:avLst/>
          </a:prstGeom>
        </p:spPr>
        <p:txBody>
          <a:bodyPr vert="horz" wrap="square" lIns="0" tIns="0" rIns="0" bIns="0"/>
          <a:lstStyle/>
          <a:p>
            <a:pPr algn="l" rtl="0" eaLnBrk="0">
              <a:lnSpc>
                <a:spcPct val="83547"/>
              </a:lnSpc>
              <a:tabLst/>
            </a:pPr>
            <a:endParaRPr lang="Arial" altLang="Arial" sz="100" dirty="0"/>
          </a:p>
          <a:p>
            <a:pPr marL="12700" algn="l" rtl="0" eaLnBrk="0">
              <a:lnSpc>
                <a:spcPct val="91000"/>
              </a:lnSpc>
              <a:tabLst/>
            </a:pPr>
            <a:r>
              <a:rPr sz="1500" kern="0" spc="70" dirty="0">
                <a:solidFill>
                  <a:srgbClr val="000000">
                    <a:alpha val="100000"/>
                  </a:srgbClr>
                </a:solidFill>
                <a:latin typeface="Microsoft YaHei"/>
                <a:ea typeface="Microsoft YaHei"/>
                <a:cs typeface="Microsoft YaHei"/>
              </a:rPr>
              <a:t>木马莲</a:t>
            </a:r>
            <a:endParaRPr lang="Microsoft YaHei" altLang="Microsoft YaHei" sz="1500" dirty="0"/>
          </a:p>
        </p:txBody>
      </p:sp>
      <p:sp>
        <p:nvSpPr>
          <p:cNvPr id="140" name="textbox 140"/>
          <p:cNvSpPr/>
          <p:nvPr/>
        </p:nvSpPr>
        <p:spPr>
          <a:xfrm>
            <a:off x="6595241" y="5586684"/>
            <a:ext cx="424815" cy="229870"/>
          </a:xfrm>
          <a:prstGeom prst="rect">
            <a:avLst/>
          </a:prstGeom>
        </p:spPr>
        <p:txBody>
          <a:bodyPr vert="horz" wrap="square" lIns="0" tIns="0" rIns="0" bIns="0"/>
          <a:lstStyle/>
          <a:p>
            <a:pPr algn="l" rtl="0" eaLnBrk="0">
              <a:lnSpc>
                <a:spcPct val="89295"/>
              </a:lnSpc>
              <a:tabLst/>
            </a:pPr>
            <a:endParaRPr lang="Arial" altLang="Arial" sz="100" dirty="0"/>
          </a:p>
          <a:p>
            <a:pPr marL="12700" algn="l" rtl="0" eaLnBrk="0">
              <a:lnSpc>
                <a:spcPct val="89000"/>
              </a:lnSpc>
              <a:tabLst/>
            </a:pPr>
            <a:r>
              <a:rPr sz="1500" kern="0" spc="60" dirty="0">
                <a:solidFill>
                  <a:srgbClr val="000000">
                    <a:alpha val="100000"/>
                  </a:srgbClr>
                </a:solidFill>
                <a:latin typeface="Microsoft YaHei"/>
                <a:ea typeface="Microsoft YaHei"/>
                <a:cs typeface="Microsoft YaHei"/>
              </a:rPr>
              <a:t>水盂</a:t>
            </a:r>
            <a:endParaRPr lang="Microsoft YaHei" altLang="Microsoft YaHei" sz="15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2" name="table 142"/>
          <p:cNvGraphicFramePr>
            <a:graphicFrameLocks noGrp="1"/>
          </p:cNvGraphicFramePr>
          <p:nvPr/>
        </p:nvGraphicFramePr>
        <p:xfrm>
          <a:off x="1664970" y="1115059"/>
          <a:ext cx="8333105" cy="5186680"/>
        </p:xfrm>
        <a:graphic>
          <a:graphicData uri="http://schemas.openxmlformats.org/drawingml/2006/table">
            <a:tbl>
              <a:tblPr/>
              <a:tblGrid>
                <a:gridCol w="2087880"/>
                <a:gridCol w="2016760"/>
                <a:gridCol w="2141220"/>
                <a:gridCol w="2087245"/>
              </a:tblGrid>
              <a:tr h="494030">
                <a:tc>
                  <a:txBody>
                    <a:bodyPr/>
                    <a:lstStyle/>
                    <a:p>
                      <a:pPr algn="l" rtl="0" eaLnBrk="0">
                        <a:lnSpc>
                          <a:spcPct val="173000"/>
                        </a:lnSpc>
                        <a:tabLst/>
                      </a:pPr>
                      <a:endParaRPr lang="Arial" altLang="Arial" sz="1000" dirty="0"/>
                    </a:p>
                    <a:p>
                      <a:pPr algn="l" rtl="0" eaLnBrk="0">
                        <a:lnSpc>
                          <a:spcPct val="6458"/>
                        </a:lnSpc>
                        <a:tabLst/>
                      </a:pPr>
                      <a:endParaRPr lang="Arial" altLang="Arial" sz="100" dirty="0"/>
                    </a:p>
                    <a:p>
                      <a:pPr marL="850900" algn="l" rtl="0" eaLnBrk="0">
                        <a:lnSpc>
                          <a:spcPct val="90000"/>
                        </a:lnSpc>
                        <a:tabLst/>
                      </a:pPr>
                      <a:r>
                        <a:rPr sz="1500" kern="0" spc="60" dirty="0">
                          <a:solidFill>
                            <a:srgbClr val="000000">
                              <a:alpha val="100000"/>
                            </a:srgbClr>
                          </a:solidFill>
                          <a:latin typeface="Microsoft YaHei"/>
                          <a:ea typeface="Microsoft YaHei"/>
                          <a:cs typeface="Microsoft YaHei"/>
                        </a:rPr>
                        <a:t>名称</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4000"/>
                        </a:lnSpc>
                        <a:tabLst/>
                      </a:pPr>
                      <a:endParaRPr lang="Arial" altLang="Arial" sz="1000" dirty="0"/>
                    </a:p>
                    <a:p>
                      <a:pPr marL="814069" algn="l" rtl="0" eaLnBrk="0">
                        <a:lnSpc>
                          <a:spcPct val="90000"/>
                        </a:lnSpc>
                        <a:spcBef>
                          <a:spcPts val="5"/>
                        </a:spcBef>
                        <a:tabLst/>
                      </a:pPr>
                      <a:r>
                        <a:rPr sz="1500" kern="0" spc="50" dirty="0">
                          <a:solidFill>
                            <a:srgbClr val="000000">
                              <a:alpha val="100000"/>
                            </a:srgbClr>
                          </a:solidFill>
                          <a:latin typeface="Microsoft YaHei"/>
                          <a:ea typeface="Microsoft YaHei"/>
                          <a:cs typeface="Microsoft YaHei"/>
                        </a:rPr>
                        <a:t>形状</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5000"/>
                        </a:lnSpc>
                        <a:tabLst/>
                      </a:pPr>
                      <a:endParaRPr lang="Arial" altLang="Arial" sz="1000" dirty="0"/>
                    </a:p>
                    <a:p>
                      <a:pPr marL="872489" algn="l" rtl="0" eaLnBrk="0">
                        <a:lnSpc>
                          <a:spcPct val="90000"/>
                        </a:lnSpc>
                        <a:spcBef>
                          <a:spcPts val="4"/>
                        </a:spcBef>
                        <a:tabLst/>
                      </a:pPr>
                      <a:r>
                        <a:rPr sz="1500" kern="0" spc="70" dirty="0">
                          <a:solidFill>
                            <a:srgbClr val="000000">
                              <a:alpha val="100000"/>
                            </a:srgbClr>
                          </a:solidFill>
                          <a:latin typeface="Microsoft YaHei"/>
                          <a:ea typeface="Microsoft YaHei"/>
                          <a:cs typeface="Microsoft YaHei"/>
                        </a:rPr>
                        <a:t>特点</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4000"/>
                        </a:lnSpc>
                        <a:tabLst/>
                      </a:pPr>
                      <a:endParaRPr lang="Arial" altLang="Arial" sz="1000" dirty="0"/>
                    </a:p>
                    <a:p>
                      <a:pPr algn="l" rtl="0" eaLnBrk="0">
                        <a:lnSpc>
                          <a:spcPct val="6197"/>
                        </a:lnSpc>
                        <a:tabLst/>
                      </a:pPr>
                      <a:endParaRPr lang="Arial" altLang="Arial" sz="100" dirty="0"/>
                    </a:p>
                    <a:p>
                      <a:pPr marL="843914" algn="l" rtl="0" eaLnBrk="0">
                        <a:lnSpc>
                          <a:spcPct val="90000"/>
                        </a:lnSpc>
                        <a:tabLst/>
                      </a:pPr>
                      <a:r>
                        <a:rPr sz="1500" kern="0" spc="60" dirty="0">
                          <a:solidFill>
                            <a:srgbClr val="000000">
                              <a:alpha val="100000"/>
                            </a:srgbClr>
                          </a:solidFill>
                          <a:latin typeface="Microsoft YaHei"/>
                          <a:ea typeface="Microsoft YaHei"/>
                          <a:cs typeface="Microsoft YaHei"/>
                        </a:rPr>
                        <a:t>效果</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98220">
                <a:tc>
                  <a:txBody>
                    <a:bodyPr/>
                    <a:lstStyle/>
                    <a:p>
                      <a:pPr algn="l" rtl="0" eaLnBrk="0">
                        <a:lnSpc>
                          <a:spcPct val="176000"/>
                        </a:lnSpc>
                        <a:tabLst/>
                      </a:pPr>
                      <a:endParaRPr lang="Arial" altLang="Arial" sz="1000" dirty="0"/>
                    </a:p>
                    <a:p>
                      <a:pPr algn="l" rtl="0" eaLnBrk="0">
                        <a:lnSpc>
                          <a:spcPct val="8867"/>
                        </a:lnSpc>
                        <a:tabLst/>
                      </a:pPr>
                      <a:endParaRPr lang="Arial" altLang="Arial" sz="100" dirty="0"/>
                    </a:p>
                    <a:p>
                      <a:pPr marL="762000" algn="l" rtl="0" eaLnBrk="0">
                        <a:lnSpc>
                          <a:spcPct val="86000"/>
                        </a:lnSpc>
                        <a:tabLst/>
                      </a:pPr>
                      <a:r>
                        <a:rPr sz="1500" kern="0" spc="40" dirty="0">
                          <a:solidFill>
                            <a:srgbClr val="000000">
                              <a:alpha val="100000"/>
                            </a:srgbClr>
                          </a:solidFill>
                          <a:latin typeface="Microsoft YaHei"/>
                          <a:ea typeface="Microsoft YaHei"/>
                          <a:cs typeface="Microsoft YaHei"/>
                        </a:rPr>
                        <a:t>圆口刀</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9000"/>
                        </a:lnSpc>
                        <a:tabLst/>
                      </a:pPr>
                      <a:endParaRPr lang="Arial" altLang="Arial" sz="1000" dirty="0"/>
                    </a:p>
                    <a:p>
                      <a:pPr algn="l" rtl="0" eaLnBrk="0">
                        <a:lnSpc>
                          <a:spcPct val="6617"/>
                        </a:lnSpc>
                        <a:tabLst/>
                      </a:pPr>
                      <a:endParaRPr lang="Arial" altLang="Arial" sz="100" dirty="0"/>
                    </a:p>
                    <a:p>
                      <a:pPr marL="730884" algn="l" rtl="0" eaLnBrk="0">
                        <a:lnSpc>
                          <a:spcPct val="96000"/>
                        </a:lnSpc>
                        <a:tabLst/>
                      </a:pPr>
                      <a:r>
                        <a:rPr sz="1400" kern="0" spc="-110" dirty="0">
                          <a:solidFill>
                            <a:srgbClr val="000000">
                              <a:alpha val="100000"/>
                            </a:srgbClr>
                          </a:solidFill>
                          <a:latin typeface="Microsoft YaHei"/>
                          <a:ea typeface="Microsoft YaHei"/>
                          <a:cs typeface="Microsoft YaHei"/>
                        </a:rPr>
                        <a:t>“U</a:t>
                      </a:r>
                      <a:r>
                        <a:rPr sz="1400" kern="0" spc="-70" dirty="0">
                          <a:solidFill>
                            <a:srgbClr val="000000">
                              <a:alpha val="100000"/>
                            </a:srgbClr>
                          </a:solidFill>
                          <a:latin typeface="Microsoft YaHei"/>
                          <a:ea typeface="Microsoft YaHei"/>
                          <a:cs typeface="Microsoft YaHei"/>
                        </a:rPr>
                        <a:t> </a:t>
                      </a:r>
                      <a:r>
                        <a:rPr sz="1400" kern="0" spc="-110" dirty="0">
                          <a:solidFill>
                            <a:srgbClr val="000000">
                              <a:alpha val="100000"/>
                            </a:srgbClr>
                          </a:solidFill>
                          <a:latin typeface="Microsoft YaHei"/>
                          <a:ea typeface="Microsoft YaHei"/>
                          <a:cs typeface="Microsoft YaHei"/>
                        </a:rPr>
                        <a:t>”形</a:t>
                      </a:r>
                      <a:endParaRPr lang="Microsoft YaHei" altLang="Microsoft YaHei" sz="14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6000"/>
                        </a:lnSpc>
                        <a:tabLst/>
                      </a:pPr>
                      <a:endParaRPr lang="Arial" altLang="Arial" sz="1000" dirty="0"/>
                    </a:p>
                    <a:p>
                      <a:pPr algn="l" rtl="0" eaLnBrk="0">
                        <a:lnSpc>
                          <a:spcPct val="8598"/>
                        </a:lnSpc>
                        <a:tabLst/>
                      </a:pPr>
                      <a:endParaRPr lang="Arial" altLang="Arial" sz="100" dirty="0"/>
                    </a:p>
                    <a:p>
                      <a:pPr marL="6350" indent="-1270" algn="l" rtl="0" eaLnBrk="0">
                        <a:lnSpc>
                          <a:spcPct val="102000"/>
                        </a:lnSpc>
                        <a:tabLst/>
                      </a:pPr>
                      <a:r>
                        <a:rPr sz="1500" kern="0" spc="80" dirty="0">
                          <a:solidFill>
                            <a:srgbClr val="000000">
                              <a:alpha val="100000"/>
                            </a:srgbClr>
                          </a:solidFill>
                          <a:latin typeface="Microsoft YaHei"/>
                          <a:ea typeface="Microsoft YaHei"/>
                          <a:cs typeface="Microsoft YaHei"/>
                        </a:rPr>
                        <a:t>侧锋不规则，</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产生不规</a:t>
                      </a:r>
                      <a:r>
                        <a:rPr sz="1500" kern="0" spc="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则点</a:t>
                      </a:r>
                      <a:r>
                        <a:rPr sz="1500" kern="0" spc="-6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、线，</a:t>
                      </a:r>
                      <a:r>
                        <a:rPr sz="1500" kern="0" spc="-32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用于大面积</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空白挖刻</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9000"/>
                        </a:lnSpc>
                        <a:tabLst/>
                      </a:pPr>
                      <a:endParaRPr lang="Arial" altLang="Arial" sz="1000" dirty="0"/>
                    </a:p>
                    <a:p>
                      <a:pPr marL="5080" indent="2540" algn="l" rtl="0" eaLnBrk="0">
                        <a:lnSpc>
                          <a:spcPct val="99000"/>
                        </a:lnSpc>
                        <a:spcBef>
                          <a:spcPts val="5"/>
                        </a:spcBef>
                        <a:tabLst/>
                      </a:pPr>
                      <a:r>
                        <a:rPr sz="1500" kern="0" spc="80" dirty="0">
                          <a:solidFill>
                            <a:srgbClr val="000000">
                              <a:alpha val="100000"/>
                            </a:srgbClr>
                          </a:solidFill>
                          <a:latin typeface="Microsoft YaHei"/>
                          <a:ea typeface="Microsoft YaHei"/>
                          <a:cs typeface="Microsoft YaHei"/>
                        </a:rPr>
                        <a:t>线条丰润柔和，</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行刀轻</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松省力</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54735">
                <a:tc>
                  <a:txBody>
                    <a:bodyPr/>
                    <a:lstStyle/>
                    <a:p>
                      <a:pPr algn="l" rtl="0" eaLnBrk="0">
                        <a:lnSpc>
                          <a:spcPct val="169000"/>
                        </a:lnSpc>
                        <a:tabLst/>
                      </a:pPr>
                      <a:endParaRPr lang="Arial" altLang="Arial" sz="1000" dirty="0"/>
                    </a:p>
                    <a:p>
                      <a:pPr marL="751205" algn="l" rtl="0" eaLnBrk="0">
                        <a:lnSpc>
                          <a:spcPct val="91000"/>
                        </a:lnSpc>
                        <a:spcBef>
                          <a:spcPts val="1"/>
                        </a:spcBef>
                        <a:tabLst/>
                      </a:pPr>
                      <a:r>
                        <a:rPr sz="1500" kern="0" spc="70" dirty="0">
                          <a:solidFill>
                            <a:srgbClr val="000000">
                              <a:alpha val="100000"/>
                            </a:srgbClr>
                          </a:solidFill>
                          <a:latin typeface="Microsoft YaHei"/>
                          <a:ea typeface="Microsoft YaHei"/>
                          <a:cs typeface="Microsoft YaHei"/>
                        </a:rPr>
                        <a:t>角口刀</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9000"/>
                        </a:lnSpc>
                        <a:tabLst/>
                      </a:pPr>
                      <a:endParaRPr lang="Arial" altLang="Arial" sz="1000" dirty="0"/>
                    </a:p>
                    <a:p>
                      <a:pPr algn="l" rtl="0" eaLnBrk="0">
                        <a:lnSpc>
                          <a:spcPct val="6617"/>
                        </a:lnSpc>
                        <a:tabLst/>
                      </a:pPr>
                      <a:endParaRPr lang="Arial" altLang="Arial" sz="100" dirty="0"/>
                    </a:p>
                    <a:p>
                      <a:pPr marL="739775" algn="l" rtl="0" eaLnBrk="0">
                        <a:lnSpc>
                          <a:spcPct val="96000"/>
                        </a:lnSpc>
                        <a:tabLst/>
                      </a:pPr>
                      <a:r>
                        <a:rPr sz="1400" kern="0" spc="-120" dirty="0">
                          <a:solidFill>
                            <a:srgbClr val="000000">
                              <a:alpha val="100000"/>
                            </a:srgbClr>
                          </a:solidFill>
                          <a:latin typeface="Microsoft YaHei"/>
                          <a:ea typeface="Microsoft YaHei"/>
                          <a:cs typeface="Microsoft YaHei"/>
                        </a:rPr>
                        <a:t>“V</a:t>
                      </a:r>
                      <a:r>
                        <a:rPr sz="1400" kern="0" spc="-80" dirty="0">
                          <a:solidFill>
                            <a:srgbClr val="000000">
                              <a:alpha val="100000"/>
                            </a:srgbClr>
                          </a:solidFill>
                          <a:latin typeface="Microsoft YaHei"/>
                          <a:ea typeface="Microsoft YaHei"/>
                          <a:cs typeface="Microsoft YaHei"/>
                        </a:rPr>
                        <a:t> </a:t>
                      </a:r>
                      <a:r>
                        <a:rPr sz="1400" kern="0" spc="-120" dirty="0">
                          <a:solidFill>
                            <a:srgbClr val="000000">
                              <a:alpha val="100000"/>
                            </a:srgbClr>
                          </a:solidFill>
                          <a:latin typeface="Microsoft YaHei"/>
                          <a:ea typeface="Microsoft YaHei"/>
                          <a:cs typeface="Microsoft YaHei"/>
                        </a:rPr>
                        <a:t>”形</a:t>
                      </a:r>
                      <a:endParaRPr lang="Microsoft YaHei" altLang="Microsoft YaHei" sz="14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7000"/>
                        </a:lnSpc>
                        <a:tabLst/>
                      </a:pPr>
                      <a:endParaRPr lang="Arial" altLang="Arial" sz="1000" dirty="0"/>
                    </a:p>
                    <a:p>
                      <a:pPr algn="l" rtl="0" eaLnBrk="0">
                        <a:lnSpc>
                          <a:spcPct val="6170"/>
                        </a:lnSpc>
                        <a:tabLst/>
                      </a:pPr>
                      <a:endParaRPr lang="Arial" altLang="Arial" sz="100" dirty="0"/>
                    </a:p>
                    <a:p>
                      <a:pPr marL="6350" indent="-1270" algn="l" rtl="0" eaLnBrk="0">
                        <a:lnSpc>
                          <a:spcPct val="102000"/>
                        </a:lnSpc>
                        <a:tabLst/>
                      </a:pPr>
                      <a:r>
                        <a:rPr sz="1500" kern="0" spc="90" dirty="0">
                          <a:solidFill>
                            <a:srgbClr val="000000">
                              <a:alpha val="100000"/>
                            </a:srgbClr>
                          </a:solidFill>
                          <a:latin typeface="Microsoft YaHei"/>
                          <a:ea typeface="Microsoft YaHei"/>
                          <a:cs typeface="Microsoft YaHei"/>
                        </a:rPr>
                        <a:t>侧锋推刻横移则形成变</a:t>
                      </a:r>
                      <a:r>
                        <a:rPr sz="1500" kern="0" spc="1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化不定的线条，</a:t>
                      </a:r>
                      <a:r>
                        <a:rPr sz="1500" kern="0" spc="-2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不同粗</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细的线条</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8000"/>
                        </a:lnSpc>
                        <a:tabLst/>
                      </a:pPr>
                      <a:endParaRPr lang="Arial" altLang="Arial" sz="1000" dirty="0"/>
                    </a:p>
                    <a:p>
                      <a:pPr marL="7620" algn="l" rtl="0" eaLnBrk="0">
                        <a:lnSpc>
                          <a:spcPct val="98000"/>
                        </a:lnSpc>
                        <a:spcBef>
                          <a:spcPts val="7"/>
                        </a:spcBef>
                        <a:tabLst/>
                      </a:pPr>
                      <a:r>
                        <a:rPr sz="1500" kern="0" spc="70" dirty="0">
                          <a:solidFill>
                            <a:srgbClr val="000000">
                              <a:alpha val="100000"/>
                            </a:srgbClr>
                          </a:solidFill>
                          <a:latin typeface="Microsoft YaHei"/>
                          <a:ea typeface="Microsoft YaHei"/>
                          <a:cs typeface="Microsoft YaHei"/>
                        </a:rPr>
                        <a:t>线条锋利，</a:t>
                      </a:r>
                      <a:r>
                        <a:rPr sz="1500" kern="0" spc="-27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变化丰富</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31239">
                <a:tc>
                  <a:txBody>
                    <a:bodyPr/>
                    <a:lstStyle/>
                    <a:p>
                      <a:pPr algn="l" rtl="0" eaLnBrk="0">
                        <a:lnSpc>
                          <a:spcPct val="178000"/>
                        </a:lnSpc>
                        <a:tabLst/>
                      </a:pPr>
                      <a:endParaRPr lang="Arial" altLang="Arial" sz="1000" dirty="0"/>
                    </a:p>
                    <a:p>
                      <a:pPr marL="751840" algn="l" rtl="0" eaLnBrk="0">
                        <a:lnSpc>
                          <a:spcPct val="85000"/>
                        </a:lnSpc>
                        <a:spcBef>
                          <a:spcPts val="2"/>
                        </a:spcBef>
                        <a:tabLst/>
                      </a:pPr>
                      <a:r>
                        <a:rPr sz="1500" kern="0" spc="60" dirty="0">
                          <a:solidFill>
                            <a:srgbClr val="000000">
                              <a:alpha val="100000"/>
                            </a:srgbClr>
                          </a:solidFill>
                          <a:latin typeface="Microsoft YaHei"/>
                          <a:ea typeface="Microsoft YaHei"/>
                          <a:cs typeface="Microsoft YaHei"/>
                        </a:rPr>
                        <a:t>平口刀</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9000"/>
                        </a:lnSpc>
                        <a:tabLst/>
                      </a:pPr>
                      <a:endParaRPr lang="Arial" altLang="Arial" sz="1000" dirty="0"/>
                    </a:p>
                    <a:p>
                      <a:pPr algn="l" rtl="0" eaLnBrk="0">
                        <a:lnSpc>
                          <a:spcPct val="6615"/>
                        </a:lnSpc>
                        <a:tabLst/>
                      </a:pPr>
                      <a:endParaRPr lang="Arial" altLang="Arial" sz="100" dirty="0"/>
                    </a:p>
                    <a:p>
                      <a:pPr marL="704850" algn="l" rtl="0" eaLnBrk="0">
                        <a:lnSpc>
                          <a:spcPct val="96000"/>
                        </a:lnSpc>
                        <a:tabLst/>
                      </a:pPr>
                      <a:r>
                        <a:rPr sz="1400" kern="0" spc="-90" dirty="0">
                          <a:solidFill>
                            <a:srgbClr val="000000">
                              <a:alpha val="100000"/>
                            </a:srgbClr>
                          </a:solidFill>
                          <a:latin typeface="Microsoft YaHei"/>
                          <a:ea typeface="Microsoft YaHei"/>
                          <a:cs typeface="Microsoft YaHei"/>
                        </a:rPr>
                        <a:t>“一 ”形</a:t>
                      </a:r>
                      <a:endParaRPr lang="Microsoft YaHei" altLang="Microsoft YaHei" sz="14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8000"/>
                        </a:lnSpc>
                        <a:tabLst/>
                      </a:pPr>
                      <a:endParaRPr lang="Arial" altLang="Arial" sz="1000" dirty="0"/>
                    </a:p>
                    <a:p>
                      <a:pPr algn="l" rtl="0" eaLnBrk="0">
                        <a:lnSpc>
                          <a:spcPct val="6112"/>
                        </a:lnSpc>
                        <a:tabLst/>
                      </a:pPr>
                      <a:endParaRPr lang="Arial" altLang="Arial" sz="100" dirty="0"/>
                    </a:p>
                    <a:p>
                      <a:pPr marL="6350" indent="1905" algn="l" rtl="0" eaLnBrk="0">
                        <a:lnSpc>
                          <a:spcPct val="99000"/>
                        </a:lnSpc>
                        <a:tabLst/>
                      </a:pPr>
                      <a:r>
                        <a:rPr sz="1500" kern="0" spc="70" dirty="0">
                          <a:solidFill>
                            <a:srgbClr val="000000">
                              <a:alpha val="100000"/>
                            </a:srgbClr>
                          </a:solidFill>
                          <a:latin typeface="Microsoft YaHei"/>
                          <a:ea typeface="Microsoft YaHei"/>
                          <a:cs typeface="Microsoft YaHei"/>
                        </a:rPr>
                        <a:t>刀刃平直，</a:t>
                      </a:r>
                      <a:r>
                        <a:rPr sz="1500" kern="0" spc="-2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刀痕随刀刃</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推刻的角度力度而变化</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75700"/>
                        </a:lnSpc>
                        <a:tabLst/>
                      </a:pPr>
                      <a:endParaRPr lang="Arial" altLang="Arial" sz="100" dirty="0"/>
                    </a:p>
                    <a:p>
                      <a:pPr marL="5080" indent="3175" algn="l" rtl="0" eaLnBrk="0">
                        <a:lnSpc>
                          <a:spcPct val="104000"/>
                        </a:lnSpc>
                        <a:tabLst/>
                      </a:pPr>
                      <a:r>
                        <a:rPr sz="1500" kern="0" spc="70" dirty="0">
                          <a:solidFill>
                            <a:srgbClr val="000000">
                              <a:alpha val="100000"/>
                            </a:srgbClr>
                          </a:solidFill>
                          <a:latin typeface="Microsoft YaHei"/>
                          <a:ea typeface="Microsoft YaHei"/>
                          <a:cs typeface="Microsoft YaHei"/>
                        </a:rPr>
                        <a:t>垂直切刻肯定，</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刀痕明</a:t>
                      </a:r>
                      <a:r>
                        <a:rPr sz="1500" kern="0" spc="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确，</a:t>
                      </a:r>
                      <a:r>
                        <a:rPr sz="1500" kern="0" spc="-36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极不规则，</a:t>
                      </a:r>
                      <a:r>
                        <a:rPr sz="1500" kern="0" spc="-31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或半晕</a:t>
                      </a:r>
                      <a:r>
                        <a:rPr sz="1500" kern="0" spc="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半实，</a:t>
                      </a:r>
                      <a:r>
                        <a:rPr sz="1500" kern="0" spc="-28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或薄如蝉翼</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94105">
                <a:tc>
                  <a:txBody>
                    <a:bodyPr/>
                    <a:lstStyle/>
                    <a:p>
                      <a:pPr algn="l" rtl="0" eaLnBrk="0">
                        <a:lnSpc>
                          <a:spcPct val="169000"/>
                        </a:lnSpc>
                        <a:tabLst/>
                      </a:pPr>
                      <a:endParaRPr lang="Arial" altLang="Arial" sz="1000" dirty="0"/>
                    </a:p>
                    <a:p>
                      <a:pPr marL="747394" algn="l" rtl="0" eaLnBrk="0">
                        <a:lnSpc>
                          <a:spcPct val="91000"/>
                        </a:lnSpc>
                        <a:spcBef>
                          <a:spcPts val="5"/>
                        </a:spcBef>
                        <a:tabLst/>
                      </a:pPr>
                      <a:r>
                        <a:rPr sz="1500" kern="0" spc="80" dirty="0">
                          <a:solidFill>
                            <a:srgbClr val="000000">
                              <a:alpha val="100000"/>
                            </a:srgbClr>
                          </a:solidFill>
                          <a:latin typeface="Microsoft YaHei"/>
                          <a:ea typeface="Microsoft YaHei"/>
                          <a:cs typeface="Microsoft YaHei"/>
                        </a:rPr>
                        <a:t>斜口刀</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43000"/>
                        </a:lnSpc>
                        <a:tabLst/>
                      </a:pPr>
                      <a:endParaRPr lang="Arial" altLang="Arial" sz="1000" dirty="0"/>
                    </a:p>
                    <a:p>
                      <a:pPr marL="766444" algn="l" rtl="0" eaLnBrk="0">
                        <a:lnSpc>
                          <a:spcPts val="2022"/>
                        </a:lnSpc>
                        <a:spcBef>
                          <a:spcPts val="5"/>
                        </a:spcBef>
                        <a:tabLst/>
                      </a:pPr>
                      <a:r>
                        <a:rPr sz="1300" kern="0" spc="-50" dirty="0">
                          <a:solidFill>
                            <a:srgbClr val="000000">
                              <a:alpha val="100000"/>
                            </a:srgbClr>
                          </a:solidFill>
                          <a:latin typeface="Microsoft YaHei"/>
                          <a:ea typeface="Microsoft YaHei"/>
                          <a:cs typeface="Microsoft YaHei"/>
                        </a:rPr>
                        <a:t>“</a:t>
                      </a:r>
                      <a:r>
                        <a:rPr sz="1300" kern="0" spc="-50" dirty="0">
                          <a:ln w="5793" cap="flat" cmpd="sng">
                            <a:solidFill>
                              <a:srgbClr val="000000">
                                <a:alpha val="100000"/>
                              </a:srgbClr>
                            </a:solidFill>
                            <a:prstDash val="solid"/>
                            <a:bevel/>
                          </a:ln>
                          <a:solidFill>
                            <a:srgbClr val="000000">
                              <a:alpha val="100000"/>
                            </a:srgbClr>
                          </a:solidFill>
                          <a:latin typeface="Microsoft YaHei"/>
                          <a:ea typeface="Microsoft YaHei"/>
                          <a:cs typeface="Microsoft YaHei"/>
                        </a:rPr>
                        <a:t>/</a:t>
                      </a:r>
                      <a:r>
                        <a:rPr sz="1300" kern="0" spc="-50" dirty="0">
                          <a:solidFill>
                            <a:srgbClr val="000000">
                              <a:alpha val="100000"/>
                            </a:srgbClr>
                          </a:solidFill>
                          <a:latin typeface="Microsoft YaHei"/>
                          <a:ea typeface="Microsoft YaHei"/>
                          <a:cs typeface="Microsoft YaHei"/>
                        </a:rPr>
                        <a:t> ”形</a:t>
                      </a:r>
                      <a:endParaRPr lang="Microsoft YaHei" altLang="Microsoft YaHei" sz="13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6000"/>
                        </a:lnSpc>
                        <a:tabLst/>
                      </a:pPr>
                      <a:endParaRPr lang="Arial" altLang="Arial" sz="1000" dirty="0"/>
                    </a:p>
                    <a:p>
                      <a:pPr algn="l" rtl="0" eaLnBrk="0">
                        <a:lnSpc>
                          <a:spcPct val="6372"/>
                        </a:lnSpc>
                        <a:tabLst/>
                      </a:pPr>
                      <a:endParaRPr lang="Arial" altLang="Arial" sz="100" dirty="0"/>
                    </a:p>
                    <a:p>
                      <a:pPr marL="6350" indent="1905" algn="l" rtl="0" eaLnBrk="0">
                        <a:lnSpc>
                          <a:spcPct val="102000"/>
                        </a:lnSpc>
                        <a:tabLst/>
                      </a:pPr>
                      <a:r>
                        <a:rPr sz="1500" kern="0" spc="70" dirty="0">
                          <a:solidFill>
                            <a:srgbClr val="000000">
                              <a:alpha val="100000"/>
                            </a:srgbClr>
                          </a:solidFill>
                          <a:latin typeface="Microsoft YaHei"/>
                          <a:ea typeface="Microsoft YaHei"/>
                          <a:cs typeface="Microsoft YaHei"/>
                        </a:rPr>
                        <a:t>刀刃倾斜，</a:t>
                      </a:r>
                      <a:r>
                        <a:rPr sz="1500" kern="0" spc="-2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一侧呈锐角</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尖刃，</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配合圆口刀及</a:t>
                      </a:r>
                      <a:r>
                        <a:rPr sz="1500" kern="0" spc="70" dirty="0">
                          <a:solidFill>
                            <a:srgbClr val="000000">
                              <a:alpha val="100000"/>
                            </a:srgbClr>
                          </a:solidFill>
                          <a:latin typeface="Microsoft YaHei"/>
                          <a:ea typeface="Microsoft YaHei"/>
                          <a:cs typeface="Microsoft YaHei"/>
                        </a:rPr>
                        <a:t>其</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他刀型使用</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9000"/>
                        </a:lnSpc>
                        <a:tabLst/>
                      </a:pPr>
                      <a:endParaRPr lang="Arial" altLang="Arial" sz="1000" dirty="0"/>
                    </a:p>
                    <a:p>
                      <a:pPr marL="8254" algn="l" rtl="0" eaLnBrk="0">
                        <a:lnSpc>
                          <a:spcPct val="91000"/>
                        </a:lnSpc>
                        <a:spcBef>
                          <a:spcPts val="1"/>
                        </a:spcBef>
                        <a:tabLst/>
                      </a:pPr>
                      <a:r>
                        <a:rPr sz="1500" kern="0" spc="80" dirty="0">
                          <a:solidFill>
                            <a:srgbClr val="000000">
                              <a:alpha val="100000"/>
                            </a:srgbClr>
                          </a:solidFill>
                          <a:latin typeface="Microsoft YaHei"/>
                          <a:ea typeface="Microsoft YaHei"/>
                          <a:cs typeface="Microsoft YaHei"/>
                        </a:rPr>
                        <a:t>用于拉刻线条</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4350">
                <a:tc>
                  <a:txBody>
                    <a:bodyPr/>
                    <a:lstStyle/>
                    <a:p>
                      <a:pPr algn="l" rtl="0" eaLnBrk="0">
                        <a:lnSpc>
                          <a:spcPct val="168000"/>
                        </a:lnSpc>
                        <a:tabLst/>
                      </a:pPr>
                      <a:endParaRPr lang="Arial" altLang="Arial" sz="1000" dirty="0"/>
                    </a:p>
                    <a:p>
                      <a:pPr algn="l" rtl="0" eaLnBrk="0">
                        <a:lnSpc>
                          <a:spcPct val="9200"/>
                        </a:lnSpc>
                        <a:tabLst/>
                      </a:pPr>
                      <a:endParaRPr lang="Arial" altLang="Arial" sz="100" dirty="0"/>
                    </a:p>
                    <a:p>
                      <a:pPr marL="751205" algn="l" rtl="0" eaLnBrk="0">
                        <a:lnSpc>
                          <a:spcPct val="91000"/>
                        </a:lnSpc>
                        <a:tabLst/>
                      </a:pPr>
                      <a:r>
                        <a:rPr sz="1500" kern="0" spc="70" dirty="0">
                          <a:solidFill>
                            <a:srgbClr val="000000">
                              <a:alpha val="100000"/>
                            </a:srgbClr>
                          </a:solidFill>
                          <a:latin typeface="Microsoft YaHei"/>
                          <a:ea typeface="Microsoft YaHei"/>
                          <a:cs typeface="Microsoft YaHei"/>
                        </a:rPr>
                        <a:t>方口刀</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9000"/>
                        </a:lnSpc>
                        <a:tabLst/>
                      </a:pPr>
                      <a:endParaRPr lang="Arial" altLang="Arial" sz="1000" dirty="0"/>
                    </a:p>
                    <a:p>
                      <a:pPr algn="l" rtl="0" eaLnBrk="0">
                        <a:lnSpc>
                          <a:spcPct val="8896"/>
                        </a:lnSpc>
                        <a:tabLst/>
                      </a:pPr>
                      <a:endParaRPr lang="Arial" altLang="Arial" sz="100" dirty="0"/>
                    </a:p>
                    <a:p>
                      <a:pPr marL="704215" algn="l" rtl="0" eaLnBrk="0">
                        <a:lnSpc>
                          <a:spcPts val="1599"/>
                        </a:lnSpc>
                        <a:tabLst/>
                      </a:pPr>
                      <a:r>
                        <a:rPr sz="1300" kern="0" spc="-40" dirty="0">
                          <a:solidFill>
                            <a:srgbClr val="000000">
                              <a:alpha val="100000"/>
                            </a:srgbClr>
                          </a:solidFill>
                          <a:latin typeface="Microsoft YaHei"/>
                          <a:ea typeface="Microsoft YaHei"/>
                          <a:cs typeface="Microsoft YaHei"/>
                        </a:rPr>
                        <a:t>“</a:t>
                      </a:r>
                      <a:r>
                        <a:rPr sz="1300" kern="0" spc="-180" dirty="0">
                          <a:solidFill>
                            <a:srgbClr val="000000">
                              <a:alpha val="100000"/>
                            </a:srgbClr>
                          </a:solidFill>
                          <a:latin typeface="Microsoft YaHei"/>
                          <a:ea typeface="Microsoft YaHei"/>
                          <a:cs typeface="Microsoft YaHei"/>
                        </a:rPr>
                        <a:t> </a:t>
                      </a:r>
                      <a:r>
                        <a:rPr sz="1300" kern="0" spc="-40" dirty="0">
                          <a:ln w="5793" cap="flat" cmpd="sng">
                            <a:solidFill>
                              <a:srgbClr val="000000">
                                <a:alpha val="100000"/>
                              </a:srgbClr>
                            </a:solidFill>
                            <a:prstDash val="solid"/>
                            <a:bevel/>
                          </a:ln>
                          <a:solidFill>
                            <a:srgbClr val="000000">
                              <a:alpha val="100000"/>
                            </a:srgbClr>
                          </a:solidFill>
                          <a:latin typeface="Microsoft YaHei"/>
                          <a:ea typeface="Microsoft YaHei"/>
                          <a:cs typeface="Microsoft YaHei"/>
                        </a:rPr>
                        <a:t>ㄩ</a:t>
                      </a:r>
                      <a:r>
                        <a:rPr sz="1300" kern="0" spc="-70" dirty="0">
                          <a:solidFill>
                            <a:srgbClr val="000000">
                              <a:alpha val="100000"/>
                            </a:srgbClr>
                          </a:solidFill>
                          <a:latin typeface="Microsoft YaHei"/>
                          <a:ea typeface="Microsoft YaHei"/>
                          <a:cs typeface="Microsoft YaHei"/>
                        </a:rPr>
                        <a:t> </a:t>
                      </a:r>
                      <a:r>
                        <a:rPr sz="1300" kern="0" spc="-40" dirty="0">
                          <a:solidFill>
                            <a:srgbClr val="000000">
                              <a:alpha val="100000"/>
                            </a:srgbClr>
                          </a:solidFill>
                          <a:latin typeface="Microsoft YaHei"/>
                          <a:ea typeface="Microsoft YaHei"/>
                          <a:cs typeface="Microsoft YaHei"/>
                        </a:rPr>
                        <a:t>”形</a:t>
                      </a:r>
                      <a:endParaRPr lang="Microsoft YaHei" altLang="Microsoft YaHei" sz="13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rtl="0" eaLnBrk="0">
                        <a:lnSpc>
                          <a:spcPct val="167000"/>
                        </a:lnSpc>
                        <a:tabLst/>
                      </a:pPr>
                      <a:endParaRPr lang="Arial" altLang="Arial" sz="1000" dirty="0"/>
                    </a:p>
                    <a:p>
                      <a:pPr marL="494665" algn="l" rtl="0" eaLnBrk="0">
                        <a:lnSpc>
                          <a:spcPct val="92000"/>
                        </a:lnSpc>
                        <a:spcBef>
                          <a:spcPts val="7"/>
                        </a:spcBef>
                        <a:tabLst/>
                      </a:pPr>
                      <a:r>
                        <a:rPr sz="1500" kern="0" spc="90" dirty="0">
                          <a:solidFill>
                            <a:srgbClr val="000000">
                              <a:alpha val="100000"/>
                            </a:srgbClr>
                          </a:solidFill>
                          <a:latin typeface="Microsoft YaHei"/>
                          <a:ea typeface="Microsoft YaHei"/>
                          <a:cs typeface="Microsoft YaHei"/>
                        </a:rPr>
                        <a:t>角刀和平口刀的结合兼有两者的功能</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44" name="textbox 144"/>
          <p:cNvSpPr/>
          <p:nvPr/>
        </p:nvSpPr>
        <p:spPr>
          <a:xfrm>
            <a:off x="1632330" y="587476"/>
            <a:ext cx="1617980" cy="259715"/>
          </a:xfrm>
          <a:prstGeom prst="rect">
            <a:avLst/>
          </a:prstGeom>
        </p:spPr>
        <p:txBody>
          <a:bodyPr vert="horz" wrap="square" lIns="0" tIns="0" rIns="0" bIns="0"/>
          <a:lstStyle/>
          <a:p>
            <a:pPr algn="l" rtl="0" eaLnBrk="0">
              <a:lnSpc>
                <a:spcPct val="89927"/>
              </a:lnSpc>
              <a:tabLst/>
            </a:pPr>
            <a:endParaRPr lang="Arial" altLang="Arial" sz="100" dirty="0"/>
          </a:p>
          <a:p>
            <a:pPr marL="12700" algn="l" rtl="0" eaLnBrk="0">
              <a:lnSpc>
                <a:spcPct val="90000"/>
              </a:lnSpc>
              <a:tabLst/>
            </a:pPr>
            <a:r>
              <a:rPr sz="1700" kern="0" spc="80" dirty="0">
                <a:solidFill>
                  <a:srgbClr val="000000">
                    <a:alpha val="100000"/>
                  </a:srgbClr>
                </a:solidFill>
                <a:latin typeface="Microsoft YaHei"/>
                <a:ea typeface="Microsoft YaHei"/>
                <a:cs typeface="Microsoft YaHei"/>
              </a:rPr>
              <a:t>现代木刻刀分类</a:t>
            </a:r>
            <a:endParaRPr lang="Microsoft YaHei" altLang="Microsoft YaHei" sz="17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 name="picture 146"/>
          <p:cNvPicPr>
            <a:picLocks noChangeAspect="1"/>
          </p:cNvPicPr>
          <p:nvPr/>
        </p:nvPicPr>
        <p:blipFill>
          <a:blip r:embed="rId2"/>
          <a:stretch>
            <a:fillRect/>
          </a:stretch>
        </p:blipFill>
        <p:spPr>
          <a:xfrm rot="21600000">
            <a:off x="6914388" y="1548383"/>
            <a:ext cx="3906011" cy="2964179"/>
          </a:xfrm>
          <a:prstGeom prst="rect">
            <a:avLst/>
          </a:prstGeom>
        </p:spPr>
      </p:pic>
      <p:pic>
        <p:nvPicPr>
          <p:cNvPr id="148" name="picture 148"/>
          <p:cNvPicPr>
            <a:picLocks noChangeAspect="1"/>
          </p:cNvPicPr>
          <p:nvPr/>
        </p:nvPicPr>
        <p:blipFill>
          <a:blip r:embed="rId3"/>
          <a:stretch>
            <a:fillRect/>
          </a:stretch>
        </p:blipFill>
        <p:spPr>
          <a:xfrm rot="21600000">
            <a:off x="1376172" y="1159764"/>
            <a:ext cx="2519172" cy="3739895"/>
          </a:xfrm>
          <a:prstGeom prst="rect">
            <a:avLst/>
          </a:prstGeom>
        </p:spPr>
      </p:pic>
      <p:sp>
        <p:nvSpPr>
          <p:cNvPr id="150" name="textbox 150"/>
          <p:cNvSpPr/>
          <p:nvPr/>
        </p:nvSpPr>
        <p:spPr>
          <a:xfrm>
            <a:off x="7881981" y="5770620"/>
            <a:ext cx="1238250" cy="237490"/>
          </a:xfrm>
          <a:prstGeom prst="rect">
            <a:avLst/>
          </a:prstGeom>
        </p:spPr>
        <p:txBody>
          <a:bodyPr vert="horz" wrap="square" lIns="0" tIns="0" rIns="0" bIns="0"/>
          <a:lstStyle/>
          <a:p>
            <a:pPr algn="l" rtl="0" eaLnBrk="0">
              <a:lnSpc>
                <a:spcPct val="76877"/>
              </a:lnSpc>
              <a:tabLst/>
            </a:pPr>
            <a:endParaRPr lang="Arial" altLang="Arial" sz="100" dirty="0"/>
          </a:p>
          <a:p>
            <a:pPr marL="12700" algn="l" rtl="0" eaLnBrk="0">
              <a:lnSpc>
                <a:spcPct val="93000"/>
              </a:lnSpc>
              <a:tabLst/>
            </a:pPr>
            <a:r>
              <a:rPr sz="1500" kern="0" spc="80" dirty="0">
                <a:solidFill>
                  <a:srgbClr val="000000">
                    <a:alpha val="100000"/>
                  </a:srgbClr>
                </a:solidFill>
                <a:latin typeface="Microsoft YaHei"/>
                <a:ea typeface="Microsoft YaHei"/>
                <a:cs typeface="Microsoft YaHei"/>
              </a:rPr>
              <a:t>传统拳刀组件</a:t>
            </a:r>
            <a:endParaRPr lang="Microsoft YaHei" altLang="Microsoft YaHei" sz="1500" dirty="0"/>
          </a:p>
        </p:txBody>
      </p:sp>
      <p:sp>
        <p:nvSpPr>
          <p:cNvPr id="152" name="path"/>
          <p:cNvSpPr/>
          <p:nvPr/>
        </p:nvSpPr>
        <p:spPr>
          <a:xfrm>
            <a:off x="11644884" y="731520"/>
            <a:ext cx="402335" cy="400811"/>
          </a:xfrm>
          <a:custGeom>
            <a:avLst/>
            <a:gdLst/>
            <a:ahLst/>
            <a:cxnLst/>
            <a:rect l="0" t="0" r="0" b="0"/>
            <a:pathLst>
              <a:path w="633" h="631">
                <a:moveTo>
                  <a:pt x="0" y="314"/>
                </a:moveTo>
                <a:lnTo>
                  <a:pt x="316" y="0"/>
                </a:lnTo>
                <a:lnTo>
                  <a:pt x="633" y="314"/>
                </a:lnTo>
                <a:lnTo>
                  <a:pt x="316" y="631"/>
                </a:lnTo>
                <a:lnTo>
                  <a:pt x="0" y="314"/>
                </a:lnTo>
              </a:path>
            </a:pathLst>
          </a:custGeom>
          <a:solidFill>
            <a:srgbClr val="00B050">
              <a:alpha val="100000"/>
            </a:srgbClr>
          </a:solidFill>
          <a:ln cap="flat">
            <a:noFill/>
            <a:prstDash val="solid"/>
            <a:miter lim="0"/>
          </a:ln>
        </p:spPr>
        <p:txBody>
          <a:bodyPr rtlCol="0"/>
          <a:lstStyle/>
          <a:p>
            <a:pPr algn="ctr"/>
            <a:endParaRPr lang="zh-CN" altLang="en-US"/>
          </a:p>
        </p:txBody>
      </p:sp>
      <p:sp>
        <p:nvSpPr>
          <p:cNvPr id="154" name="textbox 154"/>
          <p:cNvSpPr/>
          <p:nvPr/>
        </p:nvSpPr>
        <p:spPr>
          <a:xfrm>
            <a:off x="1964416" y="5770620"/>
            <a:ext cx="831850" cy="237490"/>
          </a:xfrm>
          <a:prstGeom prst="rect">
            <a:avLst/>
          </a:prstGeom>
        </p:spPr>
        <p:txBody>
          <a:bodyPr vert="horz" wrap="square" lIns="0" tIns="0" rIns="0" bIns="0"/>
          <a:lstStyle/>
          <a:p>
            <a:pPr algn="l" rtl="0" eaLnBrk="0">
              <a:lnSpc>
                <a:spcPct val="76877"/>
              </a:lnSpc>
              <a:tabLst/>
            </a:pPr>
            <a:endParaRPr lang="Arial" altLang="Arial" sz="100" dirty="0"/>
          </a:p>
          <a:p>
            <a:pPr marL="12700" algn="l" rtl="0" eaLnBrk="0">
              <a:lnSpc>
                <a:spcPct val="93000"/>
              </a:lnSpc>
              <a:tabLst/>
            </a:pPr>
            <a:r>
              <a:rPr sz="1500" kern="0" spc="80" dirty="0">
                <a:solidFill>
                  <a:srgbClr val="000000">
                    <a:alpha val="100000"/>
                  </a:srgbClr>
                </a:solidFill>
                <a:latin typeface="Microsoft YaHei"/>
                <a:ea typeface="Microsoft YaHei"/>
                <a:cs typeface="Microsoft YaHei"/>
              </a:rPr>
              <a:t>传统拳刀</a:t>
            </a:r>
            <a:endParaRPr lang="Microsoft YaHei" altLang="Microsoft YaHei" sz="15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 name="picture 156"/>
          <p:cNvPicPr>
            <a:picLocks noChangeAspect="1"/>
          </p:cNvPicPr>
          <p:nvPr/>
        </p:nvPicPr>
        <p:blipFill>
          <a:blip r:embed="rId2"/>
          <a:stretch>
            <a:fillRect/>
          </a:stretch>
        </p:blipFill>
        <p:spPr>
          <a:xfrm rot="21600000">
            <a:off x="201168" y="1943100"/>
            <a:ext cx="5269991" cy="2499359"/>
          </a:xfrm>
          <a:prstGeom prst="rect">
            <a:avLst/>
          </a:prstGeom>
        </p:spPr>
      </p:pic>
      <p:pic>
        <p:nvPicPr>
          <p:cNvPr id="158" name="picture 158"/>
          <p:cNvPicPr>
            <a:picLocks noChangeAspect="1"/>
          </p:cNvPicPr>
          <p:nvPr/>
        </p:nvPicPr>
        <p:blipFill>
          <a:blip r:embed="rId3"/>
          <a:stretch>
            <a:fillRect/>
          </a:stretch>
        </p:blipFill>
        <p:spPr>
          <a:xfrm rot="21600000">
            <a:off x="6195059" y="2183891"/>
            <a:ext cx="5273040" cy="1185672"/>
          </a:xfrm>
          <a:prstGeom prst="rect">
            <a:avLst/>
          </a:prstGeom>
        </p:spPr>
      </p:pic>
      <p:pic>
        <p:nvPicPr>
          <p:cNvPr id="160" name="picture 160"/>
          <p:cNvPicPr>
            <a:picLocks noChangeAspect="1"/>
          </p:cNvPicPr>
          <p:nvPr/>
        </p:nvPicPr>
        <p:blipFill>
          <a:blip r:embed="rId4"/>
          <a:stretch>
            <a:fillRect/>
          </a:stretch>
        </p:blipFill>
        <p:spPr>
          <a:xfrm rot="21600000">
            <a:off x="6195059" y="3520440"/>
            <a:ext cx="5273040" cy="470915"/>
          </a:xfrm>
          <a:prstGeom prst="rect">
            <a:avLst/>
          </a:prstGeom>
        </p:spPr>
      </p:pic>
      <p:sp>
        <p:nvSpPr>
          <p:cNvPr id="162" name="textbox 162"/>
          <p:cNvSpPr/>
          <p:nvPr/>
        </p:nvSpPr>
        <p:spPr>
          <a:xfrm>
            <a:off x="7904557" y="5772038"/>
            <a:ext cx="1642745" cy="234315"/>
          </a:xfrm>
          <a:prstGeom prst="rect">
            <a:avLst/>
          </a:prstGeom>
        </p:spPr>
        <p:txBody>
          <a:bodyPr vert="horz" wrap="square" lIns="0" tIns="0" rIns="0" bIns="0"/>
          <a:lstStyle/>
          <a:p>
            <a:pPr algn="l" rtl="0" eaLnBrk="0">
              <a:lnSpc>
                <a:spcPct val="88484"/>
              </a:lnSpc>
              <a:tabLst/>
            </a:pPr>
            <a:endParaRPr lang="Arial" altLang="Arial" sz="100" dirty="0"/>
          </a:p>
          <a:p>
            <a:pPr marL="12700" algn="l" rtl="0" eaLnBrk="0">
              <a:lnSpc>
                <a:spcPct val="91000"/>
              </a:lnSpc>
              <a:tabLst/>
            </a:pPr>
            <a:r>
              <a:rPr sz="1500" kern="0" spc="90" dirty="0">
                <a:solidFill>
                  <a:srgbClr val="000000">
                    <a:alpha val="100000"/>
                  </a:srgbClr>
                </a:solidFill>
                <a:latin typeface="Microsoft YaHei"/>
                <a:ea typeface="Microsoft YaHei"/>
                <a:cs typeface="Microsoft YaHei"/>
              </a:rPr>
              <a:t>整套现代刻刀刀头</a:t>
            </a:r>
            <a:endParaRPr lang="Microsoft YaHei" altLang="Microsoft YaHei" sz="1500" dirty="0"/>
          </a:p>
        </p:txBody>
      </p:sp>
      <p:sp>
        <p:nvSpPr>
          <p:cNvPr id="164" name="textbox 164"/>
          <p:cNvSpPr/>
          <p:nvPr/>
        </p:nvSpPr>
        <p:spPr>
          <a:xfrm>
            <a:off x="1986992" y="5772038"/>
            <a:ext cx="1236344" cy="234950"/>
          </a:xfrm>
          <a:prstGeom prst="rect">
            <a:avLst/>
          </a:prstGeom>
        </p:spPr>
        <p:txBody>
          <a:bodyPr vert="horz" wrap="square" lIns="0" tIns="0" rIns="0" bIns="0"/>
          <a:lstStyle/>
          <a:p>
            <a:pPr algn="l" rtl="0" eaLnBrk="0">
              <a:lnSpc>
                <a:spcPct val="89705"/>
              </a:lnSpc>
              <a:tabLst/>
            </a:pPr>
            <a:endParaRPr lang="Arial" altLang="Arial" sz="100" dirty="0"/>
          </a:p>
          <a:p>
            <a:pPr marL="12700" algn="l" rtl="0" eaLnBrk="0">
              <a:lnSpc>
                <a:spcPct val="91000"/>
              </a:lnSpc>
              <a:tabLst/>
            </a:pPr>
            <a:r>
              <a:rPr sz="1500" kern="0" spc="80" dirty="0">
                <a:solidFill>
                  <a:srgbClr val="000000">
                    <a:alpha val="100000"/>
                  </a:srgbClr>
                </a:solidFill>
                <a:latin typeface="Microsoft YaHei"/>
                <a:ea typeface="Microsoft YaHei"/>
                <a:cs typeface="Microsoft YaHei"/>
              </a:rPr>
              <a:t>整套现代刻刀</a:t>
            </a:r>
            <a:endParaRPr lang="Microsoft YaHei" altLang="Microsoft YaHei" sz="15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textbox 166"/>
          <p:cNvSpPr/>
          <p:nvPr/>
        </p:nvSpPr>
        <p:spPr>
          <a:xfrm>
            <a:off x="1044848" y="1617765"/>
            <a:ext cx="9693909" cy="1790064"/>
          </a:xfrm>
          <a:prstGeom prst="rect">
            <a:avLst/>
          </a:prstGeom>
        </p:spPr>
        <p:txBody>
          <a:bodyPr vert="horz" wrap="square" lIns="0" tIns="0" rIns="0" bIns="0"/>
          <a:lstStyle/>
          <a:p>
            <a:pPr algn="l" rtl="0" eaLnBrk="0">
              <a:lnSpc>
                <a:spcPct val="76161"/>
              </a:lnSpc>
              <a:tabLst/>
            </a:pPr>
            <a:endParaRPr lang="Arial" altLang="Arial" sz="100" dirty="0"/>
          </a:p>
          <a:p>
            <a:pPr marL="4691379" algn="l" rtl="0" eaLnBrk="0">
              <a:lnSpc>
                <a:spcPct val="87000"/>
              </a:lnSpc>
              <a:tabLst/>
            </a:pPr>
            <a:r>
              <a:rPr sz="3200" b="1" kern="0" spc="-10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3</a:t>
            </a:r>
            <a:r>
              <a:rPr sz="3200" b="1" kern="0" spc="230" dirty="0">
                <a:solidFill>
                  <a:srgbClr val="0000FF">
                    <a:alpha val="100000"/>
                  </a:srgbClr>
                </a:solidFill>
                <a:latin typeface="Microsoft YaHei"/>
                <a:ea typeface="Microsoft YaHei"/>
                <a:cs typeface="Microsoft YaHei"/>
              </a:rPr>
              <a:t> </a:t>
            </a:r>
            <a:r>
              <a:rPr sz="3200" b="1" kern="0" spc="-10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分版</a:t>
            </a:r>
            <a:endParaRPr lang="Microsoft YaHei" altLang="Microsoft YaHei" sz="3200" dirty="0"/>
          </a:p>
          <a:p>
            <a:pPr algn="l" rtl="0" eaLnBrk="0">
              <a:lnSpc>
                <a:spcPct val="120000"/>
              </a:lnSpc>
              <a:tabLst/>
            </a:pPr>
            <a:endParaRPr lang="Arial" altLang="Arial" sz="1000" dirty="0"/>
          </a:p>
          <a:p>
            <a:pPr algn="l" rtl="0" eaLnBrk="0">
              <a:lnSpc>
                <a:spcPct val="120000"/>
              </a:lnSpc>
              <a:tabLst/>
            </a:pPr>
            <a:endParaRPr lang="Arial" altLang="Arial" sz="1000" dirty="0"/>
          </a:p>
          <a:p>
            <a:pPr algn="l" rtl="0" eaLnBrk="0">
              <a:lnSpc>
                <a:spcPct val="120000"/>
              </a:lnSpc>
              <a:tabLst/>
            </a:pPr>
            <a:endParaRPr lang="Arial" altLang="Arial" sz="1000" dirty="0"/>
          </a:p>
          <a:p>
            <a:pPr marL="12700" algn="l" rtl="0" eaLnBrk="0">
              <a:lnSpc>
                <a:spcPct val="85000"/>
              </a:lnSpc>
              <a:spcBef>
                <a:spcPts val="601"/>
              </a:spcBef>
              <a:tabLst/>
            </a:pPr>
            <a:r>
              <a:rPr sz="2000" b="1" kern="0" spc="-10" dirty="0">
                <a:ln w="7282" cap="flat" cmpd="sng">
                  <a:solidFill>
                    <a:srgbClr val="0000FF">
                      <a:alpha val="100000"/>
                    </a:srgbClr>
                  </a:solidFill>
                  <a:prstDash val="solid"/>
                  <a:bevel/>
                </a:ln>
                <a:solidFill>
                  <a:srgbClr val="0000FF">
                    <a:alpha val="100000"/>
                  </a:srgbClr>
                </a:solidFill>
                <a:latin typeface="Microsoft YaHei"/>
                <a:ea typeface="Microsoft YaHei"/>
                <a:cs typeface="Microsoft YaHei"/>
              </a:rPr>
              <a:t>水印套色木刻重点设计套印印版之间形成的层次关系，</a:t>
            </a:r>
            <a:r>
              <a:rPr sz="2000" b="1" kern="0" spc="-420" dirty="0">
                <a:solidFill>
                  <a:srgbClr val="0000FF">
                    <a:alpha val="100000"/>
                  </a:srgbClr>
                </a:solidFill>
                <a:latin typeface="Microsoft YaHei"/>
                <a:ea typeface="Microsoft YaHei"/>
                <a:cs typeface="Microsoft YaHei"/>
              </a:rPr>
              <a:t> </a:t>
            </a:r>
            <a:r>
              <a:rPr sz="2000" b="1" kern="0" spc="-10" dirty="0">
                <a:ln w="7282" cap="flat" cmpd="sng">
                  <a:solidFill>
                    <a:srgbClr val="0000FF">
                      <a:alpha val="100000"/>
                    </a:srgbClr>
                  </a:solidFill>
                  <a:prstDash val="solid"/>
                  <a:bevel/>
                </a:ln>
                <a:solidFill>
                  <a:srgbClr val="0000FF">
                    <a:alpha val="100000"/>
                  </a:srgbClr>
                </a:solidFill>
                <a:latin typeface="Microsoft YaHei"/>
                <a:ea typeface="Microsoft YaHei"/>
                <a:cs typeface="Microsoft YaHei"/>
              </a:rPr>
              <a:t>即分版工作</a:t>
            </a:r>
            <a:r>
              <a:rPr sz="2000" b="1" kern="0" spc="-230" dirty="0">
                <a:solidFill>
                  <a:srgbClr val="0000FF">
                    <a:alpha val="100000"/>
                  </a:srgbClr>
                </a:solidFill>
                <a:latin typeface="Microsoft YaHei"/>
                <a:ea typeface="Microsoft YaHei"/>
                <a:cs typeface="Microsoft YaHei"/>
              </a:rPr>
              <a:t> </a:t>
            </a:r>
            <a:r>
              <a:rPr sz="2000" b="1" kern="0" spc="-10" dirty="0">
                <a:ln w="7282" cap="flat" cmpd="sng">
                  <a:solidFill>
                    <a:srgbClr val="0000FF">
                      <a:alpha val="100000"/>
                    </a:srgbClr>
                  </a:solidFill>
                  <a:prstDash val="solid"/>
                  <a:bevel/>
                </a:ln>
                <a:solidFill>
                  <a:srgbClr val="0000FF">
                    <a:alpha val="100000"/>
                  </a:srgbClr>
                </a:solidFill>
                <a:latin typeface="Microsoft YaHei"/>
                <a:ea typeface="Microsoft YaHei"/>
                <a:cs typeface="Microsoft YaHei"/>
              </a:rPr>
              <a:t>。分版</a:t>
            </a:r>
            <a:r>
              <a:rPr sz="2000" b="1" kern="0" spc="-20" dirty="0">
                <a:ln w="7282" cap="flat" cmpd="sng">
                  <a:solidFill>
                    <a:srgbClr val="0000FF">
                      <a:alpha val="100000"/>
                    </a:srgbClr>
                  </a:solidFill>
                  <a:prstDash val="solid"/>
                  <a:bevel/>
                </a:ln>
                <a:solidFill>
                  <a:srgbClr val="0000FF">
                    <a:alpha val="100000"/>
                  </a:srgbClr>
                </a:solidFill>
                <a:latin typeface="Microsoft YaHei"/>
                <a:ea typeface="Microsoft YaHei"/>
                <a:cs typeface="Microsoft YaHei"/>
              </a:rPr>
              <a:t>要从画面层次</a:t>
            </a:r>
            <a:endParaRPr lang="Microsoft YaHei" altLang="Microsoft YaHei" sz="2000" dirty="0"/>
          </a:p>
          <a:p>
            <a:pPr marL="12700" algn="l" rtl="0" eaLnBrk="0">
              <a:lnSpc>
                <a:spcPts val="3600"/>
              </a:lnSpc>
              <a:tabLst/>
            </a:pPr>
            <a:r>
              <a:rPr sz="2000" b="1" kern="0" spc="0" dirty="0">
                <a:ln w="7282" cap="flat" cmpd="sng">
                  <a:solidFill>
                    <a:srgbClr val="0000FF">
                      <a:alpha val="100000"/>
                    </a:srgbClr>
                  </a:solidFill>
                  <a:prstDash val="solid"/>
                  <a:bevel/>
                </a:ln>
                <a:solidFill>
                  <a:srgbClr val="0000FF">
                    <a:alpha val="100000"/>
                  </a:srgbClr>
                </a:solidFill>
                <a:latin typeface="Microsoft YaHei"/>
                <a:ea typeface="Microsoft YaHei"/>
                <a:cs typeface="Microsoft YaHei"/>
              </a:rPr>
              <a:t>表达的角度，</a:t>
            </a:r>
            <a:r>
              <a:rPr sz="2000" b="1" kern="0" spc="-500" dirty="0">
                <a:solidFill>
                  <a:srgbClr val="0000FF">
                    <a:alpha val="100000"/>
                  </a:srgbClr>
                </a:solidFill>
                <a:latin typeface="Microsoft YaHei"/>
                <a:ea typeface="Microsoft YaHei"/>
                <a:cs typeface="Microsoft YaHei"/>
              </a:rPr>
              <a:t> </a:t>
            </a:r>
            <a:r>
              <a:rPr sz="2000" b="1" kern="0" spc="0" dirty="0">
                <a:ln w="7282" cap="flat" cmpd="sng">
                  <a:solidFill>
                    <a:srgbClr val="0000FF">
                      <a:alpha val="100000"/>
                    </a:srgbClr>
                  </a:solidFill>
                  <a:prstDash val="solid"/>
                  <a:bevel/>
                </a:ln>
                <a:solidFill>
                  <a:srgbClr val="0000FF">
                    <a:alpha val="100000"/>
                  </a:srgbClr>
                </a:solidFill>
                <a:latin typeface="Microsoft YaHei"/>
                <a:ea typeface="Microsoft YaHei"/>
                <a:cs typeface="Microsoft YaHei"/>
              </a:rPr>
              <a:t>及整个印刷程序的实施步</a:t>
            </a:r>
            <a:r>
              <a:rPr sz="2000" b="1" kern="0" spc="-10" dirty="0">
                <a:ln w="7282" cap="flat" cmpd="sng">
                  <a:solidFill>
                    <a:srgbClr val="0000FF">
                      <a:alpha val="100000"/>
                    </a:srgbClr>
                  </a:solidFill>
                  <a:prstDash val="solid"/>
                  <a:bevel/>
                </a:ln>
                <a:solidFill>
                  <a:srgbClr val="0000FF">
                    <a:alpha val="100000"/>
                  </a:srgbClr>
                </a:solidFill>
                <a:latin typeface="Microsoft YaHei"/>
                <a:ea typeface="Microsoft YaHei"/>
                <a:cs typeface="Microsoft YaHei"/>
              </a:rPr>
              <a:t>骤来统筹思考</a:t>
            </a:r>
            <a:r>
              <a:rPr sz="2000" b="1" kern="0" spc="-330" dirty="0">
                <a:solidFill>
                  <a:srgbClr val="0000FF">
                    <a:alpha val="100000"/>
                  </a:srgbClr>
                </a:solidFill>
                <a:latin typeface="Microsoft YaHei"/>
                <a:ea typeface="Microsoft YaHei"/>
                <a:cs typeface="Microsoft YaHei"/>
              </a:rPr>
              <a:t> </a:t>
            </a:r>
            <a:r>
              <a:rPr sz="2000" b="1" kern="0" spc="-10" dirty="0">
                <a:ln w="7282" cap="flat" cmpd="sng">
                  <a:solidFill>
                    <a:srgbClr val="0000FF">
                      <a:alpha val="100000"/>
                    </a:srgbClr>
                  </a:solidFill>
                  <a:prstDash val="solid"/>
                  <a:bevel/>
                </a:ln>
                <a:solidFill>
                  <a:srgbClr val="0000FF">
                    <a:alpha val="100000"/>
                  </a:srgbClr>
                </a:solidFill>
                <a:latin typeface="Microsoft YaHei"/>
                <a:ea typeface="Microsoft YaHei"/>
                <a:cs typeface="Microsoft YaHei"/>
              </a:rPr>
              <a:t>。</a:t>
            </a:r>
            <a:endParaRPr lang="Microsoft YaHei" altLang="Microsoft YaHei" sz="2000" dirty="0"/>
          </a:p>
        </p:txBody>
      </p:sp>
      <p:sp>
        <p:nvSpPr>
          <p:cNvPr id="168"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70" name="textbox 170"/>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6"/>
          <p:cNvSpPr/>
          <p:nvPr/>
        </p:nvSpPr>
        <p:spPr>
          <a:xfrm>
            <a:off x="2629535" y="1699387"/>
            <a:ext cx="7247255" cy="3461384"/>
          </a:xfrm>
          <a:prstGeom prst="rect">
            <a:avLst/>
          </a:prstGeom>
        </p:spPr>
        <p:txBody>
          <a:bodyPr vert="horz" wrap="square" lIns="0" tIns="0" rIns="0" bIns="0"/>
          <a:lstStyle/>
          <a:p>
            <a:pPr algn="l" rtl="0" eaLnBrk="0">
              <a:lnSpc>
                <a:spcPct val="83341"/>
              </a:lnSpc>
              <a:tabLst/>
            </a:pPr>
            <a:endParaRPr lang="Arial" altLang="Arial" sz="100" dirty="0"/>
          </a:p>
          <a:p>
            <a:pPr marL="337184" algn="l" rtl="0" eaLnBrk="0">
              <a:lnSpc>
                <a:spcPts val="4505"/>
              </a:lnSpc>
              <a:tabLst/>
            </a:pPr>
            <a:r>
              <a:rPr sz="5900" b="1" kern="0" spc="220" dirty="0">
                <a:solidFill>
                  <a:srgbClr val="000000">
                    <a:alpha val="100000"/>
                  </a:srgbClr>
                </a:solidFill>
                <a:latin typeface="Arial"/>
                <a:ea typeface="Arial"/>
                <a:cs typeface="Arial"/>
              </a:rPr>
              <a:t>FUNDAMENTALS</a:t>
            </a:r>
            <a:endParaRPr lang="Arial" altLang="Arial" sz="5900" dirty="0"/>
          </a:p>
          <a:p>
            <a:pPr marL="12700" algn="l" rtl="0" eaLnBrk="0">
              <a:lnSpc>
                <a:spcPts val="7194"/>
              </a:lnSpc>
              <a:tabLst/>
            </a:pPr>
            <a:r>
              <a:rPr sz="5900" b="1" kern="0" spc="250" dirty="0">
                <a:solidFill>
                  <a:srgbClr val="000000">
                    <a:alpha val="100000"/>
                  </a:srgbClr>
                </a:solidFill>
                <a:latin typeface="Arial"/>
                <a:ea typeface="Arial"/>
                <a:cs typeface="Arial"/>
              </a:rPr>
              <a:t>OF  PRINTMAKI</a:t>
            </a:r>
            <a:r>
              <a:rPr sz="5900" b="1" kern="0" spc="240" dirty="0">
                <a:solidFill>
                  <a:srgbClr val="000000">
                    <a:alpha val="100000"/>
                  </a:srgbClr>
                </a:solidFill>
                <a:latin typeface="Arial"/>
                <a:ea typeface="Arial"/>
                <a:cs typeface="Arial"/>
              </a:rPr>
              <a:t>NG</a:t>
            </a:r>
            <a:endParaRPr lang="Arial" altLang="Arial" sz="5900" dirty="0"/>
          </a:p>
          <a:p>
            <a:pPr algn="l" rtl="0" eaLnBrk="0">
              <a:lnSpc>
                <a:spcPct val="123000"/>
              </a:lnSpc>
              <a:tabLst/>
            </a:pPr>
            <a:endParaRPr lang="Arial" altLang="Arial" sz="1000" dirty="0"/>
          </a:p>
          <a:p>
            <a:pPr algn="l" rtl="0" eaLnBrk="0">
              <a:lnSpc>
                <a:spcPct val="123000"/>
              </a:lnSpc>
              <a:tabLst/>
            </a:pPr>
            <a:endParaRPr lang="Arial" altLang="Arial" sz="1000" dirty="0"/>
          </a:p>
          <a:p>
            <a:pPr marL="815975" algn="l" rtl="0" eaLnBrk="0">
              <a:lnSpc>
                <a:spcPts val="3163"/>
              </a:lnSpc>
              <a:spcBef>
                <a:spcPts val="725"/>
              </a:spcBef>
              <a:tabLst/>
            </a:pPr>
            <a:r>
              <a:rPr sz="2400" kern="0" spc="50" dirty="0">
                <a:ln w="9062" cap="flat" cmpd="sng">
                  <a:solidFill>
                    <a:srgbClr val="0000FF">
                      <a:alpha val="100000"/>
                    </a:srgbClr>
                  </a:solidFill>
                  <a:prstDash val="solid"/>
                  <a:bevel/>
                </a:ln>
                <a:solidFill>
                  <a:srgbClr val="0000FF">
                    <a:alpha val="100000"/>
                  </a:srgbClr>
                </a:solidFill>
                <a:latin typeface="Microsoft YaHei"/>
                <a:ea typeface="Microsoft YaHei"/>
                <a:cs typeface="Microsoft YaHei"/>
              </a:rPr>
              <a:t>Chapter</a:t>
            </a:r>
            <a:r>
              <a:rPr sz="2400" kern="0" spc="270" dirty="0">
                <a:solidFill>
                  <a:srgbClr val="0000FF">
                    <a:alpha val="100000"/>
                  </a:srgbClr>
                </a:solidFill>
                <a:latin typeface="Microsoft YaHei"/>
                <a:ea typeface="Microsoft YaHei"/>
                <a:cs typeface="Microsoft YaHei"/>
              </a:rPr>
              <a:t> </a:t>
            </a:r>
            <a:r>
              <a:rPr sz="2400" kern="0" spc="50" dirty="0">
                <a:ln w="9062" cap="flat" cmpd="sng">
                  <a:solidFill>
                    <a:srgbClr val="0000FF">
                      <a:alpha val="100000"/>
                    </a:srgbClr>
                  </a:solidFill>
                  <a:prstDash val="solid"/>
                  <a:bevel/>
                </a:ln>
                <a:solidFill>
                  <a:srgbClr val="0000FF">
                    <a:alpha val="100000"/>
                  </a:srgbClr>
                </a:solidFill>
                <a:latin typeface="Microsoft YaHei"/>
                <a:ea typeface="Microsoft YaHei"/>
                <a:cs typeface="Microsoft YaHei"/>
              </a:rPr>
              <a:t>2</a:t>
            </a:r>
            <a:r>
              <a:rPr sz="2400" kern="0" spc="50" dirty="0">
                <a:solidFill>
                  <a:srgbClr val="0000FF">
                    <a:alpha val="100000"/>
                  </a:srgbClr>
                </a:solidFill>
                <a:latin typeface="Microsoft YaHei"/>
                <a:ea typeface="Microsoft YaHei"/>
                <a:cs typeface="Microsoft YaHei"/>
              </a:rPr>
              <a:t>   </a:t>
            </a:r>
            <a:r>
              <a:rPr sz="2400" kern="0" spc="50" dirty="0">
                <a:ln w="9062" cap="flat" cmpd="sng">
                  <a:solidFill>
                    <a:srgbClr val="0000FF">
                      <a:alpha val="100000"/>
                    </a:srgbClr>
                  </a:solidFill>
                  <a:prstDash val="solid"/>
                  <a:bevel/>
                </a:ln>
                <a:solidFill>
                  <a:srgbClr val="0000FF">
                    <a:alpha val="100000"/>
                  </a:srgbClr>
                </a:solidFill>
                <a:latin typeface="Microsoft YaHei"/>
                <a:ea typeface="Microsoft YaHei"/>
                <a:cs typeface="Microsoft YaHei"/>
              </a:rPr>
              <a:t>Techniq</a:t>
            </a:r>
            <a:r>
              <a:rPr sz="2400" kern="0" spc="40" dirty="0">
                <a:ln w="9062" cap="flat" cmpd="sng">
                  <a:solidFill>
                    <a:srgbClr val="0000FF">
                      <a:alpha val="100000"/>
                    </a:srgbClr>
                  </a:solidFill>
                  <a:prstDash val="solid"/>
                  <a:bevel/>
                </a:ln>
                <a:solidFill>
                  <a:srgbClr val="0000FF">
                    <a:alpha val="100000"/>
                  </a:srgbClr>
                </a:solidFill>
                <a:latin typeface="Microsoft YaHei"/>
                <a:ea typeface="Microsoft YaHei"/>
                <a:cs typeface="Microsoft YaHei"/>
              </a:rPr>
              <a:t>ues</a:t>
            </a:r>
            <a:r>
              <a:rPr sz="2400" kern="0" spc="230" dirty="0">
                <a:solidFill>
                  <a:srgbClr val="0000FF">
                    <a:alpha val="100000"/>
                  </a:srgbClr>
                </a:solidFill>
                <a:latin typeface="Microsoft YaHei"/>
                <a:ea typeface="Microsoft YaHei"/>
                <a:cs typeface="Microsoft YaHei"/>
              </a:rPr>
              <a:t> </a:t>
            </a:r>
            <a:r>
              <a:rPr sz="2400" kern="0" spc="40" dirty="0">
                <a:ln w="9062" cap="flat" cmpd="sng">
                  <a:solidFill>
                    <a:srgbClr val="0000FF">
                      <a:alpha val="100000"/>
                    </a:srgbClr>
                  </a:solidFill>
                  <a:prstDash val="solid"/>
                  <a:bevel/>
                </a:ln>
                <a:solidFill>
                  <a:srgbClr val="0000FF">
                    <a:alpha val="100000"/>
                  </a:srgbClr>
                </a:solidFill>
                <a:latin typeface="Microsoft YaHei"/>
                <a:ea typeface="Microsoft YaHei"/>
                <a:cs typeface="Microsoft YaHei"/>
              </a:rPr>
              <a:t>and</a:t>
            </a:r>
            <a:r>
              <a:rPr sz="2400" kern="0" spc="230" dirty="0">
                <a:solidFill>
                  <a:srgbClr val="0000FF">
                    <a:alpha val="100000"/>
                  </a:srgbClr>
                </a:solidFill>
                <a:latin typeface="Microsoft YaHei"/>
                <a:ea typeface="Microsoft YaHei"/>
                <a:cs typeface="Microsoft YaHei"/>
              </a:rPr>
              <a:t> </a:t>
            </a:r>
            <a:r>
              <a:rPr sz="2400" kern="0" spc="40" dirty="0">
                <a:ln w="9062" cap="flat" cmpd="sng">
                  <a:solidFill>
                    <a:srgbClr val="0000FF">
                      <a:alpha val="100000"/>
                    </a:srgbClr>
                  </a:solidFill>
                  <a:prstDash val="solid"/>
                  <a:bevel/>
                </a:ln>
                <a:solidFill>
                  <a:srgbClr val="0000FF">
                    <a:alpha val="100000"/>
                  </a:srgbClr>
                </a:solidFill>
                <a:latin typeface="Microsoft YaHei"/>
                <a:ea typeface="Microsoft YaHei"/>
                <a:cs typeface="Microsoft YaHei"/>
              </a:rPr>
              <a:t>creation</a:t>
            </a:r>
            <a:endParaRPr lang="Microsoft YaHei" altLang="Microsoft YaHei" sz="2400" dirty="0"/>
          </a:p>
          <a:p>
            <a:pPr marL="2223770" algn="l" rtl="0" eaLnBrk="0">
              <a:lnSpc>
                <a:spcPts val="3253"/>
              </a:lnSpc>
              <a:tabLst/>
            </a:pPr>
            <a:r>
              <a:rPr sz="2400" kern="0" spc="80" dirty="0">
                <a:ln w="9062" cap="flat" cmpd="sng">
                  <a:solidFill>
                    <a:srgbClr val="0000FF">
                      <a:alpha val="100000"/>
                    </a:srgbClr>
                  </a:solidFill>
                  <a:prstDash val="solid"/>
                  <a:bevel/>
                </a:ln>
                <a:solidFill>
                  <a:srgbClr val="0000FF">
                    <a:alpha val="100000"/>
                  </a:srgbClr>
                </a:solidFill>
                <a:latin typeface="Microsoft YaHei"/>
                <a:ea typeface="Microsoft YaHei"/>
                <a:cs typeface="Microsoft YaHei"/>
              </a:rPr>
              <a:t>第二章</a:t>
            </a:r>
            <a:r>
              <a:rPr sz="2400" kern="0" spc="140" dirty="0">
                <a:solidFill>
                  <a:srgbClr val="0000FF">
                    <a:alpha val="100000"/>
                  </a:srgbClr>
                </a:solidFill>
                <a:latin typeface="Microsoft YaHei"/>
                <a:ea typeface="Microsoft YaHei"/>
                <a:cs typeface="Microsoft YaHei"/>
              </a:rPr>
              <a:t>  </a:t>
            </a:r>
            <a:r>
              <a:rPr sz="2400" kern="0" spc="80" dirty="0">
                <a:ln w="9062" cap="flat" cmpd="sng">
                  <a:solidFill>
                    <a:srgbClr val="0000FF">
                      <a:alpha val="100000"/>
                    </a:srgbClr>
                  </a:solidFill>
                  <a:prstDash val="solid"/>
                  <a:bevel/>
                </a:ln>
                <a:solidFill>
                  <a:srgbClr val="0000FF">
                    <a:alpha val="100000"/>
                  </a:srgbClr>
                </a:solidFill>
                <a:latin typeface="Microsoft YaHei"/>
                <a:ea typeface="Microsoft YaHei"/>
                <a:cs typeface="Microsoft YaHei"/>
              </a:rPr>
              <a:t>技法与创作</a:t>
            </a:r>
            <a:endParaRPr lang="Microsoft YaHei" altLang="Microsoft YaHei" sz="2400" dirty="0"/>
          </a:p>
          <a:p>
            <a:pPr algn="l" rtl="0" eaLnBrk="0">
              <a:lnSpc>
                <a:spcPct val="172000"/>
              </a:lnSpc>
              <a:tabLst/>
            </a:pPr>
            <a:endParaRPr lang="Arial" altLang="Arial" sz="1000" dirty="0"/>
          </a:p>
          <a:p>
            <a:pPr marL="2451100" algn="l" rtl="0" eaLnBrk="0">
              <a:lnSpc>
                <a:spcPct val="88000"/>
              </a:lnSpc>
              <a:spcBef>
                <a:spcPts val="368"/>
              </a:spcBef>
              <a:tabLst/>
            </a:pPr>
            <a:r>
              <a:rPr sz="1200" b="1" kern="0" spc="50" dirty="0">
                <a:solidFill>
                  <a:srgbClr val="B2B2B2">
                    <a:alpha val="100000"/>
                  </a:srgbClr>
                </a:solidFill>
                <a:latin typeface="Arial"/>
                <a:ea typeface="Arial"/>
                <a:cs typeface="Arial"/>
              </a:rPr>
              <a:t>Weifang Institute o</a:t>
            </a:r>
            <a:r>
              <a:rPr sz="1200" b="1" kern="0" spc="40" dirty="0">
                <a:solidFill>
                  <a:srgbClr val="B2B2B2">
                    <a:alpha val="100000"/>
                  </a:srgbClr>
                </a:solidFill>
                <a:latin typeface="Arial"/>
                <a:ea typeface="Arial"/>
                <a:cs typeface="Arial"/>
              </a:rPr>
              <a:t>f Technology.</a:t>
            </a:r>
            <a:endParaRPr lang="Arial" altLang="Arial" sz="1200" dirty="0"/>
          </a:p>
          <a:p>
            <a:pPr marL="2632710" algn="l" rtl="0" eaLnBrk="0">
              <a:lnSpc>
                <a:spcPct val="87000"/>
              </a:lnSpc>
              <a:spcBef>
                <a:spcPts val="307"/>
              </a:spcBef>
              <a:tabLst/>
            </a:pPr>
            <a:r>
              <a:rPr sz="1200" b="1" kern="0" spc="0" dirty="0">
                <a:solidFill>
                  <a:srgbClr val="B2B2B2">
                    <a:alpha val="100000"/>
                  </a:srgbClr>
                </a:solidFill>
                <a:latin typeface="Arial"/>
                <a:ea typeface="Arial"/>
                <a:cs typeface="Arial"/>
              </a:rPr>
              <a:t>Prepared</a:t>
            </a:r>
            <a:r>
              <a:rPr sz="1200" b="1" kern="0" spc="120" dirty="0">
                <a:solidFill>
                  <a:srgbClr val="B2B2B2">
                    <a:alpha val="100000"/>
                  </a:srgbClr>
                </a:solidFill>
                <a:latin typeface="Arial"/>
                <a:ea typeface="Arial"/>
                <a:cs typeface="Arial"/>
              </a:rPr>
              <a:t> </a:t>
            </a:r>
            <a:r>
              <a:rPr sz="1200" b="1" kern="0" spc="0" dirty="0">
                <a:solidFill>
                  <a:srgbClr val="B2B2B2">
                    <a:alpha val="100000"/>
                  </a:srgbClr>
                </a:solidFill>
                <a:latin typeface="Arial"/>
                <a:ea typeface="Arial"/>
                <a:cs typeface="Arial"/>
              </a:rPr>
              <a:t>by</a:t>
            </a:r>
            <a:r>
              <a:rPr sz="1200" b="1" kern="0" spc="120" dirty="0">
                <a:solidFill>
                  <a:srgbClr val="B2B2B2">
                    <a:alpha val="100000"/>
                  </a:srgbClr>
                </a:solidFill>
                <a:latin typeface="Arial"/>
                <a:ea typeface="Arial"/>
                <a:cs typeface="Arial"/>
              </a:rPr>
              <a:t> </a:t>
            </a:r>
            <a:r>
              <a:rPr sz="1200" b="1" kern="0" spc="0" dirty="0">
                <a:solidFill>
                  <a:srgbClr val="B2B2B2">
                    <a:alpha val="100000"/>
                  </a:srgbClr>
                </a:solidFill>
                <a:latin typeface="Arial"/>
                <a:ea typeface="Arial"/>
                <a:cs typeface="Arial"/>
              </a:rPr>
              <a:t>Yang</a:t>
            </a:r>
            <a:r>
              <a:rPr sz="1200" b="1" kern="0" spc="130" dirty="0">
                <a:solidFill>
                  <a:srgbClr val="B2B2B2">
                    <a:alpha val="100000"/>
                  </a:srgbClr>
                </a:solidFill>
                <a:latin typeface="Arial"/>
                <a:ea typeface="Arial"/>
                <a:cs typeface="Arial"/>
              </a:rPr>
              <a:t> </a:t>
            </a:r>
            <a:r>
              <a:rPr sz="1200" b="1" kern="0" spc="0" dirty="0">
                <a:solidFill>
                  <a:srgbClr val="B2B2B2">
                    <a:alpha val="100000"/>
                  </a:srgbClr>
                </a:solidFill>
                <a:latin typeface="Arial"/>
                <a:ea typeface="Arial"/>
                <a:cs typeface="Arial"/>
              </a:rPr>
              <a:t>Kai</a:t>
            </a:r>
            <a:r>
              <a:rPr sz="1200" b="1" kern="0" spc="120" dirty="0">
                <a:solidFill>
                  <a:srgbClr val="B2B2B2">
                    <a:alpha val="100000"/>
                  </a:srgbClr>
                </a:solidFill>
                <a:latin typeface="Arial"/>
                <a:ea typeface="Arial"/>
                <a:cs typeface="Arial"/>
              </a:rPr>
              <a:t>  </a:t>
            </a:r>
            <a:r>
              <a:rPr sz="1200" b="1" kern="0" spc="120" dirty="0">
                <a:solidFill>
                  <a:srgbClr val="FF6600">
                    <a:alpha val="100000"/>
                  </a:srgbClr>
                </a:solidFill>
                <a:latin typeface="Arial"/>
                <a:ea typeface="Arial"/>
                <a:cs typeface="Arial"/>
              </a:rPr>
              <a:t>2022.</a:t>
            </a:r>
            <a:endParaRPr lang="Arial" altLang="Arial" sz="12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textbox 172"/>
          <p:cNvSpPr/>
          <p:nvPr/>
        </p:nvSpPr>
        <p:spPr>
          <a:xfrm>
            <a:off x="1043575" y="1617358"/>
            <a:ext cx="10204450" cy="1790700"/>
          </a:xfrm>
          <a:prstGeom prst="rect">
            <a:avLst/>
          </a:prstGeom>
        </p:spPr>
        <p:txBody>
          <a:bodyPr vert="horz" wrap="square" lIns="0" tIns="0" rIns="0" bIns="0"/>
          <a:lstStyle/>
          <a:p>
            <a:pPr algn="l" rtl="0" eaLnBrk="0">
              <a:lnSpc>
                <a:spcPct val="86863"/>
              </a:lnSpc>
              <a:tabLst/>
            </a:pPr>
            <a:endParaRPr lang="Arial" altLang="Arial" sz="100" dirty="0"/>
          </a:p>
          <a:p>
            <a:pPr marL="4686300" algn="l" rtl="0" eaLnBrk="0">
              <a:lnSpc>
                <a:spcPct val="86000"/>
              </a:lnSpc>
              <a:tabLst/>
            </a:pPr>
            <a:r>
              <a:rPr sz="3200" b="1" kern="0" spc="-8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4</a:t>
            </a:r>
            <a:r>
              <a:rPr sz="3200" b="1" kern="0" spc="220" dirty="0">
                <a:solidFill>
                  <a:srgbClr val="0000FF">
                    <a:alpha val="100000"/>
                  </a:srgbClr>
                </a:solidFill>
                <a:latin typeface="Microsoft YaHei"/>
                <a:ea typeface="Microsoft YaHei"/>
                <a:cs typeface="Microsoft YaHei"/>
              </a:rPr>
              <a:t> </a:t>
            </a:r>
            <a:r>
              <a:rPr sz="3200" b="1" kern="0" spc="-8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刻制</a:t>
            </a:r>
            <a:endParaRPr lang="Microsoft YaHei" altLang="Microsoft YaHei" sz="3200" dirty="0"/>
          </a:p>
          <a:p>
            <a:pPr algn="l" rtl="0" eaLnBrk="0">
              <a:lnSpc>
                <a:spcPct val="120000"/>
              </a:lnSpc>
              <a:tabLst/>
            </a:pPr>
            <a:endParaRPr lang="Arial" altLang="Arial" sz="1000" dirty="0"/>
          </a:p>
          <a:p>
            <a:pPr algn="l" rtl="0" eaLnBrk="0">
              <a:lnSpc>
                <a:spcPct val="120000"/>
              </a:lnSpc>
              <a:tabLst/>
            </a:pPr>
            <a:endParaRPr lang="Arial" altLang="Arial" sz="1000" dirty="0"/>
          </a:p>
          <a:p>
            <a:pPr algn="l" rtl="0" eaLnBrk="0">
              <a:lnSpc>
                <a:spcPct val="120000"/>
              </a:lnSpc>
              <a:tabLst/>
            </a:pPr>
            <a:endParaRPr lang="Arial" altLang="Arial" sz="1000" dirty="0"/>
          </a:p>
          <a:p>
            <a:pPr marL="12700" algn="l" rtl="0" eaLnBrk="0">
              <a:lnSpc>
                <a:spcPct val="86000"/>
              </a:lnSpc>
              <a:spcBef>
                <a:spcPts val="606"/>
              </a:spcBef>
              <a:tabLst/>
            </a:pPr>
            <a:r>
              <a:rPr sz="2000" b="1" kern="0" spc="-10" dirty="0">
                <a:ln w="7282" cap="flat" cmpd="sng">
                  <a:solidFill>
                    <a:srgbClr val="0000FF">
                      <a:alpha val="100000"/>
                    </a:srgbClr>
                  </a:solidFill>
                  <a:prstDash val="solid"/>
                  <a:bevel/>
                </a:ln>
                <a:solidFill>
                  <a:srgbClr val="0000FF">
                    <a:alpha val="100000"/>
                  </a:srgbClr>
                </a:solidFill>
                <a:latin typeface="Microsoft YaHei"/>
                <a:ea typeface="Microsoft YaHei"/>
                <a:cs typeface="Microsoft YaHei"/>
              </a:rPr>
              <a:t>使用拳刀挖刻部位应尽量深一些，避免湿润的印纸晕染影响颜色</a:t>
            </a:r>
            <a:r>
              <a:rPr sz="2000" b="1" kern="0" spc="-180" dirty="0">
                <a:solidFill>
                  <a:srgbClr val="0000FF">
                    <a:alpha val="100000"/>
                  </a:srgbClr>
                </a:solidFill>
                <a:latin typeface="Microsoft YaHei"/>
                <a:ea typeface="Microsoft YaHei"/>
                <a:cs typeface="Microsoft YaHei"/>
              </a:rPr>
              <a:t> </a:t>
            </a:r>
            <a:r>
              <a:rPr sz="2000" b="1" kern="0" spc="-10" dirty="0">
                <a:ln w="7282" cap="flat" cmpd="sng">
                  <a:solidFill>
                    <a:srgbClr val="0000FF">
                      <a:alpha val="100000"/>
                    </a:srgbClr>
                  </a:solidFill>
                  <a:prstDash val="solid"/>
                  <a:bevel/>
                </a:ln>
                <a:solidFill>
                  <a:srgbClr val="0000FF">
                    <a:alpha val="100000"/>
                  </a:srgbClr>
                </a:solidFill>
                <a:latin typeface="Microsoft YaHei"/>
                <a:ea typeface="Microsoft YaHei"/>
                <a:cs typeface="Microsoft YaHei"/>
              </a:rPr>
              <a:t>。为了墨色自然渗化，</a:t>
            </a:r>
            <a:r>
              <a:rPr sz="2000" b="1" kern="0" spc="-490" dirty="0">
                <a:solidFill>
                  <a:srgbClr val="0000FF">
                    <a:alpha val="100000"/>
                  </a:srgbClr>
                </a:solidFill>
                <a:latin typeface="Microsoft YaHei"/>
                <a:ea typeface="Microsoft YaHei"/>
                <a:cs typeface="Microsoft YaHei"/>
              </a:rPr>
              <a:t> </a:t>
            </a:r>
            <a:r>
              <a:rPr sz="2000" b="1" kern="0" spc="-10" dirty="0">
                <a:ln w="7282" cap="flat" cmpd="sng">
                  <a:solidFill>
                    <a:srgbClr val="0000FF">
                      <a:alpha val="100000"/>
                    </a:srgbClr>
                  </a:solidFill>
                  <a:prstDash val="solid"/>
                  <a:bevel/>
                </a:ln>
                <a:solidFill>
                  <a:srgbClr val="0000FF">
                    <a:alpha val="100000"/>
                  </a:srgbClr>
                </a:solidFill>
                <a:latin typeface="Microsoft YaHei"/>
                <a:ea typeface="Microsoft YaHei"/>
                <a:cs typeface="Microsoft YaHei"/>
              </a:rPr>
              <a:t>有些</a:t>
            </a:r>
            <a:endParaRPr lang="Microsoft YaHei" altLang="Microsoft YaHei" sz="2000" dirty="0"/>
          </a:p>
          <a:p>
            <a:pPr marL="16509" algn="l" rtl="0" eaLnBrk="0">
              <a:lnSpc>
                <a:spcPts val="3600"/>
              </a:lnSpc>
              <a:tabLst/>
            </a:pPr>
            <a:r>
              <a:rPr sz="2000" b="1" kern="0" spc="-20" dirty="0">
                <a:ln w="7282" cap="flat" cmpd="sng">
                  <a:solidFill>
                    <a:srgbClr val="0000FF">
                      <a:alpha val="100000"/>
                    </a:srgbClr>
                  </a:solidFill>
                  <a:prstDash val="solid"/>
                  <a:bevel/>
                </a:ln>
                <a:solidFill>
                  <a:srgbClr val="0000FF">
                    <a:alpha val="100000"/>
                  </a:srgbClr>
                </a:solidFill>
                <a:latin typeface="Microsoft YaHei"/>
                <a:ea typeface="Microsoft YaHei"/>
                <a:cs typeface="Microsoft YaHei"/>
              </a:rPr>
              <a:t>部位只做标记但并不雕刻，</a:t>
            </a:r>
            <a:r>
              <a:rPr sz="2000" b="1" kern="0" spc="-350" dirty="0">
                <a:solidFill>
                  <a:srgbClr val="0000FF">
                    <a:alpha val="100000"/>
                  </a:srgbClr>
                </a:solidFill>
                <a:latin typeface="Microsoft YaHei"/>
                <a:ea typeface="Microsoft YaHei"/>
                <a:cs typeface="Microsoft YaHei"/>
              </a:rPr>
              <a:t> </a:t>
            </a:r>
            <a:r>
              <a:rPr sz="2000" b="1" kern="0" spc="-20" dirty="0">
                <a:ln w="7282" cap="flat" cmpd="sng">
                  <a:solidFill>
                    <a:srgbClr val="0000FF">
                      <a:alpha val="100000"/>
                    </a:srgbClr>
                  </a:solidFill>
                  <a:prstDash val="solid"/>
                  <a:bevel/>
                </a:ln>
                <a:solidFill>
                  <a:srgbClr val="0000FF">
                    <a:alpha val="100000"/>
                  </a:srgbClr>
                </a:solidFill>
                <a:latin typeface="Microsoft YaHei"/>
                <a:ea typeface="Microsoft YaHei"/>
                <a:cs typeface="Microsoft YaHei"/>
              </a:rPr>
              <a:t>因此水印木刻有“刻而</a:t>
            </a:r>
            <a:r>
              <a:rPr sz="2000" b="1" kern="0" spc="-30" dirty="0">
                <a:ln w="7282" cap="flat" cmpd="sng">
                  <a:solidFill>
                    <a:srgbClr val="0000FF">
                      <a:alpha val="100000"/>
                    </a:srgbClr>
                  </a:solidFill>
                  <a:prstDash val="solid"/>
                  <a:bevel/>
                </a:ln>
                <a:solidFill>
                  <a:srgbClr val="0000FF">
                    <a:alpha val="100000"/>
                  </a:srgbClr>
                </a:solidFill>
                <a:latin typeface="Microsoft YaHei"/>
                <a:ea typeface="Microsoft YaHei"/>
                <a:cs typeface="Microsoft YaHei"/>
              </a:rPr>
              <a:t>不印，</a:t>
            </a:r>
            <a:r>
              <a:rPr sz="2000" b="1" kern="0" spc="-390" dirty="0">
                <a:solidFill>
                  <a:srgbClr val="0000FF">
                    <a:alpha val="100000"/>
                  </a:srgbClr>
                </a:solidFill>
                <a:latin typeface="Microsoft YaHei"/>
                <a:ea typeface="Microsoft YaHei"/>
                <a:cs typeface="Microsoft YaHei"/>
              </a:rPr>
              <a:t> </a:t>
            </a:r>
            <a:r>
              <a:rPr sz="2000" b="1" kern="0" spc="-30" dirty="0">
                <a:ln w="7282" cap="flat" cmpd="sng">
                  <a:solidFill>
                    <a:srgbClr val="0000FF">
                      <a:alpha val="100000"/>
                    </a:srgbClr>
                  </a:solidFill>
                  <a:prstDash val="solid"/>
                  <a:bevel/>
                </a:ln>
                <a:solidFill>
                  <a:srgbClr val="0000FF">
                    <a:alpha val="100000"/>
                  </a:srgbClr>
                </a:solidFill>
                <a:latin typeface="Microsoft YaHei"/>
                <a:ea typeface="Microsoft YaHei"/>
                <a:cs typeface="Microsoft YaHei"/>
              </a:rPr>
              <a:t>印而不刻</a:t>
            </a:r>
            <a:r>
              <a:rPr sz="2000" b="1" kern="0" spc="-200" dirty="0">
                <a:solidFill>
                  <a:srgbClr val="0000FF">
                    <a:alpha val="100000"/>
                  </a:srgbClr>
                </a:solidFill>
                <a:latin typeface="Microsoft YaHei"/>
                <a:ea typeface="Microsoft YaHei"/>
                <a:cs typeface="Microsoft YaHei"/>
              </a:rPr>
              <a:t> </a:t>
            </a:r>
            <a:r>
              <a:rPr sz="2000" b="1" kern="0" spc="-30" dirty="0">
                <a:ln w="7282" cap="flat" cmpd="sng">
                  <a:solidFill>
                    <a:srgbClr val="0000FF">
                      <a:alpha val="100000"/>
                    </a:srgbClr>
                  </a:solidFill>
                  <a:prstDash val="solid"/>
                  <a:bevel/>
                </a:ln>
                <a:solidFill>
                  <a:srgbClr val="0000FF">
                    <a:alpha val="100000"/>
                  </a:srgbClr>
                </a:solidFill>
                <a:latin typeface="Microsoft YaHei"/>
                <a:ea typeface="Microsoft YaHei"/>
                <a:cs typeface="Microsoft YaHei"/>
              </a:rPr>
              <a:t>”的说法</a:t>
            </a:r>
            <a:r>
              <a:rPr sz="2000" b="1" kern="0" spc="-340" dirty="0">
                <a:solidFill>
                  <a:srgbClr val="0000FF">
                    <a:alpha val="100000"/>
                  </a:srgbClr>
                </a:solidFill>
                <a:latin typeface="Microsoft YaHei"/>
                <a:ea typeface="Microsoft YaHei"/>
                <a:cs typeface="Microsoft YaHei"/>
              </a:rPr>
              <a:t> </a:t>
            </a:r>
            <a:r>
              <a:rPr sz="2000" b="1" kern="0" spc="-30" dirty="0">
                <a:ln w="7282" cap="flat" cmpd="sng">
                  <a:solidFill>
                    <a:srgbClr val="0000FF">
                      <a:alpha val="100000"/>
                    </a:srgbClr>
                  </a:solidFill>
                  <a:prstDash val="solid"/>
                  <a:bevel/>
                </a:ln>
                <a:solidFill>
                  <a:srgbClr val="0000FF">
                    <a:alpha val="100000"/>
                  </a:srgbClr>
                </a:solidFill>
                <a:latin typeface="Microsoft YaHei"/>
                <a:ea typeface="Microsoft YaHei"/>
                <a:cs typeface="Microsoft YaHei"/>
              </a:rPr>
              <a:t>。</a:t>
            </a:r>
            <a:endParaRPr lang="Microsoft YaHei" altLang="Microsoft YaHei" sz="2000" dirty="0"/>
          </a:p>
        </p:txBody>
      </p:sp>
      <p:sp>
        <p:nvSpPr>
          <p:cNvPr id="174"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76" name="textbox 176"/>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textbox 178"/>
          <p:cNvSpPr/>
          <p:nvPr/>
        </p:nvSpPr>
        <p:spPr>
          <a:xfrm>
            <a:off x="3752743" y="1643604"/>
            <a:ext cx="5365115" cy="2895600"/>
          </a:xfrm>
          <a:prstGeom prst="rect">
            <a:avLst/>
          </a:prstGeom>
        </p:spPr>
        <p:txBody>
          <a:bodyPr vert="horz" wrap="square" lIns="0" tIns="0" rIns="0" bIns="0"/>
          <a:lstStyle/>
          <a:p>
            <a:pPr algn="l" rtl="0" eaLnBrk="0">
              <a:lnSpc>
                <a:spcPct val="81413"/>
              </a:lnSpc>
              <a:tabLst/>
            </a:pPr>
            <a:endParaRPr lang="Arial" altLang="Arial" sz="100" dirty="0"/>
          </a:p>
          <a:p>
            <a:pPr marL="1838960" algn="l" rtl="0" eaLnBrk="0">
              <a:lnSpc>
                <a:spcPct val="84000"/>
              </a:lnSpc>
              <a:tabLst/>
            </a:pPr>
            <a:r>
              <a:rPr sz="3200" b="1" kern="0" spc="-16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5</a:t>
            </a:r>
            <a:r>
              <a:rPr sz="3200" b="1" kern="0" spc="390" dirty="0">
                <a:solidFill>
                  <a:srgbClr val="0000FF">
                    <a:alpha val="100000"/>
                  </a:srgbClr>
                </a:solidFill>
                <a:latin typeface="Microsoft YaHei"/>
                <a:ea typeface="Microsoft YaHei"/>
                <a:cs typeface="Microsoft YaHei"/>
              </a:rPr>
              <a:t> </a:t>
            </a:r>
            <a:r>
              <a:rPr sz="3200" b="1" kern="0" spc="-16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印刷</a:t>
            </a:r>
            <a:endParaRPr lang="Microsoft YaHei" altLang="Microsoft YaHei" sz="3200" dirty="0"/>
          </a:p>
          <a:p>
            <a:pPr algn="l" rtl="0" eaLnBrk="0">
              <a:lnSpc>
                <a:spcPct val="104000"/>
              </a:lnSpc>
              <a:tabLst/>
            </a:pPr>
            <a:endParaRPr lang="Arial" altLang="Arial" sz="1000" dirty="0"/>
          </a:p>
          <a:p>
            <a:pPr algn="l" rtl="0" eaLnBrk="0">
              <a:lnSpc>
                <a:spcPct val="104000"/>
              </a:lnSpc>
              <a:tabLst/>
            </a:pPr>
            <a:endParaRPr lang="Arial" altLang="Arial" sz="1000" dirty="0"/>
          </a:p>
          <a:p>
            <a:pPr algn="l" rtl="0" eaLnBrk="0">
              <a:lnSpc>
                <a:spcPct val="105000"/>
              </a:lnSpc>
              <a:tabLst/>
            </a:pPr>
            <a:endParaRPr lang="Arial" altLang="Arial" sz="1000" dirty="0"/>
          </a:p>
          <a:p>
            <a:pPr algn="l" rtl="0" eaLnBrk="0">
              <a:lnSpc>
                <a:spcPct val="105000"/>
              </a:lnSpc>
              <a:tabLst/>
            </a:pPr>
            <a:endParaRPr lang="Arial" altLang="Arial" sz="1000" dirty="0"/>
          </a:p>
          <a:p>
            <a:pPr marL="12700" algn="l" rtl="0" eaLnBrk="0">
              <a:lnSpc>
                <a:spcPct val="88000"/>
              </a:lnSpc>
              <a:spcBef>
                <a:spcPts val="600"/>
              </a:spcBef>
              <a:tabLst/>
            </a:pPr>
            <a:r>
              <a:rPr sz="2000" b="1" kern="0" spc="-40" dirty="0">
                <a:ln w="7282" cap="flat" cmpd="sng">
                  <a:solidFill>
                    <a:srgbClr val="0000FF">
                      <a:alpha val="100000"/>
                    </a:srgbClr>
                  </a:solidFill>
                  <a:prstDash val="solid"/>
                  <a:bevel/>
                </a:ln>
                <a:solidFill>
                  <a:srgbClr val="0000FF">
                    <a:alpha val="100000"/>
                  </a:srgbClr>
                </a:solidFill>
                <a:latin typeface="Microsoft YaHei"/>
                <a:ea typeface="Microsoft YaHei"/>
                <a:cs typeface="Microsoft YaHei"/>
              </a:rPr>
              <a:t>水印木刻印刷三要素：</a:t>
            </a:r>
            <a:r>
              <a:rPr sz="2000" b="1" kern="0" spc="-360" dirty="0">
                <a:solidFill>
                  <a:srgbClr val="0000FF">
                    <a:alpha val="100000"/>
                  </a:srgbClr>
                </a:solidFill>
                <a:latin typeface="Microsoft YaHei"/>
                <a:ea typeface="Microsoft YaHei"/>
                <a:cs typeface="Microsoft YaHei"/>
              </a:rPr>
              <a:t> </a:t>
            </a:r>
            <a:r>
              <a:rPr sz="2000" b="1" kern="0" spc="-40" dirty="0">
                <a:ln w="7282" cap="flat" cmpd="sng">
                  <a:solidFill>
                    <a:srgbClr val="0000FF">
                      <a:alpha val="100000"/>
                    </a:srgbClr>
                  </a:solidFill>
                  <a:prstDash val="solid"/>
                  <a:bevel/>
                </a:ln>
                <a:solidFill>
                  <a:srgbClr val="0000FF">
                    <a:alpha val="100000"/>
                  </a:srgbClr>
                </a:solidFill>
                <a:latin typeface="Microsoft YaHei"/>
                <a:ea typeface="Microsoft YaHei"/>
                <a:cs typeface="Microsoft YaHei"/>
              </a:rPr>
              <a:t>印版</a:t>
            </a:r>
            <a:r>
              <a:rPr sz="2000" b="1" kern="0" spc="-220" dirty="0">
                <a:solidFill>
                  <a:srgbClr val="0000FF">
                    <a:alpha val="100000"/>
                  </a:srgbClr>
                </a:solidFill>
                <a:latin typeface="Microsoft YaHei"/>
                <a:ea typeface="Microsoft YaHei"/>
                <a:cs typeface="Microsoft YaHei"/>
              </a:rPr>
              <a:t> </a:t>
            </a:r>
            <a:r>
              <a:rPr sz="2000" b="1" kern="0" spc="-40" dirty="0">
                <a:ln w="7282" cap="flat" cmpd="sng">
                  <a:solidFill>
                    <a:srgbClr val="0000FF">
                      <a:alpha val="100000"/>
                    </a:srgbClr>
                  </a:solidFill>
                  <a:prstDash val="solid"/>
                  <a:bevel/>
                </a:ln>
                <a:solidFill>
                  <a:srgbClr val="0000FF">
                    <a:alpha val="100000"/>
                  </a:srgbClr>
                </a:solidFill>
                <a:latin typeface="Microsoft YaHei"/>
                <a:ea typeface="Microsoft YaHei"/>
                <a:cs typeface="Microsoft YaHei"/>
              </a:rPr>
              <a:t>、</a:t>
            </a:r>
            <a:r>
              <a:rPr sz="2000" b="1" kern="0" spc="-50" dirty="0">
                <a:ln w="7282" cap="flat" cmpd="sng">
                  <a:solidFill>
                    <a:srgbClr val="0000FF">
                      <a:alpha val="100000"/>
                    </a:srgbClr>
                  </a:solidFill>
                  <a:prstDash val="solid"/>
                  <a:bevel/>
                </a:ln>
                <a:solidFill>
                  <a:srgbClr val="0000FF">
                    <a:alpha val="100000"/>
                  </a:srgbClr>
                </a:solidFill>
                <a:latin typeface="Microsoft YaHei"/>
                <a:ea typeface="Microsoft YaHei"/>
                <a:cs typeface="Microsoft YaHei"/>
              </a:rPr>
              <a:t>印纸</a:t>
            </a:r>
            <a:r>
              <a:rPr sz="2000" b="1" kern="0" spc="-280" dirty="0">
                <a:solidFill>
                  <a:srgbClr val="0000FF">
                    <a:alpha val="100000"/>
                  </a:srgbClr>
                </a:solidFill>
                <a:latin typeface="Microsoft YaHei"/>
                <a:ea typeface="Microsoft YaHei"/>
                <a:cs typeface="Microsoft YaHei"/>
              </a:rPr>
              <a:t> </a:t>
            </a:r>
            <a:r>
              <a:rPr sz="2000" b="1" kern="0" spc="-50" dirty="0">
                <a:ln w="7282" cap="flat" cmpd="sng">
                  <a:solidFill>
                    <a:srgbClr val="0000FF">
                      <a:alpha val="100000"/>
                    </a:srgbClr>
                  </a:solidFill>
                  <a:prstDash val="solid"/>
                  <a:bevel/>
                </a:ln>
                <a:solidFill>
                  <a:srgbClr val="0000FF">
                    <a:alpha val="100000"/>
                  </a:srgbClr>
                </a:solidFill>
                <a:latin typeface="Microsoft YaHei"/>
                <a:ea typeface="Microsoft YaHei"/>
                <a:cs typeface="Microsoft YaHei"/>
              </a:rPr>
              <a:t>、颜色含水量</a:t>
            </a:r>
            <a:endParaRPr lang="Microsoft YaHei" altLang="Microsoft YaHei" sz="2000" dirty="0"/>
          </a:p>
          <a:p>
            <a:pPr algn="l" rtl="0" eaLnBrk="0">
              <a:lnSpc>
                <a:spcPct val="112000"/>
              </a:lnSpc>
              <a:tabLst/>
            </a:pPr>
            <a:endParaRPr lang="Arial" altLang="Arial" sz="1000" dirty="0"/>
          </a:p>
          <a:p>
            <a:pPr algn="l" rtl="0" eaLnBrk="0">
              <a:lnSpc>
                <a:spcPct val="113000"/>
              </a:lnSpc>
              <a:tabLst/>
            </a:pPr>
            <a:endParaRPr lang="Arial" altLang="Arial" sz="1000" dirty="0"/>
          </a:p>
          <a:p>
            <a:pPr algn="l" rtl="0" eaLnBrk="0">
              <a:lnSpc>
                <a:spcPct val="113000"/>
              </a:lnSpc>
              <a:tabLst/>
            </a:pPr>
            <a:endParaRPr lang="Arial" altLang="Arial" sz="1000" dirty="0"/>
          </a:p>
          <a:p>
            <a:pPr marL="1866264" algn="l" rtl="0" eaLnBrk="0">
              <a:lnSpc>
                <a:spcPts val="3043"/>
              </a:lnSpc>
              <a:spcBef>
                <a:spcPts val="666"/>
              </a:spcBef>
              <a:tabLst/>
            </a:pPr>
            <a:r>
              <a:rPr sz="2200" b="1" kern="0" spc="-1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a:t>
            </a:r>
            <a:r>
              <a:rPr sz="2200" b="1" kern="0" spc="-160" dirty="0">
                <a:solidFill>
                  <a:srgbClr val="0000FF">
                    <a:alpha val="100000"/>
                  </a:srgbClr>
                </a:solidFill>
                <a:latin typeface="Microsoft YaHei"/>
                <a:ea typeface="Microsoft YaHei"/>
                <a:cs typeface="Microsoft YaHei"/>
              </a:rPr>
              <a:t> </a:t>
            </a:r>
            <a:r>
              <a:rPr sz="2200" b="1" kern="0" spc="-1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1</a:t>
            </a:r>
            <a:r>
              <a:rPr sz="2200" b="1" kern="0" spc="-250" dirty="0">
                <a:solidFill>
                  <a:srgbClr val="0000FF">
                    <a:alpha val="100000"/>
                  </a:srgbClr>
                </a:solidFill>
                <a:latin typeface="Microsoft YaHei"/>
                <a:ea typeface="Microsoft YaHei"/>
                <a:cs typeface="Microsoft YaHei"/>
              </a:rPr>
              <a:t> </a:t>
            </a:r>
            <a:r>
              <a:rPr sz="2200" b="1" kern="0" spc="-1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a:t>
            </a:r>
            <a:r>
              <a:rPr sz="2200" b="1" kern="0" spc="-490" dirty="0">
                <a:solidFill>
                  <a:srgbClr val="0000FF">
                    <a:alpha val="100000"/>
                  </a:srgbClr>
                </a:solidFill>
                <a:latin typeface="Microsoft YaHei"/>
                <a:ea typeface="Microsoft YaHei"/>
                <a:cs typeface="Microsoft YaHei"/>
              </a:rPr>
              <a:t> </a:t>
            </a:r>
            <a:r>
              <a:rPr sz="2200" b="1" kern="0" spc="-1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印前准备</a:t>
            </a:r>
            <a:endParaRPr lang="Microsoft YaHei" altLang="Microsoft YaHei" sz="2200" dirty="0"/>
          </a:p>
          <a:p>
            <a:pPr marL="1866264" algn="l" rtl="0" eaLnBrk="0">
              <a:lnSpc>
                <a:spcPts val="3879"/>
              </a:lnSpc>
              <a:tabLst/>
            </a:pPr>
            <a:r>
              <a:rPr sz="2000" b="1" kern="0" spc="-12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a:t>
            </a:r>
            <a:r>
              <a:rPr sz="2000" b="1" kern="0" spc="-120" dirty="0">
                <a:solidFill>
                  <a:srgbClr val="0000FF">
                    <a:alpha val="100000"/>
                  </a:srgbClr>
                </a:solidFill>
                <a:latin typeface="Microsoft YaHei"/>
                <a:ea typeface="Microsoft YaHei"/>
                <a:cs typeface="Microsoft YaHei"/>
              </a:rPr>
              <a:t> </a:t>
            </a:r>
            <a:r>
              <a:rPr sz="2000" b="1" kern="0" spc="-12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2</a:t>
            </a:r>
            <a:r>
              <a:rPr sz="2000" b="1" kern="0" spc="-180" dirty="0">
                <a:solidFill>
                  <a:srgbClr val="0000FF">
                    <a:alpha val="100000"/>
                  </a:srgbClr>
                </a:solidFill>
                <a:latin typeface="Microsoft YaHei"/>
                <a:ea typeface="Microsoft YaHei"/>
                <a:cs typeface="Microsoft YaHei"/>
              </a:rPr>
              <a:t> </a:t>
            </a:r>
            <a:r>
              <a:rPr sz="2000" b="1" kern="0" spc="-12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a:t>
            </a:r>
            <a:r>
              <a:rPr sz="2000" b="1" kern="0" spc="-440" dirty="0">
                <a:solidFill>
                  <a:srgbClr val="0000FF">
                    <a:alpha val="100000"/>
                  </a:srgbClr>
                </a:solidFill>
                <a:latin typeface="Microsoft YaHei"/>
                <a:ea typeface="Microsoft YaHei"/>
                <a:cs typeface="Microsoft YaHei"/>
              </a:rPr>
              <a:t> </a:t>
            </a:r>
            <a:r>
              <a:rPr sz="2000" b="1" kern="0" spc="-12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印刷</a:t>
            </a:r>
            <a:endParaRPr lang="Microsoft YaHei" altLang="Microsoft YaHei" sz="2000" dirty="0"/>
          </a:p>
        </p:txBody>
      </p:sp>
      <p:sp>
        <p:nvSpPr>
          <p:cNvPr id="180"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82" name="textbox 182"/>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textbox 184"/>
          <p:cNvSpPr/>
          <p:nvPr/>
        </p:nvSpPr>
        <p:spPr>
          <a:xfrm>
            <a:off x="1151387" y="2012893"/>
            <a:ext cx="10153650" cy="4112895"/>
          </a:xfrm>
          <a:prstGeom prst="rect">
            <a:avLst/>
          </a:prstGeom>
        </p:spPr>
        <p:txBody>
          <a:bodyPr vert="horz" wrap="square" lIns="0" tIns="0" rIns="0" bIns="0"/>
          <a:lstStyle/>
          <a:p>
            <a:pPr algn="l" rtl="0" eaLnBrk="0">
              <a:lnSpc>
                <a:spcPct val="81191"/>
              </a:lnSpc>
              <a:tabLst/>
            </a:pPr>
            <a:endParaRPr lang="Arial" altLang="Arial" sz="100" dirty="0"/>
          </a:p>
          <a:p>
            <a:pPr marL="15875" algn="l" rtl="0" eaLnBrk="0">
              <a:lnSpc>
                <a:spcPct val="118000"/>
              </a:lnSpc>
              <a:tabLst/>
            </a:pPr>
            <a:r>
              <a:rPr sz="1500" kern="0" spc="80" dirty="0">
                <a:solidFill>
                  <a:srgbClr val="FF0000">
                    <a:alpha val="100000"/>
                  </a:srgbClr>
                </a:solidFill>
                <a:latin typeface="Microsoft YaHei"/>
                <a:ea typeface="Microsoft YaHei"/>
                <a:cs typeface="Microsoft YaHei"/>
              </a:rPr>
              <a:t>a</a:t>
            </a:r>
            <a:r>
              <a:rPr sz="1500" kern="0" spc="80" dirty="0">
                <a:solidFill>
                  <a:srgbClr val="000000">
                    <a:alpha val="100000"/>
                  </a:srgbClr>
                </a:solidFill>
                <a:latin typeface="Microsoft YaHei"/>
                <a:ea typeface="Microsoft YaHei"/>
                <a:cs typeface="Microsoft YaHei"/>
              </a:rPr>
              <a:t>.闷纸：</a:t>
            </a:r>
            <a:r>
              <a:rPr sz="1500" kern="0" spc="-11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目的为了让纸张有湿度和平整度</a:t>
            </a:r>
            <a:r>
              <a:rPr sz="1500" kern="0" spc="-1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。闷纸的方法是：</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将多张厚纸浸湿，</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然后将一张张</a:t>
            </a:r>
            <a:r>
              <a:rPr sz="1500" kern="0" spc="70" dirty="0">
                <a:solidFill>
                  <a:srgbClr val="000000">
                    <a:alpha val="100000"/>
                  </a:srgbClr>
                </a:solidFill>
                <a:latin typeface="Microsoft YaHei"/>
                <a:ea typeface="Microsoft YaHei"/>
                <a:cs typeface="Microsoft YaHei"/>
              </a:rPr>
              <a:t>湿印纸叠压在一起，</a:t>
            </a:r>
            <a:r>
              <a:rPr sz="1500" kern="0" spc="-3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铺</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上一层保护膜</a:t>
            </a:r>
            <a:r>
              <a:rPr sz="1500" kern="0" spc="-1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，在保</a:t>
            </a:r>
            <a:r>
              <a:rPr sz="1500" kern="0" spc="70" dirty="0">
                <a:solidFill>
                  <a:srgbClr val="000000">
                    <a:alpha val="100000"/>
                  </a:srgbClr>
                </a:solidFill>
                <a:latin typeface="Microsoft YaHei"/>
                <a:ea typeface="Microsoft YaHei"/>
                <a:cs typeface="Microsoft YaHei"/>
              </a:rPr>
              <a:t>护膜上喷水最后用厚重平板压住</a:t>
            </a:r>
            <a:r>
              <a:rPr sz="1500" kern="0" spc="-1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。待时长（表2-1-6</a:t>
            </a:r>
            <a:r>
              <a:rPr sz="1500" kern="0" spc="-10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 三至四小时后，</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印纸变得湿润，</a:t>
            </a:r>
            <a:r>
              <a:rPr sz="1500" kern="0" spc="-31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也可   </a:t>
            </a:r>
            <a:r>
              <a:rPr sz="1500" kern="0" spc="80" dirty="0">
                <a:solidFill>
                  <a:srgbClr val="000000">
                    <a:alpha val="100000"/>
                  </a:srgbClr>
                </a:solidFill>
                <a:latin typeface="Microsoft YaHei"/>
                <a:ea typeface="Microsoft YaHei"/>
                <a:cs typeface="Microsoft YaHei"/>
              </a:rPr>
              <a:t>以用打湿的棉布包裹，</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含水均匀，</a:t>
            </a:r>
            <a:r>
              <a:rPr sz="1500" kern="0" spc="-3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便可</a:t>
            </a:r>
            <a:r>
              <a:rPr sz="1500" kern="0" spc="70" dirty="0">
                <a:solidFill>
                  <a:srgbClr val="000000">
                    <a:alpha val="100000"/>
                  </a:srgbClr>
                </a:solidFill>
                <a:latin typeface="Microsoft YaHei"/>
                <a:ea typeface="Microsoft YaHei"/>
                <a:cs typeface="Microsoft YaHei"/>
              </a:rPr>
              <a:t>开印</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44000"/>
              </a:lnSpc>
              <a:tabLst/>
            </a:pPr>
            <a:endParaRPr lang="Arial" altLang="Arial" sz="1000" dirty="0"/>
          </a:p>
          <a:p>
            <a:pPr algn="l" rtl="0" eaLnBrk="0">
              <a:lnSpc>
                <a:spcPct val="145000"/>
              </a:lnSpc>
              <a:tabLst/>
            </a:pPr>
            <a:endParaRPr lang="Arial" altLang="Arial" sz="1000" dirty="0"/>
          </a:p>
          <a:p>
            <a:pPr marL="14604" indent="4444" algn="l" rtl="0" eaLnBrk="0">
              <a:lnSpc>
                <a:spcPct val="121000"/>
              </a:lnSpc>
              <a:spcBef>
                <a:spcPts val="462"/>
              </a:spcBef>
              <a:tabLst/>
            </a:pPr>
            <a:r>
              <a:rPr sz="1500" kern="0" spc="80" dirty="0">
                <a:solidFill>
                  <a:srgbClr val="FF0000">
                    <a:alpha val="100000"/>
                  </a:srgbClr>
                </a:solidFill>
                <a:latin typeface="Microsoft YaHei"/>
                <a:ea typeface="Microsoft YaHei"/>
                <a:cs typeface="Microsoft YaHei"/>
              </a:rPr>
              <a:t>b</a:t>
            </a:r>
            <a:r>
              <a:rPr sz="1500" kern="0" spc="80" dirty="0">
                <a:solidFill>
                  <a:srgbClr val="000000">
                    <a:alpha val="100000"/>
                  </a:srgbClr>
                </a:solidFill>
                <a:latin typeface="Microsoft YaHei"/>
                <a:ea typeface="Microsoft YaHei"/>
                <a:cs typeface="Microsoft YaHei"/>
              </a:rPr>
              <a:t>.湿版：</a:t>
            </a:r>
            <a:r>
              <a:rPr sz="1500" kern="0" spc="-11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目的是避免干版吸去颜色中的水分，</a:t>
            </a:r>
            <a:r>
              <a:rPr sz="1500" kern="0" spc="-3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使画面难以着色或颜色干涩</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。在印刷前要在印版两面</a:t>
            </a:r>
            <a:r>
              <a:rPr sz="1500" kern="0" spc="70" dirty="0">
                <a:solidFill>
                  <a:srgbClr val="000000">
                    <a:alpha val="100000"/>
                  </a:srgbClr>
                </a:solidFill>
                <a:latin typeface="Microsoft YaHei"/>
                <a:ea typeface="Microsoft YaHei"/>
                <a:cs typeface="Microsoft YaHei"/>
              </a:rPr>
              <a:t>刷水，</a:t>
            </a:r>
            <a:r>
              <a:rPr sz="1500" kern="0" spc="-3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使其保有</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一定水分，</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打湿的印版</a:t>
            </a:r>
            <a:r>
              <a:rPr sz="1500" kern="0" spc="80" dirty="0">
                <a:solidFill>
                  <a:srgbClr val="000000">
                    <a:alpha val="100000"/>
                  </a:srgbClr>
                </a:solidFill>
                <a:latin typeface="Microsoft YaHei"/>
                <a:ea typeface="Microsoft YaHei"/>
                <a:cs typeface="Microsoft YaHei"/>
              </a:rPr>
              <a:t>用塑料薄膜包起来，</a:t>
            </a:r>
            <a:r>
              <a:rPr sz="1500" kern="0" spc="-31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等印刷时再打开</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05000"/>
              </a:lnSpc>
              <a:tabLst/>
            </a:pPr>
            <a:endParaRPr lang="Arial" altLang="Arial" sz="1000" dirty="0"/>
          </a:p>
          <a:p>
            <a:pPr algn="l" rtl="0" eaLnBrk="0">
              <a:lnSpc>
                <a:spcPct val="105000"/>
              </a:lnSpc>
              <a:tabLst/>
            </a:pPr>
            <a:endParaRPr lang="Arial" altLang="Arial" sz="1000" dirty="0"/>
          </a:p>
          <a:p>
            <a:pPr marL="12700" indent="1905" algn="l" rtl="0" eaLnBrk="0">
              <a:lnSpc>
                <a:spcPct val="118000"/>
              </a:lnSpc>
              <a:spcBef>
                <a:spcPts val="452"/>
              </a:spcBef>
              <a:tabLst/>
            </a:pPr>
            <a:r>
              <a:rPr sz="1500" kern="0" spc="80" dirty="0">
                <a:solidFill>
                  <a:srgbClr val="FF0000">
                    <a:alpha val="100000"/>
                  </a:srgbClr>
                </a:solidFill>
                <a:latin typeface="Microsoft YaHei"/>
                <a:ea typeface="Microsoft YaHei"/>
                <a:cs typeface="Microsoft YaHei"/>
              </a:rPr>
              <a:t>c</a:t>
            </a:r>
            <a:r>
              <a:rPr sz="1500" kern="0" spc="80" dirty="0">
                <a:solidFill>
                  <a:srgbClr val="000000">
                    <a:alpha val="100000"/>
                  </a:srgbClr>
                </a:solidFill>
                <a:latin typeface="Microsoft YaHei"/>
                <a:ea typeface="Microsoft YaHei"/>
                <a:cs typeface="Microsoft YaHei"/>
              </a:rPr>
              <a:t>.调色：</a:t>
            </a:r>
            <a:r>
              <a:rPr sz="1500" kern="0" spc="-29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根据画面的需要，</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调出恰当颜色，</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稠度稍浓，</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一次调足，</a:t>
            </a:r>
            <a:r>
              <a:rPr sz="1500" kern="0" spc="-3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避免颜色不够导致颜色偏差</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。印刷时再加入清</a:t>
            </a:r>
            <a:r>
              <a:rPr sz="1500" kern="0" spc="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水调到所需程度</a:t>
            </a:r>
            <a:r>
              <a:rPr sz="1500" kern="0" spc="-16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。水印木刻设色（表2-1-7</a:t>
            </a:r>
            <a:r>
              <a:rPr sz="1500" kern="0" spc="-10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）雅致</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、清丽</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、温</a:t>
            </a:r>
            <a:r>
              <a:rPr sz="1500" kern="0" spc="60" dirty="0">
                <a:solidFill>
                  <a:srgbClr val="000000">
                    <a:alpha val="100000"/>
                  </a:srgbClr>
                </a:solidFill>
                <a:latin typeface="Microsoft YaHei"/>
                <a:ea typeface="Microsoft YaHei"/>
                <a:cs typeface="Microsoft YaHei"/>
              </a:rPr>
              <a:t>润</a:t>
            </a:r>
            <a:r>
              <a:rPr sz="1500" kern="0" spc="-14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、含蓄，</a:t>
            </a:r>
            <a:r>
              <a:rPr sz="1500" kern="0" spc="-34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使用鲜艳的颜色往往显得火爆艳俗，</a:t>
            </a:r>
            <a:r>
              <a:rPr sz="1500" kern="0" spc="-33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调</a:t>
            </a:r>
            <a:r>
              <a:rPr sz="1500" kern="0" spc="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色时可适度加入墨色，</a:t>
            </a:r>
            <a:r>
              <a:rPr sz="1500" kern="0" spc="-18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降其火气</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40000"/>
              </a:lnSpc>
              <a:tabLst/>
            </a:pPr>
            <a:endParaRPr lang="Arial" altLang="Arial" sz="1000" dirty="0"/>
          </a:p>
          <a:p>
            <a:pPr algn="l" rtl="0" eaLnBrk="0">
              <a:lnSpc>
                <a:spcPct val="141000"/>
              </a:lnSpc>
              <a:tabLst/>
            </a:pPr>
            <a:endParaRPr lang="Arial" altLang="Arial" sz="1000" dirty="0"/>
          </a:p>
          <a:p>
            <a:pPr algn="l" rtl="0" eaLnBrk="0">
              <a:lnSpc>
                <a:spcPct val="127000"/>
              </a:lnSpc>
              <a:tabLst/>
            </a:pPr>
            <a:endParaRPr lang="Arial" altLang="Arial" sz="300" dirty="0"/>
          </a:p>
          <a:p>
            <a:pPr marL="43180" indent="-27940" algn="l" rtl="0" eaLnBrk="0">
              <a:lnSpc>
                <a:spcPct val="121000"/>
              </a:lnSpc>
              <a:spcBef>
                <a:spcPts val="3"/>
              </a:spcBef>
              <a:tabLst/>
            </a:pPr>
            <a:r>
              <a:rPr sz="1500" kern="0" spc="80" dirty="0">
                <a:solidFill>
                  <a:srgbClr val="FF0000">
                    <a:alpha val="100000"/>
                  </a:srgbClr>
                </a:solidFill>
                <a:latin typeface="Microsoft YaHei"/>
                <a:ea typeface="Microsoft YaHei"/>
                <a:cs typeface="Microsoft YaHei"/>
              </a:rPr>
              <a:t>d</a:t>
            </a:r>
            <a:r>
              <a:rPr sz="1500" kern="0" spc="80" dirty="0">
                <a:solidFill>
                  <a:srgbClr val="000000">
                    <a:alpha val="100000"/>
                  </a:srgbClr>
                </a:solidFill>
                <a:latin typeface="Microsoft YaHei"/>
                <a:ea typeface="Microsoft YaHei"/>
                <a:cs typeface="Microsoft YaHei"/>
              </a:rPr>
              <a:t>.对版标记：</a:t>
            </a:r>
            <a:r>
              <a:rPr sz="1500" kern="0" spc="-31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一种对版方式是在水印木刻版面用油性笔画上标记</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。放在传统的印刷台上印制，</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对版精度相对较高</a:t>
            </a:r>
            <a:r>
              <a:rPr sz="1500" kern="0" spc="7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。另一种对版方式，</a:t>
            </a:r>
            <a:r>
              <a:rPr sz="1500" kern="0" spc="-30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采用现代印刷对版标</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186" name="textbox 186"/>
          <p:cNvSpPr/>
          <p:nvPr/>
        </p:nvSpPr>
        <p:spPr>
          <a:xfrm>
            <a:off x="3802379" y="1007364"/>
            <a:ext cx="3827145" cy="521334"/>
          </a:xfrm>
          <a:prstGeom prst="rect">
            <a:avLst/>
          </a:prstGeom>
          <a:solidFill>
            <a:srgbClr val="0000FF"/>
          </a:solidFill>
        </p:spPr>
        <p:txBody>
          <a:bodyPr vert="horz" wrap="square" lIns="0" tIns="136" rIns="0" bIns="0"/>
          <a:lstStyle/>
          <a:p>
            <a:pPr marL="939800" algn="l" rtl="0" eaLnBrk="0">
              <a:lnSpc>
                <a:spcPts val="3544"/>
              </a:lnSpc>
              <a:spcBef>
                <a:spcPts val="1"/>
              </a:spcBef>
              <a:tabLst/>
            </a:pPr>
            <a:r>
              <a:rPr sz="2500" b="1" kern="0" spc="-130" dirty="0">
                <a:ln w="10151"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2500" b="1" kern="0" spc="-130" dirty="0">
                <a:solidFill>
                  <a:srgbClr val="FFFFFF">
                    <a:alpha val="100000"/>
                  </a:srgbClr>
                </a:solidFill>
                <a:latin typeface="Microsoft YaHei"/>
                <a:ea typeface="Microsoft YaHei"/>
                <a:cs typeface="Microsoft YaHei"/>
              </a:rPr>
              <a:t> </a:t>
            </a:r>
            <a:r>
              <a:rPr sz="2500" b="1" kern="0" spc="-130" dirty="0">
                <a:ln w="10151" cap="flat" cmpd="sng">
                  <a:solidFill>
                    <a:srgbClr val="FFFFFF">
                      <a:alpha val="100000"/>
                    </a:srgbClr>
                  </a:solidFill>
                  <a:prstDash val="solid"/>
                  <a:bevel/>
                </a:ln>
                <a:solidFill>
                  <a:srgbClr val="FFFFFF">
                    <a:alpha val="100000"/>
                  </a:srgbClr>
                </a:solidFill>
                <a:latin typeface="Microsoft YaHei"/>
                <a:ea typeface="Microsoft YaHei"/>
                <a:cs typeface="Microsoft YaHei"/>
              </a:rPr>
              <a:t>1</a:t>
            </a:r>
            <a:r>
              <a:rPr sz="2500" b="1" kern="0" spc="-260" dirty="0">
                <a:solidFill>
                  <a:srgbClr val="FFFFFF">
                    <a:alpha val="100000"/>
                  </a:srgbClr>
                </a:solidFill>
                <a:latin typeface="Microsoft YaHei"/>
                <a:ea typeface="Microsoft YaHei"/>
                <a:cs typeface="Microsoft YaHei"/>
              </a:rPr>
              <a:t> </a:t>
            </a:r>
            <a:r>
              <a:rPr sz="2500" b="1" kern="0" spc="-130" dirty="0">
                <a:ln w="10151"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2500" b="1" kern="0" spc="-570" dirty="0">
                <a:solidFill>
                  <a:srgbClr val="FFFFFF">
                    <a:alpha val="100000"/>
                  </a:srgbClr>
                </a:solidFill>
                <a:latin typeface="Microsoft YaHei"/>
                <a:ea typeface="Microsoft YaHei"/>
                <a:cs typeface="Microsoft YaHei"/>
              </a:rPr>
              <a:t> </a:t>
            </a:r>
            <a:r>
              <a:rPr sz="2500" b="1" kern="0" spc="-130" dirty="0">
                <a:ln w="10151" cap="flat" cmpd="sng">
                  <a:solidFill>
                    <a:srgbClr val="FFFFFF">
                      <a:alpha val="100000"/>
                    </a:srgbClr>
                  </a:solidFill>
                  <a:prstDash val="solid"/>
                  <a:bevel/>
                </a:ln>
                <a:solidFill>
                  <a:srgbClr val="FFFFFF">
                    <a:alpha val="100000"/>
                  </a:srgbClr>
                </a:solidFill>
                <a:latin typeface="Microsoft YaHei"/>
                <a:ea typeface="Microsoft YaHei"/>
                <a:cs typeface="Microsoft YaHei"/>
              </a:rPr>
              <a:t>印前准备</a:t>
            </a:r>
            <a:endParaRPr lang="Microsoft YaHei" altLang="Microsoft YaHei" sz="2500" dirty="0"/>
          </a:p>
        </p:txBody>
      </p:sp>
      <p:sp>
        <p:nvSpPr>
          <p:cNvPr id="188"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190" name="textbox 190"/>
          <p:cNvSpPr/>
          <p:nvPr/>
        </p:nvSpPr>
        <p:spPr>
          <a:xfrm>
            <a:off x="11185976" y="6474041"/>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2" name="table 192"/>
          <p:cNvGraphicFramePr>
            <a:graphicFrameLocks noGrp="1"/>
          </p:cNvGraphicFramePr>
          <p:nvPr/>
        </p:nvGraphicFramePr>
        <p:xfrm>
          <a:off x="574675" y="2440305"/>
          <a:ext cx="11125200" cy="2390775"/>
        </p:xfrm>
        <a:graphic>
          <a:graphicData uri="http://schemas.openxmlformats.org/drawingml/2006/table">
            <a:tbl>
              <a:tblPr/>
              <a:tblGrid>
                <a:gridCol w="3709670"/>
                <a:gridCol w="3702684"/>
                <a:gridCol w="3712844"/>
              </a:tblGrid>
              <a:tr h="779780">
                <a:tc>
                  <a:txBody>
                    <a:bodyPr/>
                    <a:lstStyle/>
                    <a:p>
                      <a:pPr algn="l" rtl="0" eaLnBrk="0">
                        <a:lnSpc>
                          <a:spcPct val="174000"/>
                        </a:lnSpc>
                        <a:tabLst/>
                      </a:pPr>
                      <a:endParaRPr lang="Arial" altLang="Arial" sz="1000" dirty="0"/>
                    </a:p>
                    <a:p>
                      <a:pPr marL="1471930" algn="l" rtl="0" eaLnBrk="0">
                        <a:lnSpc>
                          <a:spcPct val="90000"/>
                        </a:lnSpc>
                        <a:spcBef>
                          <a:spcPts val="3"/>
                        </a:spcBef>
                        <a:tabLst/>
                      </a:pPr>
                      <a:r>
                        <a:rPr sz="1500" kern="0" spc="50" dirty="0">
                          <a:solidFill>
                            <a:srgbClr val="000000">
                              <a:alpha val="100000"/>
                            </a:srgbClr>
                          </a:solidFill>
                          <a:latin typeface="Microsoft YaHei"/>
                          <a:ea typeface="Microsoft YaHei"/>
                          <a:cs typeface="Microsoft YaHei"/>
                        </a:rPr>
                        <a:t>闷纸时间</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4000"/>
                        </a:lnSpc>
                        <a:tabLst/>
                      </a:pPr>
                      <a:endParaRPr lang="Arial" altLang="Arial" sz="1000" dirty="0"/>
                    </a:p>
                    <a:p>
                      <a:pPr algn="l" rtl="0" eaLnBrk="0">
                        <a:lnSpc>
                          <a:spcPct val="6192"/>
                        </a:lnSpc>
                        <a:tabLst/>
                      </a:pPr>
                      <a:endParaRPr lang="Arial" altLang="Arial" sz="100" dirty="0"/>
                    </a:p>
                    <a:p>
                      <a:pPr marL="1654810" algn="l" rtl="0" eaLnBrk="0">
                        <a:lnSpc>
                          <a:spcPct val="90000"/>
                        </a:lnSpc>
                        <a:tabLst/>
                      </a:pPr>
                      <a:r>
                        <a:rPr sz="1500" kern="0" spc="60" dirty="0">
                          <a:solidFill>
                            <a:srgbClr val="000000">
                              <a:alpha val="100000"/>
                            </a:srgbClr>
                          </a:solidFill>
                          <a:latin typeface="Microsoft YaHei"/>
                          <a:ea typeface="Microsoft YaHei"/>
                          <a:cs typeface="Microsoft YaHei"/>
                        </a:rPr>
                        <a:t>效果</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4000"/>
                        </a:lnSpc>
                        <a:tabLst/>
                      </a:pPr>
                      <a:endParaRPr lang="Arial" altLang="Arial" sz="1000" dirty="0"/>
                    </a:p>
                    <a:p>
                      <a:pPr algn="l" rtl="0" eaLnBrk="0">
                        <a:lnSpc>
                          <a:spcPct val="7982"/>
                        </a:lnSpc>
                        <a:tabLst/>
                      </a:pPr>
                      <a:endParaRPr lang="Arial" altLang="Arial" sz="100" dirty="0"/>
                    </a:p>
                    <a:p>
                      <a:pPr marL="1464944" algn="l" rtl="0" eaLnBrk="0">
                        <a:lnSpc>
                          <a:spcPct val="90000"/>
                        </a:lnSpc>
                        <a:tabLst/>
                      </a:pPr>
                      <a:r>
                        <a:rPr sz="1500" kern="0" spc="60" dirty="0">
                          <a:solidFill>
                            <a:srgbClr val="000000">
                              <a:alpha val="100000"/>
                            </a:srgbClr>
                          </a:solidFill>
                          <a:latin typeface="Microsoft YaHei"/>
                          <a:ea typeface="Microsoft YaHei"/>
                          <a:cs typeface="Microsoft YaHei"/>
                        </a:rPr>
                        <a:t>印刷结果</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4065">
                <a:tc>
                  <a:txBody>
                    <a:bodyPr/>
                    <a:lstStyle/>
                    <a:p>
                      <a:pPr algn="l" rtl="0" eaLnBrk="0">
                        <a:lnSpc>
                          <a:spcPct val="171000"/>
                        </a:lnSpc>
                        <a:tabLst/>
                      </a:pPr>
                      <a:endParaRPr lang="Arial" altLang="Arial" sz="1000" dirty="0"/>
                    </a:p>
                    <a:p>
                      <a:pPr marL="1765935" algn="l" rtl="0" eaLnBrk="0">
                        <a:lnSpc>
                          <a:spcPct val="90000"/>
                        </a:lnSpc>
                        <a:tabLst/>
                      </a:pPr>
                      <a:r>
                        <a:rPr sz="1500" kern="0" spc="0" dirty="0">
                          <a:solidFill>
                            <a:srgbClr val="000000">
                              <a:alpha val="100000"/>
                            </a:srgbClr>
                          </a:solidFill>
                          <a:latin typeface="Microsoft YaHei"/>
                          <a:ea typeface="Microsoft YaHei"/>
                          <a:cs typeface="Microsoft YaHei"/>
                        </a:rPr>
                        <a:t>长</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0000"/>
                        </a:lnSpc>
                        <a:tabLst/>
                      </a:pPr>
                      <a:endParaRPr lang="Arial" altLang="Arial" sz="1000" dirty="0"/>
                    </a:p>
                    <a:p>
                      <a:pPr algn="l" rtl="0" eaLnBrk="0">
                        <a:lnSpc>
                          <a:spcPct val="6384"/>
                        </a:lnSpc>
                        <a:tabLst/>
                      </a:pPr>
                      <a:endParaRPr lang="Arial" altLang="Arial" sz="100" dirty="0"/>
                    </a:p>
                    <a:p>
                      <a:pPr marL="1453514" algn="l" rtl="0" eaLnBrk="0">
                        <a:lnSpc>
                          <a:spcPct val="90000"/>
                        </a:lnSpc>
                        <a:tabLst/>
                      </a:pPr>
                      <a:r>
                        <a:rPr sz="1500" kern="0" spc="70" dirty="0">
                          <a:solidFill>
                            <a:srgbClr val="000000">
                              <a:alpha val="100000"/>
                            </a:srgbClr>
                          </a:solidFill>
                          <a:latin typeface="Microsoft YaHei"/>
                          <a:ea typeface="Microsoft YaHei"/>
                          <a:cs typeface="Microsoft YaHei"/>
                        </a:rPr>
                        <a:t>含水量大</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6000"/>
                        </a:lnSpc>
                        <a:tabLst/>
                      </a:pPr>
                      <a:endParaRPr lang="Arial" altLang="Arial" sz="1000" dirty="0"/>
                    </a:p>
                    <a:p>
                      <a:pPr marL="1453514" algn="l" rtl="0" eaLnBrk="0">
                        <a:lnSpc>
                          <a:spcPct val="93000"/>
                        </a:lnSpc>
                        <a:spcBef>
                          <a:spcPts val="3"/>
                        </a:spcBef>
                        <a:tabLst/>
                      </a:pPr>
                      <a:r>
                        <a:rPr sz="1500" kern="0" spc="80" dirty="0">
                          <a:solidFill>
                            <a:srgbClr val="000000">
                              <a:alpha val="100000"/>
                            </a:srgbClr>
                          </a:solidFill>
                          <a:latin typeface="Microsoft YaHei"/>
                          <a:ea typeface="Microsoft YaHei"/>
                          <a:cs typeface="Microsoft YaHei"/>
                        </a:rPr>
                        <a:t>水墨淋漓</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6930">
                <a:tc>
                  <a:txBody>
                    <a:bodyPr/>
                    <a:lstStyle/>
                    <a:p>
                      <a:pPr algn="l" rtl="0" eaLnBrk="0">
                        <a:lnSpc>
                          <a:spcPct val="169000"/>
                        </a:lnSpc>
                        <a:tabLst/>
                      </a:pPr>
                      <a:endParaRPr lang="Arial" altLang="Arial" sz="1000" dirty="0"/>
                    </a:p>
                    <a:p>
                      <a:pPr algn="l" rtl="0" eaLnBrk="0">
                        <a:lnSpc>
                          <a:spcPct val="8028"/>
                        </a:lnSpc>
                        <a:tabLst/>
                      </a:pPr>
                      <a:endParaRPr lang="Arial" altLang="Arial" sz="100" dirty="0"/>
                    </a:p>
                    <a:p>
                      <a:pPr marL="1762760" algn="l" rtl="0" eaLnBrk="0">
                        <a:lnSpc>
                          <a:spcPct val="91000"/>
                        </a:lnSpc>
                        <a:tabLst/>
                      </a:pPr>
                      <a:r>
                        <a:rPr sz="1500" kern="0" spc="30" dirty="0">
                          <a:solidFill>
                            <a:srgbClr val="000000">
                              <a:alpha val="100000"/>
                            </a:srgbClr>
                          </a:solidFill>
                          <a:latin typeface="Microsoft YaHei"/>
                          <a:ea typeface="Microsoft YaHei"/>
                          <a:cs typeface="Microsoft YaHei"/>
                        </a:rPr>
                        <a:t>短</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0000"/>
                        </a:lnSpc>
                        <a:tabLst/>
                      </a:pPr>
                      <a:endParaRPr lang="Arial" altLang="Arial" sz="1000" dirty="0"/>
                    </a:p>
                    <a:p>
                      <a:pPr algn="l" rtl="0" eaLnBrk="0">
                        <a:lnSpc>
                          <a:spcPct val="8090"/>
                        </a:lnSpc>
                        <a:tabLst/>
                      </a:pPr>
                      <a:endParaRPr lang="Arial" altLang="Arial" sz="100" dirty="0"/>
                    </a:p>
                    <a:p>
                      <a:pPr marL="1453514" algn="l" rtl="0" eaLnBrk="0">
                        <a:lnSpc>
                          <a:spcPct val="89000"/>
                        </a:lnSpc>
                        <a:tabLst/>
                      </a:pPr>
                      <a:r>
                        <a:rPr sz="1500" kern="0" spc="70" dirty="0">
                          <a:solidFill>
                            <a:srgbClr val="000000">
                              <a:alpha val="100000"/>
                            </a:srgbClr>
                          </a:solidFill>
                          <a:latin typeface="Microsoft YaHei"/>
                          <a:ea typeface="Microsoft YaHei"/>
                          <a:cs typeface="Microsoft YaHei"/>
                        </a:rPr>
                        <a:t>含水量小</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9000"/>
                        </a:lnSpc>
                        <a:tabLst/>
                      </a:pPr>
                      <a:endParaRPr lang="Arial" altLang="Arial" sz="1000" dirty="0"/>
                    </a:p>
                    <a:p>
                      <a:pPr algn="l" rtl="0" eaLnBrk="0">
                        <a:lnSpc>
                          <a:spcPct val="8788"/>
                        </a:lnSpc>
                        <a:tabLst/>
                      </a:pPr>
                      <a:endParaRPr lang="Arial" altLang="Arial" sz="100" dirty="0"/>
                    </a:p>
                    <a:p>
                      <a:pPr marL="1453514" algn="l" rtl="0" eaLnBrk="0">
                        <a:lnSpc>
                          <a:spcPct val="91000"/>
                        </a:lnSpc>
                        <a:tabLst/>
                      </a:pPr>
                      <a:r>
                        <a:rPr sz="1500" kern="0" spc="80" dirty="0">
                          <a:solidFill>
                            <a:srgbClr val="000000">
                              <a:alpha val="100000"/>
                            </a:srgbClr>
                          </a:solidFill>
                          <a:latin typeface="Microsoft YaHei"/>
                          <a:ea typeface="Microsoft YaHei"/>
                          <a:cs typeface="Microsoft YaHei"/>
                        </a:rPr>
                        <a:t>水分较少</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94" name="textbox 194"/>
          <p:cNvSpPr/>
          <p:nvPr/>
        </p:nvSpPr>
        <p:spPr>
          <a:xfrm>
            <a:off x="682853" y="1708683"/>
            <a:ext cx="1602739" cy="262254"/>
          </a:xfrm>
          <a:prstGeom prst="rect">
            <a:avLst/>
          </a:prstGeom>
        </p:spPr>
        <p:txBody>
          <a:bodyPr vert="horz" wrap="square" lIns="0" tIns="0" rIns="0" bIns="0"/>
          <a:lstStyle/>
          <a:p>
            <a:pPr algn="l" rtl="0" eaLnBrk="0">
              <a:lnSpc>
                <a:spcPct val="87813"/>
              </a:lnSpc>
              <a:tabLst/>
            </a:pPr>
            <a:endParaRPr lang="Arial" altLang="Arial" sz="100" dirty="0"/>
          </a:p>
          <a:p>
            <a:pPr marL="12700" algn="l" rtl="0" eaLnBrk="0">
              <a:lnSpc>
                <a:spcPct val="91000"/>
              </a:lnSpc>
              <a:tabLst/>
            </a:pPr>
            <a:r>
              <a:rPr sz="1700" kern="0" spc="70" dirty="0">
                <a:solidFill>
                  <a:srgbClr val="000000">
                    <a:alpha val="100000"/>
                  </a:srgbClr>
                </a:solidFill>
                <a:latin typeface="Microsoft YaHei"/>
                <a:ea typeface="Microsoft YaHei"/>
                <a:cs typeface="Microsoft YaHei"/>
              </a:rPr>
              <a:t>闷纸实践对比表</a:t>
            </a:r>
            <a:endParaRPr lang="Microsoft YaHei" altLang="Microsoft YaHei" sz="17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6" name="table 196"/>
          <p:cNvGraphicFramePr>
            <a:graphicFrameLocks noGrp="1"/>
          </p:cNvGraphicFramePr>
          <p:nvPr/>
        </p:nvGraphicFramePr>
        <p:xfrm>
          <a:off x="613409" y="2625725"/>
          <a:ext cx="11231879" cy="2084704"/>
        </p:xfrm>
        <a:graphic>
          <a:graphicData uri="http://schemas.openxmlformats.org/drawingml/2006/table">
            <a:tbl>
              <a:tblPr/>
              <a:tblGrid>
                <a:gridCol w="3745865"/>
                <a:gridCol w="3738244"/>
                <a:gridCol w="3747770"/>
              </a:tblGrid>
              <a:tr h="588644">
                <a:tc>
                  <a:txBody>
                    <a:bodyPr/>
                    <a:lstStyle/>
                    <a:p>
                      <a:pPr algn="l" rtl="0" eaLnBrk="0">
                        <a:lnSpc>
                          <a:spcPct val="173000"/>
                        </a:lnSpc>
                        <a:tabLst/>
                      </a:pPr>
                      <a:endParaRPr lang="Arial" altLang="Arial" sz="1000" dirty="0"/>
                    </a:p>
                    <a:p>
                      <a:pPr algn="l" rtl="0" eaLnBrk="0">
                        <a:lnSpc>
                          <a:spcPct val="6458"/>
                        </a:lnSpc>
                        <a:tabLst/>
                      </a:pPr>
                      <a:endParaRPr lang="Arial" altLang="Arial" sz="100" dirty="0"/>
                    </a:p>
                    <a:p>
                      <a:pPr marL="1679575" algn="l" rtl="0" eaLnBrk="0">
                        <a:lnSpc>
                          <a:spcPct val="90000"/>
                        </a:lnSpc>
                        <a:tabLst/>
                      </a:pPr>
                      <a:r>
                        <a:rPr sz="1500" kern="0" spc="60" dirty="0">
                          <a:solidFill>
                            <a:srgbClr val="000000">
                              <a:alpha val="100000"/>
                            </a:srgbClr>
                          </a:solidFill>
                          <a:latin typeface="Microsoft YaHei"/>
                          <a:ea typeface="Microsoft YaHei"/>
                          <a:cs typeface="Microsoft YaHei"/>
                        </a:rPr>
                        <a:t>名称</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4000"/>
                        </a:lnSpc>
                        <a:tabLst/>
                      </a:pPr>
                      <a:endParaRPr lang="Arial" altLang="Arial" sz="1000" dirty="0"/>
                    </a:p>
                    <a:p>
                      <a:pPr algn="l" rtl="0" eaLnBrk="0">
                        <a:lnSpc>
                          <a:spcPct val="7577"/>
                        </a:lnSpc>
                        <a:tabLst/>
                      </a:pPr>
                      <a:endParaRPr lang="Arial" altLang="Arial" sz="100" dirty="0"/>
                    </a:p>
                    <a:p>
                      <a:pPr marL="1670685" algn="l" rtl="0" eaLnBrk="0">
                        <a:lnSpc>
                          <a:spcPct val="89000"/>
                        </a:lnSpc>
                        <a:tabLst/>
                      </a:pPr>
                      <a:r>
                        <a:rPr sz="1500" kern="0" spc="70" dirty="0">
                          <a:solidFill>
                            <a:srgbClr val="000000">
                              <a:alpha val="100000"/>
                            </a:srgbClr>
                          </a:solidFill>
                          <a:latin typeface="Microsoft YaHei"/>
                          <a:ea typeface="Microsoft YaHei"/>
                          <a:cs typeface="Microsoft YaHei"/>
                        </a:rPr>
                        <a:t>特性</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4000"/>
                        </a:lnSpc>
                        <a:tabLst/>
                      </a:pPr>
                      <a:endParaRPr lang="Arial" altLang="Arial" sz="1000" dirty="0"/>
                    </a:p>
                    <a:p>
                      <a:pPr algn="l" rtl="0" eaLnBrk="0">
                        <a:lnSpc>
                          <a:spcPct val="6197"/>
                        </a:lnSpc>
                        <a:tabLst/>
                      </a:pPr>
                      <a:endParaRPr lang="Arial" altLang="Arial" sz="100" dirty="0"/>
                    </a:p>
                    <a:p>
                      <a:pPr marL="1673860" algn="l" rtl="0" eaLnBrk="0">
                        <a:lnSpc>
                          <a:spcPct val="90000"/>
                        </a:lnSpc>
                        <a:tabLst/>
                      </a:pPr>
                      <a:r>
                        <a:rPr sz="1500" kern="0" spc="60" dirty="0">
                          <a:solidFill>
                            <a:srgbClr val="000000">
                              <a:alpha val="100000"/>
                            </a:srgbClr>
                          </a:solidFill>
                          <a:latin typeface="Microsoft YaHei"/>
                          <a:ea typeface="Microsoft YaHei"/>
                          <a:cs typeface="Microsoft YaHei"/>
                        </a:rPr>
                        <a:t>效果</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08050">
                <a:tc>
                  <a:txBody>
                    <a:bodyPr/>
                    <a:lstStyle/>
                    <a:p>
                      <a:pPr algn="l" rtl="0" eaLnBrk="0">
                        <a:lnSpc>
                          <a:spcPct val="166000"/>
                        </a:lnSpc>
                        <a:tabLst/>
                      </a:pPr>
                      <a:endParaRPr lang="Arial" altLang="Arial" sz="1000" dirty="0"/>
                    </a:p>
                    <a:p>
                      <a:pPr algn="l" rtl="0" eaLnBrk="0">
                        <a:lnSpc>
                          <a:spcPct val="8094"/>
                        </a:lnSpc>
                        <a:tabLst/>
                      </a:pPr>
                      <a:endParaRPr lang="Arial" altLang="Arial" sz="100" dirty="0"/>
                    </a:p>
                    <a:p>
                      <a:pPr marL="577850" algn="l" rtl="0" eaLnBrk="0">
                        <a:lnSpc>
                          <a:spcPct val="92000"/>
                        </a:lnSpc>
                        <a:tabLst/>
                      </a:pPr>
                      <a:r>
                        <a:rPr sz="1500" kern="0" spc="40" dirty="0">
                          <a:solidFill>
                            <a:srgbClr val="000000">
                              <a:alpha val="100000"/>
                            </a:srgbClr>
                          </a:solidFill>
                          <a:latin typeface="Microsoft YaHei"/>
                          <a:ea typeface="Microsoft YaHei"/>
                          <a:cs typeface="Microsoft YaHei"/>
                        </a:rPr>
                        <a:t>中国画颜料</a:t>
                      </a:r>
                      <a:r>
                        <a:rPr sz="1500" kern="0" spc="-15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、水彩</a:t>
                      </a:r>
                      <a:r>
                        <a:rPr sz="1500" kern="0" spc="-14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a:t>
                      </a:r>
                      <a:r>
                        <a:rPr sz="1500" kern="0" spc="30" dirty="0">
                          <a:solidFill>
                            <a:srgbClr val="000000">
                              <a:alpha val="100000"/>
                            </a:srgbClr>
                          </a:solidFill>
                          <a:latin typeface="Microsoft YaHei"/>
                          <a:ea typeface="Microsoft YaHei"/>
                          <a:cs typeface="Microsoft YaHei"/>
                        </a:rPr>
                        <a:t>书画墨汁</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8000"/>
                        </a:lnSpc>
                        <a:tabLst/>
                      </a:pPr>
                      <a:endParaRPr lang="Arial" altLang="Arial" sz="1000" dirty="0"/>
                    </a:p>
                    <a:p>
                      <a:pPr marL="250825" algn="l" rtl="0" eaLnBrk="0">
                        <a:lnSpc>
                          <a:spcPct val="98000"/>
                        </a:lnSpc>
                        <a:spcBef>
                          <a:spcPts val="4"/>
                        </a:spcBef>
                        <a:tabLst/>
                      </a:pPr>
                      <a:r>
                        <a:rPr sz="1500" kern="0" spc="70" dirty="0">
                          <a:solidFill>
                            <a:srgbClr val="000000">
                              <a:alpha val="100000"/>
                            </a:srgbClr>
                          </a:solidFill>
                          <a:latin typeface="Microsoft YaHei"/>
                          <a:ea typeface="Microsoft YaHei"/>
                          <a:cs typeface="Microsoft YaHei"/>
                        </a:rPr>
                        <a:t>较为细腻，</a:t>
                      </a:r>
                      <a:r>
                        <a:rPr sz="1500" kern="0" spc="-29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渗化速度快，</a:t>
                      </a:r>
                      <a:r>
                        <a:rPr sz="1500" kern="0" spc="-3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易于晕化</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5000"/>
                        </a:lnSpc>
                        <a:tabLst/>
                      </a:pPr>
                      <a:endParaRPr lang="Arial" altLang="Arial" sz="1000" dirty="0"/>
                    </a:p>
                    <a:p>
                      <a:pPr algn="l" rtl="0" eaLnBrk="0">
                        <a:lnSpc>
                          <a:spcPct val="8655"/>
                        </a:lnSpc>
                        <a:tabLst/>
                      </a:pPr>
                      <a:endParaRPr lang="Arial" altLang="Arial" sz="100" dirty="0"/>
                    </a:p>
                    <a:p>
                      <a:pPr marL="1278889" algn="l" rtl="0" eaLnBrk="0">
                        <a:lnSpc>
                          <a:spcPct val="93000"/>
                        </a:lnSpc>
                        <a:tabLst/>
                      </a:pPr>
                      <a:r>
                        <a:rPr sz="1500" kern="0" spc="70" dirty="0">
                          <a:solidFill>
                            <a:srgbClr val="000000">
                              <a:alpha val="100000"/>
                            </a:srgbClr>
                          </a:solidFill>
                          <a:latin typeface="Microsoft YaHei"/>
                          <a:ea typeface="Microsoft YaHei"/>
                          <a:cs typeface="Microsoft YaHei"/>
                        </a:rPr>
                        <a:t>印刷水气淋漓</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8009">
                <a:tc>
                  <a:txBody>
                    <a:bodyPr/>
                    <a:lstStyle/>
                    <a:p>
                      <a:pPr algn="l" rtl="0" eaLnBrk="0">
                        <a:lnSpc>
                          <a:spcPct val="167000"/>
                        </a:lnSpc>
                        <a:tabLst/>
                      </a:pPr>
                      <a:endParaRPr lang="Arial" altLang="Arial" sz="1000" dirty="0"/>
                    </a:p>
                    <a:p>
                      <a:pPr marL="866139" algn="l" rtl="0" eaLnBrk="0">
                        <a:lnSpc>
                          <a:spcPct val="92000"/>
                        </a:lnSpc>
                        <a:spcBef>
                          <a:spcPts val="2"/>
                        </a:spcBef>
                        <a:tabLst/>
                      </a:pPr>
                      <a:r>
                        <a:rPr sz="1500" kern="0" spc="60" dirty="0">
                          <a:solidFill>
                            <a:srgbClr val="000000">
                              <a:alpha val="100000"/>
                            </a:srgbClr>
                          </a:solidFill>
                          <a:latin typeface="Microsoft YaHei"/>
                          <a:ea typeface="Microsoft YaHei"/>
                          <a:cs typeface="Microsoft YaHei"/>
                        </a:rPr>
                        <a:t>水粉颜料</a:t>
                      </a:r>
                      <a:r>
                        <a:rPr sz="1500" kern="0" spc="-13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、矿物质颜料</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7000"/>
                        </a:lnSpc>
                        <a:tabLst/>
                      </a:pPr>
                      <a:endParaRPr lang="Arial" altLang="Arial" sz="1000" dirty="0"/>
                    </a:p>
                    <a:p>
                      <a:pPr algn="l" rtl="0" eaLnBrk="0">
                        <a:lnSpc>
                          <a:spcPct val="6965"/>
                        </a:lnSpc>
                        <a:tabLst/>
                      </a:pPr>
                      <a:endParaRPr lang="Arial" altLang="Arial" sz="100" dirty="0"/>
                    </a:p>
                    <a:p>
                      <a:pPr marL="1470025" algn="l" rtl="0" eaLnBrk="0">
                        <a:lnSpc>
                          <a:spcPct val="92000"/>
                        </a:lnSpc>
                        <a:tabLst/>
                      </a:pPr>
                      <a:r>
                        <a:rPr sz="1500" kern="0" spc="80" dirty="0">
                          <a:solidFill>
                            <a:srgbClr val="000000">
                              <a:alpha val="100000"/>
                            </a:srgbClr>
                          </a:solidFill>
                          <a:latin typeface="Microsoft YaHei"/>
                          <a:ea typeface="Microsoft YaHei"/>
                          <a:cs typeface="Microsoft YaHei"/>
                        </a:rPr>
                        <a:t>覆盖力强</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7000"/>
                        </a:lnSpc>
                        <a:tabLst/>
                      </a:pPr>
                      <a:endParaRPr lang="Arial" altLang="Arial" sz="1000" dirty="0"/>
                    </a:p>
                    <a:p>
                      <a:pPr algn="l" rtl="0" eaLnBrk="0">
                        <a:lnSpc>
                          <a:spcPct val="7181"/>
                        </a:lnSpc>
                        <a:tabLst/>
                      </a:pPr>
                      <a:endParaRPr lang="Arial" altLang="Arial" sz="100" dirty="0"/>
                    </a:p>
                    <a:p>
                      <a:pPr marL="872489" algn="l" rtl="0" eaLnBrk="0">
                        <a:lnSpc>
                          <a:spcPct val="92000"/>
                        </a:lnSpc>
                        <a:tabLst/>
                      </a:pPr>
                      <a:r>
                        <a:rPr sz="1500" kern="0" spc="50" dirty="0">
                          <a:solidFill>
                            <a:srgbClr val="000000">
                              <a:alpha val="100000"/>
                            </a:srgbClr>
                          </a:solidFill>
                          <a:latin typeface="Microsoft YaHei"/>
                          <a:ea typeface="Microsoft YaHei"/>
                          <a:cs typeface="Microsoft YaHei"/>
                        </a:rPr>
                        <a:t>印刷明晰</a:t>
                      </a:r>
                      <a:r>
                        <a:rPr sz="1500" kern="0" spc="-12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、实在的形块</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98" name="textbox 198"/>
          <p:cNvSpPr/>
          <p:nvPr/>
        </p:nvSpPr>
        <p:spPr>
          <a:xfrm>
            <a:off x="577900" y="1999462"/>
            <a:ext cx="1619250" cy="262890"/>
          </a:xfrm>
          <a:prstGeom prst="rect">
            <a:avLst/>
          </a:prstGeom>
        </p:spPr>
        <p:txBody>
          <a:bodyPr vert="horz" wrap="square" lIns="0" tIns="0" rIns="0" bIns="0"/>
          <a:lstStyle/>
          <a:p>
            <a:pPr algn="l" rtl="0" eaLnBrk="0">
              <a:lnSpc>
                <a:spcPct val="77044"/>
              </a:lnSpc>
              <a:tabLst/>
            </a:pPr>
            <a:endParaRPr lang="Arial" altLang="Arial" sz="100" dirty="0"/>
          </a:p>
          <a:p>
            <a:pPr marL="12700" algn="l" rtl="0" eaLnBrk="0">
              <a:lnSpc>
                <a:spcPct val="92000"/>
              </a:lnSpc>
              <a:tabLst/>
            </a:pPr>
            <a:r>
              <a:rPr sz="1700" kern="0" spc="90" dirty="0">
                <a:solidFill>
                  <a:srgbClr val="000000">
                    <a:alpha val="100000"/>
                  </a:srgbClr>
                </a:solidFill>
                <a:latin typeface="Microsoft YaHei"/>
                <a:ea typeface="Microsoft YaHei"/>
                <a:cs typeface="Microsoft YaHei"/>
              </a:rPr>
              <a:t>颜料分类对比表</a:t>
            </a:r>
            <a:endParaRPr lang="Microsoft YaHei" altLang="Microsoft YaHei" sz="17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 name="textbox 200"/>
          <p:cNvSpPr/>
          <p:nvPr/>
        </p:nvSpPr>
        <p:spPr>
          <a:xfrm>
            <a:off x="1495759" y="2305655"/>
            <a:ext cx="9772015" cy="1406525"/>
          </a:xfrm>
          <a:prstGeom prst="rect">
            <a:avLst/>
          </a:prstGeom>
        </p:spPr>
        <p:txBody>
          <a:bodyPr vert="horz" wrap="square" lIns="0" tIns="0" rIns="0" bIns="0"/>
          <a:lstStyle/>
          <a:p>
            <a:pPr algn="l" rtl="0" eaLnBrk="0">
              <a:lnSpc>
                <a:spcPct val="70699"/>
              </a:lnSpc>
              <a:tabLst/>
            </a:pPr>
            <a:endParaRPr lang="Arial" altLang="Arial" sz="100" dirty="0"/>
          </a:p>
          <a:p>
            <a:pPr marL="12700" indent="4444" algn="l" rtl="0" eaLnBrk="0">
              <a:lnSpc>
                <a:spcPct val="121000"/>
              </a:lnSpc>
              <a:tabLst/>
            </a:pPr>
            <a:r>
              <a:rPr sz="1500" kern="0" spc="80" dirty="0">
                <a:solidFill>
                  <a:srgbClr val="000000">
                    <a:alpha val="100000"/>
                  </a:srgbClr>
                </a:solidFill>
                <a:latin typeface="Microsoft YaHei"/>
                <a:ea typeface="Microsoft YaHei"/>
                <a:cs typeface="Microsoft YaHei"/>
              </a:rPr>
              <a:t>首先</a:t>
            </a:r>
            <a:r>
              <a:rPr sz="1500" kern="0" spc="-1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，在印刷台上标注清楚印版位置，</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用油泥将印版固定好，</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然后用笔刷取色涂刷于版面</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。笔刷上的颜色</a:t>
            </a:r>
            <a:r>
              <a:rPr sz="1500" kern="0" spc="70" dirty="0">
                <a:solidFill>
                  <a:srgbClr val="000000">
                    <a:alpha val="100000"/>
                  </a:srgbClr>
                </a:solidFill>
                <a:latin typeface="Microsoft YaHei"/>
                <a:ea typeface="Microsoft YaHei"/>
                <a:cs typeface="Microsoft YaHei"/>
              </a:rPr>
              <a:t>和水</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分宜少，</a:t>
            </a:r>
            <a:r>
              <a:rPr sz="1500" kern="0" spc="-31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版面不能有积水或无水分</a:t>
            </a:r>
            <a:r>
              <a:rPr sz="1500" kern="0" spc="-1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。再将印纸展平于版面上</a:t>
            </a:r>
            <a:r>
              <a:rPr sz="1500" kern="0" spc="-1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，在纸背覆盖一层薄厚适当的干纸，</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用棕擦或马莲</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往返摩擦压印</a:t>
            </a:r>
            <a:r>
              <a:rPr sz="1500" kern="0" spc="-16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。最后掀开印</a:t>
            </a:r>
            <a:r>
              <a:rPr sz="1500" kern="0" spc="80" dirty="0">
                <a:solidFill>
                  <a:srgbClr val="000000">
                    <a:alpha val="100000"/>
                  </a:srgbClr>
                </a:solidFill>
                <a:latin typeface="Microsoft YaHei"/>
                <a:ea typeface="Microsoft YaHei"/>
                <a:cs typeface="Microsoft YaHei"/>
              </a:rPr>
              <a:t>纸一角，</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切记不要将纸全部掀开，</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观察印纸吸色程度，</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如果未达到所需效果，</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接着</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补刷色，</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还原纸印刷原</a:t>
            </a:r>
            <a:r>
              <a:rPr sz="1500" kern="0" spc="80" dirty="0">
                <a:solidFill>
                  <a:srgbClr val="000000">
                    <a:alpha val="100000"/>
                  </a:srgbClr>
                </a:solidFill>
                <a:latin typeface="Microsoft YaHei"/>
                <a:ea typeface="Microsoft YaHei"/>
                <a:cs typeface="Microsoft YaHei"/>
              </a:rPr>
              <a:t>样，</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压印直至颜色印足</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。这样反复压住印好的一半，</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揭开另一半上色印刷，</a:t>
            </a:r>
            <a:r>
              <a:rPr sz="1500" kern="0" spc="-31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直至印刷效</a:t>
            </a:r>
            <a:r>
              <a:rPr sz="1500" kern="0" spc="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果最佳</a:t>
            </a:r>
            <a:r>
              <a:rPr sz="1500" kern="0" spc="-23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202" name="textbox 202"/>
          <p:cNvSpPr/>
          <p:nvPr/>
        </p:nvSpPr>
        <p:spPr>
          <a:xfrm>
            <a:off x="1495327" y="4544638"/>
            <a:ext cx="9772015" cy="542925"/>
          </a:xfrm>
          <a:prstGeom prst="rect">
            <a:avLst/>
          </a:prstGeom>
        </p:spPr>
        <p:txBody>
          <a:bodyPr vert="horz" wrap="square" lIns="0" tIns="0" rIns="0" bIns="0"/>
          <a:lstStyle/>
          <a:p>
            <a:pPr algn="l" rtl="0" eaLnBrk="0">
              <a:lnSpc>
                <a:spcPct val="86784"/>
              </a:lnSpc>
              <a:tabLst/>
            </a:pPr>
            <a:endParaRPr lang="Arial" altLang="Arial" sz="100" dirty="0"/>
          </a:p>
          <a:p>
            <a:pPr marL="12700" indent="635" algn="l" rtl="0" eaLnBrk="0">
              <a:lnSpc>
                <a:spcPct val="113000"/>
              </a:lnSpc>
              <a:tabLst/>
            </a:pPr>
            <a:r>
              <a:rPr sz="1500" kern="0" spc="90" dirty="0">
                <a:solidFill>
                  <a:srgbClr val="000000">
                    <a:alpha val="100000"/>
                  </a:srgbClr>
                </a:solidFill>
                <a:latin typeface="Microsoft YaHei"/>
                <a:ea typeface="Microsoft YaHei"/>
                <a:cs typeface="Microsoft YaHei"/>
              </a:rPr>
              <a:t>如果是套色水印木刻印刷，</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那么印刷完成第一块木版之后</a:t>
            </a:r>
            <a:r>
              <a:rPr sz="1500" kern="0" spc="-1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，依照对版标记</a:t>
            </a:r>
            <a:r>
              <a:rPr sz="1500" kern="0" spc="80" dirty="0">
                <a:solidFill>
                  <a:srgbClr val="000000">
                    <a:alpha val="100000"/>
                  </a:srgbClr>
                </a:solidFill>
                <a:latin typeface="Microsoft YaHei"/>
                <a:ea typeface="Microsoft YaHei"/>
                <a:cs typeface="Microsoft YaHei"/>
              </a:rPr>
              <a:t>和印刷台的标记，</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迅速取下第一块木</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版的同时换上接下来要印刷的木版，</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有几块套色木版就重复几次以上印刷和换版步骤，</a:t>
            </a:r>
            <a:r>
              <a:rPr sz="1500" kern="0" spc="-31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直至印刷完成</a:t>
            </a:r>
            <a:r>
              <a:rPr sz="1500" kern="0" spc="-2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204" name="textbox 204"/>
          <p:cNvSpPr/>
          <p:nvPr/>
        </p:nvSpPr>
        <p:spPr>
          <a:xfrm>
            <a:off x="3765803" y="1322460"/>
            <a:ext cx="3828415" cy="521969"/>
          </a:xfrm>
          <a:prstGeom prst="rect">
            <a:avLst/>
          </a:prstGeom>
          <a:solidFill>
            <a:srgbClr val="0000FF"/>
          </a:solidFill>
        </p:spPr>
        <p:txBody>
          <a:bodyPr vert="horz" wrap="square" lIns="0" tIns="0" rIns="0" bIns="0"/>
          <a:lstStyle/>
          <a:p>
            <a:pPr marL="405765" algn="l" rtl="0" eaLnBrk="0">
              <a:lnSpc>
                <a:spcPts val="3544"/>
              </a:lnSpc>
              <a:tabLst/>
            </a:pPr>
            <a:r>
              <a:rPr sz="2700" b="1" kern="0" spc="-170" dirty="0">
                <a:ln w="10151"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2700" b="1" kern="0" spc="-170" dirty="0">
                <a:solidFill>
                  <a:srgbClr val="FFFFFF">
                    <a:alpha val="100000"/>
                  </a:srgbClr>
                </a:solidFill>
                <a:latin typeface="Microsoft YaHei"/>
                <a:ea typeface="Microsoft YaHei"/>
                <a:cs typeface="Microsoft YaHei"/>
              </a:rPr>
              <a:t> </a:t>
            </a:r>
            <a:r>
              <a:rPr sz="2700" b="1" kern="0" spc="-170" dirty="0">
                <a:ln w="10151" cap="flat" cmpd="sng">
                  <a:solidFill>
                    <a:srgbClr val="FFFFFF">
                      <a:alpha val="100000"/>
                    </a:srgbClr>
                  </a:solidFill>
                  <a:prstDash val="solid"/>
                  <a:bevel/>
                </a:ln>
                <a:solidFill>
                  <a:srgbClr val="FFFFFF">
                    <a:alpha val="100000"/>
                  </a:srgbClr>
                </a:solidFill>
                <a:latin typeface="Microsoft YaHei"/>
                <a:ea typeface="Microsoft YaHei"/>
                <a:cs typeface="Microsoft YaHei"/>
              </a:rPr>
              <a:t>2</a:t>
            </a:r>
            <a:r>
              <a:rPr sz="2700" b="1" kern="0" spc="-350" dirty="0">
                <a:solidFill>
                  <a:srgbClr val="FFFFFF">
                    <a:alpha val="100000"/>
                  </a:srgbClr>
                </a:solidFill>
                <a:latin typeface="Microsoft YaHei"/>
                <a:ea typeface="Microsoft YaHei"/>
                <a:cs typeface="Microsoft YaHei"/>
              </a:rPr>
              <a:t> </a:t>
            </a:r>
            <a:r>
              <a:rPr sz="2700" b="1" kern="0" spc="-170" dirty="0">
                <a:ln w="10151" cap="flat" cmpd="sng">
                  <a:solidFill>
                    <a:srgbClr val="FFFFFF">
                      <a:alpha val="100000"/>
                    </a:srgbClr>
                  </a:solidFill>
                  <a:prstDash val="solid"/>
                  <a:bevel/>
                </a:ln>
                <a:solidFill>
                  <a:srgbClr val="FFFFFF">
                    <a:alpha val="100000"/>
                  </a:srgbClr>
                </a:solidFill>
                <a:latin typeface="Microsoft YaHei"/>
                <a:ea typeface="Microsoft YaHei"/>
                <a:cs typeface="Microsoft YaHei"/>
              </a:rPr>
              <a:t>）水印木刻的</a:t>
            </a:r>
            <a:r>
              <a:rPr sz="2700" b="1" kern="0" spc="-180" dirty="0">
                <a:ln w="10151" cap="flat" cmpd="sng">
                  <a:solidFill>
                    <a:srgbClr val="FFFFFF">
                      <a:alpha val="100000"/>
                    </a:srgbClr>
                  </a:solidFill>
                  <a:prstDash val="solid"/>
                  <a:bevel/>
                </a:ln>
                <a:solidFill>
                  <a:srgbClr val="FFFFFF">
                    <a:alpha val="100000"/>
                  </a:srgbClr>
                </a:solidFill>
                <a:latin typeface="Microsoft YaHei"/>
                <a:ea typeface="Microsoft YaHei"/>
                <a:cs typeface="Microsoft YaHei"/>
              </a:rPr>
              <a:t>印刷</a:t>
            </a:r>
            <a:endParaRPr lang="Microsoft YaHei" altLang="Microsoft YaHei" sz="2700" dirty="0"/>
          </a:p>
        </p:txBody>
      </p:sp>
      <p:sp>
        <p:nvSpPr>
          <p:cNvPr id="206"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208" name="textbox 208"/>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 name="textbox 210"/>
          <p:cNvSpPr/>
          <p:nvPr/>
        </p:nvSpPr>
        <p:spPr>
          <a:xfrm>
            <a:off x="4315066" y="2974711"/>
            <a:ext cx="3549650" cy="1450339"/>
          </a:xfrm>
          <a:prstGeom prst="rect">
            <a:avLst/>
          </a:prstGeom>
        </p:spPr>
        <p:txBody>
          <a:bodyPr vert="horz" wrap="square" lIns="0" tIns="0" rIns="0" bIns="0"/>
          <a:lstStyle/>
          <a:p>
            <a:pPr algn="l" rtl="0" eaLnBrk="0">
              <a:lnSpc>
                <a:spcPct val="80707"/>
              </a:lnSpc>
              <a:tabLst/>
            </a:pPr>
            <a:endParaRPr lang="Arial" altLang="Arial" sz="100" dirty="0"/>
          </a:p>
          <a:p>
            <a:pPr marL="800734" algn="l" rtl="0" eaLnBrk="0">
              <a:lnSpc>
                <a:spcPct val="78000"/>
              </a:lnSpc>
              <a:tabLst/>
            </a:pPr>
            <a:r>
              <a:rPr sz="2000" kern="0" spc="-60" dirty="0">
                <a:ln w="7282" cap="flat" cmpd="sng">
                  <a:solidFill>
                    <a:srgbClr val="808080">
                      <a:alpha val="100000"/>
                    </a:srgbClr>
                  </a:solidFill>
                  <a:prstDash val="solid"/>
                  <a:bevel/>
                </a:ln>
                <a:solidFill>
                  <a:srgbClr val="808080">
                    <a:alpha val="100000"/>
                  </a:srgbClr>
                </a:solidFill>
                <a:latin typeface="Microsoft YaHei"/>
                <a:ea typeface="Microsoft YaHei"/>
                <a:cs typeface="Microsoft YaHei"/>
              </a:rPr>
              <a:t>一</a:t>
            </a:r>
            <a:r>
              <a:rPr sz="2000" kern="0" spc="-170" dirty="0">
                <a:solidFill>
                  <a:srgbClr val="808080">
                    <a:alpha val="100000"/>
                  </a:srgbClr>
                </a:solidFill>
                <a:latin typeface="Microsoft YaHei"/>
                <a:ea typeface="Microsoft YaHei"/>
                <a:cs typeface="Microsoft YaHei"/>
              </a:rPr>
              <a:t> </a:t>
            </a:r>
            <a:r>
              <a:rPr sz="2000" kern="0" spc="-60" dirty="0">
                <a:ln w="7282" cap="flat" cmpd="sng">
                  <a:solidFill>
                    <a:srgbClr val="808080">
                      <a:alpha val="100000"/>
                    </a:srgbClr>
                  </a:solidFill>
                  <a:prstDash val="solid"/>
                  <a:bevel/>
                </a:ln>
                <a:solidFill>
                  <a:srgbClr val="808080">
                    <a:alpha val="100000"/>
                  </a:srgbClr>
                </a:solidFill>
                <a:latin typeface="Microsoft YaHei"/>
                <a:ea typeface="Microsoft YaHei"/>
                <a:cs typeface="Microsoft YaHei"/>
              </a:rPr>
              <a:t>、凸版版画概述</a:t>
            </a:r>
            <a:endParaRPr lang="Microsoft YaHei" altLang="Microsoft YaHei" sz="2000" dirty="0"/>
          </a:p>
          <a:p>
            <a:pPr marL="803275" algn="l" rtl="0" eaLnBrk="0">
              <a:lnSpc>
                <a:spcPts val="3360"/>
              </a:lnSpc>
              <a:tabLst/>
            </a:pPr>
            <a:r>
              <a:rPr sz="2000" kern="0" spc="-50" dirty="0">
                <a:ln w="7282" cap="flat" cmpd="sng">
                  <a:solidFill>
                    <a:srgbClr val="808080">
                      <a:alpha val="100000"/>
                    </a:srgbClr>
                  </a:solidFill>
                  <a:prstDash val="solid"/>
                  <a:bevel/>
                </a:ln>
                <a:solidFill>
                  <a:srgbClr val="808080">
                    <a:alpha val="100000"/>
                  </a:srgbClr>
                </a:solidFill>
                <a:latin typeface="Microsoft YaHei"/>
                <a:ea typeface="Microsoft YaHei"/>
                <a:cs typeface="Microsoft YaHei"/>
              </a:rPr>
              <a:t>二</a:t>
            </a:r>
            <a:r>
              <a:rPr sz="2000" kern="0" spc="-270" dirty="0">
                <a:solidFill>
                  <a:srgbClr val="808080">
                    <a:alpha val="100000"/>
                  </a:srgbClr>
                </a:solidFill>
                <a:latin typeface="Microsoft YaHei"/>
                <a:ea typeface="Microsoft YaHei"/>
                <a:cs typeface="Microsoft YaHei"/>
              </a:rPr>
              <a:t> </a:t>
            </a:r>
            <a:r>
              <a:rPr sz="2000" kern="0" spc="-50" dirty="0">
                <a:ln w="7282" cap="flat" cmpd="sng">
                  <a:solidFill>
                    <a:srgbClr val="808080">
                      <a:alpha val="100000"/>
                    </a:srgbClr>
                  </a:solidFill>
                  <a:prstDash val="solid"/>
                  <a:bevel/>
                </a:ln>
                <a:solidFill>
                  <a:srgbClr val="808080">
                    <a:alpha val="100000"/>
                  </a:srgbClr>
                </a:solidFill>
                <a:latin typeface="Microsoft YaHei"/>
                <a:ea typeface="Microsoft YaHei"/>
                <a:cs typeface="Microsoft YaHei"/>
              </a:rPr>
              <a:t>、传统水印版画</a:t>
            </a:r>
            <a:endParaRPr lang="Microsoft YaHei" altLang="Microsoft YaHei" sz="2000" dirty="0"/>
          </a:p>
          <a:p>
            <a:pPr algn="l" rtl="0" eaLnBrk="0">
              <a:lnSpc>
                <a:spcPct val="104000"/>
              </a:lnSpc>
              <a:tabLst/>
            </a:pPr>
            <a:endParaRPr lang="Arial" altLang="Arial" sz="1800" dirty="0"/>
          </a:p>
          <a:p>
            <a:pPr marL="416559" algn="l" rtl="0" eaLnBrk="0">
              <a:lnSpc>
                <a:spcPct val="89000"/>
              </a:lnSpc>
              <a:spcBef>
                <a:spcPts val="3"/>
              </a:spcBef>
              <a:tabLst>
                <a:tab pos="814069" algn="l"/>
              </a:tabLst>
            </a:pPr>
            <a:r>
              <a:rPr sz="3500" kern="0" spc="0" dirty="0">
                <a:solidFill>
                  <a:srgbClr val="0000FF">
                    <a:alpha val="100000"/>
                  </a:srgbClr>
                </a:solidFill>
                <a:latin typeface="Microsoft YaHei"/>
                <a:ea typeface="Microsoft YaHei"/>
                <a:cs typeface="Microsoft YaHei"/>
              </a:rPr>
              <a:t>	</a:t>
            </a:r>
            <a:r>
              <a:rPr sz="3500" kern="0" spc="-50" dirty="0">
                <a:ln w="13075" cap="flat" cmpd="sng">
                  <a:solidFill>
                    <a:srgbClr val="0000FF">
                      <a:alpha val="100000"/>
                    </a:srgbClr>
                  </a:solidFill>
                  <a:prstDash val="solid"/>
                  <a:bevel/>
                </a:ln>
                <a:solidFill>
                  <a:srgbClr val="0000FF">
                    <a:alpha val="100000"/>
                  </a:srgbClr>
                </a:solidFill>
                <a:latin typeface="Microsoft YaHei"/>
                <a:ea typeface="Microsoft YaHei"/>
                <a:cs typeface="Microsoft YaHei"/>
              </a:rPr>
              <a:t>三</a:t>
            </a:r>
            <a:r>
              <a:rPr sz="3500" kern="0" spc="-320" dirty="0">
                <a:solidFill>
                  <a:srgbClr val="0000FF">
                    <a:alpha val="100000"/>
                  </a:srgbClr>
                </a:solidFill>
                <a:latin typeface="Microsoft YaHei"/>
                <a:ea typeface="Microsoft YaHei"/>
                <a:cs typeface="Microsoft YaHei"/>
              </a:rPr>
              <a:t> </a:t>
            </a:r>
            <a:r>
              <a:rPr sz="3500" kern="0" spc="-50" dirty="0">
                <a:ln w="13075" cap="flat" cmpd="sng">
                  <a:solidFill>
                    <a:srgbClr val="0000FF">
                      <a:alpha val="100000"/>
                    </a:srgbClr>
                  </a:solidFill>
                  <a:prstDash val="solid"/>
                  <a:bevel/>
                </a:ln>
                <a:solidFill>
                  <a:srgbClr val="0000FF">
                    <a:alpha val="100000"/>
                  </a:srgbClr>
                </a:solidFill>
                <a:latin typeface="Microsoft YaHei"/>
                <a:ea typeface="Microsoft YaHei"/>
                <a:cs typeface="Microsoft YaHei"/>
              </a:rPr>
              <a:t>、油印版画</a:t>
            </a:r>
            <a:endParaRPr lang="Microsoft YaHei" altLang="Microsoft YaHei" sz="3500" dirty="0"/>
          </a:p>
        </p:txBody>
      </p:sp>
      <p:sp>
        <p:nvSpPr>
          <p:cNvPr id="212" name="path"/>
          <p:cNvSpPr/>
          <p:nvPr/>
        </p:nvSpPr>
        <p:spPr>
          <a:xfrm>
            <a:off x="4327766" y="3916768"/>
            <a:ext cx="404329" cy="404330"/>
          </a:xfrm>
          <a:custGeom>
            <a:avLst/>
            <a:gdLst/>
            <a:ahLst/>
            <a:cxnLst/>
            <a:rect l="0" t="0" r="0" b="0"/>
            <a:pathLst>
              <a:path w="636" h="636">
                <a:moveTo>
                  <a:pt x="0" y="319"/>
                </a:moveTo>
                <a:cubicBezTo>
                  <a:pt x="0" y="142"/>
                  <a:pt x="142" y="0"/>
                  <a:pt x="318" y="0"/>
                </a:cubicBezTo>
                <a:cubicBezTo>
                  <a:pt x="494" y="0"/>
                  <a:pt x="636" y="142"/>
                  <a:pt x="636" y="318"/>
                </a:cubicBezTo>
                <a:cubicBezTo>
                  <a:pt x="636" y="494"/>
                  <a:pt x="494" y="636"/>
                  <a:pt x="318" y="636"/>
                </a:cubicBezTo>
                <a:cubicBezTo>
                  <a:pt x="142" y="636"/>
                  <a:pt x="0" y="494"/>
                  <a:pt x="0" y="319"/>
                </a:cubicBezTo>
              </a:path>
            </a:pathLst>
          </a:custGeom>
          <a:solidFill>
            <a:srgbClr val="FF0000">
              <a:alpha val="100000"/>
            </a:srgbClr>
          </a:solidFill>
          <a:ln cap="flat">
            <a:noFill/>
            <a:prstDash val="solid"/>
            <a:miter lim="0"/>
          </a:ln>
        </p:spPr>
        <p:txBody>
          <a:bodyPr rtlCol="0"/>
          <a:lstStyle/>
          <a:p>
            <a:pPr algn="ctr"/>
            <a:endParaRPr lang="zh-CN" alt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 name="textbox 214"/>
          <p:cNvSpPr/>
          <p:nvPr/>
        </p:nvSpPr>
        <p:spPr>
          <a:xfrm>
            <a:off x="4515942" y="2832430"/>
            <a:ext cx="2953385" cy="3290570"/>
          </a:xfrm>
          <a:prstGeom prst="rect">
            <a:avLst/>
          </a:prstGeom>
        </p:spPr>
        <p:txBody>
          <a:bodyPr vert="horz" wrap="square" lIns="0" tIns="0" rIns="0" bIns="0"/>
          <a:lstStyle/>
          <a:p>
            <a:pPr algn="l" rtl="0" eaLnBrk="0">
              <a:lnSpc>
                <a:spcPct val="81533"/>
              </a:lnSpc>
              <a:tabLst/>
            </a:pPr>
            <a:endParaRPr lang="Arial" altLang="Arial" sz="100" dirty="0"/>
          </a:p>
          <a:p>
            <a:pPr marL="32384" algn="l" rtl="0" eaLnBrk="0">
              <a:lnSpc>
                <a:spcPct val="88000"/>
              </a:lnSpc>
              <a:tabLst/>
            </a:pPr>
            <a:r>
              <a:rPr sz="2300" kern="0" spc="5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1，</a:t>
            </a:r>
            <a:r>
              <a:rPr sz="2300" kern="0" spc="-460" dirty="0">
                <a:solidFill>
                  <a:srgbClr val="0000FF">
                    <a:alpha val="100000"/>
                  </a:srgbClr>
                </a:solidFill>
                <a:latin typeface="Microsoft YaHei"/>
                <a:ea typeface="Microsoft YaHei"/>
                <a:cs typeface="Microsoft YaHei"/>
              </a:rPr>
              <a:t> </a:t>
            </a:r>
            <a:r>
              <a:rPr sz="2300" kern="0" spc="5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油印木刻简述</a:t>
            </a:r>
            <a:endParaRPr lang="Microsoft YaHei" altLang="Microsoft YaHei" sz="2300" dirty="0"/>
          </a:p>
          <a:p>
            <a:pPr marL="20320" algn="l" rtl="0" eaLnBrk="0">
              <a:lnSpc>
                <a:spcPts val="3879"/>
              </a:lnSpc>
              <a:tabLst/>
            </a:pPr>
            <a:r>
              <a:rPr sz="2300" kern="0" spc="4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2，</a:t>
            </a:r>
            <a:r>
              <a:rPr sz="2300" kern="0" spc="-500" dirty="0">
                <a:solidFill>
                  <a:srgbClr val="0000FF">
                    <a:alpha val="100000"/>
                  </a:srgbClr>
                </a:solidFill>
                <a:latin typeface="Microsoft YaHei"/>
                <a:ea typeface="Microsoft YaHei"/>
                <a:cs typeface="Microsoft YaHei"/>
              </a:rPr>
              <a:t> </a:t>
            </a:r>
            <a:r>
              <a:rPr sz="2300" kern="0" spc="4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工具，</a:t>
            </a:r>
            <a:r>
              <a:rPr sz="2300" kern="0" spc="-530" dirty="0">
                <a:solidFill>
                  <a:srgbClr val="0000FF">
                    <a:alpha val="100000"/>
                  </a:srgbClr>
                </a:solidFill>
                <a:latin typeface="Microsoft YaHei"/>
                <a:ea typeface="Microsoft YaHei"/>
                <a:cs typeface="Microsoft YaHei"/>
              </a:rPr>
              <a:t> </a:t>
            </a:r>
            <a:r>
              <a:rPr sz="2300" kern="0" spc="4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物料</a:t>
            </a:r>
            <a:endParaRPr lang="Microsoft YaHei" altLang="Microsoft YaHei" sz="2300" dirty="0"/>
          </a:p>
          <a:p>
            <a:pPr marL="17145" algn="l" rtl="0" eaLnBrk="0">
              <a:lnSpc>
                <a:spcPct val="88000"/>
              </a:lnSpc>
              <a:spcBef>
                <a:spcPts val="1451"/>
              </a:spcBef>
              <a:tabLst/>
            </a:pPr>
            <a:r>
              <a:rPr sz="2300" kern="0" spc="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3，</a:t>
            </a:r>
            <a:r>
              <a:rPr sz="2300" kern="0" spc="-430" dirty="0">
                <a:solidFill>
                  <a:srgbClr val="0000FF">
                    <a:alpha val="100000"/>
                  </a:srgbClr>
                </a:solidFill>
                <a:latin typeface="Microsoft YaHei"/>
                <a:ea typeface="Microsoft YaHei"/>
                <a:cs typeface="Microsoft YaHei"/>
              </a:rPr>
              <a:t> </a:t>
            </a:r>
            <a:r>
              <a:rPr sz="2300" kern="0" spc="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单色油印画版</a:t>
            </a:r>
            <a:endParaRPr lang="Microsoft YaHei" altLang="Microsoft YaHei" sz="2300" dirty="0"/>
          </a:p>
          <a:p>
            <a:pPr marL="12700" algn="l" rtl="0" eaLnBrk="0">
              <a:lnSpc>
                <a:spcPts val="3880"/>
              </a:lnSpc>
              <a:tabLst/>
            </a:pPr>
            <a:r>
              <a:rPr sz="2300" kern="0" spc="7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4，</a:t>
            </a:r>
            <a:r>
              <a:rPr sz="2300" kern="0" spc="-470" dirty="0">
                <a:solidFill>
                  <a:srgbClr val="0000FF">
                    <a:alpha val="100000"/>
                  </a:srgbClr>
                </a:solidFill>
                <a:latin typeface="Microsoft YaHei"/>
                <a:ea typeface="Microsoft YaHei"/>
                <a:cs typeface="Microsoft YaHei"/>
              </a:rPr>
              <a:t> </a:t>
            </a:r>
            <a:r>
              <a:rPr sz="2300" kern="0" spc="7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单色油印刻制</a:t>
            </a:r>
            <a:endParaRPr lang="Microsoft YaHei" altLang="Microsoft YaHei" sz="2300" dirty="0"/>
          </a:p>
          <a:p>
            <a:pPr marL="19050" algn="l" rtl="0" eaLnBrk="0">
              <a:lnSpc>
                <a:spcPts val="3879"/>
              </a:lnSpc>
              <a:tabLst/>
            </a:pPr>
            <a:r>
              <a:rPr sz="2300" kern="0" spc="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5，</a:t>
            </a:r>
            <a:r>
              <a:rPr sz="2300" kern="0" spc="-440" dirty="0">
                <a:solidFill>
                  <a:srgbClr val="0000FF">
                    <a:alpha val="100000"/>
                  </a:srgbClr>
                </a:solidFill>
                <a:latin typeface="Microsoft YaHei"/>
                <a:ea typeface="Microsoft YaHei"/>
                <a:cs typeface="Microsoft YaHei"/>
              </a:rPr>
              <a:t> </a:t>
            </a:r>
            <a:r>
              <a:rPr sz="2300" kern="0" spc="6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单色油印印刷</a:t>
            </a:r>
            <a:endParaRPr lang="Microsoft YaHei" altLang="Microsoft YaHei" sz="2300" dirty="0"/>
          </a:p>
          <a:p>
            <a:pPr marL="20320" algn="l" rtl="0" eaLnBrk="0">
              <a:lnSpc>
                <a:spcPct val="88000"/>
              </a:lnSpc>
              <a:spcBef>
                <a:spcPts val="1451"/>
              </a:spcBef>
              <a:tabLst/>
            </a:pPr>
            <a:r>
              <a:rPr sz="2300" kern="0" spc="7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6，</a:t>
            </a:r>
            <a:r>
              <a:rPr sz="2300" kern="0" spc="-460" dirty="0">
                <a:solidFill>
                  <a:srgbClr val="0000FF">
                    <a:alpha val="100000"/>
                  </a:srgbClr>
                </a:solidFill>
                <a:latin typeface="Microsoft YaHei"/>
                <a:ea typeface="Microsoft YaHei"/>
                <a:cs typeface="Microsoft YaHei"/>
              </a:rPr>
              <a:t> </a:t>
            </a:r>
            <a:r>
              <a:rPr sz="2300" kern="0" spc="7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单色油印艺术语言</a:t>
            </a:r>
            <a:endParaRPr lang="Microsoft YaHei" altLang="Microsoft YaHei" sz="2300" dirty="0"/>
          </a:p>
          <a:p>
            <a:pPr marL="19050" algn="l" rtl="0" eaLnBrk="0">
              <a:lnSpc>
                <a:spcPts val="3880"/>
              </a:lnSpc>
              <a:tabLst/>
            </a:pPr>
            <a:r>
              <a:rPr sz="2300" kern="0" spc="7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7，</a:t>
            </a:r>
            <a:r>
              <a:rPr sz="2300" kern="0" spc="-450" dirty="0">
                <a:solidFill>
                  <a:srgbClr val="0000FF">
                    <a:alpha val="100000"/>
                  </a:srgbClr>
                </a:solidFill>
                <a:latin typeface="Microsoft YaHei"/>
                <a:ea typeface="Microsoft YaHei"/>
                <a:cs typeface="Microsoft YaHei"/>
              </a:rPr>
              <a:t> </a:t>
            </a:r>
            <a:r>
              <a:rPr sz="2300" kern="0" spc="7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套色油印印制过程</a:t>
            </a:r>
            <a:endParaRPr lang="Microsoft YaHei" altLang="Microsoft YaHei" sz="2300" dirty="0"/>
          </a:p>
        </p:txBody>
      </p:sp>
      <p:sp>
        <p:nvSpPr>
          <p:cNvPr id="216" name="textbox 216"/>
          <p:cNvSpPr/>
          <p:nvPr/>
        </p:nvSpPr>
        <p:spPr>
          <a:xfrm>
            <a:off x="4355591" y="1879091"/>
            <a:ext cx="3094354" cy="521334"/>
          </a:xfrm>
          <a:prstGeom prst="rect">
            <a:avLst/>
          </a:prstGeom>
          <a:solidFill>
            <a:srgbClr val="0000FF"/>
          </a:solidFill>
        </p:spPr>
        <p:txBody>
          <a:bodyPr vert="horz" wrap="square" lIns="0" tIns="0" rIns="0" bIns="0"/>
          <a:lstStyle/>
          <a:p>
            <a:pPr algn="l" rtl="0" eaLnBrk="0">
              <a:lnSpc>
                <a:spcPct val="121000"/>
              </a:lnSpc>
              <a:tabLst/>
            </a:pPr>
            <a:endParaRPr lang="Arial" altLang="Arial" sz="400" dirty="0"/>
          </a:p>
          <a:p>
            <a:pPr marL="495934" algn="l" rtl="0" eaLnBrk="0">
              <a:lnSpc>
                <a:spcPct val="89000"/>
              </a:lnSpc>
              <a:spcBef>
                <a:spcPts val="1"/>
              </a:spcBef>
              <a:tabLst/>
            </a:pPr>
            <a:r>
              <a:rPr sz="2700" kern="0" spc="-20" dirty="0">
                <a:ln w="10151" cap="flat" cmpd="sng">
                  <a:solidFill>
                    <a:srgbClr val="FFFFFF">
                      <a:alpha val="100000"/>
                    </a:srgbClr>
                  </a:solidFill>
                  <a:prstDash val="solid"/>
                  <a:bevel/>
                </a:ln>
                <a:solidFill>
                  <a:srgbClr val="FFFFFF">
                    <a:alpha val="100000"/>
                  </a:srgbClr>
                </a:solidFill>
                <a:latin typeface="Microsoft YaHei"/>
                <a:ea typeface="Microsoft YaHei"/>
                <a:cs typeface="Microsoft YaHei"/>
              </a:rPr>
              <a:t>三</a:t>
            </a:r>
            <a:r>
              <a:rPr sz="2700" kern="0" spc="-230" dirty="0">
                <a:solidFill>
                  <a:srgbClr val="FFFFFF">
                    <a:alpha val="100000"/>
                  </a:srgbClr>
                </a:solidFill>
                <a:latin typeface="Microsoft YaHei"/>
                <a:ea typeface="Microsoft YaHei"/>
                <a:cs typeface="Microsoft YaHei"/>
              </a:rPr>
              <a:t> </a:t>
            </a:r>
            <a:r>
              <a:rPr sz="2700" kern="0" spc="-20" dirty="0">
                <a:ln w="10151" cap="flat" cmpd="sng">
                  <a:solidFill>
                    <a:srgbClr val="FFFFFF">
                      <a:alpha val="100000"/>
                    </a:srgbClr>
                  </a:solidFill>
                  <a:prstDash val="solid"/>
                  <a:bevel/>
                </a:ln>
                <a:solidFill>
                  <a:srgbClr val="FFFFFF">
                    <a:alpha val="100000"/>
                  </a:srgbClr>
                </a:solidFill>
                <a:latin typeface="Microsoft YaHei"/>
                <a:ea typeface="Microsoft YaHei"/>
                <a:cs typeface="Microsoft YaHei"/>
              </a:rPr>
              <a:t>、油印版画</a:t>
            </a:r>
            <a:endParaRPr lang="Microsoft YaHei" altLang="Microsoft YaHei" sz="2700" dirty="0"/>
          </a:p>
        </p:txBody>
      </p:sp>
      <p:sp>
        <p:nvSpPr>
          <p:cNvPr id="218"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220" name="textbox 220"/>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 name="textbox 222"/>
          <p:cNvSpPr/>
          <p:nvPr/>
        </p:nvSpPr>
        <p:spPr>
          <a:xfrm>
            <a:off x="1122186" y="1110466"/>
            <a:ext cx="9926319" cy="2183129"/>
          </a:xfrm>
          <a:prstGeom prst="rect">
            <a:avLst/>
          </a:prstGeom>
        </p:spPr>
        <p:txBody>
          <a:bodyPr vert="horz" wrap="square" lIns="0" tIns="0" rIns="0" bIns="0"/>
          <a:lstStyle/>
          <a:p>
            <a:pPr algn="l" rtl="0" eaLnBrk="0">
              <a:lnSpc>
                <a:spcPct val="73212"/>
              </a:lnSpc>
              <a:tabLst/>
            </a:pPr>
            <a:endParaRPr lang="Arial" altLang="Arial" sz="100" dirty="0"/>
          </a:p>
          <a:p>
            <a:pPr marL="3613150" algn="l" rtl="0" eaLnBrk="0">
              <a:lnSpc>
                <a:spcPct val="96000"/>
              </a:lnSpc>
              <a:tabLst/>
            </a:pPr>
            <a:r>
              <a:rPr sz="2700" kern="0" spc="5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1，</a:t>
            </a:r>
            <a:r>
              <a:rPr sz="2700" kern="0" spc="-620" dirty="0">
                <a:solidFill>
                  <a:srgbClr val="0000FF">
                    <a:alpha val="100000"/>
                  </a:srgbClr>
                </a:solidFill>
                <a:latin typeface="Microsoft YaHei"/>
                <a:ea typeface="Microsoft YaHei"/>
                <a:cs typeface="Microsoft YaHei"/>
              </a:rPr>
              <a:t> </a:t>
            </a:r>
            <a:r>
              <a:rPr sz="2700" kern="0" spc="5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油印木刻简述</a:t>
            </a:r>
            <a:endParaRPr lang="Microsoft YaHei" altLang="Microsoft YaHei" sz="2700" dirty="0"/>
          </a:p>
          <a:p>
            <a:pPr algn="l" rtl="0" eaLnBrk="0">
              <a:lnSpc>
                <a:spcPct val="110000"/>
              </a:lnSpc>
              <a:tabLst/>
            </a:pPr>
            <a:endParaRPr lang="Arial" altLang="Arial" sz="1000" dirty="0"/>
          </a:p>
          <a:p>
            <a:pPr algn="l" rtl="0" eaLnBrk="0">
              <a:lnSpc>
                <a:spcPct val="110000"/>
              </a:lnSpc>
              <a:tabLst/>
            </a:pPr>
            <a:endParaRPr lang="Arial" altLang="Arial" sz="1000" dirty="0"/>
          </a:p>
          <a:p>
            <a:pPr algn="l" rtl="0" eaLnBrk="0">
              <a:lnSpc>
                <a:spcPct val="110000"/>
              </a:lnSpc>
              <a:tabLst/>
            </a:pPr>
            <a:endParaRPr lang="Arial" altLang="Arial" sz="1000" dirty="0"/>
          </a:p>
          <a:p>
            <a:pPr marL="16509" algn="l" rtl="0" eaLnBrk="0">
              <a:lnSpc>
                <a:spcPct val="80000"/>
              </a:lnSpc>
              <a:spcBef>
                <a:spcPts val="610"/>
              </a:spcBef>
              <a:tabLst/>
            </a:pPr>
            <a:r>
              <a:rPr sz="2000" kern="0" spc="-10" dirty="0">
                <a:solidFill>
                  <a:srgbClr val="000000">
                    <a:alpha val="100000"/>
                  </a:srgbClr>
                </a:solidFill>
                <a:latin typeface="Microsoft YaHei"/>
                <a:ea typeface="Microsoft YaHei"/>
                <a:cs typeface="Microsoft YaHei"/>
              </a:rPr>
              <a:t>油印凸版版画与中国传统木版画印刷技巧和材料应用是截然不同的</a:t>
            </a:r>
            <a:r>
              <a:rPr sz="2000" kern="0" spc="-23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。它主要</a:t>
            </a:r>
            <a:r>
              <a:rPr sz="2000" kern="0" spc="-20" dirty="0">
                <a:solidFill>
                  <a:srgbClr val="000000">
                    <a:alpha val="100000"/>
                  </a:srgbClr>
                </a:solidFill>
                <a:latin typeface="Microsoft YaHei"/>
                <a:ea typeface="Microsoft YaHei"/>
                <a:cs typeface="Microsoft YaHei"/>
              </a:rPr>
              <a:t>以油性材料为</a:t>
            </a:r>
            <a:endParaRPr lang="Microsoft YaHei" altLang="Microsoft YaHei" sz="2000" dirty="0"/>
          </a:p>
          <a:p>
            <a:pPr marL="15240" indent="-2540" algn="l" rtl="0" eaLnBrk="0">
              <a:lnSpc>
                <a:spcPct val="154000"/>
              </a:lnSpc>
              <a:spcBef>
                <a:spcPts val="10"/>
              </a:spcBef>
              <a:tabLst/>
            </a:pPr>
            <a:r>
              <a:rPr sz="2000" kern="0" spc="-10" dirty="0">
                <a:solidFill>
                  <a:srgbClr val="000000">
                    <a:alpha val="100000"/>
                  </a:srgbClr>
                </a:solidFill>
                <a:latin typeface="Microsoft YaHei"/>
                <a:ea typeface="Microsoft YaHei"/>
                <a:cs typeface="Microsoft YaHei"/>
              </a:rPr>
              <a:t>媒介进行制作</a:t>
            </a:r>
            <a:r>
              <a:rPr sz="2000" kern="0" spc="-23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。当代按照色彩呈现分为黑白木刻和套色木刻；按照刻印方式分为绝</a:t>
            </a:r>
            <a:r>
              <a:rPr sz="2000" kern="0" spc="-20" dirty="0">
                <a:solidFill>
                  <a:srgbClr val="000000">
                    <a:alpha val="100000"/>
                  </a:srgbClr>
                </a:solidFill>
                <a:latin typeface="Microsoft YaHei"/>
                <a:ea typeface="Microsoft YaHei"/>
                <a:cs typeface="Microsoft YaHei"/>
              </a:rPr>
              <a:t>版套色</a:t>
            </a:r>
            <a:r>
              <a:rPr sz="2000" kern="0" spc="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木刻和多版套色木刻。</a:t>
            </a:r>
            <a:endParaRPr lang="Microsoft YaHei" altLang="Microsoft YaHei" sz="20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4" name="table 224"/>
          <p:cNvGraphicFramePr>
            <a:graphicFrameLocks noGrp="1"/>
          </p:cNvGraphicFramePr>
          <p:nvPr/>
        </p:nvGraphicFramePr>
        <p:xfrm>
          <a:off x="1430019" y="2075179"/>
          <a:ext cx="9404350" cy="4117340"/>
        </p:xfrm>
        <a:graphic>
          <a:graphicData uri="http://schemas.openxmlformats.org/drawingml/2006/table">
            <a:tbl>
              <a:tblPr/>
              <a:tblGrid>
                <a:gridCol w="2355850"/>
                <a:gridCol w="2346960"/>
                <a:gridCol w="2345689"/>
                <a:gridCol w="2355850"/>
              </a:tblGrid>
              <a:tr h="493394">
                <a:tc>
                  <a:txBody>
                    <a:bodyPr/>
                    <a:lstStyle/>
                    <a:p>
                      <a:pPr algn="l" rtl="0" eaLnBrk="0">
                        <a:lnSpc>
                          <a:spcPct val="174000"/>
                        </a:lnSpc>
                        <a:tabLst/>
                      </a:pPr>
                      <a:endParaRPr lang="Arial" altLang="Arial" sz="1000" dirty="0"/>
                    </a:p>
                    <a:p>
                      <a:pPr algn="l" rtl="0" eaLnBrk="0">
                        <a:lnSpc>
                          <a:spcPct val="6463"/>
                        </a:lnSpc>
                        <a:tabLst/>
                      </a:pPr>
                      <a:endParaRPr lang="Arial" altLang="Arial" sz="100" dirty="0"/>
                    </a:p>
                    <a:p>
                      <a:pPr marL="985519" algn="l" rtl="0" eaLnBrk="0">
                        <a:lnSpc>
                          <a:spcPct val="89000"/>
                        </a:lnSpc>
                        <a:tabLst/>
                      </a:pPr>
                      <a:r>
                        <a:rPr sz="1500" kern="0" spc="60" dirty="0">
                          <a:solidFill>
                            <a:srgbClr val="000000">
                              <a:alpha val="100000"/>
                            </a:srgbClr>
                          </a:solidFill>
                          <a:latin typeface="Microsoft YaHei"/>
                          <a:ea typeface="Microsoft YaHei"/>
                          <a:cs typeface="Microsoft YaHei"/>
                        </a:rPr>
                        <a:t>质地</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3000"/>
                        </a:lnSpc>
                        <a:tabLst/>
                      </a:pPr>
                      <a:endParaRPr lang="Arial" altLang="Arial" sz="1000" dirty="0"/>
                    </a:p>
                    <a:p>
                      <a:pPr algn="l" rtl="0" eaLnBrk="0">
                        <a:lnSpc>
                          <a:spcPct val="7783"/>
                        </a:lnSpc>
                        <a:tabLst/>
                      </a:pPr>
                      <a:endParaRPr lang="Arial" altLang="Arial" sz="100" dirty="0"/>
                    </a:p>
                    <a:p>
                      <a:pPr marL="975360" algn="l" rtl="0" eaLnBrk="0">
                        <a:lnSpc>
                          <a:spcPct val="90000"/>
                        </a:lnSpc>
                        <a:tabLst/>
                      </a:pPr>
                      <a:r>
                        <a:rPr sz="1500" kern="0" spc="70" dirty="0">
                          <a:solidFill>
                            <a:srgbClr val="000000">
                              <a:alpha val="100000"/>
                            </a:srgbClr>
                          </a:solidFill>
                          <a:latin typeface="Microsoft YaHei"/>
                          <a:ea typeface="Microsoft YaHei"/>
                          <a:cs typeface="Microsoft YaHei"/>
                        </a:rPr>
                        <a:t>种名</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5000"/>
                        </a:lnSpc>
                        <a:tabLst/>
                      </a:pPr>
                      <a:endParaRPr lang="Arial" altLang="Arial" sz="1000" dirty="0"/>
                    </a:p>
                    <a:p>
                      <a:pPr marL="974725" algn="l" rtl="0" eaLnBrk="0">
                        <a:lnSpc>
                          <a:spcPct val="90000"/>
                        </a:lnSpc>
                        <a:spcBef>
                          <a:spcPts val="4"/>
                        </a:spcBef>
                        <a:tabLst/>
                      </a:pPr>
                      <a:r>
                        <a:rPr sz="1500" kern="0" spc="70" dirty="0">
                          <a:solidFill>
                            <a:srgbClr val="000000">
                              <a:alpha val="100000"/>
                            </a:srgbClr>
                          </a:solidFill>
                          <a:latin typeface="Microsoft YaHei"/>
                          <a:ea typeface="Microsoft YaHei"/>
                          <a:cs typeface="Microsoft YaHei"/>
                        </a:rPr>
                        <a:t>特点</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4000"/>
                        </a:lnSpc>
                        <a:tabLst/>
                      </a:pPr>
                      <a:endParaRPr lang="Arial" altLang="Arial" sz="1000" dirty="0"/>
                    </a:p>
                    <a:p>
                      <a:pPr algn="l" rtl="0" eaLnBrk="0">
                        <a:lnSpc>
                          <a:spcPct val="6194"/>
                        </a:lnSpc>
                        <a:tabLst/>
                      </a:pPr>
                      <a:endParaRPr lang="Arial" altLang="Arial" sz="100" dirty="0"/>
                    </a:p>
                    <a:p>
                      <a:pPr marL="978535" algn="l" rtl="0" eaLnBrk="0">
                        <a:lnSpc>
                          <a:spcPct val="90000"/>
                        </a:lnSpc>
                        <a:tabLst/>
                      </a:pPr>
                      <a:r>
                        <a:rPr sz="1500" kern="0" spc="60" dirty="0">
                          <a:solidFill>
                            <a:srgbClr val="000000">
                              <a:alpha val="100000"/>
                            </a:srgbClr>
                          </a:solidFill>
                          <a:latin typeface="Microsoft YaHei"/>
                          <a:ea typeface="Microsoft YaHei"/>
                          <a:cs typeface="Microsoft YaHei"/>
                        </a:rPr>
                        <a:t>效果</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1605">
                <a:tc>
                  <a:txBody>
                    <a:bodyPr/>
                    <a:lstStyle/>
                    <a:p>
                      <a:pPr algn="l" rtl="0" eaLnBrk="0">
                        <a:lnSpc>
                          <a:spcPct val="110000"/>
                        </a:lnSpc>
                        <a:tabLst/>
                      </a:pPr>
                      <a:endParaRPr lang="Arial" altLang="Arial" sz="1000" dirty="0"/>
                    </a:p>
                    <a:p>
                      <a:pPr algn="l" rtl="0" eaLnBrk="0">
                        <a:lnSpc>
                          <a:spcPct val="110000"/>
                        </a:lnSpc>
                        <a:tabLst/>
                      </a:pPr>
                      <a:endParaRPr lang="Arial" altLang="Arial" sz="1000" dirty="0"/>
                    </a:p>
                    <a:p>
                      <a:pPr algn="l" rtl="0" eaLnBrk="0">
                        <a:lnSpc>
                          <a:spcPct val="110000"/>
                        </a:lnSpc>
                        <a:tabLst/>
                      </a:pPr>
                      <a:endParaRPr lang="Arial" altLang="Arial" sz="1000" dirty="0"/>
                    </a:p>
                    <a:p>
                      <a:pPr algn="l" rtl="0" eaLnBrk="0">
                        <a:lnSpc>
                          <a:spcPct val="6075"/>
                        </a:lnSpc>
                        <a:tabLst/>
                      </a:pPr>
                      <a:endParaRPr lang="Arial" altLang="Arial" sz="100" dirty="0"/>
                    </a:p>
                    <a:p>
                      <a:pPr marL="880744" algn="l" rtl="0" eaLnBrk="0">
                        <a:lnSpc>
                          <a:spcPct val="90000"/>
                        </a:lnSpc>
                        <a:tabLst/>
                      </a:pPr>
                      <a:r>
                        <a:rPr sz="1500" kern="0" spc="80" dirty="0">
                          <a:solidFill>
                            <a:srgbClr val="000000">
                              <a:alpha val="100000"/>
                            </a:srgbClr>
                          </a:solidFill>
                          <a:latin typeface="Microsoft YaHei"/>
                          <a:ea typeface="Microsoft YaHei"/>
                          <a:cs typeface="Microsoft YaHei"/>
                        </a:rPr>
                        <a:t>硬木材</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1000"/>
                        </a:lnSpc>
                        <a:tabLst/>
                      </a:pPr>
                      <a:endParaRPr lang="Arial" altLang="Arial" sz="1000" dirty="0"/>
                    </a:p>
                    <a:p>
                      <a:pPr marL="6350" indent="1270" algn="l" rtl="0" eaLnBrk="0">
                        <a:lnSpc>
                          <a:spcPct val="101000"/>
                        </a:lnSpc>
                        <a:spcBef>
                          <a:spcPts val="2"/>
                        </a:spcBef>
                        <a:tabLst/>
                      </a:pPr>
                      <a:r>
                        <a:rPr sz="1500" kern="0" spc="0" dirty="0">
                          <a:solidFill>
                            <a:srgbClr val="000000">
                              <a:alpha val="100000"/>
                            </a:srgbClr>
                          </a:solidFill>
                          <a:latin typeface="Microsoft YaHei"/>
                          <a:ea typeface="Microsoft YaHei"/>
                          <a:cs typeface="Microsoft YaHei"/>
                        </a:rPr>
                        <a:t>梨木</a:t>
                      </a:r>
                      <a:r>
                        <a:rPr sz="1500" kern="0" spc="-60" dirty="0">
                          <a:solidFill>
                            <a:srgbClr val="000000">
                              <a:alpha val="100000"/>
                            </a:srgbClr>
                          </a:solidFill>
                          <a:latin typeface="Microsoft YaHei"/>
                          <a:ea typeface="Microsoft YaHei"/>
                          <a:cs typeface="Microsoft YaHei"/>
                        </a:rPr>
                        <a:t> </a:t>
                      </a:r>
                      <a:r>
                        <a:rPr sz="1500" kern="0" spc="0" dirty="0">
                          <a:solidFill>
                            <a:srgbClr val="000000">
                              <a:alpha val="100000"/>
                            </a:srgbClr>
                          </a:solidFill>
                          <a:latin typeface="Microsoft YaHei"/>
                          <a:ea typeface="Microsoft YaHei"/>
                          <a:cs typeface="Microsoft YaHei"/>
                        </a:rPr>
                        <a:t>、枣木</a:t>
                      </a:r>
                      <a:r>
                        <a:rPr sz="1500" kern="0" spc="-140" dirty="0">
                          <a:solidFill>
                            <a:srgbClr val="000000">
                              <a:alpha val="100000"/>
                            </a:srgbClr>
                          </a:solidFill>
                          <a:latin typeface="Microsoft YaHei"/>
                          <a:ea typeface="Microsoft YaHei"/>
                          <a:cs typeface="Microsoft YaHei"/>
                        </a:rPr>
                        <a:t> </a:t>
                      </a:r>
                      <a:r>
                        <a:rPr sz="1500" kern="0" spc="0" dirty="0">
                          <a:solidFill>
                            <a:srgbClr val="000000">
                              <a:alpha val="100000"/>
                            </a:srgbClr>
                          </a:solidFill>
                          <a:latin typeface="Microsoft YaHei"/>
                          <a:ea typeface="Microsoft YaHei"/>
                          <a:cs typeface="Microsoft YaHei"/>
                        </a:rPr>
                        <a:t>、黄杨木</a:t>
                      </a:r>
                      <a:r>
                        <a:rPr sz="1500" kern="0" spc="-140" dirty="0">
                          <a:solidFill>
                            <a:srgbClr val="000000">
                              <a:alpha val="100000"/>
                            </a:srgbClr>
                          </a:solidFill>
                          <a:latin typeface="Microsoft YaHei"/>
                          <a:ea typeface="Microsoft YaHei"/>
                          <a:cs typeface="Microsoft YaHei"/>
                        </a:rPr>
                        <a:t> </a:t>
                      </a:r>
                      <a:r>
                        <a:rPr sz="1500" kern="0" spc="0" dirty="0">
                          <a:solidFill>
                            <a:srgbClr val="000000">
                              <a:alpha val="100000"/>
                            </a:srgbClr>
                          </a:solidFill>
                          <a:latin typeface="Microsoft YaHei"/>
                          <a:ea typeface="Microsoft YaHei"/>
                          <a:cs typeface="Microsoft YaHei"/>
                        </a:rPr>
                        <a:t>、樱   </a:t>
                      </a:r>
                      <a:r>
                        <a:rPr sz="1500" kern="0" spc="10" dirty="0">
                          <a:solidFill>
                            <a:srgbClr val="000000">
                              <a:alpha val="100000"/>
                            </a:srgbClr>
                          </a:solidFill>
                          <a:latin typeface="Microsoft YaHei"/>
                          <a:ea typeface="Microsoft YaHei"/>
                          <a:cs typeface="Microsoft YaHei"/>
                        </a:rPr>
                        <a:t>木</a:t>
                      </a:r>
                      <a:r>
                        <a:rPr sz="1500" kern="0" spc="-140" dirty="0">
                          <a:solidFill>
                            <a:srgbClr val="000000">
                              <a:alpha val="100000"/>
                            </a:srgbClr>
                          </a:solidFill>
                          <a:latin typeface="Microsoft YaHei"/>
                          <a:ea typeface="Microsoft YaHei"/>
                          <a:cs typeface="Microsoft YaHei"/>
                        </a:rPr>
                        <a:t> </a:t>
                      </a:r>
                      <a:r>
                        <a:rPr sz="1500" kern="0" spc="10" dirty="0">
                          <a:solidFill>
                            <a:srgbClr val="000000">
                              <a:alpha val="100000"/>
                            </a:srgbClr>
                          </a:solidFill>
                          <a:latin typeface="Microsoft YaHei"/>
                          <a:ea typeface="Microsoft YaHei"/>
                          <a:cs typeface="Microsoft YaHei"/>
                        </a:rPr>
                        <a:t>、杜木</a:t>
                      </a:r>
                      <a:r>
                        <a:rPr sz="1500" kern="0" spc="-140" dirty="0">
                          <a:solidFill>
                            <a:srgbClr val="000000">
                              <a:alpha val="100000"/>
                            </a:srgbClr>
                          </a:solidFill>
                          <a:latin typeface="Microsoft YaHei"/>
                          <a:ea typeface="Microsoft YaHei"/>
                          <a:cs typeface="Microsoft YaHei"/>
                        </a:rPr>
                        <a:t> </a:t>
                      </a:r>
                      <a:r>
                        <a:rPr sz="1500" kern="0" spc="10" dirty="0">
                          <a:solidFill>
                            <a:srgbClr val="000000">
                              <a:alpha val="100000"/>
                            </a:srgbClr>
                          </a:solidFill>
                          <a:latin typeface="Microsoft YaHei"/>
                          <a:ea typeface="Microsoft YaHei"/>
                          <a:cs typeface="Microsoft YaHei"/>
                        </a:rPr>
                        <a:t>、核桃木</a:t>
                      </a:r>
                      <a:r>
                        <a:rPr sz="1500" kern="0" spc="-140" dirty="0">
                          <a:solidFill>
                            <a:srgbClr val="000000">
                              <a:alpha val="100000"/>
                            </a:srgbClr>
                          </a:solidFill>
                          <a:latin typeface="Microsoft YaHei"/>
                          <a:ea typeface="Microsoft YaHei"/>
                          <a:cs typeface="Microsoft YaHei"/>
                        </a:rPr>
                        <a:t> </a:t>
                      </a:r>
                      <a:r>
                        <a:rPr sz="1500" kern="0" spc="10" dirty="0">
                          <a:solidFill>
                            <a:srgbClr val="000000">
                              <a:alpha val="100000"/>
                            </a:srgbClr>
                          </a:solidFill>
                          <a:latin typeface="Microsoft YaHei"/>
                          <a:ea typeface="Microsoft YaHei"/>
                          <a:cs typeface="Microsoft YaHei"/>
                        </a:rPr>
                        <a:t>、</a:t>
                      </a:r>
                      <a:r>
                        <a:rPr sz="1500" kern="0" spc="0" dirty="0">
                          <a:solidFill>
                            <a:srgbClr val="000000">
                              <a:alpha val="100000"/>
                            </a:srgbClr>
                          </a:solidFill>
                          <a:latin typeface="Microsoft YaHei"/>
                          <a:ea typeface="Microsoft YaHei"/>
                          <a:cs typeface="Microsoft YaHei"/>
                        </a:rPr>
                        <a:t>苹果   </a:t>
                      </a:r>
                      <a:r>
                        <a:rPr sz="1500" kern="0" spc="20" dirty="0">
                          <a:solidFill>
                            <a:srgbClr val="000000">
                              <a:alpha val="100000"/>
                            </a:srgbClr>
                          </a:solidFill>
                          <a:latin typeface="Microsoft YaHei"/>
                          <a:ea typeface="Microsoft YaHei"/>
                          <a:cs typeface="Microsoft YaHei"/>
                        </a:rPr>
                        <a:t>木</a:t>
                      </a:r>
                      <a:r>
                        <a:rPr sz="1500" kern="0" spc="-13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、枫木等</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09000"/>
                        </a:lnSpc>
                        <a:tabLst/>
                      </a:pPr>
                      <a:endParaRPr lang="Arial" altLang="Arial" sz="1000" dirty="0"/>
                    </a:p>
                    <a:p>
                      <a:pPr algn="l" rtl="0" eaLnBrk="0">
                        <a:lnSpc>
                          <a:spcPct val="109000"/>
                        </a:lnSpc>
                        <a:tabLst/>
                      </a:pPr>
                      <a:endParaRPr lang="Arial" altLang="Arial" sz="1000" dirty="0"/>
                    </a:p>
                    <a:p>
                      <a:pPr algn="l" rtl="0" eaLnBrk="0">
                        <a:lnSpc>
                          <a:spcPct val="110000"/>
                        </a:lnSpc>
                        <a:tabLst/>
                      </a:pPr>
                      <a:endParaRPr lang="Arial" altLang="Arial" sz="1000" dirty="0"/>
                    </a:p>
                    <a:p>
                      <a:pPr marL="5080" indent="1905" algn="l" rtl="0" eaLnBrk="0">
                        <a:lnSpc>
                          <a:spcPct val="99000"/>
                        </a:lnSpc>
                        <a:spcBef>
                          <a:spcPts val="2"/>
                        </a:spcBef>
                        <a:tabLst/>
                      </a:pPr>
                      <a:r>
                        <a:rPr sz="1500" kern="0" spc="70" dirty="0">
                          <a:solidFill>
                            <a:srgbClr val="000000">
                              <a:alpha val="100000"/>
                            </a:srgbClr>
                          </a:solidFill>
                          <a:latin typeface="Microsoft YaHei"/>
                          <a:ea typeface="Microsoft YaHei"/>
                          <a:cs typeface="Microsoft YaHei"/>
                        </a:rPr>
                        <a:t>质地硬，</a:t>
                      </a:r>
                      <a:r>
                        <a:rPr sz="1500" kern="0" spc="-3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木紧密，</a:t>
                      </a:r>
                      <a:r>
                        <a:rPr sz="1500" kern="0" spc="-3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表面光</a:t>
                      </a:r>
                      <a:r>
                        <a:rPr sz="1500" kern="0" spc="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滑</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09000"/>
                        </a:lnSpc>
                        <a:tabLst/>
                      </a:pPr>
                      <a:endParaRPr lang="Arial" altLang="Arial" sz="1000" dirty="0"/>
                    </a:p>
                    <a:p>
                      <a:pPr algn="l" rtl="0" eaLnBrk="0">
                        <a:lnSpc>
                          <a:spcPct val="109000"/>
                        </a:lnSpc>
                        <a:tabLst/>
                      </a:pPr>
                      <a:endParaRPr lang="Arial" altLang="Arial" sz="1000" dirty="0"/>
                    </a:p>
                    <a:p>
                      <a:pPr algn="l" rtl="0" eaLnBrk="0">
                        <a:lnSpc>
                          <a:spcPct val="110000"/>
                        </a:lnSpc>
                        <a:tabLst/>
                      </a:pPr>
                      <a:endParaRPr lang="Arial" altLang="Arial" sz="1000" dirty="0"/>
                    </a:p>
                    <a:p>
                      <a:pPr algn="l" rtl="0" eaLnBrk="0">
                        <a:lnSpc>
                          <a:spcPct val="8647"/>
                        </a:lnSpc>
                        <a:tabLst/>
                      </a:pPr>
                      <a:endParaRPr lang="Arial" altLang="Arial" sz="100" dirty="0"/>
                    </a:p>
                    <a:p>
                      <a:pPr marL="64769" algn="l" rtl="0" eaLnBrk="0">
                        <a:lnSpc>
                          <a:spcPct val="98000"/>
                        </a:lnSpc>
                        <a:tabLst/>
                      </a:pPr>
                      <a:r>
                        <a:rPr sz="1500" kern="0" spc="80" dirty="0">
                          <a:solidFill>
                            <a:srgbClr val="000000">
                              <a:alpha val="100000"/>
                            </a:srgbClr>
                          </a:solidFill>
                          <a:latin typeface="Microsoft YaHei"/>
                          <a:ea typeface="Microsoft YaHei"/>
                          <a:cs typeface="Microsoft YaHei"/>
                        </a:rPr>
                        <a:t>运刀干脆利落，</a:t>
                      </a:r>
                      <a:r>
                        <a:rPr sz="1500" kern="0" spc="-31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细节坚实</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2339">
                <a:tc>
                  <a:txBody>
                    <a:bodyPr/>
                    <a:lstStyle/>
                    <a:p>
                      <a:pPr algn="l" rtl="0" eaLnBrk="0">
                        <a:lnSpc>
                          <a:spcPct val="122000"/>
                        </a:lnSpc>
                        <a:tabLst/>
                      </a:pPr>
                      <a:endParaRPr lang="Arial" altLang="Arial" sz="1000" dirty="0"/>
                    </a:p>
                    <a:p>
                      <a:pPr algn="l" rtl="0" eaLnBrk="0">
                        <a:lnSpc>
                          <a:spcPct val="122000"/>
                        </a:lnSpc>
                        <a:tabLst/>
                      </a:pPr>
                      <a:endParaRPr lang="Arial" altLang="Arial" sz="1000" dirty="0"/>
                    </a:p>
                    <a:p>
                      <a:pPr algn="l" rtl="0" eaLnBrk="0">
                        <a:lnSpc>
                          <a:spcPct val="122000"/>
                        </a:lnSpc>
                        <a:tabLst/>
                      </a:pPr>
                      <a:endParaRPr lang="Arial" altLang="Arial" sz="1000" dirty="0"/>
                    </a:p>
                    <a:p>
                      <a:pPr algn="l" rtl="0" eaLnBrk="0">
                        <a:lnSpc>
                          <a:spcPct val="122000"/>
                        </a:lnSpc>
                        <a:tabLst/>
                      </a:pPr>
                      <a:endParaRPr lang="Arial" altLang="Arial" sz="1000" dirty="0"/>
                    </a:p>
                    <a:p>
                      <a:pPr algn="l" rtl="0" eaLnBrk="0">
                        <a:lnSpc>
                          <a:spcPct val="9521"/>
                        </a:lnSpc>
                        <a:tabLst/>
                      </a:pPr>
                      <a:endParaRPr lang="Arial" altLang="Arial" sz="100" dirty="0"/>
                    </a:p>
                    <a:p>
                      <a:pPr marL="594359" algn="l" rtl="0" eaLnBrk="0">
                        <a:lnSpc>
                          <a:spcPct val="92000"/>
                        </a:lnSpc>
                        <a:tabLst/>
                      </a:pPr>
                      <a:r>
                        <a:rPr sz="1500" kern="0" spc="60" dirty="0">
                          <a:solidFill>
                            <a:srgbClr val="000000">
                              <a:alpha val="100000"/>
                            </a:srgbClr>
                          </a:solidFill>
                          <a:latin typeface="Microsoft YaHei"/>
                          <a:ea typeface="Microsoft YaHei"/>
                          <a:cs typeface="Microsoft YaHei"/>
                        </a:rPr>
                        <a:t>中等硬度板材</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22000"/>
                        </a:lnSpc>
                        <a:tabLst/>
                      </a:pPr>
                      <a:endParaRPr lang="Arial" altLang="Arial" sz="1000" dirty="0"/>
                    </a:p>
                    <a:p>
                      <a:pPr algn="l" rtl="0" eaLnBrk="0">
                        <a:lnSpc>
                          <a:spcPct val="122000"/>
                        </a:lnSpc>
                        <a:tabLst/>
                      </a:pPr>
                      <a:endParaRPr lang="Arial" altLang="Arial" sz="1000" dirty="0"/>
                    </a:p>
                    <a:p>
                      <a:pPr algn="l" rtl="0" eaLnBrk="0">
                        <a:lnSpc>
                          <a:spcPct val="122000"/>
                        </a:lnSpc>
                        <a:tabLst/>
                      </a:pPr>
                      <a:endParaRPr lang="Arial" altLang="Arial" sz="1000" dirty="0"/>
                    </a:p>
                    <a:p>
                      <a:pPr algn="l" rtl="0" eaLnBrk="0">
                        <a:lnSpc>
                          <a:spcPct val="123000"/>
                        </a:lnSpc>
                        <a:tabLst/>
                      </a:pPr>
                      <a:endParaRPr lang="Arial" altLang="Arial" sz="1000" dirty="0"/>
                    </a:p>
                    <a:p>
                      <a:pPr marL="27305" indent="-23495" algn="l" rtl="0" eaLnBrk="0">
                        <a:lnSpc>
                          <a:spcPct val="99000"/>
                        </a:lnSpc>
                        <a:spcBef>
                          <a:spcPts val="1"/>
                        </a:spcBef>
                        <a:tabLst/>
                      </a:pPr>
                      <a:r>
                        <a:rPr sz="1500" kern="0" spc="20" dirty="0">
                          <a:solidFill>
                            <a:srgbClr val="000000">
                              <a:alpha val="100000"/>
                            </a:srgbClr>
                          </a:solidFill>
                          <a:latin typeface="Microsoft YaHei"/>
                          <a:ea typeface="Microsoft YaHei"/>
                          <a:cs typeface="Microsoft YaHei"/>
                        </a:rPr>
                        <a:t>桦木</a:t>
                      </a:r>
                      <a:r>
                        <a:rPr sz="1500" kern="0" spc="-14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、白杨木</a:t>
                      </a:r>
                      <a:r>
                        <a:rPr sz="1500" kern="0" spc="-14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、白果木</a:t>
                      </a:r>
                      <a:r>
                        <a:rPr sz="1500" kern="0" spc="-140" dirty="0">
                          <a:solidFill>
                            <a:srgbClr val="000000">
                              <a:alpha val="100000"/>
                            </a:srgbClr>
                          </a:solidFill>
                          <a:latin typeface="Microsoft YaHei"/>
                          <a:ea typeface="Microsoft YaHei"/>
                          <a:cs typeface="Microsoft YaHei"/>
                        </a:rPr>
                        <a:t> </a:t>
                      </a:r>
                      <a:r>
                        <a:rPr sz="1500" kern="0" spc="1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白桃木等</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08000"/>
                        </a:lnSpc>
                        <a:tabLst/>
                      </a:pPr>
                      <a:endParaRPr lang="Arial" altLang="Arial" sz="1000" dirty="0"/>
                    </a:p>
                    <a:p>
                      <a:pPr algn="l" rtl="0" eaLnBrk="0">
                        <a:lnSpc>
                          <a:spcPct val="109000"/>
                        </a:lnSpc>
                        <a:tabLst/>
                      </a:pPr>
                      <a:endParaRPr lang="Arial" altLang="Arial" sz="1000" dirty="0"/>
                    </a:p>
                    <a:p>
                      <a:pPr algn="l" rtl="0" eaLnBrk="0">
                        <a:lnSpc>
                          <a:spcPct val="109000"/>
                        </a:lnSpc>
                        <a:tabLst/>
                      </a:pPr>
                      <a:endParaRPr lang="Arial" altLang="Arial" sz="1000" dirty="0"/>
                    </a:p>
                    <a:p>
                      <a:pPr algn="l" rtl="0" eaLnBrk="0">
                        <a:lnSpc>
                          <a:spcPct val="6203"/>
                        </a:lnSpc>
                        <a:tabLst/>
                      </a:pPr>
                      <a:endParaRPr lang="Arial" altLang="Arial" sz="100" dirty="0"/>
                    </a:p>
                    <a:p>
                      <a:pPr marL="5080" indent="1270" algn="l" rtl="0" eaLnBrk="0">
                        <a:lnSpc>
                          <a:spcPct val="104000"/>
                        </a:lnSpc>
                        <a:tabLst/>
                      </a:pPr>
                      <a:r>
                        <a:rPr sz="1500" kern="0" spc="70" dirty="0">
                          <a:solidFill>
                            <a:srgbClr val="000000">
                              <a:alpha val="100000"/>
                            </a:srgbClr>
                          </a:solidFill>
                          <a:latin typeface="Microsoft YaHei"/>
                          <a:ea typeface="Microsoft YaHei"/>
                          <a:cs typeface="Microsoft YaHei"/>
                        </a:rPr>
                        <a:t>木质稍绵，</a:t>
                      </a:r>
                      <a:r>
                        <a:rPr sz="1500" kern="0" spc="-20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需用锐利的刀</a:t>
                      </a:r>
                      <a:r>
                        <a:rPr sz="1500" kern="0" spc="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具，</a:t>
                      </a:r>
                      <a:r>
                        <a:rPr sz="1500" kern="0" spc="-31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细腻光滑，</a:t>
                      </a:r>
                      <a:r>
                        <a:rPr sz="1500" kern="0" spc="-3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适于使用</a:t>
                      </a:r>
                      <a:r>
                        <a:rPr sz="1500" kern="0" spc="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平刀</a:t>
                      </a:r>
                      <a:r>
                        <a:rPr sz="1500" kern="0" spc="-11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、圆刀即兴雕刻，</a:t>
                      </a:r>
                      <a:r>
                        <a:rPr sz="1500" kern="0" spc="-31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或</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使用前打蜡制版，</a:t>
                      </a:r>
                      <a:r>
                        <a:rPr sz="1500" kern="0" spc="-30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使木质</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松脆后再行刻制</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22000"/>
                        </a:lnSpc>
                        <a:tabLst/>
                      </a:pPr>
                      <a:endParaRPr lang="Arial" altLang="Arial" sz="1000" dirty="0"/>
                    </a:p>
                    <a:p>
                      <a:pPr algn="l" rtl="0" eaLnBrk="0">
                        <a:lnSpc>
                          <a:spcPct val="122000"/>
                        </a:lnSpc>
                        <a:tabLst/>
                      </a:pPr>
                      <a:endParaRPr lang="Arial" altLang="Arial" sz="1000" dirty="0"/>
                    </a:p>
                    <a:p>
                      <a:pPr algn="l" rtl="0" eaLnBrk="0">
                        <a:lnSpc>
                          <a:spcPct val="122000"/>
                        </a:lnSpc>
                        <a:tabLst/>
                      </a:pPr>
                      <a:endParaRPr lang="Arial" altLang="Arial" sz="1000" dirty="0"/>
                    </a:p>
                    <a:p>
                      <a:pPr algn="l" rtl="0" eaLnBrk="0">
                        <a:lnSpc>
                          <a:spcPct val="123000"/>
                        </a:lnSpc>
                        <a:tabLst/>
                      </a:pPr>
                      <a:endParaRPr lang="Arial" altLang="Arial" sz="1000" dirty="0"/>
                    </a:p>
                    <a:p>
                      <a:pPr marL="776605" algn="l" rtl="0" eaLnBrk="0">
                        <a:lnSpc>
                          <a:spcPct val="91000"/>
                        </a:lnSpc>
                        <a:spcBef>
                          <a:spcPts val="5"/>
                        </a:spcBef>
                        <a:tabLst/>
                      </a:pPr>
                      <a:r>
                        <a:rPr sz="1500" kern="0" spc="80" dirty="0">
                          <a:solidFill>
                            <a:srgbClr val="000000">
                              <a:alpha val="100000"/>
                            </a:srgbClr>
                          </a:solidFill>
                          <a:latin typeface="Microsoft YaHei"/>
                          <a:ea typeface="Microsoft YaHei"/>
                          <a:cs typeface="Microsoft YaHei"/>
                        </a:rPr>
                        <a:t>较为精细</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26" name="textbox 226"/>
          <p:cNvSpPr/>
          <p:nvPr/>
        </p:nvSpPr>
        <p:spPr>
          <a:xfrm>
            <a:off x="1383766" y="904074"/>
            <a:ext cx="6154420" cy="977264"/>
          </a:xfrm>
          <a:prstGeom prst="rect">
            <a:avLst/>
          </a:prstGeom>
        </p:spPr>
        <p:txBody>
          <a:bodyPr vert="horz" wrap="square" lIns="0" tIns="0" rIns="0" bIns="0"/>
          <a:lstStyle/>
          <a:p>
            <a:pPr algn="l" rtl="0" eaLnBrk="0">
              <a:lnSpc>
                <a:spcPct val="95326"/>
              </a:lnSpc>
              <a:tabLst/>
            </a:pPr>
            <a:endParaRPr lang="Arial" altLang="Arial" sz="100" dirty="0"/>
          </a:p>
          <a:p>
            <a:pPr algn="r" rtl="0" eaLnBrk="0">
              <a:lnSpc>
                <a:spcPct val="92000"/>
              </a:lnSpc>
              <a:tabLst/>
            </a:pPr>
            <a:r>
              <a:rPr sz="3200" kern="0" spc="-4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2</a:t>
            </a:r>
            <a:r>
              <a:rPr sz="3200" kern="0" spc="260" dirty="0">
                <a:solidFill>
                  <a:srgbClr val="0000FF">
                    <a:alpha val="100000"/>
                  </a:srgbClr>
                </a:solidFill>
                <a:latin typeface="Microsoft YaHei"/>
                <a:ea typeface="Microsoft YaHei"/>
                <a:cs typeface="Microsoft YaHei"/>
              </a:rPr>
              <a:t> </a:t>
            </a:r>
            <a:r>
              <a:rPr sz="3200" kern="0" spc="-4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工具，物料</a:t>
            </a:r>
            <a:endParaRPr lang="Microsoft YaHei" altLang="Microsoft YaHei" sz="3200" dirty="0"/>
          </a:p>
          <a:p>
            <a:pPr algn="l" rtl="0" eaLnBrk="0">
              <a:lnSpc>
                <a:spcPct val="129000"/>
              </a:lnSpc>
              <a:tabLst/>
            </a:pPr>
            <a:endParaRPr lang="Arial" altLang="Arial" sz="1000" dirty="0"/>
          </a:p>
          <a:p>
            <a:pPr algn="l" rtl="0" eaLnBrk="0">
              <a:lnSpc>
                <a:spcPct val="108000"/>
              </a:lnSpc>
              <a:tabLst/>
            </a:pPr>
            <a:endParaRPr lang="Arial" altLang="Arial" sz="400" dirty="0"/>
          </a:p>
          <a:p>
            <a:pPr marL="12700" algn="l" rtl="0" eaLnBrk="0">
              <a:lnSpc>
                <a:spcPct val="92000"/>
              </a:lnSpc>
              <a:spcBef>
                <a:spcPts val="2"/>
              </a:spcBef>
              <a:tabLst/>
            </a:pPr>
            <a:r>
              <a:rPr sz="1700" kern="0" spc="80" dirty="0">
                <a:solidFill>
                  <a:srgbClr val="000000">
                    <a:alpha val="100000"/>
                  </a:srgbClr>
                </a:solidFill>
                <a:latin typeface="Microsoft YaHei"/>
                <a:ea typeface="Microsoft YaHei"/>
                <a:cs typeface="Microsoft YaHei"/>
              </a:rPr>
              <a:t>实木板材硬度对比表</a:t>
            </a:r>
            <a:endParaRPr lang="Microsoft YaHei" altLang="Microsoft YaHei" sz="17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8"/>
          <p:cNvSpPr/>
          <p:nvPr/>
        </p:nvSpPr>
        <p:spPr>
          <a:xfrm>
            <a:off x="1118125" y="2128879"/>
            <a:ext cx="9925684" cy="1664335"/>
          </a:xfrm>
          <a:prstGeom prst="rect">
            <a:avLst/>
          </a:prstGeom>
        </p:spPr>
        <p:txBody>
          <a:bodyPr vert="horz" wrap="square" lIns="0" tIns="0" rIns="0" bIns="0"/>
          <a:lstStyle/>
          <a:p>
            <a:pPr algn="l" rtl="0" eaLnBrk="0">
              <a:lnSpc>
                <a:spcPct val="74127"/>
              </a:lnSpc>
              <a:tabLst/>
            </a:pPr>
            <a:endParaRPr lang="Arial" altLang="Arial" sz="100" dirty="0"/>
          </a:p>
          <a:p>
            <a:pPr marL="12700" algn="l" rtl="0" eaLnBrk="0">
              <a:lnSpc>
                <a:spcPct val="80000"/>
              </a:lnSpc>
              <a:tabLst/>
            </a:pPr>
            <a:r>
              <a:rPr sz="2000" kern="0" spc="-30" dirty="0">
                <a:solidFill>
                  <a:srgbClr val="000000">
                    <a:alpha val="100000"/>
                  </a:srgbClr>
                </a:solidFill>
                <a:latin typeface="Microsoft YaHei"/>
                <a:ea typeface="Microsoft YaHei"/>
                <a:cs typeface="Microsoft YaHei"/>
              </a:rPr>
              <a:t>本章简述了凸版版画</a:t>
            </a:r>
            <a:r>
              <a:rPr sz="2000" kern="0" spc="-21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、凹版版画</a:t>
            </a:r>
            <a:r>
              <a:rPr sz="2000" kern="0" spc="-34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、漏版版画</a:t>
            </a:r>
            <a:r>
              <a:rPr sz="2000" kern="0" spc="-210" dirty="0">
                <a:solidFill>
                  <a:srgbClr val="000000">
                    <a:alpha val="100000"/>
                  </a:srgbClr>
                </a:solidFill>
                <a:latin typeface="Microsoft YaHei"/>
                <a:ea typeface="Microsoft YaHei"/>
                <a:cs typeface="Microsoft YaHei"/>
              </a:rPr>
              <a:t> </a:t>
            </a:r>
            <a:r>
              <a:rPr sz="2000" kern="0" spc="-30" dirty="0">
                <a:solidFill>
                  <a:srgbClr val="000000">
                    <a:alpha val="100000"/>
                  </a:srgbClr>
                </a:solidFill>
                <a:latin typeface="Microsoft YaHei"/>
                <a:ea typeface="Microsoft YaHei"/>
                <a:cs typeface="Microsoft YaHei"/>
              </a:rPr>
              <a:t>、平版</a:t>
            </a:r>
            <a:r>
              <a:rPr sz="2000" kern="0" spc="-40" dirty="0">
                <a:solidFill>
                  <a:srgbClr val="000000">
                    <a:alpha val="100000"/>
                  </a:srgbClr>
                </a:solidFill>
                <a:latin typeface="Microsoft YaHei"/>
                <a:ea typeface="Microsoft YaHei"/>
                <a:cs typeface="Microsoft YaHei"/>
              </a:rPr>
              <a:t>版画</a:t>
            </a:r>
            <a:r>
              <a:rPr sz="2000" kern="0" spc="-330" dirty="0">
                <a:solidFill>
                  <a:srgbClr val="000000">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、其他版版画的制作流程和实施案</a:t>
            </a:r>
            <a:endParaRPr lang="Microsoft YaHei" altLang="Microsoft YaHei" sz="2000" dirty="0"/>
          </a:p>
          <a:p>
            <a:pPr marL="13970" indent="-1905" algn="l" rtl="0" eaLnBrk="0">
              <a:lnSpc>
                <a:spcPct val="152000"/>
              </a:lnSpc>
              <a:spcBef>
                <a:spcPts val="49"/>
              </a:spcBef>
              <a:tabLst/>
            </a:pPr>
            <a:r>
              <a:rPr sz="2000" kern="0" spc="-40" dirty="0">
                <a:solidFill>
                  <a:srgbClr val="000000">
                    <a:alpha val="100000"/>
                  </a:srgbClr>
                </a:solidFill>
                <a:latin typeface="Microsoft YaHei"/>
                <a:ea typeface="Microsoft YaHei"/>
                <a:cs typeface="Microsoft YaHei"/>
              </a:rPr>
              <a:t>例</a:t>
            </a:r>
            <a:r>
              <a:rPr sz="2000" kern="0" spc="-240" dirty="0">
                <a:solidFill>
                  <a:srgbClr val="000000">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。重点介绍了各个版种的基础材料</a:t>
            </a:r>
            <a:r>
              <a:rPr sz="2000" kern="0" spc="-330" dirty="0">
                <a:solidFill>
                  <a:srgbClr val="000000">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、媒介</a:t>
            </a:r>
            <a:r>
              <a:rPr sz="2000" kern="0" spc="-210" dirty="0">
                <a:solidFill>
                  <a:srgbClr val="000000">
                    <a:alpha val="100000"/>
                  </a:srgbClr>
                </a:solidFill>
                <a:latin typeface="Microsoft YaHei"/>
                <a:ea typeface="Microsoft YaHei"/>
                <a:cs typeface="Microsoft YaHei"/>
              </a:rPr>
              <a:t> </a:t>
            </a:r>
            <a:r>
              <a:rPr sz="2000" kern="0" spc="-40" dirty="0">
                <a:solidFill>
                  <a:srgbClr val="000000">
                    <a:alpha val="100000"/>
                  </a:srgbClr>
                </a:solidFill>
                <a:latin typeface="Microsoft YaHei"/>
                <a:ea typeface="Microsoft YaHei"/>
                <a:cs typeface="Microsoft YaHei"/>
              </a:rPr>
              <a:t>、制作工具</a:t>
            </a:r>
            <a:r>
              <a:rPr sz="2000" kern="0" spc="-230" dirty="0">
                <a:solidFill>
                  <a:srgbClr val="000000">
                    <a:alpha val="100000"/>
                  </a:srgbClr>
                </a:solidFill>
                <a:latin typeface="Microsoft YaHei"/>
                <a:ea typeface="Microsoft YaHei"/>
                <a:cs typeface="Microsoft YaHei"/>
              </a:rPr>
              <a:t> </a:t>
            </a:r>
            <a:r>
              <a:rPr sz="2000" kern="0" spc="-50" dirty="0">
                <a:solidFill>
                  <a:srgbClr val="000000">
                    <a:alpha val="100000"/>
                  </a:srgbClr>
                </a:solidFill>
                <a:latin typeface="Microsoft YaHei"/>
                <a:ea typeface="Microsoft YaHei"/>
                <a:cs typeface="Microsoft YaHei"/>
              </a:rPr>
              <a:t>。“工欲善其事，必先利其器</a:t>
            </a:r>
            <a:r>
              <a:rPr sz="2000" kern="0" spc="-200" dirty="0">
                <a:solidFill>
                  <a:srgbClr val="000000">
                    <a:alpha val="100000"/>
                  </a:srgbClr>
                </a:solidFill>
                <a:latin typeface="Microsoft YaHei"/>
                <a:ea typeface="Microsoft YaHei"/>
                <a:cs typeface="Microsoft YaHei"/>
              </a:rPr>
              <a:t> </a:t>
            </a:r>
            <a:r>
              <a:rPr sz="2000" kern="0" spc="-50" dirty="0">
                <a:solidFill>
                  <a:srgbClr val="000000">
                    <a:alpha val="100000"/>
                  </a:srgbClr>
                </a:solidFill>
                <a:latin typeface="Microsoft YaHei"/>
                <a:ea typeface="Microsoft YaHei"/>
                <a:cs typeface="Microsoft YaHei"/>
              </a:rPr>
              <a:t>”，</a:t>
            </a:r>
            <a:r>
              <a:rPr sz="2000" kern="0" spc="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基于上一章讲述的版画的艺术思维，这一章将理论与实践统一于具体的</a:t>
            </a:r>
            <a:r>
              <a:rPr sz="2000" kern="0" spc="-10" dirty="0">
                <a:solidFill>
                  <a:srgbClr val="000000">
                    <a:alpha val="100000"/>
                  </a:srgbClr>
                </a:solidFill>
                <a:latin typeface="Microsoft YaHei"/>
                <a:ea typeface="Microsoft YaHei"/>
                <a:cs typeface="Microsoft YaHei"/>
              </a:rPr>
              <a:t>实际创作中，通过 </a:t>
            </a:r>
            <a:r>
              <a:rPr sz="2000" kern="0" spc="10" dirty="0">
                <a:solidFill>
                  <a:srgbClr val="000000">
                    <a:alpha val="100000"/>
                  </a:srgbClr>
                </a:solidFill>
                <a:latin typeface="Microsoft YaHei"/>
                <a:ea typeface="Microsoft YaHei"/>
                <a:cs typeface="Microsoft YaHei"/>
              </a:rPr>
              <a:t>学习能够将抽象的理论变为可指导</a:t>
            </a:r>
            <a:r>
              <a:rPr sz="2000" kern="0" spc="0" dirty="0">
                <a:solidFill>
                  <a:srgbClr val="000000">
                    <a:alpha val="100000"/>
                  </a:srgbClr>
                </a:solidFill>
                <a:latin typeface="Microsoft YaHei"/>
                <a:ea typeface="Microsoft YaHei"/>
                <a:cs typeface="Microsoft YaHei"/>
              </a:rPr>
              <a:t>的创作实践的方法论。</a:t>
            </a:r>
            <a:endParaRPr lang="Microsoft YaHei" altLang="Microsoft YaHei" sz="2000" dirty="0"/>
          </a:p>
        </p:txBody>
      </p:sp>
      <p:sp>
        <p:nvSpPr>
          <p:cNvPr id="20" name="textbox 20"/>
          <p:cNvSpPr/>
          <p:nvPr/>
        </p:nvSpPr>
        <p:spPr>
          <a:xfrm>
            <a:off x="1035818" y="819113"/>
            <a:ext cx="1438910" cy="393700"/>
          </a:xfrm>
          <a:prstGeom prst="rect">
            <a:avLst/>
          </a:prstGeom>
        </p:spPr>
        <p:txBody>
          <a:bodyPr vert="horz" wrap="square" lIns="0" tIns="0" rIns="0" bIns="0"/>
          <a:lstStyle/>
          <a:p>
            <a:pPr algn="l" rtl="0" eaLnBrk="0">
              <a:lnSpc>
                <a:spcPct val="96033"/>
              </a:lnSpc>
              <a:tabLst/>
            </a:pPr>
            <a:endParaRPr lang="Arial" altLang="Arial" sz="100" dirty="0"/>
          </a:p>
          <a:p>
            <a:pPr marL="12700" algn="l" rtl="0" eaLnBrk="0">
              <a:lnSpc>
                <a:spcPct val="89000"/>
              </a:lnSpc>
              <a:tabLst/>
            </a:pPr>
            <a:r>
              <a:rPr sz="2700" kern="0" spc="7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本章概述</a:t>
            </a:r>
            <a:endParaRPr lang="Microsoft YaHei" altLang="Microsoft YaHei" sz="2700" dirty="0"/>
          </a:p>
        </p:txBody>
      </p:sp>
      <p:grpSp>
        <p:nvGrpSpPr>
          <p:cNvPr id="4" name="group 4"/>
          <p:cNvGrpSpPr/>
          <p:nvPr/>
        </p:nvGrpSpPr>
        <p:grpSpPr>
          <a:xfrm rot="21600000">
            <a:off x="173736" y="602536"/>
            <a:ext cx="524350" cy="619711"/>
            <a:chOff x="0" y="0"/>
            <a:chExt cx="524350" cy="619711"/>
          </a:xfrm>
        </p:grpSpPr>
        <p:sp>
          <p:nvSpPr>
            <p:cNvPr id="22" name="path"/>
            <p:cNvSpPr/>
            <p:nvPr/>
          </p:nvSpPr>
          <p:spPr>
            <a:xfrm>
              <a:off x="0" y="119546"/>
              <a:ext cx="404825" cy="404329"/>
            </a:xfrm>
            <a:custGeom>
              <a:avLst/>
              <a:gdLst/>
              <a:ahLst/>
              <a:cxnLst/>
              <a:rect l="0" t="0" r="0" b="0"/>
              <a:pathLst>
                <a:path w="637" h="636">
                  <a:moveTo>
                    <a:pt x="0" y="317"/>
                  </a:moveTo>
                  <a:cubicBezTo>
                    <a:pt x="0" y="142"/>
                    <a:pt x="143" y="0"/>
                    <a:pt x="319" y="0"/>
                  </a:cubicBezTo>
                  <a:cubicBezTo>
                    <a:pt x="494" y="0"/>
                    <a:pt x="637" y="142"/>
                    <a:pt x="637" y="318"/>
                  </a:cubicBezTo>
                  <a:cubicBezTo>
                    <a:pt x="637" y="494"/>
                    <a:pt x="494" y="636"/>
                    <a:pt x="319" y="636"/>
                  </a:cubicBezTo>
                  <a:cubicBezTo>
                    <a:pt x="143" y="636"/>
                    <a:pt x="0" y="494"/>
                    <a:pt x="0" y="317"/>
                  </a:cubicBezTo>
                </a:path>
              </a:pathLst>
            </a:custGeom>
            <a:solidFill>
              <a:srgbClr val="19CCFF">
                <a:alpha val="100000"/>
              </a:srgbClr>
            </a:solidFill>
            <a:ln cap="flat">
              <a:noFill/>
              <a:prstDash val="solid"/>
              <a:miter lim="0"/>
            </a:ln>
          </p:spPr>
          <p:txBody>
            <a:bodyPr rtlCol="0"/>
            <a:lstStyle/>
            <a:p>
              <a:pPr algn="ctr"/>
              <a:endParaRPr lang="zh-CN" altLang="en-US"/>
            </a:p>
          </p:txBody>
        </p:sp>
        <p:sp>
          <p:nvSpPr>
            <p:cNvPr id="24" name="path"/>
            <p:cNvSpPr/>
            <p:nvPr/>
          </p:nvSpPr>
          <p:spPr>
            <a:xfrm>
              <a:off x="45720" y="0"/>
              <a:ext cx="478630" cy="619711"/>
            </a:xfrm>
            <a:custGeom>
              <a:avLst/>
              <a:gdLst/>
              <a:ahLst/>
              <a:cxnLst/>
              <a:rect l="0" t="0" r="0" b="0"/>
              <a:pathLst>
                <a:path w="753" h="975">
                  <a:moveTo>
                    <a:pt x="0" y="71"/>
                  </a:moveTo>
                  <a:cubicBezTo>
                    <a:pt x="44" y="47"/>
                    <a:pt x="91" y="29"/>
                    <a:pt x="143" y="18"/>
                  </a:cubicBezTo>
                  <a:cubicBezTo>
                    <a:pt x="412" y="-39"/>
                    <a:pt x="678" y="132"/>
                    <a:pt x="735" y="401"/>
                  </a:cubicBezTo>
                  <a:cubicBezTo>
                    <a:pt x="788" y="649"/>
                    <a:pt x="646" y="894"/>
                    <a:pt x="412" y="975"/>
                  </a:cubicBezTo>
                  <a:lnTo>
                    <a:pt x="364" y="843"/>
                  </a:lnTo>
                  <a:cubicBezTo>
                    <a:pt x="533" y="784"/>
                    <a:pt x="635" y="609"/>
                    <a:pt x="597" y="431"/>
                  </a:cubicBezTo>
                  <a:cubicBezTo>
                    <a:pt x="556" y="238"/>
                    <a:pt x="365" y="115"/>
                    <a:pt x="172" y="156"/>
                  </a:cubicBezTo>
                  <a:cubicBezTo>
                    <a:pt x="135" y="164"/>
                    <a:pt x="101" y="177"/>
                    <a:pt x="69" y="195"/>
                  </a:cubicBezTo>
                  <a:lnTo>
                    <a:pt x="0" y="71"/>
                  </a:lnTo>
                </a:path>
              </a:pathLst>
            </a:custGeom>
            <a:solidFill>
              <a:srgbClr val="0000FF">
                <a:alpha val="100000"/>
              </a:srgbClr>
            </a:solidFill>
            <a:ln cap="flat">
              <a:noFill/>
              <a:prstDash val="solid"/>
              <a:miter lim="0"/>
            </a:ln>
          </p:spPr>
          <p:txBody>
            <a:bodyPr rtlCol="0"/>
            <a:lstStyle/>
            <a:p>
              <a:pPr algn="ctr"/>
              <a:endParaRPr lang="zh-CN" altLang="en-US"/>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8" name="picture 228"/>
          <p:cNvPicPr>
            <a:picLocks noChangeAspect="1"/>
          </p:cNvPicPr>
          <p:nvPr/>
        </p:nvPicPr>
        <p:blipFill>
          <a:blip r:embed="rId2"/>
          <a:stretch>
            <a:fillRect/>
          </a:stretch>
        </p:blipFill>
        <p:spPr>
          <a:xfrm rot="21600000">
            <a:off x="1749551" y="1461515"/>
            <a:ext cx="4443983" cy="3464052"/>
          </a:xfrm>
          <a:prstGeom prst="rect">
            <a:avLst/>
          </a:prstGeom>
        </p:spPr>
      </p:pic>
      <p:sp>
        <p:nvSpPr>
          <p:cNvPr id="230" name="textbox 230"/>
          <p:cNvSpPr/>
          <p:nvPr/>
        </p:nvSpPr>
        <p:spPr>
          <a:xfrm>
            <a:off x="7133514" y="2268601"/>
            <a:ext cx="1753870" cy="1920875"/>
          </a:xfrm>
          <a:prstGeom prst="rect">
            <a:avLst/>
          </a:prstGeom>
        </p:spPr>
        <p:txBody>
          <a:bodyPr vert="horz" wrap="square" lIns="0" tIns="0" rIns="0" bIns="0"/>
          <a:lstStyle/>
          <a:p>
            <a:pPr algn="l" rtl="0" eaLnBrk="0">
              <a:lnSpc>
                <a:spcPct val="83341"/>
              </a:lnSpc>
              <a:tabLst/>
            </a:pPr>
            <a:endParaRPr lang="Arial" altLang="Arial" sz="100" dirty="0"/>
          </a:p>
          <a:p>
            <a:pPr marL="123825" algn="l" rtl="0" eaLnBrk="0">
              <a:lnSpc>
                <a:spcPts val="2282"/>
              </a:lnSpc>
              <a:tabLst/>
            </a:pPr>
            <a:r>
              <a:rPr sz="1600" kern="0" spc="-70" dirty="0">
                <a:solidFill>
                  <a:srgbClr val="0000FF">
                    <a:alpha val="100000"/>
                  </a:srgbClr>
                </a:solidFill>
                <a:latin typeface="Microsoft YaHei"/>
                <a:ea typeface="Microsoft YaHei"/>
                <a:cs typeface="Microsoft YaHei"/>
              </a:rPr>
              <a:t>（ 1 ）实木板材</a:t>
            </a:r>
            <a:endParaRPr lang="Microsoft YaHei" altLang="Microsoft YaHei" sz="1600" dirty="0"/>
          </a:p>
          <a:p>
            <a:pPr marL="123825" algn="l" rtl="0" eaLnBrk="0">
              <a:lnSpc>
                <a:spcPct val="166000"/>
              </a:lnSpc>
              <a:spcBef>
                <a:spcPts val="28"/>
              </a:spcBef>
              <a:tabLst/>
            </a:pPr>
            <a:r>
              <a:rPr sz="1600" kern="0" spc="-110" dirty="0">
                <a:solidFill>
                  <a:srgbClr val="0000FF">
                    <a:alpha val="100000"/>
                  </a:srgbClr>
                </a:solidFill>
                <a:latin typeface="Microsoft YaHei"/>
                <a:ea typeface="Microsoft YaHei"/>
                <a:cs typeface="Microsoft YaHei"/>
              </a:rPr>
              <a:t>（</a:t>
            </a:r>
            <a:r>
              <a:rPr sz="1600" kern="0" spc="-90" dirty="0">
                <a:solidFill>
                  <a:srgbClr val="0000FF">
                    <a:alpha val="100000"/>
                  </a:srgbClr>
                </a:solidFill>
                <a:latin typeface="Microsoft YaHei"/>
                <a:ea typeface="Microsoft YaHei"/>
                <a:cs typeface="Microsoft YaHei"/>
              </a:rPr>
              <a:t> </a:t>
            </a:r>
            <a:r>
              <a:rPr sz="1600" kern="0" spc="-110" dirty="0">
                <a:solidFill>
                  <a:srgbClr val="0000FF">
                    <a:alpha val="100000"/>
                  </a:srgbClr>
                </a:solidFill>
                <a:latin typeface="Microsoft YaHei"/>
                <a:ea typeface="Microsoft YaHei"/>
                <a:cs typeface="Microsoft YaHei"/>
              </a:rPr>
              <a:t>2</a:t>
            </a:r>
            <a:r>
              <a:rPr sz="1600" kern="0" spc="-80" dirty="0">
                <a:solidFill>
                  <a:srgbClr val="0000FF">
                    <a:alpha val="100000"/>
                  </a:srgbClr>
                </a:solidFill>
                <a:latin typeface="Microsoft YaHei"/>
                <a:ea typeface="Microsoft YaHei"/>
                <a:cs typeface="Microsoft YaHei"/>
              </a:rPr>
              <a:t> </a:t>
            </a:r>
            <a:r>
              <a:rPr sz="1600" kern="0" spc="-110" dirty="0">
                <a:solidFill>
                  <a:srgbClr val="0000FF">
                    <a:alpha val="100000"/>
                  </a:srgbClr>
                </a:solidFill>
                <a:latin typeface="Microsoft YaHei"/>
                <a:ea typeface="Microsoft YaHei"/>
                <a:cs typeface="Microsoft YaHei"/>
              </a:rPr>
              <a:t>）胶合板</a:t>
            </a:r>
            <a:r>
              <a:rPr sz="1600" kern="0" spc="0" dirty="0">
                <a:solidFill>
                  <a:srgbClr val="0000FF">
                    <a:alpha val="100000"/>
                  </a:srgbClr>
                </a:solidFill>
                <a:latin typeface="Microsoft YaHei"/>
                <a:ea typeface="Microsoft YaHei"/>
                <a:cs typeface="Microsoft YaHei"/>
              </a:rPr>
              <a:t>         </a:t>
            </a:r>
            <a:r>
              <a:rPr sz="1600" kern="0" spc="-100" dirty="0">
                <a:solidFill>
                  <a:srgbClr val="0000FF">
                    <a:alpha val="100000"/>
                  </a:srgbClr>
                </a:solidFill>
                <a:latin typeface="Microsoft YaHei"/>
                <a:ea typeface="Microsoft YaHei"/>
                <a:cs typeface="Microsoft YaHei"/>
              </a:rPr>
              <a:t>（</a:t>
            </a:r>
            <a:r>
              <a:rPr sz="1600" kern="0" spc="-150" dirty="0">
                <a:solidFill>
                  <a:srgbClr val="0000FF">
                    <a:alpha val="100000"/>
                  </a:srgbClr>
                </a:solidFill>
                <a:latin typeface="Microsoft YaHei"/>
                <a:ea typeface="Microsoft YaHei"/>
                <a:cs typeface="Microsoft YaHei"/>
              </a:rPr>
              <a:t> </a:t>
            </a:r>
            <a:r>
              <a:rPr sz="1600" kern="0" spc="-100" dirty="0">
                <a:solidFill>
                  <a:srgbClr val="0000FF">
                    <a:alpha val="100000"/>
                  </a:srgbClr>
                </a:solidFill>
                <a:latin typeface="Microsoft YaHei"/>
                <a:ea typeface="Microsoft YaHei"/>
                <a:cs typeface="Microsoft YaHei"/>
              </a:rPr>
              <a:t>3</a:t>
            </a:r>
            <a:r>
              <a:rPr sz="1600" kern="0" spc="-80" dirty="0">
                <a:solidFill>
                  <a:srgbClr val="0000FF">
                    <a:alpha val="100000"/>
                  </a:srgbClr>
                </a:solidFill>
                <a:latin typeface="Microsoft YaHei"/>
                <a:ea typeface="Microsoft YaHei"/>
                <a:cs typeface="Microsoft YaHei"/>
              </a:rPr>
              <a:t> </a:t>
            </a:r>
            <a:r>
              <a:rPr sz="1600" kern="0" spc="-100" dirty="0">
                <a:solidFill>
                  <a:srgbClr val="0000FF">
                    <a:alpha val="100000"/>
                  </a:srgbClr>
                </a:solidFill>
                <a:latin typeface="Microsoft YaHei"/>
                <a:ea typeface="Microsoft YaHei"/>
                <a:cs typeface="Microsoft YaHei"/>
              </a:rPr>
              <a:t>）纤维板</a:t>
            </a:r>
            <a:r>
              <a:rPr sz="1600" kern="0" spc="0" dirty="0">
                <a:solidFill>
                  <a:srgbClr val="0000FF">
                    <a:alpha val="100000"/>
                  </a:srgbClr>
                </a:solidFill>
                <a:latin typeface="Microsoft YaHei"/>
                <a:ea typeface="Microsoft YaHei"/>
                <a:cs typeface="Microsoft YaHei"/>
              </a:rPr>
              <a:t>         </a:t>
            </a:r>
            <a:r>
              <a:rPr sz="1600" kern="0" spc="-100" dirty="0">
                <a:solidFill>
                  <a:srgbClr val="0000FF">
                    <a:alpha val="100000"/>
                  </a:srgbClr>
                </a:solidFill>
                <a:latin typeface="Microsoft YaHei"/>
                <a:ea typeface="Microsoft YaHei"/>
                <a:cs typeface="Microsoft YaHei"/>
              </a:rPr>
              <a:t>（</a:t>
            </a:r>
            <a:r>
              <a:rPr sz="1600" kern="0" spc="-150" dirty="0">
                <a:solidFill>
                  <a:srgbClr val="0000FF">
                    <a:alpha val="100000"/>
                  </a:srgbClr>
                </a:solidFill>
                <a:latin typeface="Microsoft YaHei"/>
                <a:ea typeface="Microsoft YaHei"/>
                <a:cs typeface="Microsoft YaHei"/>
              </a:rPr>
              <a:t> </a:t>
            </a:r>
            <a:r>
              <a:rPr sz="1600" kern="0" spc="-100" dirty="0">
                <a:solidFill>
                  <a:srgbClr val="0000FF">
                    <a:alpha val="100000"/>
                  </a:srgbClr>
                </a:solidFill>
                <a:latin typeface="Microsoft YaHei"/>
                <a:ea typeface="Microsoft YaHei"/>
                <a:cs typeface="Microsoft YaHei"/>
              </a:rPr>
              <a:t>4</a:t>
            </a:r>
            <a:r>
              <a:rPr sz="1600" kern="0" spc="-80" dirty="0">
                <a:solidFill>
                  <a:srgbClr val="0000FF">
                    <a:alpha val="100000"/>
                  </a:srgbClr>
                </a:solidFill>
                <a:latin typeface="Microsoft YaHei"/>
                <a:ea typeface="Microsoft YaHei"/>
                <a:cs typeface="Microsoft YaHei"/>
              </a:rPr>
              <a:t> </a:t>
            </a:r>
            <a:r>
              <a:rPr sz="1600" kern="0" spc="-100" dirty="0">
                <a:solidFill>
                  <a:srgbClr val="0000FF">
                    <a:alpha val="100000"/>
                  </a:srgbClr>
                </a:solidFill>
                <a:latin typeface="Microsoft YaHei"/>
                <a:ea typeface="Microsoft YaHei"/>
                <a:cs typeface="Microsoft YaHei"/>
              </a:rPr>
              <a:t>）麻胶板</a:t>
            </a:r>
            <a:endParaRPr lang="Microsoft YaHei" altLang="Microsoft YaHei" sz="1600" dirty="0"/>
          </a:p>
          <a:p>
            <a:pPr algn="l" rtl="0" eaLnBrk="0">
              <a:lnSpc>
                <a:spcPct val="106000"/>
              </a:lnSpc>
              <a:tabLst/>
            </a:pPr>
            <a:endParaRPr lang="Arial" altLang="Arial" sz="600" dirty="0"/>
          </a:p>
          <a:p>
            <a:pPr algn="r" rtl="0" eaLnBrk="0">
              <a:lnSpc>
                <a:spcPts val="2282"/>
              </a:lnSpc>
              <a:spcBef>
                <a:spcPts val="6"/>
              </a:spcBef>
              <a:tabLst/>
            </a:pPr>
            <a:r>
              <a:rPr sz="1700" kern="0" spc="-100" dirty="0">
                <a:solidFill>
                  <a:srgbClr val="0000FF">
                    <a:alpha val="100000"/>
                  </a:srgbClr>
                </a:solidFill>
                <a:latin typeface="Microsoft YaHei"/>
                <a:ea typeface="Microsoft YaHei"/>
                <a:cs typeface="Microsoft YaHei"/>
              </a:rPr>
              <a:t>（</a:t>
            </a:r>
            <a:r>
              <a:rPr sz="1700" kern="0" spc="-110" dirty="0">
                <a:solidFill>
                  <a:srgbClr val="0000FF">
                    <a:alpha val="100000"/>
                  </a:srgbClr>
                </a:solidFill>
                <a:latin typeface="Microsoft YaHei"/>
                <a:ea typeface="Microsoft YaHei"/>
                <a:cs typeface="Microsoft YaHei"/>
              </a:rPr>
              <a:t> </a:t>
            </a:r>
            <a:r>
              <a:rPr sz="1700" kern="0" spc="-100" dirty="0">
                <a:solidFill>
                  <a:srgbClr val="0000FF">
                    <a:alpha val="100000"/>
                  </a:srgbClr>
                </a:solidFill>
                <a:latin typeface="Microsoft YaHei"/>
                <a:ea typeface="Microsoft YaHei"/>
                <a:cs typeface="Microsoft YaHei"/>
              </a:rPr>
              <a:t>6</a:t>
            </a:r>
            <a:r>
              <a:rPr sz="1700" kern="0" spc="-120" dirty="0">
                <a:solidFill>
                  <a:srgbClr val="0000FF">
                    <a:alpha val="100000"/>
                  </a:srgbClr>
                </a:solidFill>
                <a:latin typeface="Microsoft YaHei"/>
                <a:ea typeface="Microsoft YaHei"/>
                <a:cs typeface="Microsoft YaHei"/>
              </a:rPr>
              <a:t> </a:t>
            </a:r>
            <a:r>
              <a:rPr sz="1700" kern="0" spc="-100" dirty="0">
                <a:solidFill>
                  <a:srgbClr val="0000FF">
                    <a:alpha val="100000"/>
                  </a:srgbClr>
                </a:solidFill>
                <a:latin typeface="Microsoft YaHei"/>
                <a:ea typeface="Microsoft YaHei"/>
                <a:cs typeface="Microsoft YaHei"/>
              </a:rPr>
              <a:t>）PVC软胶板</a:t>
            </a:r>
            <a:endParaRPr lang="Microsoft YaHei" altLang="Microsoft YaHei" sz="1700" dirty="0"/>
          </a:p>
        </p:txBody>
      </p:sp>
      <p:sp>
        <p:nvSpPr>
          <p:cNvPr id="232" name="textbox 232"/>
          <p:cNvSpPr/>
          <p:nvPr/>
        </p:nvSpPr>
        <p:spPr>
          <a:xfrm>
            <a:off x="7209815" y="1512595"/>
            <a:ext cx="1845310" cy="260984"/>
          </a:xfrm>
          <a:prstGeom prst="rect">
            <a:avLst/>
          </a:prstGeom>
        </p:spPr>
        <p:txBody>
          <a:bodyPr vert="horz" wrap="square" lIns="0" tIns="0" rIns="0" bIns="0"/>
          <a:lstStyle/>
          <a:p>
            <a:pPr algn="l" rtl="0" eaLnBrk="0">
              <a:lnSpc>
                <a:spcPct val="81111"/>
              </a:lnSpc>
              <a:tabLst/>
            </a:pPr>
            <a:endParaRPr lang="Arial" altLang="Arial" sz="100" dirty="0"/>
          </a:p>
          <a:p>
            <a:pPr marL="12700" algn="l" rtl="0" eaLnBrk="0">
              <a:lnSpc>
                <a:spcPct val="91000"/>
              </a:lnSpc>
              <a:tabLst/>
            </a:pPr>
            <a:r>
              <a:rPr sz="1700" kern="0" spc="80" dirty="0">
                <a:solidFill>
                  <a:srgbClr val="0000FF">
                    <a:alpha val="100000"/>
                  </a:srgbClr>
                </a:solidFill>
                <a:latin typeface="Microsoft YaHei"/>
                <a:ea typeface="Microsoft YaHei"/>
                <a:cs typeface="Microsoft YaHei"/>
              </a:rPr>
              <a:t>油印木版版画板材</a:t>
            </a:r>
            <a:endParaRPr lang="Microsoft YaHei" altLang="Microsoft YaHei" sz="1700" dirty="0"/>
          </a:p>
        </p:txBody>
      </p:sp>
      <p:sp>
        <p:nvSpPr>
          <p:cNvPr id="234" name="textbox 234"/>
          <p:cNvSpPr/>
          <p:nvPr/>
        </p:nvSpPr>
        <p:spPr>
          <a:xfrm>
            <a:off x="2419959" y="5701944"/>
            <a:ext cx="703580" cy="262254"/>
          </a:xfrm>
          <a:prstGeom prst="rect">
            <a:avLst/>
          </a:prstGeom>
        </p:spPr>
        <p:txBody>
          <a:bodyPr vert="horz" wrap="square" lIns="0" tIns="0" rIns="0" bIns="0"/>
          <a:lstStyle/>
          <a:p>
            <a:pPr algn="l" rtl="0" eaLnBrk="0">
              <a:lnSpc>
                <a:spcPct val="90346"/>
              </a:lnSpc>
              <a:tabLst/>
            </a:pPr>
            <a:endParaRPr lang="Arial" altLang="Arial" sz="100" dirty="0"/>
          </a:p>
          <a:p>
            <a:pPr marL="12700" algn="l" rtl="0" eaLnBrk="0">
              <a:lnSpc>
                <a:spcPct val="91000"/>
              </a:lnSpc>
              <a:tabLst/>
            </a:pPr>
            <a:r>
              <a:rPr sz="1700" kern="0" spc="70" dirty="0">
                <a:solidFill>
                  <a:srgbClr val="000000">
                    <a:alpha val="100000"/>
                  </a:srgbClr>
                </a:solidFill>
                <a:latin typeface="Microsoft YaHei"/>
                <a:ea typeface="Microsoft YaHei"/>
                <a:cs typeface="Microsoft YaHei"/>
              </a:rPr>
              <a:t>软胶板</a:t>
            </a:r>
            <a:endParaRPr lang="Microsoft YaHei" altLang="Microsoft YaHei" sz="17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6" name="table 236"/>
          <p:cNvGraphicFramePr>
            <a:graphicFrameLocks noGrp="1"/>
          </p:cNvGraphicFramePr>
          <p:nvPr/>
        </p:nvGraphicFramePr>
        <p:xfrm>
          <a:off x="848360" y="1139190"/>
          <a:ext cx="10571479" cy="5224144"/>
        </p:xfrm>
        <a:graphic>
          <a:graphicData uri="http://schemas.openxmlformats.org/drawingml/2006/table">
            <a:tbl>
              <a:tblPr/>
              <a:tblGrid>
                <a:gridCol w="3525519"/>
                <a:gridCol w="3517900"/>
                <a:gridCol w="3528059"/>
              </a:tblGrid>
              <a:tr h="601344">
                <a:tc>
                  <a:txBody>
                    <a:bodyPr/>
                    <a:lstStyle/>
                    <a:p>
                      <a:pPr algn="l" rtl="0" eaLnBrk="0">
                        <a:lnSpc>
                          <a:spcPct val="173000"/>
                        </a:lnSpc>
                        <a:tabLst/>
                      </a:pPr>
                      <a:endParaRPr lang="Arial" altLang="Arial" sz="1000" dirty="0"/>
                    </a:p>
                    <a:p>
                      <a:pPr algn="l" rtl="0" eaLnBrk="0">
                        <a:lnSpc>
                          <a:spcPct val="6456"/>
                        </a:lnSpc>
                        <a:tabLst/>
                      </a:pPr>
                      <a:endParaRPr lang="Arial" altLang="Arial" sz="100" dirty="0"/>
                    </a:p>
                    <a:p>
                      <a:pPr marL="1569719" algn="l" rtl="0" eaLnBrk="0">
                        <a:lnSpc>
                          <a:spcPct val="90000"/>
                        </a:lnSpc>
                        <a:tabLst/>
                      </a:pPr>
                      <a:r>
                        <a:rPr sz="1500" kern="0" spc="60" dirty="0">
                          <a:solidFill>
                            <a:srgbClr val="000000">
                              <a:alpha val="100000"/>
                            </a:srgbClr>
                          </a:solidFill>
                          <a:latin typeface="Microsoft YaHei"/>
                          <a:ea typeface="Microsoft YaHei"/>
                          <a:cs typeface="Microsoft YaHei"/>
                        </a:rPr>
                        <a:t>名称</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5000"/>
                        </a:lnSpc>
                        <a:tabLst/>
                      </a:pPr>
                      <a:endParaRPr lang="Arial" altLang="Arial" sz="1000" dirty="0"/>
                    </a:p>
                    <a:p>
                      <a:pPr marL="1560830" algn="l" rtl="0" eaLnBrk="0">
                        <a:lnSpc>
                          <a:spcPct val="90000"/>
                        </a:lnSpc>
                        <a:spcBef>
                          <a:spcPts val="4"/>
                        </a:spcBef>
                        <a:tabLst/>
                      </a:pPr>
                      <a:r>
                        <a:rPr sz="1500" kern="0" spc="70" dirty="0">
                          <a:solidFill>
                            <a:srgbClr val="000000">
                              <a:alpha val="100000"/>
                            </a:srgbClr>
                          </a:solidFill>
                          <a:latin typeface="Microsoft YaHei"/>
                          <a:ea typeface="Microsoft YaHei"/>
                          <a:cs typeface="Microsoft YaHei"/>
                        </a:rPr>
                        <a:t>特点</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46000"/>
                        </a:lnSpc>
                        <a:tabLst/>
                      </a:pPr>
                      <a:endParaRPr lang="Arial" altLang="Arial" sz="100" dirty="0"/>
                    </a:p>
                    <a:p>
                      <a:pPr marL="1564005" algn="l" rtl="0" eaLnBrk="0">
                        <a:lnSpc>
                          <a:spcPct val="90000"/>
                        </a:lnSpc>
                        <a:tabLst/>
                      </a:pPr>
                      <a:r>
                        <a:rPr sz="1500" kern="0" spc="60" dirty="0">
                          <a:solidFill>
                            <a:srgbClr val="000000">
                              <a:alpha val="100000"/>
                            </a:srgbClr>
                          </a:solidFill>
                          <a:latin typeface="Microsoft YaHei"/>
                          <a:ea typeface="Microsoft YaHei"/>
                          <a:cs typeface="Microsoft YaHei"/>
                        </a:rPr>
                        <a:t>效果</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5630">
                <a:tc>
                  <a:txBody>
                    <a:bodyPr/>
                    <a:lstStyle/>
                    <a:p>
                      <a:pPr algn="l" rtl="0" eaLnBrk="0">
                        <a:lnSpc>
                          <a:spcPct val="168000"/>
                        </a:lnSpc>
                        <a:tabLst/>
                      </a:pPr>
                      <a:endParaRPr lang="Arial" altLang="Arial" sz="1000" dirty="0"/>
                    </a:p>
                    <a:p>
                      <a:pPr marL="1469389" algn="l" rtl="0" eaLnBrk="0">
                        <a:lnSpc>
                          <a:spcPct val="91000"/>
                        </a:lnSpc>
                        <a:spcBef>
                          <a:spcPts val="7"/>
                        </a:spcBef>
                        <a:tabLst/>
                      </a:pPr>
                      <a:r>
                        <a:rPr sz="1500" kern="0" spc="70" dirty="0">
                          <a:solidFill>
                            <a:srgbClr val="000000">
                              <a:alpha val="100000"/>
                            </a:srgbClr>
                          </a:solidFill>
                          <a:latin typeface="Microsoft YaHei"/>
                          <a:ea typeface="Microsoft YaHei"/>
                          <a:cs typeface="Microsoft YaHei"/>
                        </a:rPr>
                        <a:t>船头形</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7000"/>
                        </a:lnSpc>
                        <a:tabLst/>
                      </a:pPr>
                      <a:endParaRPr lang="Arial" altLang="Arial" sz="1000" dirty="0"/>
                    </a:p>
                    <a:p>
                      <a:pPr algn="l" rtl="0" eaLnBrk="0">
                        <a:lnSpc>
                          <a:spcPct val="8293"/>
                        </a:lnSpc>
                        <a:tabLst/>
                      </a:pPr>
                      <a:endParaRPr lang="Arial" altLang="Arial" sz="100" dirty="0"/>
                    </a:p>
                    <a:p>
                      <a:pPr marL="1372235" algn="l" rtl="0" eaLnBrk="0">
                        <a:lnSpc>
                          <a:spcPct val="92000"/>
                        </a:lnSpc>
                        <a:tabLst/>
                      </a:pPr>
                      <a:r>
                        <a:rPr sz="1500" kern="0" spc="50" dirty="0">
                          <a:solidFill>
                            <a:srgbClr val="000000">
                              <a:alpha val="100000"/>
                            </a:srgbClr>
                          </a:solidFill>
                          <a:latin typeface="Microsoft YaHei"/>
                          <a:ea typeface="Microsoft YaHei"/>
                          <a:cs typeface="Microsoft YaHei"/>
                        </a:rPr>
                        <a:t>圆形刻痕</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7000"/>
                        </a:lnSpc>
                        <a:tabLst/>
                      </a:pPr>
                      <a:endParaRPr lang="Arial" altLang="Arial" sz="1000" dirty="0"/>
                    </a:p>
                    <a:p>
                      <a:pPr marL="1260475" algn="l" rtl="0" eaLnBrk="0">
                        <a:lnSpc>
                          <a:spcPct val="92000"/>
                        </a:lnSpc>
                        <a:spcBef>
                          <a:spcPts val="3"/>
                        </a:spcBef>
                        <a:tabLst/>
                      </a:pPr>
                      <a:r>
                        <a:rPr sz="1500" kern="0" spc="80" dirty="0">
                          <a:solidFill>
                            <a:srgbClr val="000000">
                              <a:alpha val="100000"/>
                            </a:srgbClr>
                          </a:solidFill>
                          <a:latin typeface="Microsoft YaHei"/>
                          <a:ea typeface="Microsoft YaHei"/>
                          <a:cs typeface="Microsoft YaHei"/>
                        </a:rPr>
                        <a:t>复杂的点线</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92810">
                <a:tc>
                  <a:txBody>
                    <a:bodyPr/>
                    <a:lstStyle/>
                    <a:p>
                      <a:pPr algn="l" rtl="0" eaLnBrk="0">
                        <a:lnSpc>
                          <a:spcPct val="169000"/>
                        </a:lnSpc>
                        <a:tabLst/>
                      </a:pPr>
                      <a:endParaRPr lang="Arial" altLang="Arial" sz="1000" dirty="0"/>
                    </a:p>
                    <a:p>
                      <a:pPr algn="l" rtl="0" eaLnBrk="0">
                        <a:lnSpc>
                          <a:spcPct val="9668"/>
                        </a:lnSpc>
                        <a:tabLst/>
                      </a:pPr>
                      <a:endParaRPr lang="Arial" altLang="Arial" sz="100" dirty="0"/>
                    </a:p>
                    <a:p>
                      <a:pPr marL="1568450" algn="l" rtl="0" eaLnBrk="0">
                        <a:lnSpc>
                          <a:spcPct val="90000"/>
                        </a:lnSpc>
                        <a:tabLst/>
                      </a:pPr>
                      <a:r>
                        <a:rPr sz="1500" kern="0" spc="60" dirty="0">
                          <a:solidFill>
                            <a:srgbClr val="000000">
                              <a:alpha val="100000"/>
                            </a:srgbClr>
                          </a:solidFill>
                          <a:latin typeface="Microsoft YaHei"/>
                          <a:ea typeface="Microsoft YaHei"/>
                          <a:cs typeface="Microsoft YaHei"/>
                        </a:rPr>
                        <a:t>锥形</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9000"/>
                        </a:lnSpc>
                        <a:tabLst/>
                      </a:pPr>
                      <a:endParaRPr lang="Arial" altLang="Arial" sz="1000" dirty="0"/>
                    </a:p>
                    <a:p>
                      <a:pPr marL="749934" algn="l" rtl="0" eaLnBrk="0">
                        <a:lnSpc>
                          <a:spcPct val="91000"/>
                        </a:lnSpc>
                        <a:spcBef>
                          <a:spcPts val="2"/>
                        </a:spcBef>
                        <a:tabLst/>
                      </a:pPr>
                      <a:r>
                        <a:rPr sz="1500" kern="0" spc="60" dirty="0">
                          <a:solidFill>
                            <a:srgbClr val="000000">
                              <a:alpha val="100000"/>
                            </a:srgbClr>
                          </a:solidFill>
                          <a:latin typeface="Microsoft YaHei"/>
                          <a:ea typeface="Microsoft YaHei"/>
                          <a:cs typeface="Microsoft YaHei"/>
                        </a:rPr>
                        <a:t>刻直线</a:t>
                      </a:r>
                      <a:r>
                        <a:rPr sz="1500" kern="0" spc="-13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、平行或教程线</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8000"/>
                        </a:lnSpc>
                        <a:tabLst/>
                      </a:pPr>
                      <a:endParaRPr lang="Arial" altLang="Arial" sz="1000" dirty="0"/>
                    </a:p>
                    <a:p>
                      <a:pPr algn="l" rtl="0" eaLnBrk="0">
                        <a:lnSpc>
                          <a:spcPct val="9557"/>
                        </a:lnSpc>
                        <a:tabLst/>
                      </a:pPr>
                      <a:endParaRPr lang="Arial" altLang="Arial" sz="100" dirty="0"/>
                    </a:p>
                    <a:p>
                      <a:pPr marL="1468119" indent="-1426844" algn="l" rtl="0" eaLnBrk="0">
                        <a:lnSpc>
                          <a:spcPct val="99000"/>
                        </a:lnSpc>
                        <a:tabLst/>
                      </a:pPr>
                      <a:r>
                        <a:rPr sz="1500" kern="0" spc="70" dirty="0">
                          <a:solidFill>
                            <a:srgbClr val="000000">
                              <a:alpha val="100000"/>
                            </a:srgbClr>
                          </a:solidFill>
                          <a:latin typeface="Microsoft YaHei"/>
                          <a:ea typeface="Microsoft YaHei"/>
                          <a:cs typeface="Microsoft YaHei"/>
                        </a:rPr>
                        <a:t>线条刻画均匀，</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弯度平缓，</a:t>
                      </a:r>
                      <a:r>
                        <a:rPr sz="1500" kern="0" spc="-30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不同层次的 </a:t>
                      </a:r>
                      <a:r>
                        <a:rPr sz="1500" kern="0" spc="60" dirty="0">
                          <a:solidFill>
                            <a:srgbClr val="000000">
                              <a:alpha val="100000"/>
                            </a:srgbClr>
                          </a:solidFill>
                          <a:latin typeface="Microsoft YaHei"/>
                          <a:ea typeface="Microsoft YaHei"/>
                          <a:cs typeface="Microsoft YaHei"/>
                        </a:rPr>
                        <a:t>晕影线</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5934">
                <a:tc>
                  <a:txBody>
                    <a:bodyPr/>
                    <a:lstStyle/>
                    <a:p>
                      <a:pPr algn="l" rtl="0" eaLnBrk="0">
                        <a:lnSpc>
                          <a:spcPct val="171000"/>
                        </a:lnSpc>
                        <a:tabLst/>
                      </a:pPr>
                      <a:endParaRPr lang="Arial" altLang="Arial" sz="1000" dirty="0"/>
                    </a:p>
                    <a:p>
                      <a:pPr algn="l" rtl="0" eaLnBrk="0">
                        <a:lnSpc>
                          <a:spcPct val="6539"/>
                        </a:lnSpc>
                        <a:tabLst/>
                      </a:pPr>
                      <a:endParaRPr lang="Arial" altLang="Arial" sz="100" dirty="0"/>
                    </a:p>
                    <a:p>
                      <a:pPr marL="1573530" algn="l" rtl="0" eaLnBrk="0">
                        <a:lnSpc>
                          <a:spcPct val="89000"/>
                        </a:lnSpc>
                        <a:tabLst/>
                      </a:pPr>
                      <a:r>
                        <a:rPr sz="1500" kern="0" spc="40" dirty="0">
                          <a:solidFill>
                            <a:srgbClr val="000000">
                              <a:alpha val="100000"/>
                            </a:srgbClr>
                          </a:solidFill>
                          <a:latin typeface="Microsoft YaHei"/>
                          <a:ea typeface="Microsoft YaHei"/>
                          <a:cs typeface="Microsoft YaHei"/>
                        </a:rPr>
                        <a:t>菱形</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8000"/>
                        </a:lnSpc>
                        <a:tabLst/>
                      </a:pPr>
                      <a:endParaRPr lang="Arial" altLang="Arial" sz="1000" dirty="0"/>
                    </a:p>
                    <a:p>
                      <a:pPr marL="725805" algn="l" rtl="0" eaLnBrk="0">
                        <a:lnSpc>
                          <a:spcPct val="98000"/>
                        </a:lnSpc>
                        <a:spcBef>
                          <a:spcPts val="5"/>
                        </a:spcBef>
                        <a:tabLst/>
                      </a:pPr>
                      <a:r>
                        <a:rPr sz="1500" kern="0" spc="80" dirty="0">
                          <a:solidFill>
                            <a:srgbClr val="000000">
                              <a:alpha val="100000"/>
                            </a:srgbClr>
                          </a:solidFill>
                          <a:latin typeface="Microsoft YaHei"/>
                          <a:ea typeface="Microsoft YaHei"/>
                          <a:cs typeface="Microsoft YaHei"/>
                        </a:rPr>
                        <a:t>刀头45度角，</a:t>
                      </a:r>
                      <a:r>
                        <a:rPr sz="1500" kern="0" spc="-28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适合刻点</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9000"/>
                        </a:lnSpc>
                        <a:tabLst/>
                      </a:pPr>
                      <a:endParaRPr lang="Arial" altLang="Arial" sz="1000" dirty="0"/>
                    </a:p>
                    <a:p>
                      <a:pPr algn="l" rtl="0" eaLnBrk="0">
                        <a:lnSpc>
                          <a:spcPct val="7498"/>
                        </a:lnSpc>
                        <a:tabLst/>
                      </a:pPr>
                      <a:endParaRPr lang="Arial" altLang="Arial" sz="100" dirty="0"/>
                    </a:p>
                    <a:p>
                      <a:pPr marL="1263014" algn="l" rtl="0" eaLnBrk="0">
                        <a:lnSpc>
                          <a:spcPct val="91000"/>
                        </a:lnSpc>
                        <a:tabLst/>
                      </a:pPr>
                      <a:r>
                        <a:rPr sz="1500" kern="0" spc="80" dirty="0">
                          <a:solidFill>
                            <a:srgbClr val="000000">
                              <a:alpha val="100000"/>
                            </a:srgbClr>
                          </a:solidFill>
                          <a:latin typeface="Microsoft YaHei"/>
                          <a:ea typeface="Microsoft YaHei"/>
                          <a:cs typeface="Microsoft YaHei"/>
                        </a:rPr>
                        <a:t>点扩线效果</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41094">
                <a:tc>
                  <a:txBody>
                    <a:bodyPr/>
                    <a:lstStyle/>
                    <a:p>
                      <a:pPr algn="l" rtl="0" eaLnBrk="0">
                        <a:lnSpc>
                          <a:spcPct val="192000"/>
                        </a:lnSpc>
                        <a:tabLst/>
                      </a:pPr>
                      <a:endParaRPr lang="Arial" altLang="Arial" sz="1000" dirty="0"/>
                    </a:p>
                    <a:p>
                      <a:pPr algn="l" rtl="0" eaLnBrk="0">
                        <a:lnSpc>
                          <a:spcPct val="7551"/>
                        </a:lnSpc>
                        <a:tabLst/>
                      </a:pPr>
                      <a:endParaRPr lang="Arial" altLang="Arial" sz="100" dirty="0"/>
                    </a:p>
                    <a:p>
                      <a:pPr marL="1546860" algn="l" rtl="0" eaLnBrk="0">
                        <a:lnSpc>
                          <a:spcPct val="89000"/>
                        </a:lnSpc>
                        <a:tabLst/>
                      </a:pPr>
                      <a:r>
                        <a:rPr sz="1700" kern="0" spc="50" dirty="0">
                          <a:solidFill>
                            <a:srgbClr val="000000">
                              <a:alpha val="100000"/>
                            </a:srgbClr>
                          </a:solidFill>
                          <a:latin typeface="Microsoft YaHei"/>
                          <a:ea typeface="Microsoft YaHei"/>
                          <a:cs typeface="Microsoft YaHei"/>
                        </a:rPr>
                        <a:t>尖形</a:t>
                      </a:r>
                      <a:endParaRPr lang="Microsoft YaHei" altLang="Microsoft YaHei" sz="17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88000"/>
                        </a:lnSpc>
                        <a:tabLst/>
                      </a:pPr>
                      <a:endParaRPr lang="Arial" altLang="Arial" sz="1000" dirty="0"/>
                    </a:p>
                    <a:p>
                      <a:pPr algn="l" rtl="0" eaLnBrk="0">
                        <a:lnSpc>
                          <a:spcPct val="7994"/>
                        </a:lnSpc>
                        <a:tabLst/>
                      </a:pPr>
                      <a:endParaRPr lang="Arial" altLang="Arial" sz="100" dirty="0"/>
                    </a:p>
                    <a:p>
                      <a:pPr marL="170814" algn="l" rtl="0" eaLnBrk="0">
                        <a:lnSpc>
                          <a:spcPct val="98000"/>
                        </a:lnSpc>
                        <a:tabLst/>
                      </a:pPr>
                      <a:r>
                        <a:rPr sz="1700" kern="0" spc="80" dirty="0">
                          <a:solidFill>
                            <a:srgbClr val="000000">
                              <a:alpha val="100000"/>
                            </a:srgbClr>
                          </a:solidFill>
                          <a:latin typeface="Microsoft YaHei"/>
                          <a:ea typeface="Microsoft YaHei"/>
                          <a:cs typeface="Microsoft YaHei"/>
                        </a:rPr>
                        <a:t>大幅度刻痕，</a:t>
                      </a:r>
                      <a:r>
                        <a:rPr sz="1700" kern="0" spc="-340" dirty="0">
                          <a:solidFill>
                            <a:srgbClr val="000000">
                              <a:alpha val="100000"/>
                            </a:srgbClr>
                          </a:solidFill>
                          <a:latin typeface="Microsoft YaHei"/>
                          <a:ea typeface="Microsoft YaHei"/>
                          <a:cs typeface="Microsoft YaHei"/>
                        </a:rPr>
                        <a:t> </a:t>
                      </a:r>
                      <a:r>
                        <a:rPr sz="1700" kern="0" spc="80" dirty="0">
                          <a:solidFill>
                            <a:srgbClr val="000000">
                              <a:alpha val="100000"/>
                            </a:srgbClr>
                          </a:solidFill>
                          <a:latin typeface="Microsoft YaHei"/>
                          <a:ea typeface="Microsoft YaHei"/>
                          <a:cs typeface="Microsoft YaHei"/>
                        </a:rPr>
                        <a:t>鼓腹的曲线和直线</a:t>
                      </a:r>
                      <a:endParaRPr lang="Microsoft YaHei" altLang="Microsoft YaHei" sz="17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92000"/>
                        </a:lnSpc>
                        <a:tabLst/>
                      </a:pPr>
                      <a:endParaRPr lang="Arial" altLang="Arial" sz="1000" dirty="0"/>
                    </a:p>
                    <a:p>
                      <a:pPr marL="1312544" algn="l" rtl="0" eaLnBrk="0">
                        <a:lnSpc>
                          <a:spcPct val="89000"/>
                        </a:lnSpc>
                        <a:spcBef>
                          <a:spcPts val="2"/>
                        </a:spcBef>
                        <a:tabLst/>
                      </a:pPr>
                      <a:r>
                        <a:rPr sz="1700" kern="0" spc="70" dirty="0">
                          <a:solidFill>
                            <a:srgbClr val="000000">
                              <a:alpha val="100000"/>
                            </a:srgbClr>
                          </a:solidFill>
                          <a:latin typeface="Microsoft YaHei"/>
                          <a:ea typeface="Microsoft YaHei"/>
                          <a:cs typeface="Microsoft YaHei"/>
                        </a:rPr>
                        <a:t>线条圆润</a:t>
                      </a:r>
                      <a:endParaRPr lang="Microsoft YaHei" altLang="Microsoft YaHei" sz="17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8640">
                <a:tc>
                  <a:txBody>
                    <a:bodyPr/>
                    <a:lstStyle/>
                    <a:p>
                      <a:pPr algn="l" rtl="0" eaLnBrk="0">
                        <a:lnSpc>
                          <a:spcPct val="189000"/>
                        </a:lnSpc>
                        <a:tabLst/>
                      </a:pPr>
                      <a:endParaRPr lang="Arial" altLang="Arial" sz="1000" dirty="0"/>
                    </a:p>
                    <a:p>
                      <a:pPr marL="1217294" algn="l" rtl="0" eaLnBrk="0">
                        <a:lnSpc>
                          <a:spcPct val="91000"/>
                        </a:lnSpc>
                        <a:spcBef>
                          <a:spcPts val="3"/>
                        </a:spcBef>
                        <a:tabLst/>
                      </a:pPr>
                      <a:r>
                        <a:rPr sz="1700" kern="0" spc="60" dirty="0">
                          <a:solidFill>
                            <a:srgbClr val="000000">
                              <a:alpha val="100000"/>
                            </a:srgbClr>
                          </a:solidFill>
                          <a:latin typeface="Microsoft YaHei"/>
                          <a:ea typeface="Microsoft YaHei"/>
                          <a:cs typeface="Microsoft YaHei"/>
                        </a:rPr>
                        <a:t>圆形和方形</a:t>
                      </a:r>
                      <a:endParaRPr lang="Microsoft YaHei" altLang="Microsoft YaHei" sz="17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88000"/>
                        </a:lnSpc>
                        <a:tabLst/>
                      </a:pPr>
                      <a:endParaRPr lang="Arial" altLang="Arial" sz="1000" dirty="0"/>
                    </a:p>
                    <a:p>
                      <a:pPr algn="l" rtl="0" eaLnBrk="0">
                        <a:lnSpc>
                          <a:spcPct val="7286"/>
                        </a:lnSpc>
                        <a:tabLst/>
                      </a:pPr>
                      <a:endParaRPr lang="Arial" altLang="Arial" sz="100" dirty="0"/>
                    </a:p>
                    <a:p>
                      <a:pPr marL="1196339" algn="l" rtl="0" eaLnBrk="0">
                        <a:lnSpc>
                          <a:spcPct val="92000"/>
                        </a:lnSpc>
                        <a:tabLst/>
                      </a:pPr>
                      <a:r>
                        <a:rPr sz="1700" kern="0" spc="80" dirty="0">
                          <a:solidFill>
                            <a:srgbClr val="000000">
                              <a:alpha val="100000"/>
                            </a:srgbClr>
                          </a:solidFill>
                          <a:latin typeface="Microsoft YaHei"/>
                          <a:ea typeface="Microsoft YaHei"/>
                          <a:cs typeface="Microsoft YaHei"/>
                        </a:rPr>
                        <a:t>较宽的线条</a:t>
                      </a:r>
                      <a:endParaRPr lang="Microsoft YaHei" altLang="Microsoft YaHei" sz="17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90000"/>
                        </a:lnSpc>
                        <a:tabLst/>
                      </a:pPr>
                      <a:endParaRPr lang="Arial" altLang="Arial" sz="1000" dirty="0"/>
                    </a:p>
                    <a:p>
                      <a:pPr marL="968375" algn="l" rtl="0" eaLnBrk="0">
                        <a:lnSpc>
                          <a:spcPct val="97000"/>
                        </a:lnSpc>
                        <a:spcBef>
                          <a:spcPts val="6"/>
                        </a:spcBef>
                        <a:tabLst/>
                      </a:pPr>
                      <a:r>
                        <a:rPr sz="1700" kern="0" spc="60" dirty="0">
                          <a:solidFill>
                            <a:srgbClr val="000000">
                              <a:alpha val="100000"/>
                            </a:srgbClr>
                          </a:solidFill>
                          <a:latin typeface="Microsoft YaHei"/>
                          <a:ea typeface="Microsoft YaHei"/>
                          <a:cs typeface="Microsoft YaHei"/>
                        </a:rPr>
                        <a:t>肌理，</a:t>
                      </a:r>
                      <a:r>
                        <a:rPr sz="1700" kern="0" spc="-310" dirty="0">
                          <a:solidFill>
                            <a:srgbClr val="000000">
                              <a:alpha val="100000"/>
                            </a:srgbClr>
                          </a:solidFill>
                          <a:latin typeface="Microsoft YaHei"/>
                          <a:ea typeface="Microsoft YaHei"/>
                          <a:cs typeface="Microsoft YaHei"/>
                        </a:rPr>
                        <a:t> </a:t>
                      </a:r>
                      <a:r>
                        <a:rPr sz="1700" kern="0" spc="60" dirty="0">
                          <a:solidFill>
                            <a:srgbClr val="000000">
                              <a:alpha val="100000"/>
                            </a:srgbClr>
                          </a:solidFill>
                          <a:latin typeface="Microsoft YaHei"/>
                          <a:ea typeface="Microsoft YaHei"/>
                          <a:cs typeface="Microsoft YaHei"/>
                        </a:rPr>
                        <a:t>点刻粗糙</a:t>
                      </a:r>
                      <a:endParaRPr lang="Microsoft YaHei" altLang="Microsoft YaHei" sz="17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48689">
                <a:tc>
                  <a:txBody>
                    <a:bodyPr/>
                    <a:lstStyle/>
                    <a:p>
                      <a:pPr algn="l" rtl="0" eaLnBrk="0">
                        <a:lnSpc>
                          <a:spcPct val="193000"/>
                        </a:lnSpc>
                        <a:tabLst/>
                      </a:pPr>
                      <a:endParaRPr lang="Arial" altLang="Arial" sz="1000" dirty="0"/>
                    </a:p>
                    <a:p>
                      <a:pPr marL="1544955" algn="l" rtl="0" eaLnBrk="0">
                        <a:lnSpc>
                          <a:spcPct val="89000"/>
                        </a:lnSpc>
                        <a:spcBef>
                          <a:spcPts val="1"/>
                        </a:spcBef>
                        <a:tabLst/>
                      </a:pPr>
                      <a:r>
                        <a:rPr sz="1700" kern="0" spc="60" dirty="0">
                          <a:solidFill>
                            <a:srgbClr val="000000">
                              <a:alpha val="100000"/>
                            </a:srgbClr>
                          </a:solidFill>
                          <a:latin typeface="Microsoft YaHei"/>
                          <a:ea typeface="Microsoft YaHei"/>
                          <a:cs typeface="Microsoft YaHei"/>
                        </a:rPr>
                        <a:t>排刀</a:t>
                      </a:r>
                      <a:endParaRPr lang="Microsoft YaHei" altLang="Microsoft YaHei" sz="17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90000"/>
                        </a:lnSpc>
                        <a:tabLst/>
                      </a:pPr>
                      <a:endParaRPr lang="Arial" altLang="Arial" sz="1000" dirty="0"/>
                    </a:p>
                    <a:p>
                      <a:pPr marL="282575" algn="l" rtl="0" eaLnBrk="0">
                        <a:lnSpc>
                          <a:spcPct val="97000"/>
                        </a:lnSpc>
                        <a:spcBef>
                          <a:spcPts val="6"/>
                        </a:spcBef>
                        <a:tabLst/>
                      </a:pPr>
                      <a:r>
                        <a:rPr sz="1700" kern="0" spc="80" dirty="0">
                          <a:solidFill>
                            <a:srgbClr val="000000">
                              <a:alpha val="100000"/>
                            </a:srgbClr>
                          </a:solidFill>
                          <a:latin typeface="Microsoft YaHei"/>
                          <a:ea typeface="Microsoft YaHei"/>
                          <a:cs typeface="Microsoft YaHei"/>
                        </a:rPr>
                        <a:t>刀头有一排平行刻槽，</a:t>
                      </a:r>
                      <a:r>
                        <a:rPr sz="1700" kern="0" spc="-340" dirty="0">
                          <a:solidFill>
                            <a:srgbClr val="000000">
                              <a:alpha val="100000"/>
                            </a:srgbClr>
                          </a:solidFill>
                          <a:latin typeface="Microsoft YaHei"/>
                          <a:ea typeface="Microsoft YaHei"/>
                          <a:cs typeface="Microsoft YaHei"/>
                        </a:rPr>
                        <a:t> </a:t>
                      </a:r>
                      <a:r>
                        <a:rPr sz="1700" kern="0" spc="80" dirty="0">
                          <a:solidFill>
                            <a:srgbClr val="000000">
                              <a:alpha val="100000"/>
                            </a:srgbClr>
                          </a:solidFill>
                          <a:latin typeface="Microsoft YaHei"/>
                          <a:ea typeface="Microsoft YaHei"/>
                          <a:cs typeface="Microsoft YaHei"/>
                        </a:rPr>
                        <a:t>刻组线</a:t>
                      </a:r>
                      <a:endParaRPr lang="Microsoft YaHei" altLang="Microsoft YaHei" sz="17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88000"/>
                        </a:lnSpc>
                        <a:tabLst/>
                      </a:pPr>
                      <a:endParaRPr lang="Arial" altLang="Arial" sz="1000" dirty="0"/>
                    </a:p>
                    <a:p>
                      <a:pPr algn="l" rtl="0" eaLnBrk="0">
                        <a:lnSpc>
                          <a:spcPct val="6251"/>
                        </a:lnSpc>
                        <a:tabLst/>
                      </a:pPr>
                      <a:endParaRPr lang="Arial" altLang="Arial" sz="100" dirty="0"/>
                    </a:p>
                    <a:p>
                      <a:pPr marL="629284" algn="l" rtl="0" eaLnBrk="0">
                        <a:lnSpc>
                          <a:spcPct val="92000"/>
                        </a:lnSpc>
                        <a:tabLst/>
                      </a:pPr>
                      <a:r>
                        <a:rPr sz="1700" kern="0" spc="90" dirty="0">
                          <a:solidFill>
                            <a:srgbClr val="000000">
                              <a:alpha val="100000"/>
                            </a:srgbClr>
                          </a:solidFill>
                          <a:latin typeface="Microsoft YaHei"/>
                          <a:ea typeface="Microsoft YaHei"/>
                          <a:cs typeface="Microsoft YaHei"/>
                        </a:rPr>
                        <a:t>点刻交叉产生丰富变</a:t>
                      </a:r>
                      <a:r>
                        <a:rPr sz="1700" kern="0" spc="80" dirty="0">
                          <a:solidFill>
                            <a:srgbClr val="000000">
                              <a:alpha val="100000"/>
                            </a:srgbClr>
                          </a:solidFill>
                          <a:latin typeface="Microsoft YaHei"/>
                          <a:ea typeface="Microsoft YaHei"/>
                          <a:cs typeface="Microsoft YaHei"/>
                        </a:rPr>
                        <a:t>化</a:t>
                      </a:r>
                      <a:endParaRPr lang="Microsoft YaHei" altLang="Microsoft YaHei" sz="17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38" name="textbox 238"/>
          <p:cNvSpPr/>
          <p:nvPr/>
        </p:nvSpPr>
        <p:spPr>
          <a:xfrm>
            <a:off x="915822" y="639546"/>
            <a:ext cx="2532379" cy="259715"/>
          </a:xfrm>
          <a:prstGeom prst="rect">
            <a:avLst/>
          </a:prstGeom>
        </p:spPr>
        <p:txBody>
          <a:bodyPr vert="horz" wrap="square" lIns="0" tIns="0" rIns="0" bIns="0"/>
          <a:lstStyle/>
          <a:p>
            <a:pPr algn="l" rtl="0" eaLnBrk="0">
              <a:lnSpc>
                <a:spcPct val="89927"/>
              </a:lnSpc>
              <a:tabLst/>
            </a:pPr>
            <a:endParaRPr lang="Arial" altLang="Arial" sz="100" dirty="0"/>
          </a:p>
          <a:p>
            <a:pPr marL="12700" algn="l" rtl="0" eaLnBrk="0">
              <a:lnSpc>
                <a:spcPct val="90000"/>
              </a:lnSpc>
              <a:tabLst/>
            </a:pPr>
            <a:r>
              <a:rPr sz="1700" kern="0" spc="90" dirty="0">
                <a:solidFill>
                  <a:srgbClr val="000000">
                    <a:alpha val="100000"/>
                  </a:srgbClr>
                </a:solidFill>
                <a:latin typeface="Microsoft YaHei"/>
                <a:ea typeface="Microsoft YaHei"/>
                <a:cs typeface="Microsoft YaHei"/>
              </a:rPr>
              <a:t>木口木刻刻刀刀头分类表</a:t>
            </a:r>
            <a:endParaRPr lang="Microsoft YaHei" altLang="Microsoft YaHei" sz="17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0" name="picture 240"/>
          <p:cNvPicPr>
            <a:picLocks noChangeAspect="1"/>
          </p:cNvPicPr>
          <p:nvPr/>
        </p:nvPicPr>
        <p:blipFill>
          <a:blip r:embed="rId2"/>
          <a:stretch>
            <a:fillRect/>
          </a:stretch>
        </p:blipFill>
        <p:spPr>
          <a:xfrm rot="21600000">
            <a:off x="865631" y="1208531"/>
            <a:ext cx="5266944" cy="3883152"/>
          </a:xfrm>
          <a:prstGeom prst="rect">
            <a:avLst/>
          </a:prstGeom>
        </p:spPr>
      </p:pic>
      <p:pic>
        <p:nvPicPr>
          <p:cNvPr id="242" name="picture 242"/>
          <p:cNvPicPr>
            <a:picLocks noChangeAspect="1"/>
          </p:cNvPicPr>
          <p:nvPr/>
        </p:nvPicPr>
        <p:blipFill>
          <a:blip r:embed="rId3"/>
          <a:stretch>
            <a:fillRect/>
          </a:stretch>
        </p:blipFill>
        <p:spPr>
          <a:xfrm rot="21600000">
            <a:off x="6307835" y="1978152"/>
            <a:ext cx="5266944" cy="1862327"/>
          </a:xfrm>
          <a:prstGeom prst="rect">
            <a:avLst/>
          </a:prstGeom>
        </p:spPr>
      </p:pic>
      <p:sp>
        <p:nvSpPr>
          <p:cNvPr id="244" name="textbox 244"/>
          <p:cNvSpPr/>
          <p:nvPr/>
        </p:nvSpPr>
        <p:spPr>
          <a:xfrm>
            <a:off x="1966037" y="5772038"/>
            <a:ext cx="7378065" cy="234950"/>
          </a:xfrm>
          <a:prstGeom prst="rect">
            <a:avLst/>
          </a:prstGeom>
        </p:spPr>
        <p:txBody>
          <a:bodyPr vert="horz" wrap="square" lIns="0" tIns="0" rIns="0" bIns="0"/>
          <a:lstStyle/>
          <a:p>
            <a:pPr algn="l" rtl="0" eaLnBrk="0">
              <a:lnSpc>
                <a:spcPct val="89705"/>
              </a:lnSpc>
              <a:tabLst/>
            </a:pPr>
            <a:endParaRPr lang="Arial" altLang="Arial" sz="100" dirty="0"/>
          </a:p>
          <a:p>
            <a:pPr marL="12700" algn="l" rtl="0" eaLnBrk="0">
              <a:lnSpc>
                <a:spcPct val="91000"/>
              </a:lnSpc>
              <a:tabLst/>
            </a:pPr>
            <a:r>
              <a:rPr sz="1500" kern="0" spc="90" dirty="0">
                <a:solidFill>
                  <a:srgbClr val="000000">
                    <a:alpha val="100000"/>
                  </a:srgbClr>
                </a:solidFill>
                <a:latin typeface="Microsoft YaHei"/>
                <a:ea typeface="Microsoft YaHei"/>
                <a:cs typeface="Microsoft YaHei"/>
              </a:rPr>
              <a:t>整套木口木刻刀</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木口木刻刀刀柄</a:t>
            </a:r>
            <a:endParaRPr lang="Microsoft YaHei" altLang="Microsoft YaHei" sz="15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6" name="picture 246"/>
          <p:cNvPicPr>
            <a:picLocks noChangeAspect="1"/>
          </p:cNvPicPr>
          <p:nvPr/>
        </p:nvPicPr>
        <p:blipFill>
          <a:blip r:embed="rId2"/>
          <a:stretch>
            <a:fillRect/>
          </a:stretch>
        </p:blipFill>
        <p:spPr>
          <a:xfrm rot="21600000">
            <a:off x="6105144" y="377951"/>
            <a:ext cx="5274563" cy="5163311"/>
          </a:xfrm>
          <a:prstGeom prst="rect">
            <a:avLst/>
          </a:prstGeom>
        </p:spPr>
      </p:pic>
      <p:pic>
        <p:nvPicPr>
          <p:cNvPr id="248" name="picture 248"/>
          <p:cNvPicPr>
            <a:picLocks noChangeAspect="1"/>
          </p:cNvPicPr>
          <p:nvPr/>
        </p:nvPicPr>
        <p:blipFill>
          <a:blip r:embed="rId3"/>
          <a:stretch>
            <a:fillRect/>
          </a:stretch>
        </p:blipFill>
        <p:spPr>
          <a:xfrm rot="21600000">
            <a:off x="417576" y="2010155"/>
            <a:ext cx="5266944" cy="1900428"/>
          </a:xfrm>
          <a:prstGeom prst="rect">
            <a:avLst/>
          </a:prstGeom>
        </p:spPr>
      </p:pic>
      <p:sp>
        <p:nvSpPr>
          <p:cNvPr id="250" name="textbox 250"/>
          <p:cNvSpPr/>
          <p:nvPr/>
        </p:nvSpPr>
        <p:spPr>
          <a:xfrm>
            <a:off x="7908406" y="5771228"/>
            <a:ext cx="826135" cy="234315"/>
          </a:xfrm>
          <a:prstGeom prst="rect">
            <a:avLst/>
          </a:prstGeom>
        </p:spPr>
        <p:txBody>
          <a:bodyPr vert="horz" wrap="square" lIns="0" tIns="0" rIns="0" bIns="0"/>
          <a:lstStyle/>
          <a:p>
            <a:pPr algn="l" rtl="0" eaLnBrk="0">
              <a:lnSpc>
                <a:spcPct val="85825"/>
              </a:lnSpc>
              <a:tabLst/>
            </a:pPr>
            <a:endParaRPr lang="Arial" altLang="Arial" sz="100" dirty="0"/>
          </a:p>
          <a:p>
            <a:pPr marL="12700" algn="l" rtl="0" eaLnBrk="0">
              <a:lnSpc>
                <a:spcPct val="91000"/>
              </a:lnSpc>
              <a:tabLst/>
            </a:pPr>
            <a:r>
              <a:rPr sz="1500" kern="0" spc="70" dirty="0">
                <a:solidFill>
                  <a:srgbClr val="000000">
                    <a:alpha val="100000"/>
                  </a:srgbClr>
                </a:solidFill>
                <a:latin typeface="Microsoft YaHei"/>
                <a:ea typeface="Microsoft YaHei"/>
                <a:cs typeface="Microsoft YaHei"/>
              </a:rPr>
              <a:t>单刀刀头</a:t>
            </a:r>
            <a:endParaRPr lang="Microsoft YaHei" altLang="Microsoft YaHei" sz="1500" dirty="0"/>
          </a:p>
        </p:txBody>
      </p:sp>
      <p:sp>
        <p:nvSpPr>
          <p:cNvPr id="252" name="textbox 252"/>
          <p:cNvSpPr/>
          <p:nvPr/>
        </p:nvSpPr>
        <p:spPr>
          <a:xfrm>
            <a:off x="1986384" y="5776495"/>
            <a:ext cx="830580" cy="228600"/>
          </a:xfrm>
          <a:prstGeom prst="rect">
            <a:avLst/>
          </a:prstGeom>
        </p:spPr>
        <p:txBody>
          <a:bodyPr vert="horz" wrap="square" lIns="0" tIns="0" rIns="0" bIns="0"/>
          <a:lstStyle/>
          <a:p>
            <a:pPr algn="l" rtl="0" eaLnBrk="0">
              <a:lnSpc>
                <a:spcPct val="81263"/>
              </a:lnSpc>
              <a:tabLst/>
            </a:pPr>
            <a:endParaRPr lang="Arial" altLang="Arial" sz="100" dirty="0"/>
          </a:p>
          <a:p>
            <a:pPr marL="12700" algn="l" rtl="0" eaLnBrk="0">
              <a:lnSpc>
                <a:spcPct val="89000"/>
              </a:lnSpc>
              <a:tabLst/>
            </a:pPr>
            <a:r>
              <a:rPr sz="1500" kern="0" spc="80" dirty="0">
                <a:solidFill>
                  <a:srgbClr val="000000">
                    <a:alpha val="100000"/>
                  </a:srgbClr>
                </a:solidFill>
                <a:latin typeface="Microsoft YaHei"/>
                <a:ea typeface="Microsoft YaHei"/>
                <a:cs typeface="Microsoft YaHei"/>
              </a:rPr>
              <a:t>排刀刀头</a:t>
            </a:r>
            <a:endParaRPr lang="Microsoft YaHei" altLang="Microsoft YaHei" sz="15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4" name="picture 254"/>
          <p:cNvPicPr>
            <a:picLocks noChangeAspect="1"/>
          </p:cNvPicPr>
          <p:nvPr/>
        </p:nvPicPr>
        <p:blipFill>
          <a:blip r:embed="rId2"/>
          <a:stretch>
            <a:fillRect/>
          </a:stretch>
        </p:blipFill>
        <p:spPr>
          <a:xfrm rot="21600000">
            <a:off x="553212" y="323088"/>
            <a:ext cx="5273040" cy="5273040"/>
          </a:xfrm>
          <a:prstGeom prst="rect">
            <a:avLst/>
          </a:prstGeom>
        </p:spPr>
      </p:pic>
      <p:pic>
        <p:nvPicPr>
          <p:cNvPr id="256" name="picture 256"/>
          <p:cNvPicPr>
            <a:picLocks noChangeAspect="1"/>
          </p:cNvPicPr>
          <p:nvPr/>
        </p:nvPicPr>
        <p:blipFill>
          <a:blip r:embed="rId3"/>
          <a:stretch>
            <a:fillRect/>
          </a:stretch>
        </p:blipFill>
        <p:spPr>
          <a:xfrm rot="21600000">
            <a:off x="5935979" y="1094232"/>
            <a:ext cx="5273039" cy="4251959"/>
          </a:xfrm>
          <a:prstGeom prst="rect">
            <a:avLst/>
          </a:prstGeom>
        </p:spPr>
      </p:pic>
      <p:sp>
        <p:nvSpPr>
          <p:cNvPr id="258" name="textbox 258"/>
          <p:cNvSpPr/>
          <p:nvPr/>
        </p:nvSpPr>
        <p:spPr>
          <a:xfrm>
            <a:off x="7907798" y="5771836"/>
            <a:ext cx="623569" cy="234315"/>
          </a:xfrm>
          <a:prstGeom prst="rect">
            <a:avLst/>
          </a:prstGeom>
        </p:spPr>
        <p:txBody>
          <a:bodyPr vert="horz" wrap="square" lIns="0" tIns="0" rIns="0" bIns="0"/>
          <a:lstStyle/>
          <a:p>
            <a:pPr algn="l" rtl="0" eaLnBrk="0">
              <a:lnSpc>
                <a:spcPct val="88484"/>
              </a:lnSpc>
              <a:tabLst/>
            </a:pPr>
            <a:endParaRPr lang="Arial" altLang="Arial" sz="100" dirty="0"/>
          </a:p>
          <a:p>
            <a:pPr marL="12700" algn="l" rtl="0" eaLnBrk="0">
              <a:lnSpc>
                <a:spcPct val="91000"/>
              </a:lnSpc>
              <a:tabLst/>
            </a:pPr>
            <a:r>
              <a:rPr sz="1500" kern="0" spc="60" dirty="0">
                <a:solidFill>
                  <a:srgbClr val="000000">
                    <a:alpha val="100000"/>
                  </a:srgbClr>
                </a:solidFill>
                <a:latin typeface="Microsoft YaHei"/>
                <a:ea typeface="Microsoft YaHei"/>
                <a:cs typeface="Microsoft YaHei"/>
              </a:rPr>
              <a:t>墨滚头</a:t>
            </a:r>
            <a:endParaRPr lang="Microsoft YaHei" altLang="Microsoft YaHei" sz="1500" dirty="0"/>
          </a:p>
        </p:txBody>
      </p:sp>
      <p:sp>
        <p:nvSpPr>
          <p:cNvPr id="260" name="textbox 260"/>
          <p:cNvSpPr/>
          <p:nvPr/>
        </p:nvSpPr>
        <p:spPr>
          <a:xfrm>
            <a:off x="1990233" y="5771836"/>
            <a:ext cx="420369" cy="235584"/>
          </a:xfrm>
          <a:prstGeom prst="rect">
            <a:avLst/>
          </a:prstGeom>
        </p:spPr>
        <p:txBody>
          <a:bodyPr vert="horz" wrap="square" lIns="0" tIns="0" rIns="0" bIns="0"/>
          <a:lstStyle/>
          <a:p>
            <a:pPr algn="l" rtl="0" eaLnBrk="0">
              <a:lnSpc>
                <a:spcPct val="79588"/>
              </a:lnSpc>
              <a:tabLst/>
            </a:pPr>
            <a:endParaRPr lang="Arial" altLang="Arial" sz="100" dirty="0"/>
          </a:p>
          <a:p>
            <a:pPr marL="12700" algn="l" rtl="0" eaLnBrk="0">
              <a:lnSpc>
                <a:spcPct val="92000"/>
              </a:lnSpc>
              <a:tabLst/>
            </a:pPr>
            <a:r>
              <a:rPr sz="1500" kern="0" spc="40" dirty="0">
                <a:solidFill>
                  <a:srgbClr val="000000">
                    <a:alpha val="100000"/>
                  </a:srgbClr>
                </a:solidFill>
                <a:latin typeface="Microsoft YaHei"/>
                <a:ea typeface="Microsoft YaHei"/>
                <a:cs typeface="Microsoft YaHei"/>
              </a:rPr>
              <a:t>墨滚</a:t>
            </a:r>
            <a:endParaRPr lang="Microsoft YaHei" altLang="Microsoft YaHei" sz="1500"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2" name="picture 262"/>
          <p:cNvPicPr>
            <a:picLocks noChangeAspect="1"/>
          </p:cNvPicPr>
          <p:nvPr/>
        </p:nvPicPr>
        <p:blipFill>
          <a:blip r:embed="rId2"/>
          <a:stretch>
            <a:fillRect/>
          </a:stretch>
        </p:blipFill>
        <p:spPr>
          <a:xfrm rot="21600000">
            <a:off x="464819" y="353567"/>
            <a:ext cx="5273040" cy="5273040"/>
          </a:xfrm>
          <a:prstGeom prst="rect">
            <a:avLst/>
          </a:prstGeom>
        </p:spPr>
      </p:pic>
      <p:pic>
        <p:nvPicPr>
          <p:cNvPr id="264" name="picture 264"/>
          <p:cNvPicPr>
            <a:picLocks noChangeAspect="1"/>
          </p:cNvPicPr>
          <p:nvPr/>
        </p:nvPicPr>
        <p:blipFill>
          <a:blip r:embed="rId3"/>
          <a:stretch>
            <a:fillRect/>
          </a:stretch>
        </p:blipFill>
        <p:spPr>
          <a:xfrm rot="21600000">
            <a:off x="6248400" y="1648968"/>
            <a:ext cx="5266943" cy="3281171"/>
          </a:xfrm>
          <a:prstGeom prst="rect">
            <a:avLst/>
          </a:prstGeom>
        </p:spPr>
      </p:pic>
      <p:sp>
        <p:nvSpPr>
          <p:cNvPr id="266" name="textbox 266"/>
          <p:cNvSpPr/>
          <p:nvPr/>
        </p:nvSpPr>
        <p:spPr>
          <a:xfrm>
            <a:off x="1984156" y="5674571"/>
            <a:ext cx="1036319" cy="233045"/>
          </a:xfrm>
          <a:prstGeom prst="rect">
            <a:avLst/>
          </a:prstGeom>
        </p:spPr>
        <p:txBody>
          <a:bodyPr vert="horz" wrap="square" lIns="0" tIns="0" rIns="0" bIns="0"/>
          <a:lstStyle/>
          <a:p>
            <a:pPr algn="l" rtl="0" eaLnBrk="0">
              <a:lnSpc>
                <a:spcPct val="77850"/>
              </a:lnSpc>
              <a:tabLst/>
            </a:pPr>
            <a:endParaRPr lang="Arial" altLang="Arial" sz="100" dirty="0"/>
          </a:p>
          <a:p>
            <a:pPr marL="12700" algn="l" rtl="0" eaLnBrk="0">
              <a:lnSpc>
                <a:spcPct val="91000"/>
              </a:lnSpc>
              <a:tabLst/>
            </a:pPr>
            <a:r>
              <a:rPr sz="1500" kern="0" spc="80" dirty="0">
                <a:solidFill>
                  <a:srgbClr val="000000">
                    <a:alpha val="100000"/>
                  </a:srgbClr>
                </a:solidFill>
                <a:latin typeface="Microsoft YaHei"/>
                <a:ea typeface="Microsoft YaHei"/>
                <a:cs typeface="Microsoft YaHei"/>
              </a:rPr>
              <a:t>砂纸打磨机</a:t>
            </a:r>
            <a:endParaRPr lang="Microsoft YaHei" altLang="Microsoft YaHei" sz="1500" dirty="0"/>
          </a:p>
        </p:txBody>
      </p:sp>
      <p:sp>
        <p:nvSpPr>
          <p:cNvPr id="268" name="textbox 268"/>
          <p:cNvSpPr/>
          <p:nvPr/>
        </p:nvSpPr>
        <p:spPr>
          <a:xfrm>
            <a:off x="7652166" y="5535276"/>
            <a:ext cx="426719" cy="232409"/>
          </a:xfrm>
          <a:prstGeom prst="rect">
            <a:avLst/>
          </a:prstGeom>
        </p:spPr>
        <p:txBody>
          <a:bodyPr vert="horz" wrap="square" lIns="0" tIns="0" rIns="0" bIns="0"/>
          <a:lstStyle/>
          <a:p>
            <a:pPr algn="l" rtl="0" eaLnBrk="0">
              <a:lnSpc>
                <a:spcPct val="90192"/>
              </a:lnSpc>
              <a:tabLst/>
            </a:pPr>
            <a:endParaRPr lang="Arial" altLang="Arial" sz="100" dirty="0"/>
          </a:p>
          <a:p>
            <a:pPr marL="12700" algn="l" rtl="0" eaLnBrk="0">
              <a:lnSpc>
                <a:spcPct val="90000"/>
              </a:lnSpc>
              <a:tabLst/>
            </a:pPr>
            <a:r>
              <a:rPr sz="1500" kern="0" spc="70" dirty="0">
                <a:solidFill>
                  <a:srgbClr val="000000">
                    <a:alpha val="100000"/>
                  </a:srgbClr>
                </a:solidFill>
                <a:latin typeface="Microsoft YaHei"/>
                <a:ea typeface="Microsoft YaHei"/>
                <a:cs typeface="Microsoft YaHei"/>
              </a:rPr>
              <a:t>砂纸</a:t>
            </a:r>
            <a:endParaRPr lang="Microsoft YaHei" altLang="Microsoft YaHei" sz="15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0" name="picture 270"/>
          <p:cNvPicPr>
            <a:picLocks noChangeAspect="1"/>
          </p:cNvPicPr>
          <p:nvPr/>
        </p:nvPicPr>
        <p:blipFill>
          <a:blip r:embed="rId2"/>
          <a:stretch>
            <a:fillRect/>
          </a:stretch>
        </p:blipFill>
        <p:spPr>
          <a:xfrm rot="21600000">
            <a:off x="393191" y="1092708"/>
            <a:ext cx="4853940" cy="3886200"/>
          </a:xfrm>
          <a:prstGeom prst="rect">
            <a:avLst/>
          </a:prstGeom>
        </p:spPr>
      </p:pic>
      <p:pic>
        <p:nvPicPr>
          <p:cNvPr id="272" name="picture 272"/>
          <p:cNvPicPr>
            <a:picLocks noChangeAspect="1"/>
          </p:cNvPicPr>
          <p:nvPr/>
        </p:nvPicPr>
        <p:blipFill>
          <a:blip r:embed="rId3"/>
          <a:stretch>
            <a:fillRect/>
          </a:stretch>
        </p:blipFill>
        <p:spPr>
          <a:xfrm rot="21600000">
            <a:off x="6192011" y="1178051"/>
            <a:ext cx="4541520" cy="3715511"/>
          </a:xfrm>
          <a:prstGeom prst="rect">
            <a:avLst/>
          </a:prstGeom>
        </p:spPr>
      </p:pic>
      <p:sp>
        <p:nvSpPr>
          <p:cNvPr id="274" name="textbox 274"/>
          <p:cNvSpPr/>
          <p:nvPr/>
        </p:nvSpPr>
        <p:spPr>
          <a:xfrm>
            <a:off x="7193416" y="5770078"/>
            <a:ext cx="734694" cy="210820"/>
          </a:xfrm>
          <a:prstGeom prst="rect">
            <a:avLst/>
          </a:prstGeom>
        </p:spPr>
        <p:txBody>
          <a:bodyPr vert="horz" wrap="square" lIns="0" tIns="0" rIns="0" bIns="0"/>
          <a:lstStyle/>
          <a:p>
            <a:pPr algn="l" rtl="0" eaLnBrk="0">
              <a:lnSpc>
                <a:spcPct val="79643"/>
              </a:lnSpc>
              <a:tabLst/>
            </a:pPr>
            <a:endParaRPr lang="Arial" altLang="Arial" sz="100" dirty="0"/>
          </a:p>
          <a:p>
            <a:pPr marL="12700" algn="l" rtl="0" eaLnBrk="0">
              <a:lnSpc>
                <a:spcPct val="87000"/>
              </a:lnSpc>
              <a:tabLst/>
            </a:pPr>
            <a:r>
              <a:rPr sz="1400" kern="0" spc="-10" dirty="0">
                <a:solidFill>
                  <a:srgbClr val="000000">
                    <a:alpha val="100000"/>
                  </a:srgbClr>
                </a:solidFill>
                <a:latin typeface="Microsoft YaHei"/>
                <a:ea typeface="Microsoft YaHei"/>
                <a:cs typeface="Microsoft YaHei"/>
              </a:rPr>
              <a:t>钢珠马莲</a:t>
            </a:r>
            <a:endParaRPr lang="Microsoft YaHei" altLang="Microsoft YaHei" sz="1400" dirty="0"/>
          </a:p>
        </p:txBody>
      </p:sp>
      <p:sp>
        <p:nvSpPr>
          <p:cNvPr id="276" name="textbox 276"/>
          <p:cNvSpPr/>
          <p:nvPr/>
        </p:nvSpPr>
        <p:spPr>
          <a:xfrm>
            <a:off x="1977106" y="5772218"/>
            <a:ext cx="553719" cy="209550"/>
          </a:xfrm>
          <a:prstGeom prst="rect">
            <a:avLst/>
          </a:prstGeom>
        </p:spPr>
        <p:txBody>
          <a:bodyPr vert="horz" wrap="square" lIns="0" tIns="0" rIns="0" bIns="0"/>
          <a:lstStyle/>
          <a:p>
            <a:pPr algn="l" rtl="0" eaLnBrk="0">
              <a:lnSpc>
                <a:spcPct val="86900"/>
              </a:lnSpc>
              <a:tabLst/>
            </a:pPr>
            <a:endParaRPr lang="Arial" altLang="Arial" sz="100" dirty="0"/>
          </a:p>
          <a:p>
            <a:pPr marL="12700" algn="l" rtl="0" eaLnBrk="0">
              <a:lnSpc>
                <a:spcPct val="86000"/>
              </a:lnSpc>
              <a:tabLst/>
            </a:pPr>
            <a:r>
              <a:rPr sz="1400" kern="0" spc="-20" dirty="0">
                <a:solidFill>
                  <a:srgbClr val="000000">
                    <a:alpha val="100000"/>
                  </a:srgbClr>
                </a:solidFill>
                <a:latin typeface="Microsoft YaHei"/>
                <a:ea typeface="Microsoft YaHei"/>
                <a:cs typeface="Microsoft YaHei"/>
              </a:rPr>
              <a:t>木蘑菇</a:t>
            </a:r>
            <a:endParaRPr lang="Microsoft YaHei" altLang="Microsoft YaHei" sz="14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8" name="picture 278"/>
          <p:cNvPicPr>
            <a:picLocks noChangeAspect="1"/>
          </p:cNvPicPr>
          <p:nvPr/>
        </p:nvPicPr>
        <p:blipFill>
          <a:blip r:embed="rId2"/>
          <a:stretch>
            <a:fillRect/>
          </a:stretch>
        </p:blipFill>
        <p:spPr>
          <a:xfrm rot="21600000">
            <a:off x="1143000" y="129539"/>
            <a:ext cx="5273040" cy="5273040"/>
          </a:xfrm>
          <a:prstGeom prst="rect">
            <a:avLst/>
          </a:prstGeom>
        </p:spPr>
      </p:pic>
      <p:pic>
        <p:nvPicPr>
          <p:cNvPr id="280" name="picture 280"/>
          <p:cNvPicPr>
            <a:picLocks noChangeAspect="1"/>
          </p:cNvPicPr>
          <p:nvPr/>
        </p:nvPicPr>
        <p:blipFill>
          <a:blip r:embed="rId3"/>
          <a:stretch>
            <a:fillRect/>
          </a:stretch>
        </p:blipFill>
        <p:spPr>
          <a:xfrm rot="21600000">
            <a:off x="7520940" y="580644"/>
            <a:ext cx="3959352" cy="5279135"/>
          </a:xfrm>
          <a:prstGeom prst="rect">
            <a:avLst/>
          </a:prstGeom>
        </p:spPr>
      </p:pic>
      <p:sp>
        <p:nvSpPr>
          <p:cNvPr id="282" name="textbox 282"/>
          <p:cNvSpPr/>
          <p:nvPr/>
        </p:nvSpPr>
        <p:spPr>
          <a:xfrm>
            <a:off x="2210519" y="5908630"/>
            <a:ext cx="1019175" cy="233045"/>
          </a:xfrm>
          <a:prstGeom prst="rect">
            <a:avLst/>
          </a:prstGeom>
        </p:spPr>
        <p:txBody>
          <a:bodyPr vert="horz" wrap="square" lIns="0" tIns="0" rIns="0" bIns="0"/>
          <a:lstStyle/>
          <a:p>
            <a:pPr algn="l" rtl="0" eaLnBrk="0">
              <a:lnSpc>
                <a:spcPct val="79070"/>
              </a:lnSpc>
              <a:tabLst/>
            </a:pPr>
            <a:endParaRPr lang="Arial" altLang="Arial" sz="100" dirty="0"/>
          </a:p>
          <a:p>
            <a:pPr marL="12700" algn="l" rtl="0" eaLnBrk="0">
              <a:lnSpc>
                <a:spcPct val="91000"/>
              </a:lnSpc>
              <a:tabLst/>
            </a:pPr>
            <a:r>
              <a:rPr sz="1500" kern="0" spc="60" dirty="0">
                <a:solidFill>
                  <a:srgbClr val="000000">
                    <a:alpha val="100000"/>
                  </a:srgbClr>
                </a:solidFill>
                <a:latin typeface="Microsoft YaHei"/>
                <a:ea typeface="Microsoft YaHei"/>
                <a:cs typeface="Microsoft YaHei"/>
              </a:rPr>
              <a:t>凸版印刷机</a:t>
            </a:r>
            <a:endParaRPr lang="Microsoft YaHei" altLang="Microsoft YaHei" sz="1500" dirty="0"/>
          </a:p>
        </p:txBody>
      </p:sp>
      <p:sp>
        <p:nvSpPr>
          <p:cNvPr id="284" name="textbox 284"/>
          <p:cNvSpPr/>
          <p:nvPr/>
        </p:nvSpPr>
        <p:spPr>
          <a:xfrm>
            <a:off x="8120644" y="5908427"/>
            <a:ext cx="951864" cy="231775"/>
          </a:xfrm>
          <a:prstGeom prst="rect">
            <a:avLst/>
          </a:prstGeom>
        </p:spPr>
        <p:txBody>
          <a:bodyPr vert="horz" wrap="square" lIns="0" tIns="0" rIns="0" bIns="0"/>
          <a:lstStyle/>
          <a:p>
            <a:pPr algn="l" rtl="0" eaLnBrk="0">
              <a:lnSpc>
                <a:spcPct val="86774"/>
              </a:lnSpc>
              <a:tabLst/>
            </a:pPr>
            <a:endParaRPr lang="Arial" altLang="Arial" sz="100" dirty="0"/>
          </a:p>
          <a:p>
            <a:pPr marL="12700" algn="l" rtl="0" eaLnBrk="0">
              <a:lnSpc>
                <a:spcPct val="90000"/>
              </a:lnSpc>
              <a:tabLst/>
            </a:pPr>
            <a:r>
              <a:rPr sz="1500" kern="0" spc="80" dirty="0">
                <a:solidFill>
                  <a:srgbClr val="000000">
                    <a:alpha val="100000"/>
                  </a:srgbClr>
                </a:solidFill>
                <a:latin typeface="Microsoft YaHei"/>
                <a:ea typeface="Microsoft YaHei"/>
                <a:cs typeface="Microsoft YaHei"/>
              </a:rPr>
              <a:t>6号调墨油</a:t>
            </a:r>
            <a:endParaRPr lang="Microsoft YaHei" altLang="Microsoft YaHei" sz="1500"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 name="picture 286"/>
          <p:cNvPicPr>
            <a:picLocks noChangeAspect="1"/>
          </p:cNvPicPr>
          <p:nvPr/>
        </p:nvPicPr>
        <p:blipFill>
          <a:blip r:embed="rId2"/>
          <a:stretch>
            <a:fillRect/>
          </a:stretch>
        </p:blipFill>
        <p:spPr>
          <a:xfrm rot="21600000">
            <a:off x="774192" y="934211"/>
            <a:ext cx="5273040" cy="4145279"/>
          </a:xfrm>
          <a:prstGeom prst="rect">
            <a:avLst/>
          </a:prstGeom>
        </p:spPr>
      </p:pic>
      <p:pic>
        <p:nvPicPr>
          <p:cNvPr id="288" name="picture 288"/>
          <p:cNvPicPr>
            <a:picLocks noChangeAspect="1"/>
          </p:cNvPicPr>
          <p:nvPr/>
        </p:nvPicPr>
        <p:blipFill>
          <a:blip r:embed="rId3"/>
          <a:stretch>
            <a:fillRect/>
          </a:stretch>
        </p:blipFill>
        <p:spPr>
          <a:xfrm rot="21600000">
            <a:off x="6313932" y="248411"/>
            <a:ext cx="4137659" cy="4919471"/>
          </a:xfrm>
          <a:prstGeom prst="rect">
            <a:avLst/>
          </a:prstGeom>
        </p:spPr>
      </p:pic>
      <p:sp>
        <p:nvSpPr>
          <p:cNvPr id="290" name="textbox 290"/>
          <p:cNvSpPr/>
          <p:nvPr/>
        </p:nvSpPr>
        <p:spPr>
          <a:xfrm>
            <a:off x="1984359" y="5772646"/>
            <a:ext cx="1442719" cy="234315"/>
          </a:xfrm>
          <a:prstGeom prst="rect">
            <a:avLst/>
          </a:prstGeom>
        </p:spPr>
        <p:txBody>
          <a:bodyPr vert="horz" wrap="square" lIns="0" tIns="0" rIns="0" bIns="0"/>
          <a:lstStyle/>
          <a:p>
            <a:pPr algn="l" rtl="0" eaLnBrk="0">
              <a:lnSpc>
                <a:spcPct val="88267"/>
              </a:lnSpc>
              <a:tabLst/>
            </a:pPr>
            <a:endParaRPr lang="Arial" altLang="Arial" sz="100" dirty="0"/>
          </a:p>
          <a:p>
            <a:pPr marL="12700" algn="l" rtl="0" eaLnBrk="0">
              <a:lnSpc>
                <a:spcPct val="91000"/>
              </a:lnSpc>
              <a:tabLst/>
            </a:pPr>
            <a:r>
              <a:rPr sz="1500" kern="0" spc="90" dirty="0">
                <a:solidFill>
                  <a:srgbClr val="000000">
                    <a:alpha val="100000"/>
                  </a:srgbClr>
                </a:solidFill>
                <a:latin typeface="Microsoft YaHei"/>
                <a:ea typeface="Microsoft YaHei"/>
                <a:cs typeface="Microsoft YaHei"/>
              </a:rPr>
              <a:t>成品油墨内装图</a:t>
            </a:r>
            <a:endParaRPr lang="Microsoft YaHei" altLang="Microsoft YaHei" sz="1500" dirty="0"/>
          </a:p>
        </p:txBody>
      </p:sp>
      <p:sp>
        <p:nvSpPr>
          <p:cNvPr id="292" name="textbox 292"/>
          <p:cNvSpPr/>
          <p:nvPr/>
        </p:nvSpPr>
        <p:spPr>
          <a:xfrm>
            <a:off x="7902329" y="5772849"/>
            <a:ext cx="1238885" cy="235584"/>
          </a:xfrm>
          <a:prstGeom prst="rect">
            <a:avLst/>
          </a:prstGeom>
        </p:spPr>
        <p:txBody>
          <a:bodyPr vert="horz" wrap="square" lIns="0" tIns="0" rIns="0" bIns="0"/>
          <a:lstStyle/>
          <a:p>
            <a:pPr algn="l" rtl="0" eaLnBrk="0">
              <a:lnSpc>
                <a:spcPct val="81243"/>
              </a:lnSpc>
              <a:tabLst/>
            </a:pPr>
            <a:endParaRPr lang="Arial" altLang="Arial" sz="100" dirty="0"/>
          </a:p>
          <a:p>
            <a:pPr marL="12700" algn="l" rtl="0" eaLnBrk="0">
              <a:lnSpc>
                <a:spcPct val="92000"/>
              </a:lnSpc>
              <a:tabLst/>
            </a:pPr>
            <a:r>
              <a:rPr sz="1500" kern="0" spc="90" dirty="0">
                <a:solidFill>
                  <a:srgbClr val="000000">
                    <a:alpha val="100000"/>
                  </a:srgbClr>
                </a:solidFill>
                <a:latin typeface="Microsoft YaHei"/>
                <a:ea typeface="Microsoft YaHei"/>
                <a:cs typeface="Microsoft YaHei"/>
              </a:rPr>
              <a:t>桶装胶版油墨</a:t>
            </a:r>
            <a:endParaRPr lang="Microsoft YaHei" altLang="Microsoft YaHei" sz="150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4" name="table 294"/>
          <p:cNvGraphicFramePr>
            <a:graphicFrameLocks noGrp="1"/>
          </p:cNvGraphicFramePr>
          <p:nvPr/>
        </p:nvGraphicFramePr>
        <p:xfrm>
          <a:off x="956310" y="2325370"/>
          <a:ext cx="10698479" cy="2296160"/>
        </p:xfrm>
        <a:graphic>
          <a:graphicData uri="http://schemas.openxmlformats.org/drawingml/2006/table">
            <a:tbl>
              <a:tblPr/>
              <a:tblGrid>
                <a:gridCol w="3568065"/>
                <a:gridCol w="3560444"/>
                <a:gridCol w="3569970"/>
              </a:tblGrid>
              <a:tr h="558800">
                <a:tc>
                  <a:txBody>
                    <a:bodyPr/>
                    <a:lstStyle/>
                    <a:p>
                      <a:pPr algn="l" rtl="0" eaLnBrk="0">
                        <a:lnSpc>
                          <a:spcPct val="173000"/>
                        </a:lnSpc>
                        <a:tabLst/>
                      </a:pPr>
                      <a:endParaRPr lang="Arial" altLang="Arial" sz="1000" dirty="0"/>
                    </a:p>
                    <a:p>
                      <a:pPr algn="l" rtl="0" eaLnBrk="0">
                        <a:lnSpc>
                          <a:spcPct val="6456"/>
                        </a:lnSpc>
                        <a:tabLst/>
                      </a:pPr>
                      <a:endParaRPr lang="Arial" altLang="Arial" sz="100" dirty="0"/>
                    </a:p>
                    <a:p>
                      <a:pPr marL="1590675" algn="l" rtl="0" eaLnBrk="0">
                        <a:lnSpc>
                          <a:spcPct val="90000"/>
                        </a:lnSpc>
                        <a:tabLst/>
                      </a:pPr>
                      <a:r>
                        <a:rPr sz="1500" kern="0" spc="60" dirty="0">
                          <a:solidFill>
                            <a:srgbClr val="000000">
                              <a:alpha val="100000"/>
                            </a:srgbClr>
                          </a:solidFill>
                          <a:latin typeface="Microsoft YaHei"/>
                          <a:ea typeface="Microsoft YaHei"/>
                          <a:cs typeface="Microsoft YaHei"/>
                        </a:rPr>
                        <a:t>名称</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5000"/>
                        </a:lnSpc>
                        <a:tabLst/>
                      </a:pPr>
                      <a:endParaRPr lang="Arial" altLang="Arial" sz="1000" dirty="0"/>
                    </a:p>
                    <a:p>
                      <a:pPr marL="1581785" algn="l" rtl="0" eaLnBrk="0">
                        <a:lnSpc>
                          <a:spcPct val="90000"/>
                        </a:lnSpc>
                        <a:spcBef>
                          <a:spcPts val="4"/>
                        </a:spcBef>
                        <a:tabLst/>
                      </a:pPr>
                      <a:r>
                        <a:rPr sz="1500" kern="0" spc="70" dirty="0">
                          <a:solidFill>
                            <a:srgbClr val="000000">
                              <a:alpha val="100000"/>
                            </a:srgbClr>
                          </a:solidFill>
                          <a:latin typeface="Microsoft YaHei"/>
                          <a:ea typeface="Microsoft YaHei"/>
                          <a:cs typeface="Microsoft YaHei"/>
                        </a:rPr>
                        <a:t>特点</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70000"/>
                        </a:lnSpc>
                        <a:tabLst/>
                      </a:pPr>
                      <a:endParaRPr lang="Arial" altLang="Arial" sz="1000" dirty="0"/>
                    </a:p>
                    <a:p>
                      <a:pPr marL="1587500" algn="l" rtl="0" eaLnBrk="0">
                        <a:lnSpc>
                          <a:spcPct val="93000"/>
                        </a:lnSpc>
                        <a:spcBef>
                          <a:spcPts val="3"/>
                        </a:spcBef>
                        <a:tabLst/>
                      </a:pPr>
                      <a:r>
                        <a:rPr sz="1500" kern="0" spc="50" dirty="0">
                          <a:solidFill>
                            <a:srgbClr val="000000">
                              <a:alpha val="100000"/>
                            </a:srgbClr>
                          </a:solidFill>
                          <a:latin typeface="Microsoft YaHei"/>
                          <a:ea typeface="Microsoft YaHei"/>
                          <a:cs typeface="Microsoft YaHei"/>
                        </a:rPr>
                        <a:t>应用</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7405">
                <a:tc>
                  <a:txBody>
                    <a:bodyPr/>
                    <a:lstStyle/>
                    <a:p>
                      <a:pPr algn="l" rtl="0" eaLnBrk="0">
                        <a:lnSpc>
                          <a:spcPct val="166000"/>
                        </a:lnSpc>
                        <a:tabLst/>
                      </a:pPr>
                      <a:endParaRPr lang="Arial" altLang="Arial" sz="1000" dirty="0"/>
                    </a:p>
                    <a:p>
                      <a:pPr algn="l" rtl="0" eaLnBrk="0">
                        <a:lnSpc>
                          <a:spcPct val="8094"/>
                        </a:lnSpc>
                        <a:tabLst/>
                      </a:pPr>
                      <a:endParaRPr lang="Arial" altLang="Arial" sz="100" dirty="0"/>
                    </a:p>
                    <a:p>
                      <a:pPr marL="1387475" algn="l" rtl="0" eaLnBrk="0">
                        <a:lnSpc>
                          <a:spcPct val="92000"/>
                        </a:lnSpc>
                        <a:tabLst/>
                      </a:pPr>
                      <a:r>
                        <a:rPr sz="1500" kern="0" spc="80" dirty="0">
                          <a:solidFill>
                            <a:srgbClr val="000000">
                              <a:alpha val="100000"/>
                            </a:srgbClr>
                          </a:solidFill>
                          <a:latin typeface="Microsoft YaHei"/>
                          <a:ea typeface="Microsoft YaHei"/>
                          <a:cs typeface="Microsoft YaHei"/>
                        </a:rPr>
                        <a:t>有机颜料</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8000"/>
                        </a:lnSpc>
                        <a:tabLst/>
                      </a:pPr>
                      <a:endParaRPr lang="Arial" altLang="Arial" sz="1000" dirty="0"/>
                    </a:p>
                    <a:p>
                      <a:pPr marL="1685289" indent="-1626870" algn="l" rtl="0" eaLnBrk="0">
                        <a:lnSpc>
                          <a:spcPct val="99000"/>
                        </a:lnSpc>
                        <a:spcBef>
                          <a:spcPts val="3"/>
                        </a:spcBef>
                        <a:tabLst/>
                      </a:pPr>
                      <a:r>
                        <a:rPr sz="1500" kern="0" spc="70" dirty="0">
                          <a:solidFill>
                            <a:srgbClr val="000000">
                              <a:alpha val="100000"/>
                            </a:srgbClr>
                          </a:solidFill>
                          <a:latin typeface="Microsoft YaHei"/>
                          <a:ea typeface="Microsoft YaHei"/>
                          <a:cs typeface="Microsoft YaHei"/>
                        </a:rPr>
                        <a:t>着色力强，</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色泽鲜艳，</a:t>
                      </a:r>
                      <a:r>
                        <a:rPr sz="1500" kern="0" spc="-3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浓度高，</a:t>
                      </a:r>
                      <a:r>
                        <a:rPr sz="1500" kern="0" spc="-3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质优量</a:t>
                      </a:r>
                      <a:r>
                        <a:rPr sz="1500" kern="0" spc="0" dirty="0">
                          <a:solidFill>
                            <a:srgbClr val="000000">
                              <a:alpha val="100000"/>
                            </a:srgbClr>
                          </a:solidFill>
                          <a:latin typeface="Microsoft YaHei"/>
                          <a:ea typeface="Microsoft YaHei"/>
                          <a:cs typeface="Microsoft YaHei"/>
                        </a:rPr>
                        <a:t>  </a:t>
                      </a:r>
                      <a:r>
                        <a:rPr sz="1500" kern="0" spc="20" dirty="0">
                          <a:solidFill>
                            <a:srgbClr val="000000">
                              <a:alpha val="100000"/>
                            </a:srgbClr>
                          </a:solidFill>
                          <a:latin typeface="Microsoft YaHei"/>
                          <a:ea typeface="Microsoft YaHei"/>
                          <a:cs typeface="Microsoft YaHei"/>
                        </a:rPr>
                        <a:t>轻</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7000"/>
                        </a:lnSpc>
                        <a:tabLst/>
                      </a:pPr>
                      <a:endParaRPr lang="Arial" altLang="Arial" sz="1000" dirty="0"/>
                    </a:p>
                    <a:p>
                      <a:pPr algn="l" rtl="0" eaLnBrk="0">
                        <a:lnSpc>
                          <a:spcPct val="8756"/>
                        </a:lnSpc>
                        <a:tabLst/>
                      </a:pPr>
                      <a:endParaRPr lang="Arial" altLang="Arial" sz="100" dirty="0"/>
                    </a:p>
                    <a:p>
                      <a:pPr marL="1381760" algn="l" rtl="0" eaLnBrk="0">
                        <a:lnSpc>
                          <a:spcPct val="92000"/>
                        </a:lnSpc>
                        <a:tabLst/>
                      </a:pPr>
                      <a:r>
                        <a:rPr sz="1500" kern="0" spc="80" dirty="0">
                          <a:solidFill>
                            <a:srgbClr val="000000">
                              <a:alpha val="100000"/>
                            </a:srgbClr>
                          </a:solidFill>
                          <a:latin typeface="Microsoft YaHei"/>
                          <a:ea typeface="Microsoft YaHei"/>
                          <a:cs typeface="Microsoft YaHei"/>
                        </a:rPr>
                        <a:t>彩色油墨</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09955">
                <a:tc>
                  <a:txBody>
                    <a:bodyPr/>
                    <a:lstStyle/>
                    <a:p>
                      <a:pPr algn="l" rtl="0" eaLnBrk="0">
                        <a:lnSpc>
                          <a:spcPct val="166000"/>
                        </a:lnSpc>
                        <a:tabLst/>
                      </a:pPr>
                      <a:endParaRPr lang="Arial" altLang="Arial" sz="1000" dirty="0"/>
                    </a:p>
                    <a:p>
                      <a:pPr algn="l" rtl="0" eaLnBrk="0">
                        <a:lnSpc>
                          <a:spcPct val="8094"/>
                        </a:lnSpc>
                        <a:tabLst/>
                      </a:pPr>
                      <a:endParaRPr lang="Arial" altLang="Arial" sz="100" dirty="0"/>
                    </a:p>
                    <a:p>
                      <a:pPr marL="1389380" algn="l" rtl="0" eaLnBrk="0">
                        <a:lnSpc>
                          <a:spcPct val="92000"/>
                        </a:lnSpc>
                        <a:tabLst/>
                      </a:pPr>
                      <a:r>
                        <a:rPr sz="1500" kern="0" spc="70" dirty="0">
                          <a:solidFill>
                            <a:srgbClr val="000000">
                              <a:alpha val="100000"/>
                            </a:srgbClr>
                          </a:solidFill>
                          <a:latin typeface="Microsoft YaHei"/>
                          <a:ea typeface="Microsoft YaHei"/>
                          <a:cs typeface="Microsoft YaHei"/>
                        </a:rPr>
                        <a:t>无机颜料</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6000"/>
                        </a:lnSpc>
                        <a:tabLst/>
                      </a:pPr>
                      <a:endParaRPr lang="Arial" altLang="Arial" sz="1000" dirty="0"/>
                    </a:p>
                    <a:p>
                      <a:pPr algn="l" rtl="0" eaLnBrk="0">
                        <a:lnSpc>
                          <a:spcPct val="8107"/>
                        </a:lnSpc>
                        <a:tabLst/>
                      </a:pPr>
                      <a:endParaRPr lang="Arial" altLang="Arial" sz="100" dirty="0"/>
                    </a:p>
                    <a:p>
                      <a:pPr marL="56514" algn="l" rtl="0" eaLnBrk="0">
                        <a:lnSpc>
                          <a:spcPct val="99000"/>
                        </a:lnSpc>
                        <a:tabLst/>
                      </a:pPr>
                      <a:r>
                        <a:rPr sz="1500" kern="0" spc="90" dirty="0">
                          <a:solidFill>
                            <a:srgbClr val="000000">
                              <a:alpha val="100000"/>
                            </a:srgbClr>
                          </a:solidFill>
                          <a:latin typeface="Microsoft YaHei"/>
                          <a:ea typeface="Microsoft YaHei"/>
                          <a:cs typeface="Microsoft YaHei"/>
                        </a:rPr>
                        <a:t>遮盖力强，</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着色力和鲜度不及有机颜料</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eaLnBrk="0">
                        <a:lnSpc>
                          <a:spcPct val="168000"/>
                        </a:lnSpc>
                        <a:tabLst/>
                      </a:pPr>
                      <a:endParaRPr lang="Arial" altLang="Arial" sz="1000" dirty="0"/>
                    </a:p>
                    <a:p>
                      <a:pPr marL="669925" algn="l" rtl="0" eaLnBrk="0">
                        <a:lnSpc>
                          <a:spcPct val="92000"/>
                        </a:lnSpc>
                        <a:spcBef>
                          <a:spcPts val="3"/>
                        </a:spcBef>
                        <a:tabLst/>
                      </a:pPr>
                      <a:r>
                        <a:rPr sz="1500" kern="0" spc="10" dirty="0">
                          <a:solidFill>
                            <a:srgbClr val="000000">
                              <a:alpha val="100000"/>
                            </a:srgbClr>
                          </a:solidFill>
                          <a:latin typeface="Microsoft YaHei"/>
                          <a:ea typeface="Microsoft YaHei"/>
                          <a:cs typeface="Microsoft YaHei"/>
                        </a:rPr>
                        <a:t>铁蓝</a:t>
                      </a:r>
                      <a:r>
                        <a:rPr sz="1500" kern="0" spc="-150" dirty="0">
                          <a:solidFill>
                            <a:srgbClr val="000000">
                              <a:alpha val="100000"/>
                            </a:srgbClr>
                          </a:solidFill>
                          <a:latin typeface="Microsoft YaHei"/>
                          <a:ea typeface="Microsoft YaHei"/>
                          <a:cs typeface="Microsoft YaHei"/>
                        </a:rPr>
                        <a:t> </a:t>
                      </a:r>
                      <a:r>
                        <a:rPr sz="1500" kern="0" spc="10" dirty="0">
                          <a:solidFill>
                            <a:srgbClr val="000000">
                              <a:alpha val="100000"/>
                            </a:srgbClr>
                          </a:solidFill>
                          <a:latin typeface="Microsoft YaHei"/>
                          <a:ea typeface="Microsoft YaHei"/>
                          <a:cs typeface="Microsoft YaHei"/>
                        </a:rPr>
                        <a:t>、钛白</a:t>
                      </a:r>
                      <a:r>
                        <a:rPr sz="1500" kern="0" spc="-130" dirty="0">
                          <a:solidFill>
                            <a:srgbClr val="000000">
                              <a:alpha val="100000"/>
                            </a:srgbClr>
                          </a:solidFill>
                          <a:latin typeface="Microsoft YaHei"/>
                          <a:ea typeface="Microsoft YaHei"/>
                          <a:cs typeface="Microsoft YaHei"/>
                        </a:rPr>
                        <a:t> </a:t>
                      </a:r>
                      <a:r>
                        <a:rPr sz="1500" kern="0" spc="10" dirty="0">
                          <a:solidFill>
                            <a:srgbClr val="000000">
                              <a:alpha val="100000"/>
                            </a:srgbClr>
                          </a:solidFill>
                          <a:latin typeface="Microsoft YaHei"/>
                          <a:ea typeface="Microsoft YaHei"/>
                          <a:cs typeface="Microsoft YaHei"/>
                        </a:rPr>
                        <a:t>、锌白</a:t>
                      </a:r>
                      <a:r>
                        <a:rPr sz="1500" kern="0" spc="-140" dirty="0">
                          <a:solidFill>
                            <a:srgbClr val="000000">
                              <a:alpha val="100000"/>
                            </a:srgbClr>
                          </a:solidFill>
                          <a:latin typeface="Microsoft YaHei"/>
                          <a:ea typeface="Microsoft YaHei"/>
                          <a:cs typeface="Microsoft YaHei"/>
                        </a:rPr>
                        <a:t> </a:t>
                      </a:r>
                      <a:r>
                        <a:rPr sz="1500" kern="0" spc="10" dirty="0">
                          <a:solidFill>
                            <a:srgbClr val="000000">
                              <a:alpha val="100000"/>
                            </a:srgbClr>
                          </a:solidFill>
                          <a:latin typeface="Microsoft YaHei"/>
                          <a:ea typeface="Microsoft YaHei"/>
                          <a:cs typeface="Microsoft YaHei"/>
                        </a:rPr>
                        <a:t>、炭</a:t>
                      </a:r>
                      <a:r>
                        <a:rPr sz="1500" kern="0" spc="0" dirty="0">
                          <a:solidFill>
                            <a:srgbClr val="000000">
                              <a:alpha val="100000"/>
                            </a:srgbClr>
                          </a:solidFill>
                          <a:latin typeface="Microsoft YaHei"/>
                          <a:ea typeface="Microsoft YaHei"/>
                          <a:cs typeface="Microsoft YaHei"/>
                        </a:rPr>
                        <a:t>黑</a:t>
                      </a:r>
                      <a:endParaRPr lang="Microsoft YaHei" altLang="Microsoft YaHei" sz="1500" dirty="0"/>
                    </a:p>
                  </a:txBody>
                  <a:tcPr marL="0" marR="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96" name="textbox 296"/>
          <p:cNvSpPr/>
          <p:nvPr/>
        </p:nvSpPr>
        <p:spPr>
          <a:xfrm>
            <a:off x="1047800" y="1684502"/>
            <a:ext cx="1619250" cy="262890"/>
          </a:xfrm>
          <a:prstGeom prst="rect">
            <a:avLst/>
          </a:prstGeom>
        </p:spPr>
        <p:txBody>
          <a:bodyPr vert="horz" wrap="square" lIns="0" tIns="0" rIns="0" bIns="0"/>
          <a:lstStyle/>
          <a:p>
            <a:pPr algn="l" rtl="0" eaLnBrk="0">
              <a:lnSpc>
                <a:spcPct val="77044"/>
              </a:lnSpc>
              <a:tabLst/>
            </a:pPr>
            <a:endParaRPr lang="Arial" altLang="Arial" sz="100" dirty="0"/>
          </a:p>
          <a:p>
            <a:pPr marL="12700" algn="l" rtl="0" eaLnBrk="0">
              <a:lnSpc>
                <a:spcPct val="92000"/>
              </a:lnSpc>
              <a:tabLst/>
            </a:pPr>
            <a:r>
              <a:rPr sz="1700" kern="0" spc="90" dirty="0">
                <a:solidFill>
                  <a:srgbClr val="000000">
                    <a:alpha val="100000"/>
                  </a:srgbClr>
                </a:solidFill>
                <a:latin typeface="Microsoft YaHei"/>
                <a:ea typeface="Microsoft YaHei"/>
                <a:cs typeface="Microsoft YaHei"/>
              </a:rPr>
              <a:t>颜料分类对比表</a:t>
            </a:r>
            <a:endParaRPr lang="Microsoft YaHei" altLang="Microsoft YaHei" sz="17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6"/>
          <p:cNvSpPr/>
          <p:nvPr/>
        </p:nvSpPr>
        <p:spPr>
          <a:xfrm>
            <a:off x="1046112" y="819823"/>
            <a:ext cx="10002519" cy="1587500"/>
          </a:xfrm>
          <a:prstGeom prst="rect">
            <a:avLst/>
          </a:prstGeom>
        </p:spPr>
        <p:txBody>
          <a:bodyPr vert="horz" wrap="square" lIns="0" tIns="0" rIns="0" bIns="0"/>
          <a:lstStyle/>
          <a:p>
            <a:pPr algn="l" rtl="0" eaLnBrk="0">
              <a:lnSpc>
                <a:spcPct val="74837"/>
              </a:lnSpc>
              <a:tabLst/>
            </a:pPr>
            <a:endParaRPr lang="Arial" altLang="Arial" sz="100" dirty="0"/>
          </a:p>
          <a:p>
            <a:pPr marL="12700" algn="l" rtl="0" eaLnBrk="0">
              <a:lnSpc>
                <a:spcPct val="90000"/>
              </a:lnSpc>
              <a:tabLst/>
            </a:pPr>
            <a:r>
              <a:rPr sz="2700" kern="0" spc="5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学习目标</a:t>
            </a:r>
            <a:endParaRPr lang="Microsoft YaHei" altLang="Microsoft YaHei" sz="2700" dirty="0"/>
          </a:p>
          <a:p>
            <a:pPr algn="l" rtl="0" eaLnBrk="0">
              <a:lnSpc>
                <a:spcPct val="131000"/>
              </a:lnSpc>
              <a:tabLst/>
            </a:pPr>
            <a:endParaRPr lang="Arial" altLang="Arial" sz="1000" dirty="0"/>
          </a:p>
          <a:p>
            <a:pPr algn="l" rtl="0" eaLnBrk="0">
              <a:lnSpc>
                <a:spcPct val="131000"/>
              </a:lnSpc>
              <a:tabLst/>
            </a:pPr>
            <a:endParaRPr lang="Arial" altLang="Arial" sz="1000" dirty="0"/>
          </a:p>
          <a:p>
            <a:pPr algn="r" rtl="0" eaLnBrk="0">
              <a:lnSpc>
                <a:spcPct val="85000"/>
              </a:lnSpc>
              <a:spcBef>
                <a:spcPts val="607"/>
              </a:spcBef>
              <a:tabLst/>
            </a:pPr>
            <a:r>
              <a:rPr sz="2000" kern="0" spc="-20" dirty="0">
                <a:solidFill>
                  <a:srgbClr val="000000">
                    <a:alpha val="100000"/>
                  </a:srgbClr>
                </a:solidFill>
                <a:latin typeface="Microsoft YaHei"/>
                <a:ea typeface="Microsoft YaHei"/>
                <a:cs typeface="Microsoft YaHei"/>
              </a:rPr>
              <a:t>通过本章学习，</a:t>
            </a:r>
            <a:r>
              <a:rPr sz="2000" kern="0" spc="-500" dirty="0">
                <a:solidFill>
                  <a:srgbClr val="000000">
                    <a:alpha val="100000"/>
                  </a:srgbClr>
                </a:solidFill>
                <a:latin typeface="Microsoft YaHei"/>
                <a:ea typeface="Microsoft YaHei"/>
                <a:cs typeface="Microsoft YaHei"/>
              </a:rPr>
              <a:t> </a:t>
            </a:r>
            <a:r>
              <a:rPr sz="2000" kern="0" spc="-20" dirty="0">
                <a:solidFill>
                  <a:srgbClr val="000000">
                    <a:alpha val="100000"/>
                  </a:srgbClr>
                </a:solidFill>
                <a:latin typeface="Microsoft YaHei"/>
                <a:ea typeface="Microsoft YaHei"/>
                <a:cs typeface="Microsoft YaHei"/>
              </a:rPr>
              <a:t>学生了解版画艺术创作基础材料</a:t>
            </a:r>
            <a:r>
              <a:rPr sz="2000" kern="0" spc="-330" dirty="0">
                <a:solidFill>
                  <a:srgbClr val="000000">
                    <a:alpha val="100000"/>
                  </a:srgbClr>
                </a:solidFill>
                <a:latin typeface="Microsoft YaHei"/>
                <a:ea typeface="Microsoft YaHei"/>
                <a:cs typeface="Microsoft YaHei"/>
              </a:rPr>
              <a:t> </a:t>
            </a:r>
            <a:r>
              <a:rPr sz="2000" kern="0" spc="-20" dirty="0">
                <a:solidFill>
                  <a:srgbClr val="000000">
                    <a:alpha val="100000"/>
                  </a:srgbClr>
                </a:solidFill>
                <a:latin typeface="Microsoft YaHei"/>
                <a:ea typeface="Microsoft YaHei"/>
                <a:cs typeface="Microsoft YaHei"/>
              </a:rPr>
              <a:t>、媒介</a:t>
            </a:r>
            <a:r>
              <a:rPr sz="2000" kern="0" spc="-210" dirty="0">
                <a:solidFill>
                  <a:srgbClr val="000000">
                    <a:alpha val="100000"/>
                  </a:srgbClr>
                </a:solidFill>
                <a:latin typeface="Microsoft YaHei"/>
                <a:ea typeface="Microsoft YaHei"/>
                <a:cs typeface="Microsoft YaHei"/>
              </a:rPr>
              <a:t> </a:t>
            </a:r>
            <a:r>
              <a:rPr sz="2000" kern="0" spc="-20" dirty="0">
                <a:solidFill>
                  <a:srgbClr val="000000">
                    <a:alpha val="100000"/>
                  </a:srgbClr>
                </a:solidFill>
                <a:latin typeface="Microsoft YaHei"/>
                <a:ea typeface="Microsoft YaHei"/>
                <a:cs typeface="Microsoft YaHei"/>
              </a:rPr>
              <a:t>、制作工具，形成版画艺术</a:t>
            </a:r>
            <a:r>
              <a:rPr sz="2000" kern="0" spc="-30" dirty="0">
                <a:solidFill>
                  <a:srgbClr val="000000">
                    <a:alpha val="100000"/>
                  </a:srgbClr>
                </a:solidFill>
                <a:latin typeface="Microsoft YaHei"/>
                <a:ea typeface="Microsoft YaHei"/>
                <a:cs typeface="Microsoft YaHei"/>
              </a:rPr>
              <a:t>创作的</a:t>
            </a:r>
            <a:endParaRPr lang="Microsoft YaHei" altLang="Microsoft YaHei" sz="2000" dirty="0"/>
          </a:p>
          <a:p>
            <a:pPr marL="91439" algn="l" rtl="0" eaLnBrk="0">
              <a:lnSpc>
                <a:spcPts val="3600"/>
              </a:lnSpc>
              <a:tabLst/>
            </a:pPr>
            <a:r>
              <a:rPr sz="2000" kern="0" spc="0" dirty="0">
                <a:solidFill>
                  <a:srgbClr val="000000">
                    <a:alpha val="100000"/>
                  </a:srgbClr>
                </a:solidFill>
                <a:latin typeface="Microsoft YaHei"/>
                <a:ea typeface="Microsoft YaHei"/>
                <a:cs typeface="Microsoft YaHei"/>
              </a:rPr>
              <a:t>基础认知，具备简单制作版画作品的基本流程规范，</a:t>
            </a:r>
            <a:r>
              <a:rPr sz="2000" kern="0" spc="-44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能够自己独立创作版画作品。</a:t>
            </a:r>
            <a:endParaRPr lang="Microsoft YaHei" altLang="Microsoft YaHei" sz="2000" dirty="0"/>
          </a:p>
        </p:txBody>
      </p:sp>
      <p:grpSp>
        <p:nvGrpSpPr>
          <p:cNvPr id="6" name="group 6"/>
          <p:cNvGrpSpPr/>
          <p:nvPr/>
        </p:nvGrpSpPr>
        <p:grpSpPr>
          <a:xfrm rot="21600000">
            <a:off x="173736" y="602536"/>
            <a:ext cx="524350" cy="619711"/>
            <a:chOff x="0" y="0"/>
            <a:chExt cx="524350" cy="619711"/>
          </a:xfrm>
        </p:grpSpPr>
        <p:sp>
          <p:nvSpPr>
            <p:cNvPr id="28" name="path"/>
            <p:cNvSpPr/>
            <p:nvPr/>
          </p:nvSpPr>
          <p:spPr>
            <a:xfrm>
              <a:off x="0" y="119546"/>
              <a:ext cx="404825" cy="404329"/>
            </a:xfrm>
            <a:custGeom>
              <a:avLst/>
              <a:gdLst/>
              <a:ahLst/>
              <a:cxnLst/>
              <a:rect l="0" t="0" r="0" b="0"/>
              <a:pathLst>
                <a:path w="637" h="636">
                  <a:moveTo>
                    <a:pt x="0" y="317"/>
                  </a:moveTo>
                  <a:cubicBezTo>
                    <a:pt x="0" y="142"/>
                    <a:pt x="143" y="0"/>
                    <a:pt x="319" y="0"/>
                  </a:cubicBezTo>
                  <a:cubicBezTo>
                    <a:pt x="494" y="0"/>
                    <a:pt x="637" y="142"/>
                    <a:pt x="637" y="318"/>
                  </a:cubicBezTo>
                  <a:cubicBezTo>
                    <a:pt x="637" y="494"/>
                    <a:pt x="494" y="636"/>
                    <a:pt x="319" y="636"/>
                  </a:cubicBezTo>
                  <a:cubicBezTo>
                    <a:pt x="143" y="636"/>
                    <a:pt x="0" y="494"/>
                    <a:pt x="0" y="317"/>
                  </a:cubicBezTo>
                </a:path>
              </a:pathLst>
            </a:custGeom>
            <a:solidFill>
              <a:srgbClr val="19CCFF">
                <a:alpha val="100000"/>
              </a:srgbClr>
            </a:solidFill>
            <a:ln cap="flat">
              <a:noFill/>
              <a:prstDash val="solid"/>
              <a:miter lim="0"/>
            </a:ln>
          </p:spPr>
          <p:txBody>
            <a:bodyPr rtlCol="0"/>
            <a:lstStyle/>
            <a:p>
              <a:pPr algn="ctr"/>
              <a:endParaRPr lang="zh-CN" altLang="en-US"/>
            </a:p>
          </p:txBody>
        </p:sp>
        <p:sp>
          <p:nvSpPr>
            <p:cNvPr id="30" name="path"/>
            <p:cNvSpPr/>
            <p:nvPr/>
          </p:nvSpPr>
          <p:spPr>
            <a:xfrm>
              <a:off x="45720" y="0"/>
              <a:ext cx="478630" cy="619711"/>
            </a:xfrm>
            <a:custGeom>
              <a:avLst/>
              <a:gdLst/>
              <a:ahLst/>
              <a:cxnLst/>
              <a:rect l="0" t="0" r="0" b="0"/>
              <a:pathLst>
                <a:path w="753" h="975">
                  <a:moveTo>
                    <a:pt x="0" y="71"/>
                  </a:moveTo>
                  <a:cubicBezTo>
                    <a:pt x="44" y="47"/>
                    <a:pt x="91" y="29"/>
                    <a:pt x="143" y="18"/>
                  </a:cubicBezTo>
                  <a:cubicBezTo>
                    <a:pt x="412" y="-39"/>
                    <a:pt x="678" y="132"/>
                    <a:pt x="735" y="401"/>
                  </a:cubicBezTo>
                  <a:cubicBezTo>
                    <a:pt x="788" y="649"/>
                    <a:pt x="646" y="894"/>
                    <a:pt x="412" y="975"/>
                  </a:cubicBezTo>
                  <a:lnTo>
                    <a:pt x="364" y="843"/>
                  </a:lnTo>
                  <a:cubicBezTo>
                    <a:pt x="533" y="784"/>
                    <a:pt x="635" y="609"/>
                    <a:pt x="597" y="431"/>
                  </a:cubicBezTo>
                  <a:cubicBezTo>
                    <a:pt x="556" y="238"/>
                    <a:pt x="365" y="115"/>
                    <a:pt x="172" y="156"/>
                  </a:cubicBezTo>
                  <a:cubicBezTo>
                    <a:pt x="135" y="164"/>
                    <a:pt x="101" y="177"/>
                    <a:pt x="69" y="195"/>
                  </a:cubicBezTo>
                  <a:lnTo>
                    <a:pt x="0" y="71"/>
                  </a:lnTo>
                </a:path>
              </a:pathLst>
            </a:custGeom>
            <a:solidFill>
              <a:srgbClr val="0000FF">
                <a:alpha val="100000"/>
              </a:srgbClr>
            </a:solidFill>
            <a:ln cap="flat">
              <a:noFill/>
              <a:prstDash val="solid"/>
              <a:miter lim="0"/>
            </a:ln>
          </p:spPr>
          <p:txBody>
            <a:bodyPr rtlCol="0"/>
            <a:lstStyle/>
            <a:p>
              <a:pPr algn="ctr"/>
              <a:endParaRPr lang="zh-CN" altLang="en-US"/>
            </a:p>
          </p:txBody>
        </p:sp>
      </p:gr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8" name="textbox 298"/>
          <p:cNvSpPr/>
          <p:nvPr/>
        </p:nvSpPr>
        <p:spPr>
          <a:xfrm>
            <a:off x="1117529" y="2945478"/>
            <a:ext cx="10179050" cy="2057400"/>
          </a:xfrm>
          <a:prstGeom prst="rect">
            <a:avLst/>
          </a:prstGeom>
        </p:spPr>
        <p:txBody>
          <a:bodyPr vert="horz" wrap="square" lIns="0" tIns="0" rIns="0" bIns="0"/>
          <a:lstStyle/>
          <a:p>
            <a:pPr algn="l" rtl="0" eaLnBrk="0">
              <a:lnSpc>
                <a:spcPct val="81354"/>
              </a:lnSpc>
              <a:tabLst/>
            </a:pPr>
            <a:endParaRPr lang="Arial" altLang="Arial" sz="100" dirty="0"/>
          </a:p>
          <a:p>
            <a:pPr marL="14604" algn="l" rtl="0" eaLnBrk="0">
              <a:lnSpc>
                <a:spcPct val="94000"/>
              </a:lnSpc>
              <a:tabLst/>
            </a:pPr>
            <a:r>
              <a:rPr sz="1500" kern="0" spc="50" dirty="0">
                <a:solidFill>
                  <a:srgbClr val="000000">
                    <a:alpha val="100000"/>
                  </a:srgbClr>
                </a:solidFill>
                <a:latin typeface="Microsoft YaHei"/>
                <a:ea typeface="Microsoft YaHei"/>
                <a:cs typeface="Microsoft YaHei"/>
              </a:rPr>
              <a:t>①宣纸分为棉连</a:t>
            </a:r>
            <a:r>
              <a:rPr sz="1500" kern="0" spc="-14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、单宣</a:t>
            </a:r>
            <a:r>
              <a:rPr sz="1500" kern="0" spc="-14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、特净皮</a:t>
            </a:r>
            <a:r>
              <a:rPr sz="1500" kern="0" spc="-14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、二层夹宣等，</a:t>
            </a:r>
            <a:r>
              <a:rPr sz="1500" kern="0" spc="-33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规格分为四尺</a:t>
            </a:r>
            <a:r>
              <a:rPr sz="1500" kern="0" spc="-14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、五尺</a:t>
            </a:r>
            <a:r>
              <a:rPr sz="1500" kern="0" spc="-14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、六尺不等</a:t>
            </a:r>
            <a:r>
              <a:rPr sz="1500" kern="0" spc="-25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a:t>
            </a:r>
            <a:endParaRPr lang="Microsoft YaHei" altLang="Microsoft YaHei" sz="1500" dirty="0"/>
          </a:p>
          <a:p>
            <a:pPr marL="14604" algn="l" rtl="0" eaLnBrk="0">
              <a:lnSpc>
                <a:spcPct val="90000"/>
              </a:lnSpc>
              <a:spcBef>
                <a:spcPts val="1188"/>
              </a:spcBef>
              <a:tabLst/>
            </a:pPr>
            <a:r>
              <a:rPr sz="1500" kern="0" spc="70" dirty="0">
                <a:solidFill>
                  <a:srgbClr val="000000">
                    <a:alpha val="100000"/>
                  </a:srgbClr>
                </a:solidFill>
                <a:latin typeface="Microsoft YaHei"/>
                <a:ea typeface="Microsoft YaHei"/>
                <a:cs typeface="Microsoft YaHei"/>
              </a:rPr>
              <a:t>②皮纸，</a:t>
            </a:r>
            <a:r>
              <a:rPr sz="1500" kern="0" spc="-3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纸质薄，</a:t>
            </a:r>
            <a:r>
              <a:rPr sz="1500" kern="0" spc="-29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呈半透明状，</a:t>
            </a:r>
            <a:r>
              <a:rPr sz="1500" kern="0" spc="-3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韧性好，</a:t>
            </a:r>
            <a:r>
              <a:rPr sz="1500" kern="0" spc="-2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吸墨性强</a:t>
            </a:r>
            <a:r>
              <a:rPr sz="1500" kern="0" spc="-16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。有单张和不同规格的卷筒纸，</a:t>
            </a:r>
            <a:r>
              <a:rPr sz="1500" kern="0" spc="-2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印后需要</a:t>
            </a:r>
            <a:r>
              <a:rPr sz="1500" kern="0" spc="60" dirty="0">
                <a:solidFill>
                  <a:srgbClr val="000000">
                    <a:alpha val="100000"/>
                  </a:srgbClr>
                </a:solidFill>
                <a:latin typeface="Microsoft YaHei"/>
                <a:ea typeface="Microsoft YaHei"/>
                <a:cs typeface="Microsoft YaHei"/>
              </a:rPr>
              <a:t>托裱</a:t>
            </a:r>
            <a:r>
              <a:rPr sz="1500" kern="0" spc="-25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a:t>
            </a:r>
            <a:endParaRPr lang="Microsoft YaHei" altLang="Microsoft YaHei" sz="1500" dirty="0"/>
          </a:p>
          <a:p>
            <a:pPr marL="14604" algn="l" rtl="0" eaLnBrk="0">
              <a:lnSpc>
                <a:spcPts val="2880"/>
              </a:lnSpc>
              <a:tabLst/>
            </a:pPr>
            <a:r>
              <a:rPr sz="1500" kern="0" spc="70" dirty="0">
                <a:solidFill>
                  <a:srgbClr val="000000">
                    <a:alpha val="100000"/>
                  </a:srgbClr>
                </a:solidFill>
                <a:latin typeface="Microsoft YaHei"/>
                <a:ea typeface="Microsoft YaHei"/>
                <a:cs typeface="Microsoft YaHei"/>
              </a:rPr>
              <a:t>③日本手工纸多是无胶的木浆纸，</a:t>
            </a:r>
            <a:r>
              <a:rPr sz="1500" kern="0" spc="-18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吸墨性较好，</a:t>
            </a:r>
            <a:r>
              <a:rPr sz="1500" kern="0" spc="-3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如鸟之纸</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、奉书纸</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a:p>
            <a:pPr marL="14604" algn="l" rtl="0" eaLnBrk="0">
              <a:lnSpc>
                <a:spcPct val="91000"/>
              </a:lnSpc>
              <a:spcBef>
                <a:spcPts val="1242"/>
              </a:spcBef>
              <a:tabLst/>
            </a:pPr>
            <a:r>
              <a:rPr sz="1500" kern="0" spc="70" dirty="0">
                <a:solidFill>
                  <a:srgbClr val="000000">
                    <a:alpha val="100000"/>
                  </a:srgbClr>
                </a:solidFill>
                <a:latin typeface="Microsoft YaHei"/>
                <a:ea typeface="Microsoft YaHei"/>
                <a:cs typeface="Microsoft YaHei"/>
              </a:rPr>
              <a:t>④水粉纸</a:t>
            </a:r>
            <a:r>
              <a:rPr sz="1500" kern="0" spc="-1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、涂料纸</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、胶版纸</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、素描纸这类机制纸也可以用来印刷，</a:t>
            </a:r>
            <a:r>
              <a:rPr sz="1500" kern="0" spc="-3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但吸墨性差，</a:t>
            </a:r>
            <a:r>
              <a:rPr sz="1500" kern="0" spc="-30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酸性大，</a:t>
            </a:r>
            <a:r>
              <a:rPr sz="1500" kern="0" spc="-24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时间稍长会脆化，</a:t>
            </a:r>
            <a:r>
              <a:rPr sz="1500" kern="0" spc="-32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油墨堆</a:t>
            </a:r>
            <a:endParaRPr lang="Microsoft YaHei" altLang="Microsoft YaHei" sz="1500" dirty="0"/>
          </a:p>
          <a:p>
            <a:pPr marL="12700" algn="l" rtl="0" eaLnBrk="0">
              <a:lnSpc>
                <a:spcPts val="2879"/>
              </a:lnSpc>
              <a:tabLst/>
            </a:pPr>
            <a:r>
              <a:rPr sz="1500" kern="0" spc="70" dirty="0">
                <a:solidFill>
                  <a:srgbClr val="000000">
                    <a:alpha val="100000"/>
                  </a:srgbClr>
                </a:solidFill>
                <a:latin typeface="Microsoft YaHei"/>
                <a:ea typeface="Microsoft YaHei"/>
                <a:cs typeface="Microsoft YaHei"/>
              </a:rPr>
              <a:t>积后有亮光，</a:t>
            </a:r>
            <a:r>
              <a:rPr sz="1500" kern="0" spc="-29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显得廉价</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04000"/>
              </a:lnSpc>
              <a:tabLst/>
            </a:pPr>
            <a:endParaRPr lang="Arial" altLang="Arial" sz="1000" dirty="0"/>
          </a:p>
          <a:p>
            <a:pPr algn="l" rtl="0" eaLnBrk="0">
              <a:lnSpc>
                <a:spcPct val="6911"/>
              </a:lnSpc>
              <a:tabLst/>
            </a:pPr>
            <a:endParaRPr lang="Arial" altLang="Arial" sz="100" dirty="0"/>
          </a:p>
          <a:p>
            <a:pPr marL="14604" algn="l" rtl="0" eaLnBrk="0">
              <a:lnSpc>
                <a:spcPct val="89000"/>
              </a:lnSpc>
              <a:tabLst/>
            </a:pPr>
            <a:r>
              <a:rPr sz="1500" kern="0" spc="70" dirty="0">
                <a:solidFill>
                  <a:srgbClr val="000000">
                    <a:alpha val="100000"/>
                  </a:srgbClr>
                </a:solidFill>
                <a:latin typeface="Microsoft YaHei"/>
                <a:ea typeface="Microsoft YaHei"/>
                <a:cs typeface="Microsoft YaHei"/>
              </a:rPr>
              <a:t>⑤法国</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、德国</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、意大利</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、英</a:t>
            </a:r>
            <a:r>
              <a:rPr sz="1500" kern="0" spc="60" dirty="0">
                <a:solidFill>
                  <a:srgbClr val="000000">
                    <a:alpha val="100000"/>
                  </a:srgbClr>
                </a:solidFill>
                <a:latin typeface="Microsoft YaHei"/>
                <a:ea typeface="Microsoft YaHei"/>
                <a:cs typeface="Microsoft YaHei"/>
              </a:rPr>
              <a:t>国进口的纯棉纸也适合印刷油印凸版版画</a:t>
            </a:r>
            <a:r>
              <a:rPr sz="1500" kern="0" spc="-25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300" name="textbox 300"/>
          <p:cNvSpPr/>
          <p:nvPr/>
        </p:nvSpPr>
        <p:spPr>
          <a:xfrm>
            <a:off x="1119757" y="982385"/>
            <a:ext cx="10173969" cy="1280794"/>
          </a:xfrm>
          <a:prstGeom prst="rect">
            <a:avLst/>
          </a:prstGeom>
        </p:spPr>
        <p:txBody>
          <a:bodyPr vert="horz" wrap="square" lIns="0" tIns="0" rIns="0" bIns="0"/>
          <a:lstStyle/>
          <a:p>
            <a:pPr algn="l" rtl="0" eaLnBrk="0">
              <a:lnSpc>
                <a:spcPct val="90877"/>
              </a:lnSpc>
              <a:tabLst/>
            </a:pPr>
            <a:endParaRPr lang="Arial" altLang="Arial" sz="100" dirty="0"/>
          </a:p>
          <a:p>
            <a:pPr marL="19050" algn="l" rtl="0" eaLnBrk="0">
              <a:lnSpc>
                <a:spcPct val="87000"/>
              </a:lnSpc>
              <a:tabLst/>
            </a:pPr>
            <a:r>
              <a:rPr sz="2700" kern="0" spc="30" dirty="0">
                <a:solidFill>
                  <a:srgbClr val="000000">
                    <a:alpha val="100000"/>
                  </a:srgbClr>
                </a:solidFill>
                <a:latin typeface="Microsoft YaHei"/>
                <a:ea typeface="Microsoft YaHei"/>
                <a:cs typeface="Microsoft YaHei"/>
              </a:rPr>
              <a:t>纸张</a:t>
            </a:r>
            <a:endParaRPr lang="Microsoft YaHei" altLang="Microsoft YaHei" sz="2700" dirty="0"/>
          </a:p>
          <a:p>
            <a:pPr algn="l" rtl="0" eaLnBrk="0">
              <a:lnSpc>
                <a:spcPct val="126000"/>
              </a:lnSpc>
              <a:tabLst/>
            </a:pPr>
            <a:endParaRPr lang="Arial" altLang="Arial" sz="1000" dirty="0"/>
          </a:p>
          <a:p>
            <a:pPr algn="l" rtl="0" eaLnBrk="0">
              <a:lnSpc>
                <a:spcPct val="127000"/>
              </a:lnSpc>
              <a:tabLst/>
            </a:pPr>
            <a:endParaRPr lang="Arial" altLang="Arial" sz="1000" dirty="0"/>
          </a:p>
          <a:p>
            <a:pPr algn="l" rtl="0" eaLnBrk="0">
              <a:lnSpc>
                <a:spcPct val="126000"/>
              </a:lnSpc>
              <a:tabLst/>
            </a:pPr>
            <a:endParaRPr lang="Arial" altLang="Arial" sz="300" dirty="0"/>
          </a:p>
          <a:p>
            <a:pPr marL="12700" indent="12700" algn="l" rtl="0" eaLnBrk="0">
              <a:lnSpc>
                <a:spcPct val="99000"/>
              </a:lnSpc>
              <a:spcBef>
                <a:spcPts val="2"/>
              </a:spcBef>
              <a:tabLst/>
            </a:pPr>
            <a:r>
              <a:rPr sz="1500" kern="0" spc="60" dirty="0">
                <a:solidFill>
                  <a:srgbClr val="000000">
                    <a:alpha val="100000"/>
                  </a:srgbClr>
                </a:solidFill>
                <a:latin typeface="Microsoft YaHei"/>
                <a:ea typeface="Microsoft YaHei"/>
                <a:cs typeface="Microsoft YaHei"/>
              </a:rPr>
              <a:t>凸版版画印刷采用吸墨性强</a:t>
            </a:r>
            <a:r>
              <a:rPr sz="1500" kern="0" spc="-8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、白净柔软的纸张</a:t>
            </a:r>
            <a:r>
              <a:rPr sz="1500" kern="0" spc="-15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。一般使用中国的宣纸</a:t>
            </a:r>
            <a:r>
              <a:rPr sz="1500" kern="0" spc="-14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、棉纸</a:t>
            </a:r>
            <a:r>
              <a:rPr sz="1500" kern="0" spc="-14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、皮纸</a:t>
            </a:r>
            <a:r>
              <a:rPr sz="1500" kern="0" spc="-15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。含棉量高为上好的版画印纸</a:t>
            </a:r>
            <a:r>
              <a:rPr sz="1500" kern="0" spc="-16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其中手工印刷不适合使用过厚</a:t>
            </a:r>
            <a:r>
              <a:rPr sz="1500" kern="0" spc="80" dirty="0">
                <a:solidFill>
                  <a:srgbClr val="000000">
                    <a:alpha val="100000"/>
                  </a:srgbClr>
                </a:solidFill>
                <a:latin typeface="Microsoft YaHei"/>
                <a:ea typeface="Microsoft YaHei"/>
                <a:cs typeface="Microsoft YaHei"/>
              </a:rPr>
              <a:t>纸张</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2" name="picture 302"/>
          <p:cNvPicPr>
            <a:picLocks noChangeAspect="1"/>
          </p:cNvPicPr>
          <p:nvPr/>
        </p:nvPicPr>
        <p:blipFill>
          <a:blip r:embed="rId2"/>
          <a:stretch>
            <a:fillRect/>
          </a:stretch>
        </p:blipFill>
        <p:spPr>
          <a:xfrm rot="21600000">
            <a:off x="6205728" y="1286256"/>
            <a:ext cx="5850635" cy="3587495"/>
          </a:xfrm>
          <a:prstGeom prst="rect">
            <a:avLst/>
          </a:prstGeom>
        </p:spPr>
      </p:pic>
      <p:pic>
        <p:nvPicPr>
          <p:cNvPr id="304" name="picture 304"/>
          <p:cNvPicPr>
            <a:picLocks noChangeAspect="1"/>
          </p:cNvPicPr>
          <p:nvPr/>
        </p:nvPicPr>
        <p:blipFill>
          <a:blip r:embed="rId3"/>
          <a:stretch>
            <a:fillRect/>
          </a:stretch>
        </p:blipFill>
        <p:spPr>
          <a:xfrm rot="21600000">
            <a:off x="409956" y="1284732"/>
            <a:ext cx="5268467" cy="3587495"/>
          </a:xfrm>
          <a:prstGeom prst="rect">
            <a:avLst/>
          </a:prstGeom>
        </p:spPr>
      </p:pic>
      <p:sp>
        <p:nvSpPr>
          <p:cNvPr id="306" name="textbox 306"/>
          <p:cNvSpPr/>
          <p:nvPr/>
        </p:nvSpPr>
        <p:spPr>
          <a:xfrm>
            <a:off x="7903544" y="5770620"/>
            <a:ext cx="1034414" cy="238125"/>
          </a:xfrm>
          <a:prstGeom prst="rect">
            <a:avLst/>
          </a:prstGeom>
        </p:spPr>
        <p:txBody>
          <a:bodyPr vert="horz" wrap="square" lIns="0" tIns="0" rIns="0" bIns="0"/>
          <a:lstStyle/>
          <a:p>
            <a:pPr algn="l" rtl="0" eaLnBrk="0">
              <a:lnSpc>
                <a:spcPct val="80865"/>
              </a:lnSpc>
              <a:tabLst/>
            </a:pPr>
            <a:endParaRPr lang="Arial" altLang="Arial" sz="100" dirty="0"/>
          </a:p>
          <a:p>
            <a:pPr marL="12700" algn="l" rtl="0" eaLnBrk="0">
              <a:lnSpc>
                <a:spcPct val="93000"/>
              </a:lnSpc>
              <a:tabLst/>
            </a:pPr>
            <a:r>
              <a:rPr sz="1500" kern="0" spc="80" dirty="0">
                <a:solidFill>
                  <a:srgbClr val="000000">
                    <a:alpha val="100000"/>
                  </a:srgbClr>
                </a:solidFill>
                <a:latin typeface="Microsoft YaHei"/>
                <a:ea typeface="Microsoft YaHei"/>
                <a:cs typeface="Microsoft YaHei"/>
              </a:rPr>
              <a:t>透明硫酸纸</a:t>
            </a:r>
            <a:endParaRPr lang="Microsoft YaHei" altLang="Microsoft YaHei" sz="1500" dirty="0"/>
          </a:p>
        </p:txBody>
      </p:sp>
      <p:sp>
        <p:nvSpPr>
          <p:cNvPr id="308" name="textbox 308"/>
          <p:cNvSpPr/>
          <p:nvPr/>
        </p:nvSpPr>
        <p:spPr>
          <a:xfrm>
            <a:off x="1987802" y="5773051"/>
            <a:ext cx="626109" cy="234950"/>
          </a:xfrm>
          <a:prstGeom prst="rect">
            <a:avLst/>
          </a:prstGeom>
        </p:spPr>
        <p:txBody>
          <a:bodyPr vert="horz" wrap="square" lIns="0" tIns="0" rIns="0" bIns="0"/>
          <a:lstStyle/>
          <a:p>
            <a:pPr algn="l" rtl="0" eaLnBrk="0">
              <a:lnSpc>
                <a:spcPct val="77364"/>
              </a:lnSpc>
              <a:tabLst/>
            </a:pPr>
            <a:endParaRPr lang="Arial" altLang="Arial" sz="100" dirty="0"/>
          </a:p>
          <a:p>
            <a:pPr marL="12700" algn="l" rtl="0" eaLnBrk="0">
              <a:lnSpc>
                <a:spcPct val="92000"/>
              </a:lnSpc>
              <a:tabLst/>
            </a:pPr>
            <a:r>
              <a:rPr sz="1500" kern="0" spc="70" dirty="0">
                <a:solidFill>
                  <a:srgbClr val="000000">
                    <a:alpha val="100000"/>
                  </a:srgbClr>
                </a:solidFill>
                <a:latin typeface="Microsoft YaHei"/>
                <a:ea typeface="Microsoft YaHei"/>
                <a:cs typeface="Microsoft YaHei"/>
              </a:rPr>
              <a:t>调墨铲</a:t>
            </a:r>
            <a:endParaRPr lang="Microsoft YaHei" altLang="Microsoft YaHei" sz="1500"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0" name="picture 310"/>
          <p:cNvPicPr>
            <a:picLocks noChangeAspect="1"/>
          </p:cNvPicPr>
          <p:nvPr/>
        </p:nvPicPr>
        <p:blipFill>
          <a:blip r:embed="rId2"/>
          <a:stretch>
            <a:fillRect/>
          </a:stretch>
        </p:blipFill>
        <p:spPr>
          <a:xfrm rot="21600000">
            <a:off x="1193291" y="1062228"/>
            <a:ext cx="3954779" cy="3954779"/>
          </a:xfrm>
          <a:prstGeom prst="rect">
            <a:avLst/>
          </a:prstGeom>
        </p:spPr>
      </p:pic>
      <p:pic>
        <p:nvPicPr>
          <p:cNvPr id="312" name="picture 312"/>
          <p:cNvPicPr>
            <a:picLocks noChangeAspect="1"/>
          </p:cNvPicPr>
          <p:nvPr/>
        </p:nvPicPr>
        <p:blipFill>
          <a:blip r:embed="rId3"/>
          <a:stretch>
            <a:fillRect/>
          </a:stretch>
        </p:blipFill>
        <p:spPr>
          <a:xfrm rot="21600000">
            <a:off x="6393179" y="1420368"/>
            <a:ext cx="3497579" cy="3497579"/>
          </a:xfrm>
          <a:prstGeom prst="rect">
            <a:avLst/>
          </a:prstGeom>
        </p:spPr>
      </p:pic>
      <p:sp>
        <p:nvSpPr>
          <p:cNvPr id="314" name="textbox 314"/>
          <p:cNvSpPr/>
          <p:nvPr/>
        </p:nvSpPr>
        <p:spPr>
          <a:xfrm>
            <a:off x="7902126" y="5774469"/>
            <a:ext cx="832485" cy="229234"/>
          </a:xfrm>
          <a:prstGeom prst="rect">
            <a:avLst/>
          </a:prstGeom>
        </p:spPr>
        <p:txBody>
          <a:bodyPr vert="horz" wrap="square" lIns="0" tIns="0" rIns="0" bIns="0"/>
          <a:lstStyle/>
          <a:p>
            <a:pPr algn="l" rtl="0" eaLnBrk="0">
              <a:lnSpc>
                <a:spcPct val="85468"/>
              </a:lnSpc>
              <a:tabLst/>
            </a:pPr>
            <a:endParaRPr lang="Arial" altLang="Arial" sz="100" dirty="0"/>
          </a:p>
          <a:p>
            <a:pPr marL="12700" algn="l" rtl="0" eaLnBrk="0">
              <a:lnSpc>
                <a:spcPct val="89000"/>
              </a:lnSpc>
              <a:tabLst/>
            </a:pPr>
            <a:r>
              <a:rPr sz="1500" kern="0" spc="80" dirty="0">
                <a:solidFill>
                  <a:srgbClr val="000000">
                    <a:alpha val="100000"/>
                  </a:srgbClr>
                </a:solidFill>
                <a:latin typeface="Microsoft YaHei"/>
                <a:ea typeface="Microsoft YaHei"/>
                <a:cs typeface="Microsoft YaHei"/>
              </a:rPr>
              <a:t>精喷喷壶</a:t>
            </a:r>
            <a:endParaRPr lang="Microsoft YaHei" altLang="Microsoft YaHei" sz="1500" dirty="0"/>
          </a:p>
        </p:txBody>
      </p:sp>
      <p:sp>
        <p:nvSpPr>
          <p:cNvPr id="316" name="textbox 316"/>
          <p:cNvSpPr/>
          <p:nvPr/>
        </p:nvSpPr>
        <p:spPr>
          <a:xfrm>
            <a:off x="1919534" y="5772849"/>
            <a:ext cx="628650" cy="234315"/>
          </a:xfrm>
          <a:prstGeom prst="rect">
            <a:avLst/>
          </a:prstGeom>
        </p:spPr>
        <p:txBody>
          <a:bodyPr vert="horz" wrap="square" lIns="0" tIns="0" rIns="0" bIns="0"/>
          <a:lstStyle/>
          <a:p>
            <a:pPr algn="l" rtl="0" eaLnBrk="0">
              <a:lnSpc>
                <a:spcPct val="86829"/>
              </a:lnSpc>
              <a:tabLst/>
            </a:pPr>
            <a:endParaRPr lang="Arial" altLang="Arial" sz="100" dirty="0"/>
          </a:p>
          <a:p>
            <a:pPr marL="12700" algn="l" rtl="0" eaLnBrk="0">
              <a:lnSpc>
                <a:spcPct val="91000"/>
              </a:lnSpc>
              <a:tabLst/>
            </a:pPr>
            <a:r>
              <a:rPr sz="1500" kern="0" spc="70" dirty="0">
                <a:solidFill>
                  <a:srgbClr val="000000">
                    <a:alpha val="100000"/>
                  </a:srgbClr>
                </a:solidFill>
                <a:latin typeface="Microsoft YaHei"/>
                <a:ea typeface="Microsoft YaHei"/>
                <a:cs typeface="Microsoft YaHei"/>
              </a:rPr>
              <a:t>胶带纸</a:t>
            </a:r>
            <a:endParaRPr lang="Microsoft YaHei" altLang="Microsoft YaHei" sz="1500"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8" name="picture 318"/>
          <p:cNvPicPr>
            <a:picLocks noChangeAspect="1"/>
          </p:cNvPicPr>
          <p:nvPr/>
        </p:nvPicPr>
        <p:blipFill>
          <a:blip r:embed="rId2"/>
          <a:stretch>
            <a:fillRect/>
          </a:stretch>
        </p:blipFill>
        <p:spPr>
          <a:xfrm rot="21600000">
            <a:off x="774192" y="934211"/>
            <a:ext cx="5273040" cy="4145279"/>
          </a:xfrm>
          <a:prstGeom prst="rect">
            <a:avLst/>
          </a:prstGeom>
        </p:spPr>
      </p:pic>
      <p:pic>
        <p:nvPicPr>
          <p:cNvPr id="320" name="picture 320"/>
          <p:cNvPicPr>
            <a:picLocks noChangeAspect="1"/>
          </p:cNvPicPr>
          <p:nvPr/>
        </p:nvPicPr>
        <p:blipFill>
          <a:blip r:embed="rId3"/>
          <a:stretch>
            <a:fillRect/>
          </a:stretch>
        </p:blipFill>
        <p:spPr>
          <a:xfrm rot="21600000">
            <a:off x="6313932" y="248411"/>
            <a:ext cx="4137659" cy="4919471"/>
          </a:xfrm>
          <a:prstGeom prst="rect">
            <a:avLst/>
          </a:prstGeom>
        </p:spPr>
      </p:pic>
      <p:sp>
        <p:nvSpPr>
          <p:cNvPr id="322" name="textbox 322"/>
          <p:cNvSpPr/>
          <p:nvPr/>
        </p:nvSpPr>
        <p:spPr>
          <a:xfrm>
            <a:off x="1984359" y="5772646"/>
            <a:ext cx="1442719" cy="234315"/>
          </a:xfrm>
          <a:prstGeom prst="rect">
            <a:avLst/>
          </a:prstGeom>
        </p:spPr>
        <p:txBody>
          <a:bodyPr vert="horz" wrap="square" lIns="0" tIns="0" rIns="0" bIns="0"/>
          <a:lstStyle/>
          <a:p>
            <a:pPr algn="l" rtl="0" eaLnBrk="0">
              <a:lnSpc>
                <a:spcPct val="88267"/>
              </a:lnSpc>
              <a:tabLst/>
            </a:pPr>
            <a:endParaRPr lang="Arial" altLang="Arial" sz="100" dirty="0"/>
          </a:p>
          <a:p>
            <a:pPr marL="12700" algn="l" rtl="0" eaLnBrk="0">
              <a:lnSpc>
                <a:spcPct val="91000"/>
              </a:lnSpc>
              <a:tabLst/>
            </a:pPr>
            <a:r>
              <a:rPr sz="1500" kern="0" spc="90" dirty="0">
                <a:solidFill>
                  <a:srgbClr val="000000">
                    <a:alpha val="100000"/>
                  </a:srgbClr>
                </a:solidFill>
                <a:latin typeface="Microsoft YaHei"/>
                <a:ea typeface="Microsoft YaHei"/>
                <a:cs typeface="Microsoft YaHei"/>
              </a:rPr>
              <a:t>成品油墨内装图</a:t>
            </a:r>
            <a:endParaRPr lang="Microsoft YaHei" altLang="Microsoft YaHei" sz="1500" dirty="0"/>
          </a:p>
        </p:txBody>
      </p:sp>
      <p:sp>
        <p:nvSpPr>
          <p:cNvPr id="324" name="textbox 324"/>
          <p:cNvSpPr/>
          <p:nvPr/>
        </p:nvSpPr>
        <p:spPr>
          <a:xfrm>
            <a:off x="7902329" y="5772849"/>
            <a:ext cx="1238885" cy="235584"/>
          </a:xfrm>
          <a:prstGeom prst="rect">
            <a:avLst/>
          </a:prstGeom>
        </p:spPr>
        <p:txBody>
          <a:bodyPr vert="horz" wrap="square" lIns="0" tIns="0" rIns="0" bIns="0"/>
          <a:lstStyle/>
          <a:p>
            <a:pPr algn="l" rtl="0" eaLnBrk="0">
              <a:lnSpc>
                <a:spcPct val="81243"/>
              </a:lnSpc>
              <a:tabLst/>
            </a:pPr>
            <a:endParaRPr lang="Arial" altLang="Arial" sz="100" dirty="0"/>
          </a:p>
          <a:p>
            <a:pPr marL="12700" algn="l" rtl="0" eaLnBrk="0">
              <a:lnSpc>
                <a:spcPct val="92000"/>
              </a:lnSpc>
              <a:tabLst/>
            </a:pPr>
            <a:r>
              <a:rPr sz="1500" kern="0" spc="90" dirty="0">
                <a:solidFill>
                  <a:srgbClr val="000000">
                    <a:alpha val="100000"/>
                  </a:srgbClr>
                </a:solidFill>
                <a:latin typeface="Microsoft YaHei"/>
                <a:ea typeface="Microsoft YaHei"/>
                <a:cs typeface="Microsoft YaHei"/>
              </a:rPr>
              <a:t>桶装胶版油墨</a:t>
            </a:r>
            <a:endParaRPr lang="Microsoft YaHei" altLang="Microsoft YaHei" sz="15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 name="textbox 326"/>
          <p:cNvSpPr/>
          <p:nvPr/>
        </p:nvSpPr>
        <p:spPr>
          <a:xfrm>
            <a:off x="4600437" y="2136513"/>
            <a:ext cx="2423795" cy="2724150"/>
          </a:xfrm>
          <a:prstGeom prst="rect">
            <a:avLst/>
          </a:prstGeom>
        </p:spPr>
        <p:txBody>
          <a:bodyPr vert="horz" wrap="square" lIns="0" tIns="0" rIns="0" bIns="0"/>
          <a:lstStyle/>
          <a:p>
            <a:pPr algn="l" rtl="0" eaLnBrk="0">
              <a:lnSpc>
                <a:spcPct val="80201"/>
              </a:lnSpc>
              <a:tabLst/>
            </a:pPr>
            <a:endParaRPr lang="Arial" altLang="Arial" sz="100" dirty="0"/>
          </a:p>
          <a:p>
            <a:pPr marL="71119" algn="l" rtl="0" eaLnBrk="0">
              <a:lnSpc>
                <a:spcPct val="96000"/>
              </a:lnSpc>
              <a:tabLst/>
            </a:pPr>
            <a:r>
              <a:rPr sz="2700" kern="0" spc="5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3，</a:t>
            </a:r>
            <a:r>
              <a:rPr sz="2700" kern="0" spc="-540" dirty="0">
                <a:solidFill>
                  <a:srgbClr val="0000FF">
                    <a:alpha val="100000"/>
                  </a:srgbClr>
                </a:solidFill>
                <a:latin typeface="Microsoft YaHei"/>
                <a:ea typeface="Microsoft YaHei"/>
                <a:cs typeface="Microsoft YaHei"/>
              </a:rPr>
              <a:t> </a:t>
            </a:r>
            <a:r>
              <a:rPr sz="2700" kern="0" spc="5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单色油画版</a:t>
            </a:r>
            <a:endParaRPr lang="Microsoft YaHei" altLang="Microsoft YaHei" sz="2700" dirty="0"/>
          </a:p>
          <a:p>
            <a:pPr algn="l" rtl="0" eaLnBrk="0">
              <a:lnSpc>
                <a:spcPct val="119000"/>
              </a:lnSpc>
              <a:tabLst/>
            </a:pPr>
            <a:endParaRPr lang="Arial" altLang="Arial" sz="1000" dirty="0"/>
          </a:p>
          <a:p>
            <a:pPr algn="l" rtl="0" eaLnBrk="0">
              <a:lnSpc>
                <a:spcPct val="119000"/>
              </a:lnSpc>
              <a:tabLst/>
            </a:pPr>
            <a:endParaRPr lang="Arial" altLang="Arial" sz="1000" dirty="0"/>
          </a:p>
          <a:p>
            <a:pPr algn="l" rtl="0" eaLnBrk="0">
              <a:lnSpc>
                <a:spcPct val="119000"/>
              </a:lnSpc>
              <a:tabLst/>
            </a:pPr>
            <a:endParaRPr lang="Arial" altLang="Arial" sz="1000" dirty="0"/>
          </a:p>
          <a:p>
            <a:pPr marL="139700" algn="l" rtl="0" eaLnBrk="0">
              <a:lnSpc>
                <a:spcPts val="2542"/>
              </a:lnSpc>
              <a:spcBef>
                <a:spcPts val="517"/>
              </a:spcBef>
              <a:tabLst/>
            </a:pPr>
            <a:r>
              <a:rPr sz="1700" kern="0" spc="-90" dirty="0">
                <a:solidFill>
                  <a:srgbClr val="000000">
                    <a:alpha val="100000"/>
                  </a:srgbClr>
                </a:solidFill>
                <a:latin typeface="Microsoft YaHei"/>
                <a:ea typeface="Microsoft YaHei"/>
                <a:cs typeface="Microsoft YaHei"/>
              </a:rPr>
              <a:t>（ 1</a:t>
            </a:r>
            <a:r>
              <a:rPr sz="1700" kern="0" spc="-200" dirty="0">
                <a:solidFill>
                  <a:srgbClr val="000000">
                    <a:alpha val="100000"/>
                  </a:srgbClr>
                </a:solidFill>
                <a:latin typeface="Microsoft YaHei"/>
                <a:ea typeface="Microsoft YaHei"/>
                <a:cs typeface="Microsoft YaHei"/>
              </a:rPr>
              <a:t> </a:t>
            </a:r>
            <a:r>
              <a:rPr sz="1700" kern="0" spc="-90" dirty="0">
                <a:solidFill>
                  <a:srgbClr val="000000">
                    <a:alpha val="100000"/>
                  </a:srgbClr>
                </a:solidFill>
                <a:latin typeface="Microsoft YaHei"/>
                <a:ea typeface="Microsoft YaHei"/>
                <a:cs typeface="Microsoft YaHei"/>
              </a:rPr>
              <a:t>）绘稿</a:t>
            </a:r>
            <a:endParaRPr lang="Microsoft YaHei" altLang="Microsoft YaHei" sz="1700" dirty="0"/>
          </a:p>
          <a:p>
            <a:pPr marL="139700" algn="l" rtl="0" eaLnBrk="0">
              <a:lnSpc>
                <a:spcPts val="3599"/>
              </a:lnSpc>
              <a:tabLst/>
            </a:pPr>
            <a:r>
              <a:rPr sz="1700" kern="0" spc="-70" dirty="0">
                <a:solidFill>
                  <a:srgbClr val="000000">
                    <a:alpha val="100000"/>
                  </a:srgbClr>
                </a:solidFill>
                <a:latin typeface="Microsoft YaHei"/>
                <a:ea typeface="Microsoft YaHei"/>
                <a:cs typeface="Microsoft YaHei"/>
              </a:rPr>
              <a:t>（</a:t>
            </a:r>
            <a:r>
              <a:rPr sz="1700" kern="0" spc="-140" dirty="0">
                <a:solidFill>
                  <a:srgbClr val="000000">
                    <a:alpha val="100000"/>
                  </a:srgbClr>
                </a:solidFill>
                <a:latin typeface="Microsoft YaHei"/>
                <a:ea typeface="Microsoft YaHei"/>
                <a:cs typeface="Microsoft YaHei"/>
              </a:rPr>
              <a:t> </a:t>
            </a:r>
            <a:r>
              <a:rPr sz="1700" kern="0" spc="-70" dirty="0">
                <a:solidFill>
                  <a:srgbClr val="000000">
                    <a:alpha val="100000"/>
                  </a:srgbClr>
                </a:solidFill>
                <a:latin typeface="Microsoft YaHei"/>
                <a:ea typeface="Microsoft YaHei"/>
                <a:cs typeface="Microsoft YaHei"/>
              </a:rPr>
              <a:t>2</a:t>
            </a:r>
            <a:r>
              <a:rPr sz="1700" kern="0" spc="-250" dirty="0">
                <a:solidFill>
                  <a:srgbClr val="000000">
                    <a:alpha val="100000"/>
                  </a:srgbClr>
                </a:solidFill>
                <a:latin typeface="Microsoft YaHei"/>
                <a:ea typeface="Microsoft YaHei"/>
                <a:cs typeface="Microsoft YaHei"/>
              </a:rPr>
              <a:t> </a:t>
            </a:r>
            <a:r>
              <a:rPr sz="1700" kern="0" spc="-70" dirty="0">
                <a:solidFill>
                  <a:srgbClr val="000000">
                    <a:alpha val="100000"/>
                  </a:srgbClr>
                </a:solidFill>
                <a:latin typeface="Microsoft YaHei"/>
                <a:ea typeface="Microsoft YaHei"/>
                <a:cs typeface="Microsoft YaHei"/>
              </a:rPr>
              <a:t>）备板</a:t>
            </a:r>
            <a:endParaRPr lang="Microsoft YaHei" altLang="Microsoft YaHei" sz="1700" dirty="0"/>
          </a:p>
          <a:p>
            <a:pPr marL="139700" algn="l" rtl="0" eaLnBrk="0">
              <a:lnSpc>
                <a:spcPts val="3600"/>
              </a:lnSpc>
              <a:tabLst/>
            </a:pPr>
            <a:r>
              <a:rPr sz="1700" kern="0" spc="-70" dirty="0">
                <a:solidFill>
                  <a:srgbClr val="000000">
                    <a:alpha val="100000"/>
                  </a:srgbClr>
                </a:solidFill>
                <a:latin typeface="Microsoft YaHei"/>
                <a:ea typeface="Microsoft YaHei"/>
                <a:cs typeface="Microsoft YaHei"/>
              </a:rPr>
              <a:t>（</a:t>
            </a:r>
            <a:r>
              <a:rPr sz="1700" kern="0" spc="-140" dirty="0">
                <a:solidFill>
                  <a:srgbClr val="000000">
                    <a:alpha val="100000"/>
                  </a:srgbClr>
                </a:solidFill>
                <a:latin typeface="Microsoft YaHei"/>
                <a:ea typeface="Microsoft YaHei"/>
                <a:cs typeface="Microsoft YaHei"/>
              </a:rPr>
              <a:t> </a:t>
            </a:r>
            <a:r>
              <a:rPr sz="1700" kern="0" spc="-70" dirty="0">
                <a:solidFill>
                  <a:srgbClr val="000000">
                    <a:alpha val="100000"/>
                  </a:srgbClr>
                </a:solidFill>
                <a:latin typeface="Microsoft YaHei"/>
                <a:ea typeface="Microsoft YaHei"/>
                <a:cs typeface="Microsoft YaHei"/>
              </a:rPr>
              <a:t>3</a:t>
            </a:r>
            <a:r>
              <a:rPr sz="1700" kern="0" spc="-250" dirty="0">
                <a:solidFill>
                  <a:srgbClr val="000000">
                    <a:alpha val="100000"/>
                  </a:srgbClr>
                </a:solidFill>
                <a:latin typeface="Microsoft YaHei"/>
                <a:ea typeface="Microsoft YaHei"/>
                <a:cs typeface="Microsoft YaHei"/>
              </a:rPr>
              <a:t> </a:t>
            </a:r>
            <a:r>
              <a:rPr sz="1700" kern="0" spc="-70" dirty="0">
                <a:solidFill>
                  <a:srgbClr val="000000">
                    <a:alpha val="100000"/>
                  </a:srgbClr>
                </a:solidFill>
                <a:latin typeface="Microsoft YaHei"/>
                <a:ea typeface="Microsoft YaHei"/>
                <a:cs typeface="Microsoft YaHei"/>
              </a:rPr>
              <a:t>）转稿</a:t>
            </a:r>
            <a:endParaRPr lang="Microsoft YaHei" altLang="Microsoft YaHei" sz="1700" dirty="0"/>
          </a:p>
          <a:p>
            <a:pPr marL="139700" algn="l" rtl="0" eaLnBrk="0">
              <a:lnSpc>
                <a:spcPts val="3600"/>
              </a:lnSpc>
              <a:tabLst/>
            </a:pPr>
            <a:r>
              <a:rPr sz="1800" kern="0" spc="-160" dirty="0">
                <a:solidFill>
                  <a:srgbClr val="000000">
                    <a:alpha val="100000"/>
                  </a:srgbClr>
                </a:solidFill>
                <a:latin typeface="Microsoft YaHei"/>
                <a:ea typeface="Microsoft YaHei"/>
                <a:cs typeface="Microsoft YaHei"/>
              </a:rPr>
              <a:t>（</a:t>
            </a:r>
            <a:r>
              <a:rPr sz="1800" kern="0" spc="-180" dirty="0">
                <a:solidFill>
                  <a:srgbClr val="000000">
                    <a:alpha val="100000"/>
                  </a:srgbClr>
                </a:solidFill>
                <a:latin typeface="Microsoft YaHei"/>
                <a:ea typeface="Microsoft YaHei"/>
                <a:cs typeface="Microsoft YaHei"/>
              </a:rPr>
              <a:t> </a:t>
            </a:r>
            <a:r>
              <a:rPr sz="1800" kern="0" spc="-160" dirty="0">
                <a:solidFill>
                  <a:srgbClr val="000000">
                    <a:alpha val="100000"/>
                  </a:srgbClr>
                </a:solidFill>
                <a:latin typeface="Microsoft YaHei"/>
                <a:ea typeface="Microsoft YaHei"/>
                <a:cs typeface="Microsoft YaHei"/>
              </a:rPr>
              <a:t>4</a:t>
            </a:r>
            <a:r>
              <a:rPr sz="1800" kern="0" spc="-280" dirty="0">
                <a:solidFill>
                  <a:srgbClr val="000000">
                    <a:alpha val="100000"/>
                  </a:srgbClr>
                </a:solidFill>
                <a:latin typeface="Microsoft YaHei"/>
                <a:ea typeface="Microsoft YaHei"/>
                <a:cs typeface="Microsoft YaHei"/>
              </a:rPr>
              <a:t> </a:t>
            </a:r>
            <a:r>
              <a:rPr sz="1800" kern="0" spc="-160" dirty="0">
                <a:solidFill>
                  <a:srgbClr val="000000">
                    <a:alpha val="100000"/>
                  </a:srgbClr>
                </a:solidFill>
                <a:latin typeface="Microsoft YaHei"/>
                <a:ea typeface="Microsoft YaHei"/>
                <a:cs typeface="Microsoft YaHei"/>
              </a:rPr>
              <a:t>）施蜡</a:t>
            </a:r>
            <a:endParaRPr lang="Microsoft YaHei" altLang="Microsoft YaHei" sz="1800"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 name="textbox 328"/>
          <p:cNvSpPr/>
          <p:nvPr/>
        </p:nvSpPr>
        <p:spPr>
          <a:xfrm>
            <a:off x="1123014" y="1109401"/>
            <a:ext cx="9772015" cy="2422525"/>
          </a:xfrm>
          <a:prstGeom prst="rect">
            <a:avLst/>
          </a:prstGeom>
        </p:spPr>
        <p:txBody>
          <a:bodyPr vert="horz" wrap="square" lIns="0" tIns="0" rIns="0" bIns="0"/>
          <a:lstStyle/>
          <a:p>
            <a:pPr algn="l" rtl="0" eaLnBrk="0">
              <a:lnSpc>
                <a:spcPct val="71892"/>
              </a:lnSpc>
              <a:tabLst/>
            </a:pPr>
            <a:endParaRPr lang="Arial" altLang="Arial" sz="100" dirty="0"/>
          </a:p>
          <a:p>
            <a:pPr marL="3589020" algn="l" rtl="0" eaLnBrk="0">
              <a:lnSpc>
                <a:spcPct val="90000"/>
              </a:lnSpc>
              <a:tabLst/>
            </a:pPr>
            <a:r>
              <a:rPr sz="2700" kern="0" spc="9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4.单色油刻制</a:t>
            </a:r>
            <a:endParaRPr lang="Microsoft YaHei" altLang="Microsoft YaHei" sz="2700" dirty="0"/>
          </a:p>
          <a:p>
            <a:pPr algn="l" rtl="0" eaLnBrk="0">
              <a:lnSpc>
                <a:spcPct val="194000"/>
              </a:lnSpc>
              <a:tabLst/>
            </a:pPr>
            <a:endParaRPr lang="Arial" altLang="Arial" sz="1000" dirty="0"/>
          </a:p>
          <a:p>
            <a:pPr marL="408940" algn="l" rtl="0" eaLnBrk="0">
              <a:lnSpc>
                <a:spcPct val="90000"/>
              </a:lnSpc>
              <a:spcBef>
                <a:spcPts val="450"/>
              </a:spcBef>
              <a:tabLst/>
            </a:pPr>
            <a:r>
              <a:rPr sz="1500" kern="0" spc="90" dirty="0">
                <a:solidFill>
                  <a:srgbClr val="000000">
                    <a:alpha val="100000"/>
                  </a:srgbClr>
                </a:solidFill>
                <a:latin typeface="Microsoft YaHei"/>
                <a:ea typeface="Microsoft YaHei"/>
                <a:cs typeface="Microsoft YaHei"/>
              </a:rPr>
              <a:t>木刻版画的刻制方法是在木板板面上做减法，</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刻掉多余部</a:t>
            </a:r>
            <a:r>
              <a:rPr sz="1500" kern="0" spc="80" dirty="0">
                <a:solidFill>
                  <a:srgbClr val="000000">
                    <a:alpha val="100000"/>
                  </a:srgbClr>
                </a:solidFill>
                <a:latin typeface="Microsoft YaHei"/>
                <a:ea typeface="Microsoft YaHei"/>
                <a:cs typeface="Microsoft YaHei"/>
              </a:rPr>
              <a:t>分，</a:t>
            </a:r>
            <a:r>
              <a:rPr sz="1500" kern="0" spc="-27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当然刻除部分不可逆转</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。木刻版画创作的工</a:t>
            </a:r>
            <a:endParaRPr lang="Microsoft YaHei" altLang="Microsoft YaHei" sz="1500" dirty="0"/>
          </a:p>
          <a:p>
            <a:pPr marL="12700" indent="1905" algn="l" rtl="0" eaLnBrk="0">
              <a:lnSpc>
                <a:spcPct val="160000"/>
              </a:lnSpc>
              <a:spcBef>
                <a:spcPts val="53"/>
              </a:spcBef>
              <a:tabLst/>
            </a:pPr>
            <a:r>
              <a:rPr sz="1500" kern="0" spc="70" dirty="0">
                <a:solidFill>
                  <a:srgbClr val="000000">
                    <a:alpha val="100000"/>
                  </a:srgbClr>
                </a:solidFill>
                <a:latin typeface="Microsoft YaHei"/>
                <a:ea typeface="Microsoft YaHei"/>
                <a:cs typeface="Microsoft YaHei"/>
              </a:rPr>
              <a:t>具不同于其他绘画的画笔，</a:t>
            </a:r>
            <a:r>
              <a:rPr sz="1500" kern="0" spc="-30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而是“</a:t>
            </a:r>
            <a:r>
              <a:rPr sz="1500" kern="0" spc="-30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以刀代笔</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r>
              <a:rPr sz="1500" kern="0" spc="-3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利用不同刀触来塑造画面</a:t>
            </a:r>
            <a:r>
              <a:rPr sz="1500" kern="0" spc="-1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。刻制时依照运刀的技法</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，在以画稿</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为雏形的基础上但又不拘泥于画稿，</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充分发挥“</a:t>
            </a:r>
            <a:r>
              <a:rPr sz="1500" kern="0" spc="-30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以刀代笔</a:t>
            </a:r>
            <a:r>
              <a:rPr sz="1500" kern="0" spc="-1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”的随机性和创造性</a:t>
            </a:r>
            <a:r>
              <a:rPr sz="1500" kern="0" spc="-1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。刻制的过程则是二次创作的过</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程，</a:t>
            </a:r>
            <a:r>
              <a:rPr sz="1500" kern="0" spc="-27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需要边刻边想，</a:t>
            </a:r>
            <a:r>
              <a:rPr sz="1500" kern="0" spc="-31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善于把握和调控不断变化的运刻过程以及不可预知的意外效果，</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利用刀刻痕迹逐渐</a:t>
            </a:r>
            <a:r>
              <a:rPr sz="1500" kern="0" spc="80" dirty="0">
                <a:solidFill>
                  <a:srgbClr val="000000">
                    <a:alpha val="100000"/>
                  </a:srgbClr>
                </a:solidFill>
                <a:latin typeface="Microsoft YaHei"/>
                <a:ea typeface="Microsoft YaHei"/>
                <a:cs typeface="Microsoft YaHei"/>
              </a:rPr>
              <a:t>生成的</a:t>
            </a:r>
            <a:r>
              <a:rPr sz="1500" kern="0" spc="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画面关系</a:t>
            </a:r>
            <a:r>
              <a:rPr sz="1500" kern="0" spc="-23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330" name="textbox 330"/>
          <p:cNvSpPr/>
          <p:nvPr/>
        </p:nvSpPr>
        <p:spPr>
          <a:xfrm>
            <a:off x="1118947" y="4549718"/>
            <a:ext cx="9770744" cy="1334769"/>
          </a:xfrm>
          <a:prstGeom prst="rect">
            <a:avLst/>
          </a:prstGeom>
        </p:spPr>
        <p:txBody>
          <a:bodyPr vert="horz" wrap="square" lIns="0" tIns="0" rIns="0" bIns="0"/>
          <a:lstStyle/>
          <a:p>
            <a:pPr algn="l" rtl="0" eaLnBrk="0">
              <a:lnSpc>
                <a:spcPct val="83903"/>
              </a:lnSpc>
              <a:tabLst/>
            </a:pPr>
            <a:endParaRPr lang="Arial" altLang="Arial" sz="100" dirty="0"/>
          </a:p>
          <a:p>
            <a:pPr marL="409575" algn="l" rtl="0" eaLnBrk="0">
              <a:lnSpc>
                <a:spcPct val="90000"/>
              </a:lnSpc>
              <a:tabLst/>
            </a:pPr>
            <a:r>
              <a:rPr sz="1500" kern="0" spc="90" dirty="0">
                <a:solidFill>
                  <a:srgbClr val="000000">
                    <a:alpha val="100000"/>
                  </a:srgbClr>
                </a:solidFill>
                <a:latin typeface="Microsoft YaHei"/>
                <a:ea typeface="Microsoft YaHei"/>
                <a:cs typeface="Microsoft YaHei"/>
              </a:rPr>
              <a:t>一般刻版程序是：</a:t>
            </a:r>
            <a:r>
              <a:rPr sz="1500" kern="0" spc="-29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首先从</a:t>
            </a:r>
            <a:r>
              <a:rPr sz="1500" kern="0" spc="80" dirty="0">
                <a:solidFill>
                  <a:srgbClr val="000000">
                    <a:alpha val="100000"/>
                  </a:srgbClr>
                </a:solidFill>
                <a:latin typeface="Microsoft YaHei"/>
                <a:ea typeface="Microsoft YaHei"/>
                <a:cs typeface="Microsoft YaHei"/>
              </a:rPr>
              <a:t>画面最白的部分开始，</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其次处理中间灰色调，</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最后刻出黑块中的深灰色</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。在刻制</a:t>
            </a:r>
            <a:endParaRPr lang="Microsoft YaHei" altLang="Microsoft YaHei" sz="1500" dirty="0"/>
          </a:p>
          <a:p>
            <a:pPr marL="12700" indent="12064" algn="l" rtl="0" eaLnBrk="0">
              <a:lnSpc>
                <a:spcPct val="160000"/>
              </a:lnSpc>
              <a:spcBef>
                <a:spcPts val="46"/>
              </a:spcBef>
              <a:tabLst/>
            </a:pPr>
            <a:r>
              <a:rPr sz="1500" kern="0" spc="70" dirty="0">
                <a:solidFill>
                  <a:srgbClr val="000000">
                    <a:alpha val="100000"/>
                  </a:srgbClr>
                </a:solidFill>
                <a:latin typeface="Microsoft YaHei"/>
                <a:ea typeface="Microsoft YaHei"/>
                <a:cs typeface="Microsoft YaHei"/>
              </a:rPr>
              <a:t>时为最后的调整要留有余地</a:t>
            </a:r>
            <a:r>
              <a:rPr sz="1500" kern="0" spc="-16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。处理画面大关系时，</a:t>
            </a:r>
            <a:r>
              <a:rPr sz="1500" kern="0" spc="-3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切忌一蹴</a:t>
            </a:r>
            <a:r>
              <a:rPr sz="1500" kern="0" spc="60" dirty="0">
                <a:solidFill>
                  <a:srgbClr val="000000">
                    <a:alpha val="100000"/>
                  </a:srgbClr>
                </a:solidFill>
                <a:latin typeface="Microsoft YaHei"/>
                <a:ea typeface="Microsoft YaHei"/>
                <a:cs typeface="Microsoft YaHei"/>
              </a:rPr>
              <a:t>而就，</a:t>
            </a:r>
            <a:r>
              <a:rPr sz="1500" kern="0" spc="-30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不可乱刻</a:t>
            </a:r>
            <a:r>
              <a:rPr sz="1500" kern="0" spc="-16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。要注重画面中点</a:t>
            </a:r>
            <a:r>
              <a:rPr sz="1500" kern="0" spc="-13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、线</a:t>
            </a:r>
            <a:r>
              <a:rPr sz="1500" kern="0" spc="-14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、面运行的</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走势</a:t>
            </a:r>
            <a:r>
              <a:rPr sz="1500" kern="0" spc="-1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，根据画面整体关系行刀，</a:t>
            </a:r>
            <a:r>
              <a:rPr sz="1500" kern="0" spc="-2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留足刀痕残迹，</a:t>
            </a:r>
            <a:r>
              <a:rPr sz="1500" kern="0" spc="-3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待画面全部</a:t>
            </a:r>
            <a:r>
              <a:rPr sz="1500" kern="0" spc="70" dirty="0">
                <a:solidFill>
                  <a:srgbClr val="000000">
                    <a:alpha val="100000"/>
                  </a:srgbClr>
                </a:solidFill>
                <a:latin typeface="Microsoft YaHei"/>
                <a:ea typeface="Microsoft YaHei"/>
                <a:cs typeface="Microsoft YaHei"/>
              </a:rPr>
              <a:t>刻完后，</a:t>
            </a:r>
            <a:r>
              <a:rPr sz="1500" kern="0" spc="-2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印出打样再进行调整，</a:t>
            </a:r>
            <a:r>
              <a:rPr sz="1500" kern="0" spc="-3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如此重复往返，</a:t>
            </a:r>
            <a:r>
              <a:rPr sz="1500" kern="0" spc="-31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直</a:t>
            </a:r>
            <a:r>
              <a:rPr sz="1500" kern="0" spc="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至画面精美</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 name="textbox 332"/>
          <p:cNvSpPr/>
          <p:nvPr/>
        </p:nvSpPr>
        <p:spPr>
          <a:xfrm>
            <a:off x="1497582" y="2143687"/>
            <a:ext cx="9039859" cy="3086735"/>
          </a:xfrm>
          <a:prstGeom prst="rect">
            <a:avLst/>
          </a:prstGeom>
        </p:spPr>
        <p:txBody>
          <a:bodyPr vert="horz" wrap="square" lIns="0" tIns="0" rIns="0" bIns="0"/>
          <a:lstStyle/>
          <a:p>
            <a:pPr algn="l" rtl="0" eaLnBrk="0">
              <a:lnSpc>
                <a:spcPct val="77353"/>
              </a:lnSpc>
              <a:tabLst/>
            </a:pPr>
            <a:endParaRPr lang="Arial" altLang="Arial" sz="100" dirty="0"/>
          </a:p>
          <a:p>
            <a:pPr marL="12700" algn="l" rtl="0" eaLnBrk="0">
              <a:lnSpc>
                <a:spcPct val="87000"/>
              </a:lnSpc>
              <a:tabLst/>
            </a:pPr>
            <a:r>
              <a:rPr sz="1500" kern="0" spc="70" dirty="0">
                <a:solidFill>
                  <a:srgbClr val="000000">
                    <a:alpha val="100000"/>
                  </a:srgbClr>
                </a:solidFill>
                <a:latin typeface="Microsoft YaHei"/>
                <a:ea typeface="Microsoft YaHei"/>
                <a:cs typeface="Microsoft YaHei"/>
              </a:rPr>
              <a:t>①印刷</a:t>
            </a:r>
            <a:endParaRPr lang="Microsoft YaHei" altLang="Microsoft YaHei" sz="1500" dirty="0"/>
          </a:p>
          <a:p>
            <a:pPr marL="14604" algn="l" rtl="0" eaLnBrk="0">
              <a:lnSpc>
                <a:spcPct val="98000"/>
              </a:lnSpc>
              <a:spcBef>
                <a:spcPts val="1289"/>
              </a:spcBef>
              <a:tabLst/>
            </a:pPr>
            <a:r>
              <a:rPr sz="1500" kern="0" spc="70" dirty="0">
                <a:solidFill>
                  <a:srgbClr val="000000">
                    <a:alpha val="100000"/>
                  </a:srgbClr>
                </a:solidFill>
                <a:latin typeface="Arial"/>
                <a:ea typeface="Arial"/>
                <a:cs typeface="Arial"/>
              </a:rPr>
              <a:t>•    </a:t>
            </a:r>
            <a:r>
              <a:rPr sz="1500" kern="0" spc="70" dirty="0">
                <a:solidFill>
                  <a:srgbClr val="000000">
                    <a:alpha val="100000"/>
                  </a:srgbClr>
                </a:solidFill>
                <a:latin typeface="Microsoft YaHei"/>
                <a:ea typeface="Microsoft YaHei"/>
                <a:cs typeface="Microsoft YaHei"/>
              </a:rPr>
              <a:t>首先清理印</a:t>
            </a:r>
            <a:r>
              <a:rPr sz="1500" kern="0" spc="60" dirty="0">
                <a:solidFill>
                  <a:srgbClr val="000000">
                    <a:alpha val="100000"/>
                  </a:srgbClr>
                </a:solidFill>
                <a:latin typeface="Microsoft YaHei"/>
                <a:ea typeface="Microsoft YaHei"/>
                <a:cs typeface="Microsoft YaHei"/>
              </a:rPr>
              <a:t>版，</a:t>
            </a:r>
            <a:r>
              <a:rPr sz="1500" kern="0" spc="-35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使版面干净无杂物</a:t>
            </a:r>
            <a:r>
              <a:rPr sz="1500" kern="0" spc="-25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a:t>
            </a:r>
            <a:endParaRPr lang="Microsoft YaHei" altLang="Microsoft YaHei" sz="1500" dirty="0"/>
          </a:p>
          <a:p>
            <a:pPr marL="295909" indent="-281304" algn="l" rtl="0" eaLnBrk="0">
              <a:lnSpc>
                <a:spcPct val="126000"/>
              </a:lnSpc>
              <a:spcBef>
                <a:spcPts val="1119"/>
              </a:spcBef>
              <a:tabLst/>
            </a:pPr>
            <a:r>
              <a:rPr sz="1500" kern="0" spc="70" dirty="0">
                <a:solidFill>
                  <a:srgbClr val="000000">
                    <a:alpha val="100000"/>
                  </a:srgbClr>
                </a:solidFill>
                <a:latin typeface="Arial"/>
                <a:ea typeface="Arial"/>
                <a:cs typeface="Arial"/>
              </a:rPr>
              <a:t>•    </a:t>
            </a:r>
            <a:r>
              <a:rPr sz="1500" kern="0" spc="70" dirty="0">
                <a:solidFill>
                  <a:srgbClr val="000000">
                    <a:alpha val="100000"/>
                  </a:srgbClr>
                </a:solidFill>
                <a:latin typeface="Microsoft YaHei"/>
                <a:ea typeface="Microsoft YaHei"/>
                <a:cs typeface="Microsoft YaHei"/>
              </a:rPr>
              <a:t>然后将墨放于调墨台上，</a:t>
            </a:r>
            <a:r>
              <a:rPr sz="1500" kern="0" spc="-29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用墨铲反复翻动，</a:t>
            </a:r>
            <a:r>
              <a:rPr sz="1500" kern="0" spc="-3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调和至似流非流</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、似滴非滴状态</a:t>
            </a:r>
            <a:r>
              <a:rPr sz="1500" kern="0" spc="-1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。如果油墨过于黏稠加</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入适量的6号调墨油或亚麻油调和调色调翻</a:t>
            </a:r>
            <a:r>
              <a:rPr sz="1500" kern="0" spc="-21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24000"/>
              </a:lnSpc>
              <a:tabLst/>
            </a:pPr>
            <a:endParaRPr lang="Arial" altLang="Arial" sz="1000" dirty="0"/>
          </a:p>
          <a:p>
            <a:pPr algn="l" rtl="0" eaLnBrk="0">
              <a:lnSpc>
                <a:spcPct val="124000"/>
              </a:lnSpc>
              <a:tabLst/>
            </a:pPr>
            <a:endParaRPr lang="Arial" altLang="Arial" sz="1000" dirty="0"/>
          </a:p>
          <a:p>
            <a:pPr marL="297179" indent="-283209" algn="l" rtl="0" eaLnBrk="0">
              <a:lnSpc>
                <a:spcPct val="129000"/>
              </a:lnSpc>
              <a:spcBef>
                <a:spcPts val="461"/>
              </a:spcBef>
              <a:tabLst/>
            </a:pPr>
            <a:r>
              <a:rPr sz="1500" kern="0" spc="80" dirty="0">
                <a:solidFill>
                  <a:srgbClr val="000000">
                    <a:alpha val="100000"/>
                  </a:srgbClr>
                </a:solidFill>
                <a:latin typeface="Arial"/>
                <a:ea typeface="Arial"/>
                <a:cs typeface="Arial"/>
              </a:rPr>
              <a:t>•    </a:t>
            </a:r>
            <a:r>
              <a:rPr sz="1500" kern="0" spc="80" dirty="0">
                <a:solidFill>
                  <a:srgbClr val="000000">
                    <a:alpha val="100000"/>
                  </a:srgbClr>
                </a:solidFill>
                <a:latin typeface="Microsoft YaHei"/>
                <a:ea typeface="Microsoft YaHei"/>
                <a:cs typeface="Microsoft YaHei"/>
              </a:rPr>
              <a:t>再将调墨台用酒</a:t>
            </a:r>
            <a:r>
              <a:rPr sz="1500" kern="0" spc="70" dirty="0">
                <a:solidFill>
                  <a:srgbClr val="000000">
                    <a:alpha val="100000"/>
                  </a:srgbClr>
                </a:solidFill>
                <a:latin typeface="Microsoft YaHei"/>
                <a:ea typeface="Microsoft YaHei"/>
                <a:cs typeface="Microsoft YaHei"/>
              </a:rPr>
              <a:t>精擦干净，</a:t>
            </a:r>
            <a:r>
              <a:rPr sz="1500" kern="0" spc="-2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晾干，</a:t>
            </a:r>
            <a:r>
              <a:rPr sz="1500" kern="0" spc="-3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把油墨平铺上面</a:t>
            </a:r>
            <a:r>
              <a:rPr sz="1500" kern="0" spc="-1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，在油墨上面往返滚动墨滚，</a:t>
            </a:r>
            <a:r>
              <a:rPr sz="1500" kern="0" spc="-31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直至墨台均匀布满</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一层油墨，</a:t>
            </a:r>
            <a:r>
              <a:rPr sz="1500" kern="0" spc="-28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查看墨滚墨能否满足上墨量</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03000"/>
              </a:lnSpc>
              <a:tabLst/>
            </a:pPr>
            <a:endParaRPr lang="Arial" altLang="Arial" sz="900" dirty="0"/>
          </a:p>
          <a:p>
            <a:pPr marL="299720" indent="-285750" algn="l" rtl="0" eaLnBrk="0">
              <a:lnSpc>
                <a:spcPct val="129000"/>
              </a:lnSpc>
              <a:spcBef>
                <a:spcPts val="1"/>
              </a:spcBef>
              <a:tabLst/>
            </a:pPr>
            <a:r>
              <a:rPr sz="1500" kern="0" spc="80" dirty="0">
                <a:solidFill>
                  <a:srgbClr val="000000">
                    <a:alpha val="100000"/>
                  </a:srgbClr>
                </a:solidFill>
                <a:latin typeface="Arial"/>
                <a:ea typeface="Arial"/>
                <a:cs typeface="Arial"/>
              </a:rPr>
              <a:t>•    </a:t>
            </a:r>
            <a:r>
              <a:rPr sz="1500" kern="0" spc="80" dirty="0">
                <a:solidFill>
                  <a:srgbClr val="000000">
                    <a:alpha val="100000"/>
                  </a:srgbClr>
                </a:solidFill>
                <a:latin typeface="Microsoft YaHei"/>
                <a:ea typeface="Microsoft YaHei"/>
                <a:cs typeface="Microsoft YaHei"/>
              </a:rPr>
              <a:t>此时就可用墨滚反复滚压印版，</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直至版面油墨均匀</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。可以多次少量</a:t>
            </a:r>
            <a:r>
              <a:rPr sz="1500" kern="0" spc="70" dirty="0">
                <a:solidFill>
                  <a:srgbClr val="000000">
                    <a:alpha val="100000"/>
                  </a:srgbClr>
                </a:solidFill>
                <a:latin typeface="Microsoft YaHei"/>
                <a:ea typeface="Microsoft YaHei"/>
                <a:cs typeface="Microsoft YaHei"/>
              </a:rPr>
              <a:t>墨滚在版面上施加油墨，</a:t>
            </a:r>
            <a:r>
              <a:rPr sz="1500" kern="0" spc="-3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每次上</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墨一定要少而薄，</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如果墨滚油墨过多会堵塞印刷版刻痕造</a:t>
            </a:r>
            <a:r>
              <a:rPr sz="1500" kern="0" spc="80" dirty="0">
                <a:solidFill>
                  <a:srgbClr val="000000">
                    <a:alpha val="100000"/>
                  </a:srgbClr>
                </a:solidFill>
                <a:latin typeface="Microsoft YaHei"/>
                <a:ea typeface="Microsoft YaHei"/>
                <a:cs typeface="Microsoft YaHei"/>
              </a:rPr>
              <a:t>成糊版</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334" name="textbox 334"/>
          <p:cNvSpPr/>
          <p:nvPr/>
        </p:nvSpPr>
        <p:spPr>
          <a:xfrm>
            <a:off x="4605528" y="1331976"/>
            <a:ext cx="2435860" cy="460375"/>
          </a:xfrm>
          <a:prstGeom prst="rect">
            <a:avLst/>
          </a:prstGeom>
          <a:solidFill>
            <a:srgbClr val="0000FF"/>
          </a:solidFill>
        </p:spPr>
        <p:txBody>
          <a:bodyPr vert="horz" wrap="square" lIns="0" tIns="0" rIns="0" bIns="0"/>
          <a:lstStyle/>
          <a:p>
            <a:pPr algn="l" rtl="0" eaLnBrk="0">
              <a:lnSpc>
                <a:spcPct val="46671"/>
              </a:lnSpc>
              <a:tabLst/>
            </a:pPr>
            <a:endParaRPr lang="Arial" altLang="Arial" sz="100" dirty="0"/>
          </a:p>
          <a:p>
            <a:pPr marL="382904" algn="l" rtl="0" eaLnBrk="0">
              <a:lnSpc>
                <a:spcPts val="3043"/>
              </a:lnSpc>
              <a:tabLst/>
            </a:pPr>
            <a:r>
              <a:rPr sz="2200" b="1" kern="0" spc="-160" dirty="0">
                <a:ln w="8717"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2200" b="1" kern="0" spc="-160" dirty="0">
                <a:solidFill>
                  <a:srgbClr val="FFFFFF">
                    <a:alpha val="100000"/>
                  </a:srgbClr>
                </a:solidFill>
                <a:latin typeface="Microsoft YaHei"/>
                <a:ea typeface="Microsoft YaHei"/>
                <a:cs typeface="Microsoft YaHei"/>
              </a:rPr>
              <a:t> </a:t>
            </a:r>
            <a:r>
              <a:rPr sz="2200" b="1" kern="0" spc="-160" dirty="0">
                <a:ln w="8717" cap="flat" cmpd="sng">
                  <a:solidFill>
                    <a:srgbClr val="FFFFFF">
                      <a:alpha val="100000"/>
                    </a:srgbClr>
                  </a:solidFill>
                  <a:prstDash val="solid"/>
                  <a:bevel/>
                </a:ln>
                <a:solidFill>
                  <a:srgbClr val="FFFFFF">
                    <a:alpha val="100000"/>
                  </a:srgbClr>
                </a:solidFill>
                <a:latin typeface="Microsoft YaHei"/>
                <a:ea typeface="Microsoft YaHei"/>
                <a:cs typeface="Microsoft YaHei"/>
              </a:rPr>
              <a:t>1</a:t>
            </a:r>
            <a:r>
              <a:rPr sz="2200" b="1" kern="0" spc="-160" dirty="0">
                <a:solidFill>
                  <a:srgbClr val="FFFFFF">
                    <a:alpha val="100000"/>
                  </a:srgbClr>
                </a:solidFill>
                <a:latin typeface="Microsoft YaHei"/>
                <a:ea typeface="Microsoft YaHei"/>
                <a:cs typeface="Microsoft YaHei"/>
              </a:rPr>
              <a:t> </a:t>
            </a:r>
            <a:r>
              <a:rPr sz="2200" b="1" kern="0" spc="-160" dirty="0">
                <a:ln w="8717" cap="flat" cmpd="sng">
                  <a:solidFill>
                    <a:srgbClr val="FFFFFF">
                      <a:alpha val="100000"/>
                    </a:srgbClr>
                  </a:solidFill>
                  <a:prstDash val="solid"/>
                  <a:bevel/>
                </a:ln>
                <a:solidFill>
                  <a:srgbClr val="FFFFFF">
                    <a:alpha val="100000"/>
                  </a:srgbClr>
                </a:solidFill>
                <a:latin typeface="Microsoft YaHei"/>
                <a:ea typeface="Microsoft YaHei"/>
                <a:cs typeface="Microsoft YaHei"/>
              </a:rPr>
              <a:t>）手工印刷</a:t>
            </a:r>
            <a:endParaRPr lang="Microsoft YaHei" altLang="Microsoft YaHei" sz="2200" dirty="0"/>
          </a:p>
        </p:txBody>
      </p:sp>
      <p:sp>
        <p:nvSpPr>
          <p:cNvPr id="336" name="textbox 336"/>
          <p:cNvSpPr/>
          <p:nvPr/>
        </p:nvSpPr>
        <p:spPr>
          <a:xfrm>
            <a:off x="4602505" y="601401"/>
            <a:ext cx="2362835" cy="421005"/>
          </a:xfrm>
          <a:prstGeom prst="rect">
            <a:avLst/>
          </a:prstGeom>
        </p:spPr>
        <p:txBody>
          <a:bodyPr vert="horz" wrap="square" lIns="0" tIns="0" rIns="0" bIns="0"/>
          <a:lstStyle/>
          <a:p>
            <a:pPr algn="l" rtl="0" eaLnBrk="0">
              <a:lnSpc>
                <a:spcPct val="84596"/>
              </a:lnSpc>
              <a:tabLst/>
            </a:pPr>
            <a:endParaRPr lang="Arial" altLang="Arial" sz="100" dirty="0"/>
          </a:p>
          <a:p>
            <a:pPr marL="12700" algn="l" rtl="0" eaLnBrk="0">
              <a:lnSpc>
                <a:spcPct val="96000"/>
              </a:lnSpc>
              <a:tabLst/>
            </a:pPr>
            <a:r>
              <a:rPr sz="2700" b="1" kern="0" spc="3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5，</a:t>
            </a:r>
            <a:r>
              <a:rPr sz="2700" b="1" kern="0" spc="-500" dirty="0">
                <a:solidFill>
                  <a:srgbClr val="0000FF">
                    <a:alpha val="100000"/>
                  </a:srgbClr>
                </a:solidFill>
                <a:latin typeface="Microsoft YaHei"/>
                <a:ea typeface="Microsoft YaHei"/>
                <a:cs typeface="Microsoft YaHei"/>
              </a:rPr>
              <a:t> </a:t>
            </a:r>
            <a:r>
              <a:rPr sz="2700" b="1" kern="0" spc="3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单色油印刷</a:t>
            </a:r>
            <a:endParaRPr lang="Microsoft YaHei" altLang="Microsoft YaHei" sz="2700" dirty="0"/>
          </a:p>
        </p:txBody>
      </p:sp>
      <p:sp>
        <p:nvSpPr>
          <p:cNvPr id="338"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340" name="textbox 340"/>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 name="textbox 342"/>
          <p:cNvSpPr/>
          <p:nvPr/>
        </p:nvSpPr>
        <p:spPr>
          <a:xfrm>
            <a:off x="1120365" y="1096588"/>
            <a:ext cx="9896475" cy="2078354"/>
          </a:xfrm>
          <a:prstGeom prst="rect">
            <a:avLst/>
          </a:prstGeom>
        </p:spPr>
        <p:txBody>
          <a:bodyPr vert="horz" wrap="square" lIns="0" tIns="0" rIns="0" bIns="0"/>
          <a:lstStyle/>
          <a:p>
            <a:pPr algn="l" rtl="0" eaLnBrk="0">
              <a:lnSpc>
                <a:spcPct val="83903"/>
              </a:lnSpc>
              <a:tabLst/>
            </a:pPr>
            <a:endParaRPr lang="Arial" altLang="Arial" sz="100" dirty="0"/>
          </a:p>
          <a:p>
            <a:pPr marL="12700" algn="l" rtl="0" eaLnBrk="0">
              <a:lnSpc>
                <a:spcPct val="90000"/>
              </a:lnSpc>
              <a:tabLst/>
            </a:pPr>
            <a:r>
              <a:rPr sz="1500" kern="0" spc="90" dirty="0">
                <a:solidFill>
                  <a:srgbClr val="000000">
                    <a:alpha val="100000"/>
                  </a:srgbClr>
                </a:solidFill>
                <a:latin typeface="Microsoft YaHei"/>
                <a:ea typeface="Microsoft YaHei"/>
                <a:cs typeface="Microsoft YaHei"/>
              </a:rPr>
              <a:t>最后将印纸放于版面上，</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方法是将印纸卷成筒状</a:t>
            </a:r>
            <a:r>
              <a:rPr sz="1500" kern="0" spc="80" dirty="0">
                <a:solidFill>
                  <a:srgbClr val="000000">
                    <a:alpha val="100000"/>
                  </a:srgbClr>
                </a:solidFill>
                <a:latin typeface="Microsoft YaHei"/>
                <a:ea typeface="Microsoft YaHei"/>
                <a:cs typeface="Microsoft YaHei"/>
              </a:rPr>
              <a:t>，</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对准打好油墨印版的一侧，</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并留出6厘米以上的纸边</a:t>
            </a:r>
            <a:r>
              <a:rPr sz="1500" kern="0" spc="-1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，在印版</a:t>
            </a:r>
            <a:endParaRPr lang="Microsoft YaHei" altLang="Microsoft YaHei" sz="1500" dirty="0"/>
          </a:p>
          <a:p>
            <a:pPr marL="12700" algn="l" rtl="0" eaLnBrk="0">
              <a:lnSpc>
                <a:spcPct val="162000"/>
              </a:lnSpc>
              <a:spcBef>
                <a:spcPts val="5"/>
              </a:spcBef>
              <a:tabLst/>
            </a:pPr>
            <a:r>
              <a:rPr sz="1500" kern="0" spc="90" dirty="0">
                <a:solidFill>
                  <a:srgbClr val="000000">
                    <a:alpha val="100000"/>
                  </a:srgbClr>
                </a:solidFill>
                <a:latin typeface="Microsoft YaHei"/>
                <a:ea typeface="Microsoft YaHei"/>
                <a:cs typeface="Microsoft YaHei"/>
              </a:rPr>
              <a:t>上慢慢展开，</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再找一张干净</a:t>
            </a:r>
            <a:r>
              <a:rPr sz="1500" kern="0" spc="80" dirty="0">
                <a:solidFill>
                  <a:srgbClr val="000000">
                    <a:alpha val="100000"/>
                  </a:srgbClr>
                </a:solidFill>
                <a:latin typeface="Microsoft YaHei"/>
                <a:ea typeface="Microsoft YaHei"/>
                <a:cs typeface="Microsoft YaHei"/>
              </a:rPr>
              <a:t>的纸平整地覆盖在印纸上，</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纸张不易过厚，</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薄厚度以能够保护印纸不被木蘑菇划坏   </a:t>
            </a:r>
            <a:r>
              <a:rPr sz="1500" kern="0" spc="80" dirty="0">
                <a:solidFill>
                  <a:srgbClr val="000000">
                    <a:alpha val="100000"/>
                  </a:srgbClr>
                </a:solidFill>
                <a:latin typeface="Microsoft YaHei"/>
                <a:ea typeface="Microsoft YaHei"/>
                <a:cs typeface="Microsoft YaHei"/>
              </a:rPr>
              <a:t>为宜，</a:t>
            </a:r>
            <a:r>
              <a:rPr sz="1500" kern="0" spc="-27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并用镇纸压住部分印纸和版面，</a:t>
            </a:r>
            <a:r>
              <a:rPr sz="1500" kern="0" spc="-3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使用木蘑菇在印刷纸上整体掠过一遍，</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确保印刷纸与印刷版贴合，</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再从   </a:t>
            </a:r>
            <a:r>
              <a:rPr sz="1500" kern="0" spc="80" dirty="0">
                <a:solidFill>
                  <a:srgbClr val="000000">
                    <a:alpha val="100000"/>
                  </a:srgbClr>
                </a:solidFill>
                <a:latin typeface="Microsoft YaHei"/>
                <a:ea typeface="Microsoft YaHei"/>
                <a:cs typeface="Microsoft YaHei"/>
              </a:rPr>
              <a:t>中间向四周顺次压磨，</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切勿无规律的压磨</a:t>
            </a:r>
            <a:r>
              <a:rPr sz="1500" kern="0" spc="-1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。压磨的力度不宜过大，</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以防止把印纸划破，</a:t>
            </a:r>
            <a:r>
              <a:rPr sz="1500" kern="0" spc="-3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顺着刻痕方向磨动，</a:t>
            </a:r>
            <a:r>
              <a:rPr sz="1500" kern="0" spc="-3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注   </a:t>
            </a:r>
            <a:r>
              <a:rPr sz="1500" kern="0" spc="80" dirty="0">
                <a:solidFill>
                  <a:srgbClr val="000000">
                    <a:alpha val="100000"/>
                  </a:srgbClr>
                </a:solidFill>
                <a:latin typeface="Microsoft YaHei"/>
                <a:ea typeface="Microsoft YaHei"/>
                <a:cs typeface="Microsoft YaHei"/>
              </a:rPr>
              <a:t>意刻痕的边缘要用小型号木蘑菇磨实</a:t>
            </a:r>
            <a:r>
              <a:rPr sz="1500" kern="0" spc="-1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。为了防止压印过程纸面磨破可涂擦一些蜡，</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以减少摩擦</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。压磨过</a:t>
            </a:r>
            <a:r>
              <a:rPr sz="1500" kern="0" spc="70" dirty="0">
                <a:solidFill>
                  <a:srgbClr val="000000">
                    <a:alpha val="100000"/>
                  </a:srgbClr>
                </a:solidFill>
                <a:latin typeface="Microsoft YaHei"/>
                <a:ea typeface="Microsoft YaHei"/>
                <a:cs typeface="Microsoft YaHei"/>
              </a:rPr>
              <a:t>程中，</a:t>
            </a:r>
            <a:endParaRPr lang="Microsoft YaHei" altLang="Microsoft YaHei" sz="1500" dirty="0"/>
          </a:p>
          <a:p>
            <a:pPr algn="l" rtl="0" eaLnBrk="0">
              <a:lnSpc>
                <a:spcPct val="102000"/>
              </a:lnSpc>
              <a:tabLst/>
            </a:pPr>
            <a:endParaRPr lang="Arial" altLang="Arial" sz="900" dirty="0"/>
          </a:p>
          <a:p>
            <a:pPr algn="l" rtl="0" eaLnBrk="0">
              <a:lnSpc>
                <a:spcPct val="8566"/>
              </a:lnSpc>
              <a:tabLst/>
            </a:pPr>
            <a:endParaRPr lang="Arial" altLang="Arial" sz="100" dirty="0"/>
          </a:p>
          <a:p>
            <a:pPr marL="12700" algn="l" rtl="0" eaLnBrk="0">
              <a:lnSpc>
                <a:spcPct val="98000"/>
              </a:lnSpc>
              <a:tabLst/>
            </a:pPr>
            <a:r>
              <a:rPr sz="1500" kern="0" spc="90" dirty="0">
                <a:solidFill>
                  <a:srgbClr val="000000">
                    <a:alpha val="100000"/>
                  </a:srgbClr>
                </a:solidFill>
                <a:latin typeface="Microsoft YaHei"/>
                <a:ea typeface="Microsoft YaHei"/>
                <a:cs typeface="Microsoft YaHei"/>
              </a:rPr>
              <a:t>可掀起一角观察油墨转移情况，</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直至图形全部印实才可全部掀开印</a:t>
            </a:r>
            <a:r>
              <a:rPr sz="1500" kern="0" spc="80" dirty="0">
                <a:solidFill>
                  <a:srgbClr val="000000">
                    <a:alpha val="100000"/>
                  </a:srgbClr>
                </a:solidFill>
                <a:latin typeface="Microsoft YaHei"/>
                <a:ea typeface="Microsoft YaHei"/>
                <a:cs typeface="Microsoft YaHei"/>
              </a:rPr>
              <a:t>纸</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344" name="textbox 344"/>
          <p:cNvSpPr/>
          <p:nvPr/>
        </p:nvSpPr>
        <p:spPr>
          <a:xfrm>
            <a:off x="1118137" y="4353596"/>
            <a:ext cx="9772015" cy="613409"/>
          </a:xfrm>
          <a:prstGeom prst="rect">
            <a:avLst/>
          </a:prstGeom>
        </p:spPr>
        <p:txBody>
          <a:bodyPr vert="horz" wrap="square" lIns="0" tIns="0" rIns="0" bIns="0"/>
          <a:lstStyle/>
          <a:p>
            <a:pPr algn="l" rtl="0" eaLnBrk="0">
              <a:lnSpc>
                <a:spcPct val="78303"/>
              </a:lnSpc>
              <a:tabLst/>
            </a:pPr>
            <a:endParaRPr lang="Arial" altLang="Arial" sz="100" dirty="0"/>
          </a:p>
          <a:p>
            <a:pPr marL="13970" algn="l" rtl="0" eaLnBrk="0">
              <a:lnSpc>
                <a:spcPct val="88000"/>
              </a:lnSpc>
              <a:tabLst/>
            </a:pPr>
            <a:r>
              <a:rPr sz="1500" kern="0" spc="70" dirty="0">
                <a:solidFill>
                  <a:srgbClr val="000000">
                    <a:alpha val="100000"/>
                  </a:srgbClr>
                </a:solidFill>
                <a:latin typeface="Microsoft YaHei"/>
                <a:ea typeface="Microsoft YaHei"/>
                <a:cs typeface="Microsoft YaHei"/>
              </a:rPr>
              <a:t>②修版</a:t>
            </a:r>
            <a:endParaRPr lang="Microsoft YaHei" altLang="Microsoft YaHei" sz="1500" dirty="0"/>
          </a:p>
          <a:p>
            <a:pPr algn="l" rtl="0" eaLnBrk="0">
              <a:lnSpc>
                <a:spcPct val="107000"/>
              </a:lnSpc>
              <a:tabLst/>
            </a:pPr>
            <a:endParaRPr lang="Arial" altLang="Arial" sz="1000" dirty="0"/>
          </a:p>
          <a:p>
            <a:pPr marL="12700" algn="l" rtl="0" eaLnBrk="0">
              <a:lnSpc>
                <a:spcPct val="98000"/>
              </a:lnSpc>
              <a:spcBef>
                <a:spcPts val="3"/>
              </a:spcBef>
              <a:tabLst/>
            </a:pPr>
            <a:r>
              <a:rPr sz="1500" kern="0" spc="90" dirty="0">
                <a:solidFill>
                  <a:srgbClr val="000000">
                    <a:alpha val="100000"/>
                  </a:srgbClr>
                </a:solidFill>
                <a:latin typeface="Microsoft YaHei"/>
                <a:ea typeface="Microsoft YaHei"/>
                <a:cs typeface="Microsoft YaHei"/>
              </a:rPr>
              <a:t>版画印刷过程中，</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第一遍印刷称为试印版</a:t>
            </a:r>
            <a:r>
              <a:rPr sz="1500" kern="0" spc="-1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。根</a:t>
            </a:r>
            <a:r>
              <a:rPr sz="1500" kern="0" spc="80" dirty="0">
                <a:solidFill>
                  <a:srgbClr val="000000">
                    <a:alpha val="100000"/>
                  </a:srgbClr>
                </a:solidFill>
                <a:latin typeface="Microsoft YaHei"/>
                <a:ea typeface="Microsoft YaHei"/>
                <a:cs typeface="Microsoft YaHei"/>
              </a:rPr>
              <a:t>据印完第一遍后的效果，</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再次用刻刀修改瑕疵部分，</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再重复以上</a:t>
            </a:r>
            <a:endParaRPr lang="Microsoft YaHei" altLang="Microsoft YaHei" sz="1500" dirty="0"/>
          </a:p>
        </p:txBody>
      </p:sp>
      <p:sp>
        <p:nvSpPr>
          <p:cNvPr id="346" name="textbox 346"/>
          <p:cNvSpPr/>
          <p:nvPr/>
        </p:nvSpPr>
        <p:spPr>
          <a:xfrm>
            <a:off x="1130696" y="5082483"/>
            <a:ext cx="9147175" cy="250190"/>
          </a:xfrm>
          <a:prstGeom prst="rect">
            <a:avLst/>
          </a:prstGeom>
        </p:spPr>
        <p:txBody>
          <a:bodyPr vert="horz" wrap="square" lIns="0" tIns="0" rIns="0" bIns="0"/>
          <a:lstStyle/>
          <a:p>
            <a:pPr algn="l" rtl="0" eaLnBrk="0">
              <a:lnSpc>
                <a:spcPct val="86274"/>
              </a:lnSpc>
              <a:tabLst/>
            </a:pPr>
            <a:endParaRPr lang="Arial" altLang="Arial" sz="100" dirty="0"/>
          </a:p>
          <a:p>
            <a:pPr algn="r" rtl="0" eaLnBrk="0">
              <a:lnSpc>
                <a:spcPct val="98000"/>
              </a:lnSpc>
              <a:tabLst/>
            </a:pPr>
            <a:r>
              <a:rPr sz="1500" kern="0" spc="60" dirty="0">
                <a:solidFill>
                  <a:srgbClr val="000000">
                    <a:alpha val="100000"/>
                  </a:srgbClr>
                </a:solidFill>
                <a:latin typeface="Microsoft YaHei"/>
                <a:ea typeface="Microsoft YaHei"/>
                <a:cs typeface="Microsoft YaHei"/>
              </a:rPr>
              <a:t>的印制过程</a:t>
            </a:r>
            <a:r>
              <a:rPr sz="1500" kern="0" spc="-16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。直到把刻版调整到最佳效果后，</a:t>
            </a:r>
            <a:r>
              <a:rPr sz="1500" kern="0" spc="-35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便可以正式印刷</a:t>
            </a:r>
            <a:r>
              <a:rPr sz="1500" kern="0" spc="-15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a:t>
            </a:r>
            <a:r>
              <a:rPr sz="1500" kern="0" spc="50" dirty="0">
                <a:solidFill>
                  <a:srgbClr val="000000">
                    <a:alpha val="100000"/>
                  </a:srgbClr>
                </a:solidFill>
                <a:latin typeface="Microsoft YaHei"/>
                <a:ea typeface="Microsoft YaHei"/>
                <a:cs typeface="Microsoft YaHei"/>
              </a:rPr>
              <a:t>印完作品要及时晾晒，</a:t>
            </a:r>
            <a:r>
              <a:rPr sz="1500" kern="0" spc="-34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避免损坏作品</a:t>
            </a:r>
            <a:r>
              <a:rPr sz="1500" kern="0" spc="-25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a:t>
            </a:r>
            <a:endParaRPr lang="Microsoft YaHei" altLang="Microsoft YaHei" sz="1500"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 name="textbox 348"/>
          <p:cNvSpPr/>
          <p:nvPr/>
        </p:nvSpPr>
        <p:spPr>
          <a:xfrm>
            <a:off x="1499175" y="2368844"/>
            <a:ext cx="9038590" cy="2861945"/>
          </a:xfrm>
          <a:prstGeom prst="rect">
            <a:avLst/>
          </a:prstGeom>
        </p:spPr>
        <p:txBody>
          <a:bodyPr vert="horz" wrap="square" lIns="0" tIns="0" rIns="0" bIns="0"/>
          <a:lstStyle/>
          <a:p>
            <a:pPr algn="l" rtl="0" eaLnBrk="0">
              <a:lnSpc>
                <a:spcPct val="76861"/>
              </a:lnSpc>
              <a:tabLst/>
            </a:pPr>
            <a:endParaRPr lang="Arial" altLang="Arial" sz="100" dirty="0"/>
          </a:p>
          <a:p>
            <a:pPr marL="13334" algn="l" rtl="0" eaLnBrk="0">
              <a:lnSpc>
                <a:spcPct val="98000"/>
              </a:lnSpc>
              <a:tabLst/>
            </a:pPr>
            <a:r>
              <a:rPr sz="1500" kern="0" spc="70" dirty="0">
                <a:solidFill>
                  <a:srgbClr val="000000">
                    <a:alpha val="100000"/>
                  </a:srgbClr>
                </a:solidFill>
                <a:latin typeface="Arial"/>
                <a:ea typeface="Arial"/>
                <a:cs typeface="Arial"/>
              </a:rPr>
              <a:t>•    </a:t>
            </a:r>
            <a:r>
              <a:rPr sz="1500" kern="0" spc="70" dirty="0">
                <a:solidFill>
                  <a:srgbClr val="000000">
                    <a:alpha val="100000"/>
                  </a:srgbClr>
                </a:solidFill>
                <a:latin typeface="Microsoft YaHei"/>
                <a:ea typeface="Microsoft YaHei"/>
                <a:cs typeface="Microsoft YaHei"/>
              </a:rPr>
              <a:t>五合板</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、麻胶版</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、金属版等机制板材材料自身厚薄一致又平整，</a:t>
            </a:r>
            <a:r>
              <a:rPr sz="1500" kern="0" spc="-3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适合用凸版</a:t>
            </a:r>
            <a:r>
              <a:rPr sz="1500" kern="0" spc="60" dirty="0">
                <a:solidFill>
                  <a:srgbClr val="000000">
                    <a:alpha val="100000"/>
                  </a:srgbClr>
                </a:solidFill>
                <a:latin typeface="Microsoft YaHei"/>
                <a:ea typeface="Microsoft YaHei"/>
                <a:cs typeface="Microsoft YaHei"/>
              </a:rPr>
              <a:t>或凹版印刷</a:t>
            </a:r>
            <a:r>
              <a:rPr sz="1500" kern="0" spc="-25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a:t>
            </a:r>
            <a:endParaRPr lang="Microsoft YaHei" altLang="Microsoft YaHei" sz="1500" dirty="0"/>
          </a:p>
          <a:p>
            <a:pPr marL="299084" indent="-285750" algn="l" rtl="0" eaLnBrk="0">
              <a:lnSpc>
                <a:spcPct val="129000"/>
              </a:lnSpc>
              <a:spcBef>
                <a:spcPts val="1119"/>
              </a:spcBef>
              <a:tabLst/>
            </a:pPr>
            <a:r>
              <a:rPr sz="1500" kern="0" spc="80" dirty="0">
                <a:solidFill>
                  <a:srgbClr val="000000">
                    <a:alpha val="100000"/>
                  </a:srgbClr>
                </a:solidFill>
                <a:latin typeface="Arial"/>
                <a:ea typeface="Arial"/>
                <a:cs typeface="Arial"/>
              </a:rPr>
              <a:t>•</a:t>
            </a:r>
            <a:r>
              <a:rPr sz="1500" kern="0" spc="20" dirty="0">
                <a:solidFill>
                  <a:srgbClr val="000000">
                    <a:alpha val="100000"/>
                  </a:srgbClr>
                </a:solidFill>
                <a:latin typeface="Arial"/>
                <a:ea typeface="Arial"/>
                <a:cs typeface="Arial"/>
              </a:rPr>
              <a:t>    </a:t>
            </a:r>
            <a:r>
              <a:rPr sz="1500" kern="0" spc="80" dirty="0">
                <a:solidFill>
                  <a:srgbClr val="000000">
                    <a:alpha val="100000"/>
                  </a:srgbClr>
                </a:solidFill>
                <a:latin typeface="Microsoft YaHei"/>
                <a:ea typeface="Microsoft YaHei"/>
                <a:cs typeface="Microsoft YaHei"/>
              </a:rPr>
              <a:t>机器印刷与手工印刷的印前程序一致，</a:t>
            </a:r>
            <a:r>
              <a:rPr sz="1500" kern="0" spc="-29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只是印刷工具改为由机器压印</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。机印上墨切勿太厚，</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以免油</a:t>
            </a:r>
            <a:r>
              <a:rPr sz="1500" kern="0" spc="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墨受重压渗出，</a:t>
            </a:r>
            <a:r>
              <a:rPr sz="1500" kern="0" spc="-27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将刻痕淹没</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10000"/>
              </a:lnSpc>
              <a:tabLst/>
            </a:pPr>
            <a:endParaRPr lang="Arial" altLang="Arial" sz="1000" dirty="0"/>
          </a:p>
          <a:p>
            <a:pPr algn="l" rtl="0" eaLnBrk="0">
              <a:lnSpc>
                <a:spcPct val="110000"/>
              </a:lnSpc>
              <a:tabLst/>
            </a:pPr>
            <a:endParaRPr lang="Arial" altLang="Arial" sz="1000" dirty="0"/>
          </a:p>
          <a:p>
            <a:pPr algn="l" rtl="0" eaLnBrk="0">
              <a:lnSpc>
                <a:spcPct val="111000"/>
              </a:lnSpc>
              <a:tabLst/>
            </a:pPr>
            <a:endParaRPr lang="Arial" altLang="Arial" sz="1000" dirty="0"/>
          </a:p>
          <a:p>
            <a:pPr marL="292100" indent="-280034" algn="l" rtl="0" eaLnBrk="0">
              <a:lnSpc>
                <a:spcPct val="139000"/>
              </a:lnSpc>
              <a:spcBef>
                <a:spcPts val="457"/>
              </a:spcBef>
              <a:tabLst/>
            </a:pPr>
            <a:r>
              <a:rPr sz="1500" kern="0" spc="90" dirty="0">
                <a:solidFill>
                  <a:srgbClr val="000000">
                    <a:alpha val="100000"/>
                  </a:srgbClr>
                </a:solidFill>
                <a:latin typeface="Arial"/>
                <a:ea typeface="Arial"/>
                <a:cs typeface="Arial"/>
              </a:rPr>
              <a:t>•</a:t>
            </a:r>
            <a:r>
              <a:rPr sz="1500" kern="0" spc="20" dirty="0">
                <a:solidFill>
                  <a:srgbClr val="000000">
                    <a:alpha val="100000"/>
                  </a:srgbClr>
                </a:solidFill>
                <a:latin typeface="Arial"/>
                <a:ea typeface="Arial"/>
                <a:cs typeface="Arial"/>
              </a:rPr>
              <a:t>    </a:t>
            </a:r>
            <a:r>
              <a:rPr sz="1500" kern="0" spc="90" dirty="0">
                <a:solidFill>
                  <a:srgbClr val="000000">
                    <a:alpha val="100000"/>
                  </a:srgbClr>
                </a:solidFill>
                <a:latin typeface="Microsoft YaHei"/>
                <a:ea typeface="Microsoft YaHei"/>
                <a:cs typeface="Microsoft YaHei"/>
              </a:rPr>
              <a:t>过程是：</a:t>
            </a:r>
            <a:r>
              <a:rPr sz="1500" kern="0" spc="-31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把施墨后的印</a:t>
            </a:r>
            <a:r>
              <a:rPr sz="1500" kern="0" spc="80" dirty="0">
                <a:solidFill>
                  <a:srgbClr val="000000">
                    <a:alpha val="100000"/>
                  </a:srgbClr>
                </a:solidFill>
                <a:latin typeface="Microsoft YaHei"/>
                <a:ea typeface="Microsoft YaHei"/>
                <a:cs typeface="Microsoft YaHei"/>
              </a:rPr>
              <a:t>版放置在印刷机床上，</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印版表面放置好印纸，</a:t>
            </a:r>
            <a:r>
              <a:rPr sz="1500" kern="0" spc="-2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印纸上面覆盖一层纸张保护膜</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  纸张大小需要大于印纸，</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然后覆盖毛</a:t>
            </a:r>
            <a:r>
              <a:rPr sz="1500" kern="0" spc="80" dirty="0">
                <a:solidFill>
                  <a:srgbClr val="000000">
                    <a:alpha val="100000"/>
                  </a:srgbClr>
                </a:solidFill>
                <a:latin typeface="Microsoft YaHei"/>
                <a:ea typeface="Microsoft YaHei"/>
                <a:cs typeface="Microsoft YaHei"/>
              </a:rPr>
              <a:t>毡</a:t>
            </a:r>
            <a:r>
              <a:rPr sz="1500" kern="0" spc="-1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，在转动手柄过程中不要停顿，</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匀速施压，</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待印版滚动完</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成后，</a:t>
            </a:r>
            <a:r>
              <a:rPr sz="1500" kern="0" spc="-3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便可揭开印纸一角，</a:t>
            </a:r>
            <a:r>
              <a:rPr sz="1500" kern="0" spc="-3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观察画面效果或压力情况，</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调整妥当后，</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便可以逐次施墨成批印刷</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03000"/>
              </a:lnSpc>
              <a:tabLst/>
            </a:pPr>
            <a:endParaRPr lang="Arial" altLang="Arial" sz="900" dirty="0"/>
          </a:p>
          <a:p>
            <a:pPr marL="12700" algn="l" rtl="0" eaLnBrk="0">
              <a:lnSpc>
                <a:spcPct val="98000"/>
              </a:lnSpc>
              <a:spcBef>
                <a:spcPts val="2"/>
              </a:spcBef>
              <a:tabLst/>
            </a:pPr>
            <a:r>
              <a:rPr sz="1500" kern="0" spc="90" dirty="0">
                <a:solidFill>
                  <a:srgbClr val="000000">
                    <a:alpha val="100000"/>
                  </a:srgbClr>
                </a:solidFill>
                <a:latin typeface="Arial"/>
                <a:ea typeface="Arial"/>
                <a:cs typeface="Arial"/>
              </a:rPr>
              <a:t>•</a:t>
            </a:r>
            <a:r>
              <a:rPr sz="1500" kern="0" spc="10" dirty="0">
                <a:solidFill>
                  <a:srgbClr val="000000">
                    <a:alpha val="100000"/>
                  </a:srgbClr>
                </a:solidFill>
                <a:latin typeface="Arial"/>
                <a:ea typeface="Arial"/>
                <a:cs typeface="Arial"/>
              </a:rPr>
              <a:t>    </a:t>
            </a:r>
            <a:r>
              <a:rPr sz="1500" kern="0" spc="90" dirty="0">
                <a:solidFill>
                  <a:srgbClr val="000000">
                    <a:alpha val="100000"/>
                  </a:srgbClr>
                </a:solidFill>
                <a:latin typeface="Microsoft YaHei"/>
                <a:ea typeface="Microsoft YaHei"/>
                <a:cs typeface="Microsoft YaHei"/>
              </a:rPr>
              <a:t>作品印刷结束后，</a:t>
            </a:r>
            <a:r>
              <a:rPr sz="1500" kern="0" spc="-29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要用煤</a:t>
            </a:r>
            <a:r>
              <a:rPr sz="1500" kern="0" spc="80" dirty="0">
                <a:solidFill>
                  <a:srgbClr val="000000">
                    <a:alpha val="100000"/>
                  </a:srgbClr>
                </a:solidFill>
                <a:latin typeface="Microsoft YaHei"/>
                <a:ea typeface="Microsoft YaHei"/>
                <a:cs typeface="Microsoft YaHei"/>
              </a:rPr>
              <a:t>油或松节油等将操作区域擦拭干净</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350" name="textbox 350"/>
          <p:cNvSpPr/>
          <p:nvPr/>
        </p:nvSpPr>
        <p:spPr>
          <a:xfrm>
            <a:off x="4605528" y="1331976"/>
            <a:ext cx="2435860" cy="460375"/>
          </a:xfrm>
          <a:prstGeom prst="rect">
            <a:avLst/>
          </a:prstGeom>
          <a:solidFill>
            <a:srgbClr val="0000FF"/>
          </a:solidFill>
        </p:spPr>
        <p:txBody>
          <a:bodyPr vert="horz" wrap="square" lIns="0" tIns="0" rIns="0" bIns="0"/>
          <a:lstStyle/>
          <a:p>
            <a:pPr algn="l" rtl="0" eaLnBrk="0">
              <a:lnSpc>
                <a:spcPct val="46671"/>
              </a:lnSpc>
              <a:tabLst/>
            </a:pPr>
            <a:endParaRPr lang="Arial" altLang="Arial" sz="100" dirty="0"/>
          </a:p>
          <a:p>
            <a:pPr marL="382904" algn="l" rtl="0" eaLnBrk="0">
              <a:lnSpc>
                <a:spcPts val="3043"/>
              </a:lnSpc>
              <a:tabLst/>
            </a:pPr>
            <a:r>
              <a:rPr sz="2200" b="1" kern="0" spc="-140" dirty="0">
                <a:ln w="8717"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2200" b="1" kern="0" spc="-140" dirty="0">
                <a:solidFill>
                  <a:srgbClr val="FFFFFF">
                    <a:alpha val="100000"/>
                  </a:srgbClr>
                </a:solidFill>
                <a:latin typeface="Microsoft YaHei"/>
                <a:ea typeface="Microsoft YaHei"/>
                <a:cs typeface="Microsoft YaHei"/>
              </a:rPr>
              <a:t> </a:t>
            </a:r>
            <a:r>
              <a:rPr sz="2200" b="1" kern="0" spc="-140" dirty="0">
                <a:ln w="8717" cap="flat" cmpd="sng">
                  <a:solidFill>
                    <a:srgbClr val="FFFFFF">
                      <a:alpha val="100000"/>
                    </a:srgbClr>
                  </a:solidFill>
                  <a:prstDash val="solid"/>
                  <a:bevel/>
                </a:ln>
                <a:solidFill>
                  <a:srgbClr val="FFFFFF">
                    <a:alpha val="100000"/>
                  </a:srgbClr>
                </a:solidFill>
                <a:latin typeface="Microsoft YaHei"/>
                <a:ea typeface="Microsoft YaHei"/>
                <a:cs typeface="Microsoft YaHei"/>
              </a:rPr>
              <a:t>2</a:t>
            </a:r>
            <a:r>
              <a:rPr sz="2200" b="1" kern="0" spc="-240" dirty="0">
                <a:solidFill>
                  <a:srgbClr val="FFFFFF">
                    <a:alpha val="100000"/>
                  </a:srgbClr>
                </a:solidFill>
                <a:latin typeface="Microsoft YaHei"/>
                <a:ea typeface="Microsoft YaHei"/>
                <a:cs typeface="Microsoft YaHei"/>
              </a:rPr>
              <a:t> </a:t>
            </a:r>
            <a:r>
              <a:rPr sz="2200" b="1" kern="0" spc="-140" dirty="0">
                <a:ln w="8717" cap="flat" cmpd="sng">
                  <a:solidFill>
                    <a:srgbClr val="FFFFFF">
                      <a:alpha val="100000"/>
                    </a:srgbClr>
                  </a:solidFill>
                  <a:prstDash val="solid"/>
                  <a:bevel/>
                </a:ln>
                <a:solidFill>
                  <a:srgbClr val="FFFFFF">
                    <a:alpha val="100000"/>
                  </a:srgbClr>
                </a:solidFill>
                <a:latin typeface="Microsoft YaHei"/>
                <a:ea typeface="Microsoft YaHei"/>
                <a:cs typeface="Microsoft YaHei"/>
              </a:rPr>
              <a:t>）机器印刷</a:t>
            </a:r>
            <a:endParaRPr lang="Microsoft YaHei" altLang="Microsoft YaHei" sz="2200" dirty="0"/>
          </a:p>
        </p:txBody>
      </p:sp>
      <p:sp>
        <p:nvSpPr>
          <p:cNvPr id="352"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354" name="textbox 354"/>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6" name="picture 356"/>
          <p:cNvPicPr>
            <a:picLocks noChangeAspect="1"/>
          </p:cNvPicPr>
          <p:nvPr/>
        </p:nvPicPr>
        <p:blipFill>
          <a:blip r:embed="rId2"/>
          <a:stretch>
            <a:fillRect/>
          </a:stretch>
        </p:blipFill>
        <p:spPr>
          <a:xfrm rot="21600000">
            <a:off x="5772911" y="2290571"/>
            <a:ext cx="6356603" cy="2569464"/>
          </a:xfrm>
          <a:prstGeom prst="rect">
            <a:avLst/>
          </a:prstGeom>
        </p:spPr>
      </p:pic>
      <p:pic>
        <p:nvPicPr>
          <p:cNvPr id="358" name="picture 358"/>
          <p:cNvPicPr>
            <a:picLocks noChangeAspect="1"/>
          </p:cNvPicPr>
          <p:nvPr/>
        </p:nvPicPr>
        <p:blipFill>
          <a:blip r:embed="rId3"/>
          <a:stretch>
            <a:fillRect/>
          </a:stretch>
        </p:blipFill>
        <p:spPr>
          <a:xfrm rot="21600000">
            <a:off x="246888" y="2118359"/>
            <a:ext cx="5250179" cy="2740152"/>
          </a:xfrm>
          <a:prstGeom prst="rect">
            <a:avLst/>
          </a:prstGeom>
        </p:spPr>
      </p:pic>
      <p:sp>
        <p:nvSpPr>
          <p:cNvPr id="360" name="textbox 360"/>
          <p:cNvSpPr/>
          <p:nvPr/>
        </p:nvSpPr>
        <p:spPr>
          <a:xfrm>
            <a:off x="477901" y="5466851"/>
            <a:ext cx="7885430"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kern="0" spc="70" dirty="0">
                <a:solidFill>
                  <a:srgbClr val="000000">
                    <a:alpha val="100000"/>
                  </a:srgbClr>
                </a:solidFill>
                <a:latin typeface="Microsoft YaHei"/>
                <a:ea typeface="Microsoft YaHei"/>
                <a:cs typeface="Microsoft YaHei"/>
              </a:rPr>
              <a:t>《守</a:t>
            </a:r>
            <a:r>
              <a:rPr sz="1500" kern="0" spc="2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·望》/李梓薇/2</a:t>
            </a:r>
            <a:r>
              <a:rPr sz="1500" kern="0" spc="60" dirty="0">
                <a:solidFill>
                  <a:srgbClr val="000000">
                    <a:alpha val="100000"/>
                  </a:srgbClr>
                </a:solidFill>
                <a:latin typeface="Microsoft YaHei"/>
                <a:ea typeface="Microsoft YaHei"/>
                <a:cs typeface="Microsoft YaHei"/>
              </a:rPr>
              <a:t>5</a:t>
            </a:r>
            <a:r>
              <a:rPr sz="1500" kern="0" spc="0" dirty="0">
                <a:solidFill>
                  <a:srgbClr val="000000">
                    <a:alpha val="100000"/>
                  </a:srgbClr>
                </a:solidFill>
                <a:latin typeface="Microsoft YaHei"/>
                <a:ea typeface="Microsoft YaHei"/>
                <a:cs typeface="Microsoft YaHei"/>
              </a:rPr>
              <a:t>cm</a:t>
            </a:r>
            <a:r>
              <a:rPr sz="1500" kern="0" spc="60" dirty="0">
                <a:solidFill>
                  <a:srgbClr val="000000">
                    <a:alpha val="100000"/>
                  </a:srgbClr>
                </a:solidFill>
                <a:latin typeface="Microsoft YaHei"/>
                <a:ea typeface="Microsoft YaHei"/>
                <a:cs typeface="Microsoft YaHei"/>
              </a:rPr>
              <a:t>*50</a:t>
            </a:r>
            <a:r>
              <a:rPr sz="1500" kern="0" spc="0" dirty="0">
                <a:solidFill>
                  <a:srgbClr val="000000">
                    <a:alpha val="100000"/>
                  </a:srgbClr>
                </a:solidFill>
                <a:latin typeface="Microsoft YaHei"/>
                <a:ea typeface="Microsoft YaHei"/>
                <a:cs typeface="Microsoft YaHei"/>
              </a:rPr>
              <a:t>cm</a:t>
            </a:r>
            <a:r>
              <a:rPr sz="1500" kern="0" spc="60" dirty="0">
                <a:solidFill>
                  <a:srgbClr val="000000">
                    <a:alpha val="100000"/>
                  </a:srgbClr>
                </a:solidFill>
                <a:latin typeface="Microsoft YaHei"/>
                <a:ea typeface="Microsoft YaHei"/>
                <a:cs typeface="Microsoft YaHei"/>
              </a:rPr>
              <a:t>*2；</a:t>
            </a:r>
            <a:r>
              <a:rPr sz="1500" kern="0" spc="-25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50</a:t>
            </a:r>
            <a:r>
              <a:rPr sz="1500" kern="0" spc="0" dirty="0">
                <a:solidFill>
                  <a:srgbClr val="000000">
                    <a:alpha val="100000"/>
                  </a:srgbClr>
                </a:solidFill>
                <a:latin typeface="Microsoft YaHei"/>
                <a:ea typeface="Microsoft YaHei"/>
                <a:cs typeface="Microsoft YaHei"/>
              </a:rPr>
              <a:t>cm</a:t>
            </a:r>
            <a:r>
              <a:rPr sz="1500" kern="0" spc="60" dirty="0">
                <a:solidFill>
                  <a:srgbClr val="000000">
                    <a:alpha val="100000"/>
                  </a:srgbClr>
                </a:solidFill>
                <a:latin typeface="Microsoft YaHei"/>
                <a:ea typeface="Microsoft YaHei"/>
                <a:cs typeface="Microsoft YaHei"/>
              </a:rPr>
              <a:t>*50</a:t>
            </a:r>
            <a:r>
              <a:rPr sz="1500" kern="0" spc="0" dirty="0">
                <a:solidFill>
                  <a:srgbClr val="000000">
                    <a:alpha val="100000"/>
                  </a:srgbClr>
                </a:solidFill>
                <a:latin typeface="Microsoft YaHei"/>
                <a:ea typeface="Microsoft YaHei"/>
                <a:cs typeface="Microsoft YaHei"/>
              </a:rPr>
              <a:t>cm</a:t>
            </a:r>
            <a:r>
              <a:rPr sz="1500" kern="0" spc="60" dirty="0">
                <a:solidFill>
                  <a:srgbClr val="000000">
                    <a:alpha val="100000"/>
                  </a:srgbClr>
                </a:solidFill>
                <a:latin typeface="Microsoft YaHei"/>
                <a:ea typeface="Microsoft YaHei"/>
                <a:cs typeface="Microsoft YaHei"/>
              </a:rPr>
              <a:t>*1                          </a:t>
            </a:r>
            <a:r>
              <a:rPr sz="2400" kern="0" spc="60" baseline="7135" dirty="0">
                <a:solidFill>
                  <a:srgbClr val="000000">
                    <a:alpha val="100000"/>
                  </a:srgbClr>
                </a:solidFill>
                <a:latin typeface="Microsoft YaHei"/>
                <a:ea typeface="Microsoft YaHei"/>
                <a:cs typeface="Microsoft YaHei"/>
              </a:rPr>
              <a:t>阳刻，</a:t>
            </a:r>
            <a:r>
              <a:rPr sz="1500" kern="0" spc="-270" dirty="0">
                <a:solidFill>
                  <a:srgbClr val="000000">
                    <a:alpha val="100000"/>
                  </a:srgbClr>
                </a:solidFill>
                <a:latin typeface="Microsoft YaHei"/>
                <a:ea typeface="Microsoft YaHei"/>
                <a:cs typeface="Microsoft YaHei"/>
              </a:rPr>
              <a:t> </a:t>
            </a:r>
            <a:r>
              <a:rPr sz="2400" kern="0" spc="60" baseline="7135" dirty="0">
                <a:solidFill>
                  <a:srgbClr val="000000">
                    <a:alpha val="100000"/>
                  </a:srgbClr>
                </a:solidFill>
                <a:latin typeface="Microsoft YaHei"/>
                <a:ea typeface="Microsoft YaHei"/>
                <a:cs typeface="Microsoft YaHei"/>
              </a:rPr>
              <a:t>阴刻视图</a:t>
            </a:r>
            <a:endParaRPr lang="Microsoft YaHei" altLang="Microsoft YaHei" sz="2400" baseline="7135" dirty="0"/>
          </a:p>
        </p:txBody>
      </p:sp>
      <p:sp>
        <p:nvSpPr>
          <p:cNvPr id="362" name="textbox 362"/>
          <p:cNvSpPr/>
          <p:nvPr/>
        </p:nvSpPr>
        <p:spPr>
          <a:xfrm>
            <a:off x="4605528" y="1331976"/>
            <a:ext cx="2893060" cy="460375"/>
          </a:xfrm>
          <a:prstGeom prst="rect">
            <a:avLst/>
          </a:prstGeom>
          <a:solidFill>
            <a:srgbClr val="0000FF"/>
          </a:solidFill>
        </p:spPr>
        <p:txBody>
          <a:bodyPr vert="horz" wrap="square" lIns="0" tIns="0" rIns="0" bIns="0"/>
          <a:lstStyle/>
          <a:p>
            <a:pPr algn="l" rtl="0" eaLnBrk="0">
              <a:lnSpc>
                <a:spcPct val="46671"/>
              </a:lnSpc>
              <a:tabLst/>
            </a:pPr>
            <a:endParaRPr lang="Arial" altLang="Arial" sz="100" dirty="0"/>
          </a:p>
          <a:p>
            <a:pPr marL="459740" algn="l" rtl="0" eaLnBrk="0">
              <a:lnSpc>
                <a:spcPts val="3043"/>
              </a:lnSpc>
              <a:tabLst/>
            </a:pPr>
            <a:r>
              <a:rPr sz="2200" b="1" kern="0" spc="-130" dirty="0">
                <a:ln w="8717"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2200" b="1" kern="0" spc="-130" dirty="0">
                <a:solidFill>
                  <a:srgbClr val="FFFFFF">
                    <a:alpha val="100000"/>
                  </a:srgbClr>
                </a:solidFill>
                <a:latin typeface="Microsoft YaHei"/>
                <a:ea typeface="Microsoft YaHei"/>
                <a:cs typeface="Microsoft YaHei"/>
              </a:rPr>
              <a:t> </a:t>
            </a:r>
            <a:r>
              <a:rPr sz="2200" b="1" kern="0" spc="-130" dirty="0">
                <a:ln w="8717" cap="flat" cmpd="sng">
                  <a:solidFill>
                    <a:srgbClr val="FFFFFF">
                      <a:alpha val="100000"/>
                    </a:srgbClr>
                  </a:solidFill>
                  <a:prstDash val="solid"/>
                  <a:bevel/>
                </a:ln>
                <a:solidFill>
                  <a:srgbClr val="FFFFFF">
                    <a:alpha val="100000"/>
                  </a:srgbClr>
                </a:solidFill>
                <a:latin typeface="Microsoft YaHei"/>
                <a:ea typeface="Microsoft YaHei"/>
                <a:cs typeface="Microsoft YaHei"/>
              </a:rPr>
              <a:t>1</a:t>
            </a:r>
            <a:r>
              <a:rPr sz="2200" b="1" kern="0" spc="-180" dirty="0">
                <a:solidFill>
                  <a:srgbClr val="FFFFFF">
                    <a:alpha val="100000"/>
                  </a:srgbClr>
                </a:solidFill>
                <a:latin typeface="Microsoft YaHei"/>
                <a:ea typeface="Microsoft YaHei"/>
                <a:cs typeface="Microsoft YaHei"/>
              </a:rPr>
              <a:t> </a:t>
            </a:r>
            <a:r>
              <a:rPr sz="2200" b="1" kern="0" spc="-130" dirty="0">
                <a:ln w="8717"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2200" b="1" kern="0" spc="-460" dirty="0">
                <a:solidFill>
                  <a:srgbClr val="FFFFFF">
                    <a:alpha val="100000"/>
                  </a:srgbClr>
                </a:solidFill>
                <a:latin typeface="Microsoft YaHei"/>
                <a:ea typeface="Microsoft YaHei"/>
                <a:cs typeface="Microsoft YaHei"/>
              </a:rPr>
              <a:t> </a:t>
            </a:r>
            <a:r>
              <a:rPr sz="2200" b="1" kern="0" spc="-130" dirty="0">
                <a:ln w="8717" cap="flat" cmpd="sng">
                  <a:solidFill>
                    <a:srgbClr val="FFFFFF">
                      <a:alpha val="100000"/>
                    </a:srgbClr>
                  </a:solidFill>
                  <a:prstDash val="solid"/>
                  <a:bevel/>
                </a:ln>
                <a:solidFill>
                  <a:srgbClr val="FFFFFF">
                    <a:alpha val="100000"/>
                  </a:srgbClr>
                </a:solidFill>
                <a:latin typeface="Microsoft YaHei"/>
                <a:ea typeface="Microsoft YaHei"/>
                <a:cs typeface="Microsoft YaHei"/>
              </a:rPr>
              <a:t>阴刻与阳刻</a:t>
            </a:r>
            <a:endParaRPr lang="Microsoft YaHei" altLang="Microsoft YaHei" sz="2200" dirty="0"/>
          </a:p>
        </p:txBody>
      </p:sp>
      <p:sp>
        <p:nvSpPr>
          <p:cNvPr id="364" name="textbox 364"/>
          <p:cNvSpPr/>
          <p:nvPr/>
        </p:nvSpPr>
        <p:spPr>
          <a:xfrm>
            <a:off x="5064935" y="606725"/>
            <a:ext cx="2005329" cy="415925"/>
          </a:xfrm>
          <a:prstGeom prst="rect">
            <a:avLst/>
          </a:prstGeom>
        </p:spPr>
        <p:txBody>
          <a:bodyPr vert="horz" wrap="square" lIns="0" tIns="0" rIns="0" bIns="0"/>
          <a:lstStyle/>
          <a:p>
            <a:pPr algn="l" rtl="0" eaLnBrk="0">
              <a:lnSpc>
                <a:spcPct val="81050"/>
              </a:lnSpc>
              <a:tabLst/>
            </a:pPr>
            <a:endParaRPr lang="Arial" altLang="Arial" sz="100" dirty="0"/>
          </a:p>
          <a:p>
            <a:pPr marL="12700" algn="l" rtl="0" eaLnBrk="0">
              <a:lnSpc>
                <a:spcPct val="95000"/>
              </a:lnSpc>
              <a:tabLst/>
            </a:pPr>
            <a:r>
              <a:rPr sz="2700" b="1" kern="0" spc="2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6，</a:t>
            </a:r>
            <a:r>
              <a:rPr sz="2700" b="1" kern="0" spc="-520" dirty="0">
                <a:solidFill>
                  <a:srgbClr val="0000FF">
                    <a:alpha val="100000"/>
                  </a:srgbClr>
                </a:solidFill>
                <a:latin typeface="Microsoft YaHei"/>
                <a:ea typeface="Microsoft YaHei"/>
                <a:cs typeface="Microsoft YaHei"/>
              </a:rPr>
              <a:t> </a:t>
            </a:r>
            <a:r>
              <a:rPr sz="2700" b="1" kern="0" spc="2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艺术语言</a:t>
            </a:r>
            <a:endParaRPr lang="Microsoft YaHei" altLang="Microsoft YaHei" sz="2700" dirty="0"/>
          </a:p>
        </p:txBody>
      </p:sp>
      <p:sp>
        <p:nvSpPr>
          <p:cNvPr id="366"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368" name="textbox 368"/>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2"/>
          <p:cNvSpPr/>
          <p:nvPr/>
        </p:nvSpPr>
        <p:spPr>
          <a:xfrm>
            <a:off x="1143575" y="2547992"/>
            <a:ext cx="8889365" cy="305434"/>
          </a:xfrm>
          <a:prstGeom prst="rect">
            <a:avLst/>
          </a:prstGeom>
        </p:spPr>
        <p:txBody>
          <a:bodyPr vert="horz" wrap="square" lIns="0" tIns="0" rIns="0" bIns="0"/>
          <a:lstStyle/>
          <a:p>
            <a:pPr algn="l" rtl="0" eaLnBrk="0">
              <a:lnSpc>
                <a:spcPct val="80708"/>
              </a:lnSpc>
              <a:tabLst/>
            </a:pPr>
            <a:endParaRPr lang="Arial" altLang="Arial" sz="100" dirty="0"/>
          </a:p>
          <a:p>
            <a:pPr marL="12700" algn="l" rtl="0" eaLnBrk="0">
              <a:lnSpc>
                <a:spcPct val="92000"/>
              </a:lnSpc>
              <a:tabLst/>
            </a:pPr>
            <a:r>
              <a:rPr sz="2000" kern="0" spc="-10" dirty="0">
                <a:solidFill>
                  <a:srgbClr val="000000">
                    <a:alpha val="100000"/>
                  </a:srgbClr>
                </a:solidFill>
                <a:latin typeface="Microsoft YaHei"/>
                <a:ea typeface="Microsoft YaHei"/>
                <a:cs typeface="Microsoft YaHei"/>
              </a:rPr>
              <a:t>凸版版画技法；</a:t>
            </a:r>
            <a:r>
              <a:rPr sz="2000" kern="0" spc="-37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凹版版画技法；</a:t>
            </a:r>
            <a:r>
              <a:rPr sz="2000" kern="0" spc="-20" dirty="0">
                <a:solidFill>
                  <a:srgbClr val="000000">
                    <a:alpha val="100000"/>
                  </a:srgbClr>
                </a:solidFill>
                <a:latin typeface="Microsoft YaHei"/>
                <a:ea typeface="Microsoft YaHei"/>
                <a:cs typeface="Microsoft YaHei"/>
              </a:rPr>
              <a:t>漏版版画技法；</a:t>
            </a:r>
            <a:r>
              <a:rPr sz="2000" kern="0" spc="-480" dirty="0">
                <a:solidFill>
                  <a:srgbClr val="000000">
                    <a:alpha val="100000"/>
                  </a:srgbClr>
                </a:solidFill>
                <a:latin typeface="Microsoft YaHei"/>
                <a:ea typeface="Microsoft YaHei"/>
                <a:cs typeface="Microsoft YaHei"/>
              </a:rPr>
              <a:t> </a:t>
            </a:r>
            <a:r>
              <a:rPr sz="2000" kern="0" spc="-20" dirty="0">
                <a:solidFill>
                  <a:srgbClr val="000000">
                    <a:alpha val="100000"/>
                  </a:srgbClr>
                </a:solidFill>
                <a:latin typeface="Microsoft YaHei"/>
                <a:ea typeface="Microsoft YaHei"/>
                <a:cs typeface="Microsoft YaHei"/>
              </a:rPr>
              <a:t>平版版画技法；综合版版画技法</a:t>
            </a:r>
            <a:endParaRPr lang="Microsoft YaHei" altLang="Microsoft YaHei" sz="2000" dirty="0"/>
          </a:p>
        </p:txBody>
      </p:sp>
      <p:sp>
        <p:nvSpPr>
          <p:cNvPr id="34" name="textbox 34"/>
          <p:cNvSpPr/>
          <p:nvPr/>
        </p:nvSpPr>
        <p:spPr>
          <a:xfrm>
            <a:off x="863063" y="822308"/>
            <a:ext cx="1718945" cy="384809"/>
          </a:xfrm>
          <a:prstGeom prst="rect">
            <a:avLst/>
          </a:prstGeom>
        </p:spPr>
        <p:txBody>
          <a:bodyPr vert="horz" wrap="square" lIns="0" tIns="0" rIns="0" bIns="0"/>
          <a:lstStyle/>
          <a:p>
            <a:pPr algn="l" rtl="0" eaLnBrk="0">
              <a:lnSpc>
                <a:spcPct val="72275"/>
              </a:lnSpc>
              <a:tabLst/>
            </a:pPr>
            <a:endParaRPr lang="Arial" altLang="Arial" sz="100" dirty="0"/>
          </a:p>
          <a:p>
            <a:pPr algn="r" rtl="0" eaLnBrk="0">
              <a:lnSpc>
                <a:spcPct val="91000"/>
              </a:lnSpc>
              <a:tabLst/>
            </a:pPr>
            <a:r>
              <a:rPr sz="2600" b="1" kern="0" spc="-22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重点概念：</a:t>
            </a:r>
            <a:endParaRPr lang="Microsoft YaHei" altLang="Microsoft YaHei" sz="2600" dirty="0"/>
          </a:p>
        </p:txBody>
      </p:sp>
      <p:grpSp>
        <p:nvGrpSpPr>
          <p:cNvPr id="8" name="group 8"/>
          <p:cNvGrpSpPr/>
          <p:nvPr/>
        </p:nvGrpSpPr>
        <p:grpSpPr>
          <a:xfrm rot="21600000">
            <a:off x="173736" y="602536"/>
            <a:ext cx="524350" cy="619711"/>
            <a:chOff x="0" y="0"/>
            <a:chExt cx="524350" cy="619711"/>
          </a:xfrm>
        </p:grpSpPr>
        <p:sp>
          <p:nvSpPr>
            <p:cNvPr id="36" name="path"/>
            <p:cNvSpPr/>
            <p:nvPr/>
          </p:nvSpPr>
          <p:spPr>
            <a:xfrm>
              <a:off x="0" y="119546"/>
              <a:ext cx="404825" cy="404329"/>
            </a:xfrm>
            <a:custGeom>
              <a:avLst/>
              <a:gdLst/>
              <a:ahLst/>
              <a:cxnLst/>
              <a:rect l="0" t="0" r="0" b="0"/>
              <a:pathLst>
                <a:path w="637" h="636">
                  <a:moveTo>
                    <a:pt x="0" y="317"/>
                  </a:moveTo>
                  <a:cubicBezTo>
                    <a:pt x="0" y="142"/>
                    <a:pt x="143" y="0"/>
                    <a:pt x="319" y="0"/>
                  </a:cubicBezTo>
                  <a:cubicBezTo>
                    <a:pt x="494" y="0"/>
                    <a:pt x="637" y="142"/>
                    <a:pt x="637" y="318"/>
                  </a:cubicBezTo>
                  <a:cubicBezTo>
                    <a:pt x="637" y="494"/>
                    <a:pt x="494" y="636"/>
                    <a:pt x="319" y="636"/>
                  </a:cubicBezTo>
                  <a:cubicBezTo>
                    <a:pt x="143" y="636"/>
                    <a:pt x="0" y="494"/>
                    <a:pt x="0" y="317"/>
                  </a:cubicBezTo>
                </a:path>
              </a:pathLst>
            </a:custGeom>
            <a:solidFill>
              <a:srgbClr val="19CCFF">
                <a:alpha val="100000"/>
              </a:srgbClr>
            </a:solidFill>
            <a:ln cap="flat">
              <a:noFill/>
              <a:prstDash val="solid"/>
              <a:miter lim="0"/>
            </a:ln>
          </p:spPr>
          <p:txBody>
            <a:bodyPr rtlCol="0"/>
            <a:lstStyle/>
            <a:p>
              <a:pPr algn="ctr"/>
              <a:endParaRPr lang="zh-CN" altLang="en-US"/>
            </a:p>
          </p:txBody>
        </p:sp>
        <p:sp>
          <p:nvSpPr>
            <p:cNvPr id="38" name="path"/>
            <p:cNvSpPr/>
            <p:nvPr/>
          </p:nvSpPr>
          <p:spPr>
            <a:xfrm>
              <a:off x="45720" y="0"/>
              <a:ext cx="478630" cy="619711"/>
            </a:xfrm>
            <a:custGeom>
              <a:avLst/>
              <a:gdLst/>
              <a:ahLst/>
              <a:cxnLst/>
              <a:rect l="0" t="0" r="0" b="0"/>
              <a:pathLst>
                <a:path w="753" h="975">
                  <a:moveTo>
                    <a:pt x="0" y="71"/>
                  </a:moveTo>
                  <a:cubicBezTo>
                    <a:pt x="44" y="47"/>
                    <a:pt x="91" y="29"/>
                    <a:pt x="143" y="18"/>
                  </a:cubicBezTo>
                  <a:cubicBezTo>
                    <a:pt x="412" y="-39"/>
                    <a:pt x="678" y="132"/>
                    <a:pt x="735" y="401"/>
                  </a:cubicBezTo>
                  <a:cubicBezTo>
                    <a:pt x="788" y="649"/>
                    <a:pt x="646" y="894"/>
                    <a:pt x="412" y="975"/>
                  </a:cubicBezTo>
                  <a:lnTo>
                    <a:pt x="364" y="843"/>
                  </a:lnTo>
                  <a:cubicBezTo>
                    <a:pt x="533" y="784"/>
                    <a:pt x="635" y="609"/>
                    <a:pt x="597" y="431"/>
                  </a:cubicBezTo>
                  <a:cubicBezTo>
                    <a:pt x="556" y="238"/>
                    <a:pt x="365" y="115"/>
                    <a:pt x="172" y="156"/>
                  </a:cubicBezTo>
                  <a:cubicBezTo>
                    <a:pt x="135" y="164"/>
                    <a:pt x="101" y="177"/>
                    <a:pt x="69" y="195"/>
                  </a:cubicBezTo>
                  <a:lnTo>
                    <a:pt x="0" y="71"/>
                  </a:lnTo>
                </a:path>
              </a:pathLst>
            </a:custGeom>
            <a:solidFill>
              <a:srgbClr val="0000FF">
                <a:alpha val="100000"/>
              </a:srgbClr>
            </a:solidFill>
            <a:ln cap="flat">
              <a:noFill/>
              <a:prstDash val="solid"/>
              <a:miter lim="0"/>
            </a:ln>
          </p:spPr>
          <p:txBody>
            <a:bodyPr rtlCol="0"/>
            <a:lstStyle/>
            <a:p>
              <a:pPr algn="ctr"/>
              <a:endParaRPr lang="zh-CN" altLang="en-US"/>
            </a:p>
          </p:txBody>
        </p:sp>
      </p:gr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0" name="picture 370"/>
          <p:cNvPicPr>
            <a:picLocks noChangeAspect="1"/>
          </p:cNvPicPr>
          <p:nvPr/>
        </p:nvPicPr>
        <p:blipFill>
          <a:blip r:embed="rId2"/>
          <a:stretch>
            <a:fillRect/>
          </a:stretch>
        </p:blipFill>
        <p:spPr>
          <a:xfrm rot="21600000">
            <a:off x="3343655" y="2741676"/>
            <a:ext cx="5265420" cy="3096767"/>
          </a:xfrm>
          <a:prstGeom prst="rect">
            <a:avLst/>
          </a:prstGeom>
        </p:spPr>
      </p:pic>
      <p:sp>
        <p:nvSpPr>
          <p:cNvPr id="372" name="textbox 372"/>
          <p:cNvSpPr/>
          <p:nvPr/>
        </p:nvSpPr>
        <p:spPr>
          <a:xfrm>
            <a:off x="1496164" y="1866208"/>
            <a:ext cx="9161780" cy="597534"/>
          </a:xfrm>
          <a:prstGeom prst="rect">
            <a:avLst/>
          </a:prstGeom>
        </p:spPr>
        <p:txBody>
          <a:bodyPr vert="horz" wrap="square" lIns="0" tIns="0" rIns="0" bIns="0"/>
          <a:lstStyle/>
          <a:p>
            <a:pPr algn="l" rtl="0" eaLnBrk="0">
              <a:lnSpc>
                <a:spcPct val="83903"/>
              </a:lnSpc>
              <a:tabLst/>
            </a:pPr>
            <a:endParaRPr lang="Arial" altLang="Arial" sz="100" dirty="0"/>
          </a:p>
          <a:p>
            <a:pPr marL="12700" algn="l" rtl="0" eaLnBrk="0">
              <a:lnSpc>
                <a:spcPct val="90000"/>
              </a:lnSpc>
              <a:tabLst/>
            </a:pPr>
            <a:r>
              <a:rPr sz="1500" kern="0" spc="90" dirty="0">
                <a:solidFill>
                  <a:srgbClr val="000000">
                    <a:alpha val="100000"/>
                  </a:srgbClr>
                </a:solidFill>
                <a:latin typeface="Microsoft YaHei"/>
                <a:ea typeface="Microsoft YaHei"/>
                <a:cs typeface="Microsoft YaHei"/>
              </a:rPr>
              <a:t>基于“光</a:t>
            </a:r>
            <a:r>
              <a:rPr sz="1500" kern="0" spc="-1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”的传播路径，</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一种物象会因为光的作用产生受光</a:t>
            </a:r>
            <a:r>
              <a:rPr sz="1500" kern="0" spc="80" dirty="0">
                <a:solidFill>
                  <a:srgbClr val="000000">
                    <a:alpha val="100000"/>
                  </a:srgbClr>
                </a:solidFill>
                <a:latin typeface="Microsoft YaHei"/>
                <a:ea typeface="Microsoft YaHei"/>
                <a:cs typeface="Microsoft YaHei"/>
              </a:rPr>
              <a:t>面和背光面，</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从视觉角度审视受光面即为“</a:t>
            </a:r>
            <a:endParaRPr lang="Microsoft YaHei" altLang="Microsoft YaHei" sz="1500" dirty="0"/>
          </a:p>
          <a:p>
            <a:pPr marL="33019" algn="l" rtl="0" eaLnBrk="0">
              <a:lnSpc>
                <a:spcPts val="2879"/>
              </a:lnSpc>
              <a:tabLst/>
            </a:pPr>
            <a:r>
              <a:rPr sz="1500" kern="0" spc="50" dirty="0">
                <a:solidFill>
                  <a:srgbClr val="000000">
                    <a:alpha val="100000"/>
                  </a:srgbClr>
                </a:solidFill>
                <a:latin typeface="Microsoft YaHei"/>
                <a:ea typeface="Microsoft YaHei"/>
                <a:cs typeface="Microsoft YaHei"/>
              </a:rPr>
              <a:t>白</a:t>
            </a:r>
            <a:r>
              <a:rPr sz="1500" kern="0" spc="-14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a:t>
            </a:r>
            <a:r>
              <a:rPr sz="1500" kern="0" spc="-30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背光面即为“黑</a:t>
            </a:r>
            <a:r>
              <a:rPr sz="1500" kern="0" spc="-13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a:t>
            </a:r>
            <a:r>
              <a:rPr sz="1500" kern="0" spc="-21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中间过渡为“灰</a:t>
            </a:r>
            <a:r>
              <a:rPr sz="1500" kern="0" spc="-13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a:t>
            </a:r>
            <a:r>
              <a:rPr sz="1500" kern="0" spc="-31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与</a:t>
            </a:r>
            <a:r>
              <a:rPr sz="1500" kern="0" spc="40" dirty="0">
                <a:solidFill>
                  <a:srgbClr val="000000">
                    <a:alpha val="100000"/>
                  </a:srgbClr>
                </a:solidFill>
                <a:latin typeface="Microsoft YaHei"/>
                <a:ea typeface="Microsoft YaHei"/>
                <a:cs typeface="Microsoft YaHei"/>
              </a:rPr>
              <a:t>造型艺术中光影观念一致</a:t>
            </a:r>
            <a:r>
              <a:rPr sz="1500" kern="0" spc="-25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374" name="textbox 374"/>
          <p:cNvSpPr/>
          <p:nvPr/>
        </p:nvSpPr>
        <p:spPr>
          <a:xfrm>
            <a:off x="4605528" y="1059179"/>
            <a:ext cx="2743200" cy="462280"/>
          </a:xfrm>
          <a:prstGeom prst="rect">
            <a:avLst/>
          </a:prstGeom>
          <a:solidFill>
            <a:srgbClr val="0000FF"/>
          </a:solidFill>
        </p:spPr>
        <p:txBody>
          <a:bodyPr vert="horz" wrap="square" lIns="0" tIns="0" rIns="0" bIns="0"/>
          <a:lstStyle/>
          <a:p>
            <a:pPr algn="l" rtl="0" eaLnBrk="0">
              <a:lnSpc>
                <a:spcPct val="49174"/>
              </a:lnSpc>
              <a:tabLst/>
            </a:pPr>
            <a:endParaRPr lang="Arial" altLang="Arial" sz="100" dirty="0"/>
          </a:p>
          <a:p>
            <a:pPr marL="384175" algn="l" rtl="0" eaLnBrk="0">
              <a:lnSpc>
                <a:spcPts val="3043"/>
              </a:lnSpc>
              <a:tabLst/>
            </a:pPr>
            <a:r>
              <a:rPr sz="2100" b="1" kern="0" spc="-130" dirty="0">
                <a:ln w="8717"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2100" b="1" kern="0" spc="-130" dirty="0">
                <a:solidFill>
                  <a:srgbClr val="FFFFFF">
                    <a:alpha val="100000"/>
                  </a:srgbClr>
                </a:solidFill>
                <a:latin typeface="Microsoft YaHei"/>
                <a:ea typeface="Microsoft YaHei"/>
                <a:cs typeface="Microsoft YaHei"/>
              </a:rPr>
              <a:t> </a:t>
            </a:r>
            <a:r>
              <a:rPr sz="2100" b="1" kern="0" spc="-130" dirty="0">
                <a:ln w="8717" cap="flat" cmpd="sng">
                  <a:solidFill>
                    <a:srgbClr val="FFFFFF">
                      <a:alpha val="100000"/>
                    </a:srgbClr>
                  </a:solidFill>
                  <a:prstDash val="solid"/>
                  <a:bevel/>
                </a:ln>
                <a:solidFill>
                  <a:srgbClr val="FFFFFF">
                    <a:alpha val="100000"/>
                  </a:srgbClr>
                </a:solidFill>
                <a:latin typeface="Microsoft YaHei"/>
                <a:ea typeface="Microsoft YaHei"/>
                <a:cs typeface="Microsoft YaHei"/>
              </a:rPr>
              <a:t>2</a:t>
            </a:r>
            <a:r>
              <a:rPr sz="2100" b="1" kern="0" spc="-100" dirty="0">
                <a:solidFill>
                  <a:srgbClr val="FFFFFF">
                    <a:alpha val="100000"/>
                  </a:srgbClr>
                </a:solidFill>
                <a:latin typeface="Microsoft YaHei"/>
                <a:ea typeface="Microsoft YaHei"/>
                <a:cs typeface="Microsoft YaHei"/>
              </a:rPr>
              <a:t> </a:t>
            </a:r>
            <a:r>
              <a:rPr sz="2100" b="1" kern="0" spc="-130" dirty="0">
                <a:ln w="8717" cap="flat" cmpd="sng">
                  <a:solidFill>
                    <a:srgbClr val="FFFFFF">
                      <a:alpha val="100000"/>
                    </a:srgbClr>
                  </a:solidFill>
                  <a:prstDash val="solid"/>
                  <a:bevel/>
                </a:ln>
                <a:solidFill>
                  <a:srgbClr val="FFFFFF">
                    <a:alpha val="100000"/>
                  </a:srgbClr>
                </a:solidFill>
                <a:latin typeface="Microsoft YaHei"/>
                <a:ea typeface="Microsoft YaHei"/>
                <a:cs typeface="Microsoft YaHei"/>
              </a:rPr>
              <a:t>）黑</a:t>
            </a:r>
            <a:r>
              <a:rPr sz="2100" b="1" kern="0" spc="-160" dirty="0">
                <a:solidFill>
                  <a:srgbClr val="FFFFFF">
                    <a:alpha val="100000"/>
                  </a:srgbClr>
                </a:solidFill>
                <a:latin typeface="Microsoft YaHei"/>
                <a:ea typeface="Microsoft YaHei"/>
                <a:cs typeface="Microsoft YaHei"/>
              </a:rPr>
              <a:t> </a:t>
            </a:r>
            <a:r>
              <a:rPr sz="2100" b="1" kern="0" spc="-130" dirty="0">
                <a:ln w="8717" cap="flat" cmpd="sng">
                  <a:solidFill>
                    <a:srgbClr val="FFFFFF">
                      <a:alpha val="100000"/>
                    </a:srgbClr>
                  </a:solidFill>
                  <a:prstDash val="solid"/>
                  <a:bevel/>
                </a:ln>
                <a:solidFill>
                  <a:srgbClr val="FFFFFF">
                    <a:alpha val="100000"/>
                  </a:srgbClr>
                </a:solidFill>
                <a:latin typeface="Microsoft YaHei"/>
                <a:ea typeface="Microsoft YaHei"/>
                <a:cs typeface="Microsoft YaHei"/>
              </a:rPr>
              <a:t>、白</a:t>
            </a:r>
            <a:r>
              <a:rPr sz="2100" b="1" kern="0" spc="-150" dirty="0">
                <a:solidFill>
                  <a:srgbClr val="FFFFFF">
                    <a:alpha val="100000"/>
                  </a:srgbClr>
                </a:solidFill>
                <a:latin typeface="Microsoft YaHei"/>
                <a:ea typeface="Microsoft YaHei"/>
                <a:cs typeface="Microsoft YaHei"/>
              </a:rPr>
              <a:t> </a:t>
            </a:r>
            <a:r>
              <a:rPr sz="2100" b="1" kern="0" spc="-130" dirty="0">
                <a:ln w="8717" cap="flat" cmpd="sng">
                  <a:solidFill>
                    <a:srgbClr val="FFFFFF">
                      <a:alpha val="100000"/>
                    </a:srgbClr>
                  </a:solidFill>
                  <a:prstDash val="solid"/>
                  <a:bevel/>
                </a:ln>
                <a:solidFill>
                  <a:srgbClr val="FFFFFF">
                    <a:alpha val="100000"/>
                  </a:srgbClr>
                </a:solidFill>
                <a:latin typeface="Microsoft YaHei"/>
                <a:ea typeface="Microsoft YaHei"/>
                <a:cs typeface="Microsoft YaHei"/>
              </a:rPr>
              <a:t>、灰</a:t>
            </a:r>
            <a:endParaRPr lang="Microsoft YaHei" altLang="Microsoft YaHei" sz="2100" dirty="0"/>
          </a:p>
        </p:txBody>
      </p:sp>
      <p:sp>
        <p:nvSpPr>
          <p:cNvPr id="376" name="textbox 376"/>
          <p:cNvSpPr/>
          <p:nvPr/>
        </p:nvSpPr>
        <p:spPr>
          <a:xfrm>
            <a:off x="3405885" y="5838961"/>
            <a:ext cx="336486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kern="0" spc="50" dirty="0">
                <a:solidFill>
                  <a:srgbClr val="000000">
                    <a:alpha val="100000"/>
                  </a:srgbClr>
                </a:solidFill>
                <a:latin typeface="Microsoft YaHei"/>
                <a:ea typeface="Microsoft YaHei"/>
                <a:cs typeface="Microsoft YaHei"/>
              </a:rPr>
              <a:t>《</a:t>
            </a:r>
            <a:r>
              <a:rPr sz="1500" kern="0" spc="-23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“勋章</a:t>
            </a:r>
            <a:r>
              <a:rPr sz="1500" kern="0" spc="-13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”》/陈彦戎</a:t>
            </a:r>
            <a:r>
              <a:rPr sz="1500" kern="0" spc="40" dirty="0">
                <a:solidFill>
                  <a:srgbClr val="000000">
                    <a:alpha val="100000"/>
                  </a:srgbClr>
                </a:solidFill>
                <a:latin typeface="Microsoft YaHei"/>
                <a:ea typeface="Microsoft YaHei"/>
                <a:cs typeface="Microsoft YaHei"/>
              </a:rPr>
              <a:t>/50</a:t>
            </a:r>
            <a:r>
              <a:rPr sz="1500" kern="0" spc="0" dirty="0">
                <a:solidFill>
                  <a:srgbClr val="000000">
                    <a:alpha val="100000"/>
                  </a:srgbClr>
                </a:solidFill>
                <a:latin typeface="Microsoft YaHei"/>
                <a:ea typeface="Microsoft YaHei"/>
                <a:cs typeface="Microsoft YaHei"/>
              </a:rPr>
              <a:t>cm</a:t>
            </a:r>
            <a:r>
              <a:rPr sz="1500" kern="0" spc="40" dirty="0">
                <a:solidFill>
                  <a:srgbClr val="000000">
                    <a:alpha val="100000"/>
                  </a:srgbClr>
                </a:solidFill>
                <a:latin typeface="Microsoft YaHei"/>
                <a:ea typeface="Microsoft YaHei"/>
                <a:cs typeface="Microsoft YaHei"/>
              </a:rPr>
              <a:t>*114</a:t>
            </a:r>
            <a:r>
              <a:rPr sz="1500" kern="0" spc="0" dirty="0">
                <a:solidFill>
                  <a:srgbClr val="000000">
                    <a:alpha val="100000"/>
                  </a:srgbClr>
                </a:solidFill>
                <a:latin typeface="Microsoft YaHei"/>
                <a:ea typeface="Microsoft YaHei"/>
                <a:cs typeface="Microsoft YaHei"/>
              </a:rPr>
              <a:t>cm</a:t>
            </a:r>
            <a:endParaRPr lang="Microsoft YaHei" altLang="Microsoft YaHei" sz="1500" dirty="0"/>
          </a:p>
        </p:txBody>
      </p:sp>
      <p:sp>
        <p:nvSpPr>
          <p:cNvPr id="378"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380" name="textbox 380"/>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2" name="picture 382"/>
          <p:cNvPicPr>
            <a:picLocks noChangeAspect="1"/>
          </p:cNvPicPr>
          <p:nvPr/>
        </p:nvPicPr>
        <p:blipFill>
          <a:blip r:embed="rId2"/>
          <a:stretch>
            <a:fillRect/>
          </a:stretch>
        </p:blipFill>
        <p:spPr>
          <a:xfrm rot="21600000">
            <a:off x="7162800" y="2616708"/>
            <a:ext cx="2133600" cy="3127247"/>
          </a:xfrm>
          <a:prstGeom prst="rect">
            <a:avLst/>
          </a:prstGeom>
        </p:spPr>
      </p:pic>
      <p:pic>
        <p:nvPicPr>
          <p:cNvPr id="384" name="picture 384"/>
          <p:cNvPicPr>
            <a:picLocks noChangeAspect="1"/>
          </p:cNvPicPr>
          <p:nvPr/>
        </p:nvPicPr>
        <p:blipFill>
          <a:blip r:embed="rId3"/>
          <a:stretch>
            <a:fillRect/>
          </a:stretch>
        </p:blipFill>
        <p:spPr>
          <a:xfrm rot="21600000">
            <a:off x="2400300" y="2616708"/>
            <a:ext cx="2089404" cy="3151632"/>
          </a:xfrm>
          <a:prstGeom prst="rect">
            <a:avLst/>
          </a:prstGeom>
        </p:spPr>
      </p:pic>
      <p:sp>
        <p:nvSpPr>
          <p:cNvPr id="386" name="textbox 386"/>
          <p:cNvSpPr/>
          <p:nvPr/>
        </p:nvSpPr>
        <p:spPr>
          <a:xfrm>
            <a:off x="1475007" y="1749368"/>
            <a:ext cx="9162415" cy="583565"/>
          </a:xfrm>
          <a:prstGeom prst="rect">
            <a:avLst/>
          </a:prstGeom>
        </p:spPr>
        <p:txBody>
          <a:bodyPr vert="horz" wrap="square" lIns="0" tIns="0" rIns="0" bIns="0"/>
          <a:lstStyle/>
          <a:p>
            <a:pPr algn="l" rtl="0" eaLnBrk="0">
              <a:lnSpc>
                <a:spcPct val="83903"/>
              </a:lnSpc>
              <a:tabLst/>
            </a:pPr>
            <a:endParaRPr lang="Arial" altLang="Arial" sz="100" dirty="0"/>
          </a:p>
          <a:p>
            <a:pPr marL="12700" algn="l" rtl="0" eaLnBrk="0">
              <a:lnSpc>
                <a:spcPct val="90000"/>
              </a:lnSpc>
              <a:tabLst/>
            </a:pPr>
            <a:r>
              <a:rPr sz="1500" kern="0" spc="70" dirty="0">
                <a:solidFill>
                  <a:srgbClr val="000000">
                    <a:alpha val="100000"/>
                  </a:srgbClr>
                </a:solidFill>
                <a:latin typeface="Microsoft YaHei"/>
                <a:ea typeface="Microsoft YaHei"/>
                <a:cs typeface="Microsoft YaHei"/>
              </a:rPr>
              <a:t>运用黑白灰秩序，</a:t>
            </a:r>
            <a:r>
              <a:rPr sz="1500" kern="0" spc="-3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调动大小</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、长短</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、粗细</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、黑白等对比关系，</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以平面的思维建构</a:t>
            </a:r>
            <a:r>
              <a:rPr sz="1500" kern="0" spc="60" dirty="0">
                <a:solidFill>
                  <a:srgbClr val="000000">
                    <a:alpha val="100000"/>
                  </a:srgbClr>
                </a:solidFill>
                <a:latin typeface="Microsoft YaHei"/>
                <a:ea typeface="Microsoft YaHei"/>
                <a:cs typeface="Microsoft YaHei"/>
              </a:rPr>
              <a:t>体系表现空间，</a:t>
            </a:r>
            <a:r>
              <a:rPr sz="1500" kern="0" spc="-33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抽象性</a:t>
            </a:r>
            <a:endParaRPr lang="Microsoft YaHei" altLang="Microsoft YaHei" sz="1500" dirty="0"/>
          </a:p>
          <a:p>
            <a:pPr marL="12700" algn="l" rtl="0" eaLnBrk="0">
              <a:lnSpc>
                <a:spcPts val="2769"/>
              </a:lnSpc>
              <a:tabLst/>
            </a:pPr>
            <a:r>
              <a:rPr sz="1500" kern="0" spc="80" dirty="0">
                <a:solidFill>
                  <a:srgbClr val="000000">
                    <a:alpha val="100000"/>
                  </a:srgbClr>
                </a:solidFill>
                <a:latin typeface="Microsoft YaHei"/>
                <a:ea typeface="Microsoft YaHei"/>
                <a:cs typeface="Microsoft YaHei"/>
              </a:rPr>
              <a:t>和表现性自然生成</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388" name="textbox 388"/>
          <p:cNvSpPr/>
          <p:nvPr/>
        </p:nvSpPr>
        <p:spPr>
          <a:xfrm>
            <a:off x="4584191" y="996696"/>
            <a:ext cx="3152139" cy="460375"/>
          </a:xfrm>
          <a:prstGeom prst="rect">
            <a:avLst/>
          </a:prstGeom>
          <a:solidFill>
            <a:srgbClr val="0000FF"/>
          </a:solidFill>
        </p:spPr>
        <p:txBody>
          <a:bodyPr vert="horz" wrap="square" lIns="0" tIns="0" rIns="0" bIns="0"/>
          <a:lstStyle/>
          <a:p>
            <a:pPr algn="l" rtl="0" eaLnBrk="0">
              <a:lnSpc>
                <a:spcPct val="46671"/>
              </a:lnSpc>
              <a:tabLst/>
            </a:pPr>
            <a:endParaRPr lang="Arial" altLang="Arial" sz="100" dirty="0"/>
          </a:p>
          <a:p>
            <a:pPr marL="275590" algn="l" rtl="0" eaLnBrk="0">
              <a:lnSpc>
                <a:spcPts val="3043"/>
              </a:lnSpc>
              <a:tabLst/>
            </a:pPr>
            <a:r>
              <a:rPr sz="2300" kern="0" spc="30" dirty="0">
                <a:ln w="8717" cap="flat" cmpd="sng">
                  <a:solidFill>
                    <a:srgbClr val="FFFFFF">
                      <a:alpha val="100000"/>
                    </a:srgbClr>
                  </a:solidFill>
                  <a:prstDash val="solid"/>
                  <a:bevel/>
                </a:ln>
                <a:solidFill>
                  <a:srgbClr val="FFFFFF">
                    <a:alpha val="100000"/>
                  </a:srgbClr>
                </a:solidFill>
                <a:latin typeface="Microsoft YaHei"/>
                <a:ea typeface="Microsoft YaHei"/>
                <a:cs typeface="Microsoft YaHei"/>
              </a:rPr>
              <a:t>3</a:t>
            </a:r>
            <a:r>
              <a:rPr sz="2300" kern="0" spc="-110" dirty="0">
                <a:solidFill>
                  <a:srgbClr val="FFFFFF">
                    <a:alpha val="100000"/>
                  </a:srgbClr>
                </a:solidFill>
                <a:latin typeface="Microsoft YaHei"/>
                <a:ea typeface="Microsoft YaHei"/>
                <a:cs typeface="Microsoft YaHei"/>
              </a:rPr>
              <a:t> </a:t>
            </a:r>
            <a:r>
              <a:rPr sz="2300" kern="0" spc="30" dirty="0">
                <a:ln w="8717" cap="flat" cmpd="sng">
                  <a:solidFill>
                    <a:srgbClr val="FFFFFF">
                      <a:alpha val="100000"/>
                    </a:srgbClr>
                  </a:solidFill>
                  <a:prstDash val="solid"/>
                  <a:bevel/>
                </a:ln>
                <a:solidFill>
                  <a:srgbClr val="FFFFFF">
                    <a:alpha val="100000"/>
                  </a:srgbClr>
                </a:solidFill>
                <a:latin typeface="Microsoft YaHei"/>
                <a:ea typeface="Microsoft YaHei"/>
                <a:cs typeface="Microsoft YaHei"/>
              </a:rPr>
              <a:t>）木刻的空间处理</a:t>
            </a:r>
            <a:endParaRPr lang="Microsoft YaHei" altLang="Microsoft YaHei" sz="2300" dirty="0"/>
          </a:p>
        </p:txBody>
      </p:sp>
      <p:sp>
        <p:nvSpPr>
          <p:cNvPr id="390" name="textbox 390"/>
          <p:cNvSpPr/>
          <p:nvPr/>
        </p:nvSpPr>
        <p:spPr>
          <a:xfrm>
            <a:off x="1608201" y="5882141"/>
            <a:ext cx="3545204"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kern="0" spc="80" dirty="0">
                <a:solidFill>
                  <a:srgbClr val="000000">
                    <a:alpha val="100000"/>
                  </a:srgbClr>
                </a:solidFill>
                <a:latin typeface="Microsoft YaHei"/>
                <a:ea typeface="Microsoft YaHei"/>
                <a:cs typeface="Microsoft YaHei"/>
              </a:rPr>
              <a:t>《北方印象1》/高广凤/19.5</a:t>
            </a:r>
            <a:r>
              <a:rPr sz="1500" kern="0" spc="0" dirty="0">
                <a:solidFill>
                  <a:srgbClr val="000000">
                    <a:alpha val="100000"/>
                  </a:srgbClr>
                </a:solidFill>
                <a:latin typeface="Microsoft YaHei"/>
                <a:ea typeface="Microsoft YaHei"/>
                <a:cs typeface="Microsoft YaHei"/>
              </a:rPr>
              <a:t>cm</a:t>
            </a:r>
            <a:r>
              <a:rPr sz="1500" kern="0" spc="80" dirty="0">
                <a:solidFill>
                  <a:srgbClr val="000000">
                    <a:alpha val="100000"/>
                  </a:srgbClr>
                </a:solidFill>
                <a:latin typeface="Microsoft YaHei"/>
                <a:ea typeface="Microsoft YaHei"/>
                <a:cs typeface="Microsoft YaHei"/>
              </a:rPr>
              <a:t>*</a:t>
            </a:r>
            <a:r>
              <a:rPr sz="1500" kern="0" spc="70" dirty="0">
                <a:solidFill>
                  <a:srgbClr val="000000">
                    <a:alpha val="100000"/>
                  </a:srgbClr>
                </a:solidFill>
                <a:latin typeface="Microsoft YaHei"/>
                <a:ea typeface="Microsoft YaHei"/>
                <a:cs typeface="Microsoft YaHei"/>
              </a:rPr>
              <a:t>27</a:t>
            </a:r>
            <a:r>
              <a:rPr sz="1500" kern="0" spc="0" dirty="0">
                <a:solidFill>
                  <a:srgbClr val="000000">
                    <a:alpha val="100000"/>
                  </a:srgbClr>
                </a:solidFill>
                <a:latin typeface="Microsoft YaHei"/>
                <a:ea typeface="Microsoft YaHei"/>
                <a:cs typeface="Microsoft YaHei"/>
              </a:rPr>
              <a:t>cm</a:t>
            </a:r>
            <a:endParaRPr lang="Microsoft YaHei" altLang="Microsoft YaHei" sz="1500" dirty="0"/>
          </a:p>
        </p:txBody>
      </p:sp>
      <p:sp>
        <p:nvSpPr>
          <p:cNvPr id="392" name="textbox 392"/>
          <p:cNvSpPr/>
          <p:nvPr/>
        </p:nvSpPr>
        <p:spPr>
          <a:xfrm>
            <a:off x="6890131" y="5882141"/>
            <a:ext cx="3545204"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kern="0" spc="80" dirty="0">
                <a:solidFill>
                  <a:srgbClr val="000000">
                    <a:alpha val="100000"/>
                  </a:srgbClr>
                </a:solidFill>
                <a:latin typeface="Microsoft YaHei"/>
                <a:ea typeface="Microsoft YaHei"/>
                <a:cs typeface="Microsoft YaHei"/>
              </a:rPr>
              <a:t>《北方印象2》/高广凤/19.5</a:t>
            </a:r>
            <a:r>
              <a:rPr sz="1500" kern="0" spc="0" dirty="0">
                <a:solidFill>
                  <a:srgbClr val="000000">
                    <a:alpha val="100000"/>
                  </a:srgbClr>
                </a:solidFill>
                <a:latin typeface="Microsoft YaHei"/>
                <a:ea typeface="Microsoft YaHei"/>
                <a:cs typeface="Microsoft YaHei"/>
              </a:rPr>
              <a:t>cm</a:t>
            </a:r>
            <a:r>
              <a:rPr sz="1500" kern="0" spc="80" dirty="0">
                <a:solidFill>
                  <a:srgbClr val="000000">
                    <a:alpha val="100000"/>
                  </a:srgbClr>
                </a:solidFill>
                <a:latin typeface="Microsoft YaHei"/>
                <a:ea typeface="Microsoft YaHei"/>
                <a:cs typeface="Microsoft YaHei"/>
              </a:rPr>
              <a:t>*</a:t>
            </a:r>
            <a:r>
              <a:rPr sz="1500" kern="0" spc="70" dirty="0">
                <a:solidFill>
                  <a:srgbClr val="000000">
                    <a:alpha val="100000"/>
                  </a:srgbClr>
                </a:solidFill>
                <a:latin typeface="Microsoft YaHei"/>
                <a:ea typeface="Microsoft YaHei"/>
                <a:cs typeface="Microsoft YaHei"/>
              </a:rPr>
              <a:t>27</a:t>
            </a:r>
            <a:r>
              <a:rPr sz="1500" kern="0" spc="0" dirty="0">
                <a:solidFill>
                  <a:srgbClr val="000000">
                    <a:alpha val="100000"/>
                  </a:srgbClr>
                </a:solidFill>
                <a:latin typeface="Microsoft YaHei"/>
                <a:ea typeface="Microsoft YaHei"/>
                <a:cs typeface="Microsoft YaHei"/>
              </a:rPr>
              <a:t>cm</a:t>
            </a:r>
            <a:endParaRPr lang="Microsoft YaHei" altLang="Microsoft YaHei" sz="1500" dirty="0"/>
          </a:p>
        </p:txBody>
      </p:sp>
      <p:sp>
        <p:nvSpPr>
          <p:cNvPr id="394"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396" name="textbox 396"/>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8" name="picture 398"/>
          <p:cNvPicPr>
            <a:picLocks noChangeAspect="1"/>
          </p:cNvPicPr>
          <p:nvPr/>
        </p:nvPicPr>
        <p:blipFill>
          <a:blip r:embed="rId2"/>
          <a:stretch>
            <a:fillRect/>
          </a:stretch>
        </p:blipFill>
        <p:spPr>
          <a:xfrm rot="21600000">
            <a:off x="4526279" y="2735579"/>
            <a:ext cx="2764536" cy="2884932"/>
          </a:xfrm>
          <a:prstGeom prst="rect">
            <a:avLst/>
          </a:prstGeom>
        </p:spPr>
      </p:pic>
      <p:sp>
        <p:nvSpPr>
          <p:cNvPr id="400" name="textbox 400"/>
          <p:cNvSpPr/>
          <p:nvPr/>
        </p:nvSpPr>
        <p:spPr>
          <a:xfrm>
            <a:off x="1495962" y="1761433"/>
            <a:ext cx="9162415" cy="583565"/>
          </a:xfrm>
          <a:prstGeom prst="rect">
            <a:avLst/>
          </a:prstGeom>
        </p:spPr>
        <p:txBody>
          <a:bodyPr vert="horz" wrap="square" lIns="0" tIns="0" rIns="0" bIns="0"/>
          <a:lstStyle/>
          <a:p>
            <a:pPr algn="l" rtl="0" eaLnBrk="0">
              <a:lnSpc>
                <a:spcPct val="83903"/>
              </a:lnSpc>
              <a:tabLst/>
            </a:pPr>
            <a:endParaRPr lang="Arial" altLang="Arial" sz="100" dirty="0"/>
          </a:p>
          <a:p>
            <a:pPr marL="12700" algn="l" rtl="0" eaLnBrk="0">
              <a:lnSpc>
                <a:spcPct val="90000"/>
              </a:lnSpc>
              <a:tabLst/>
            </a:pPr>
            <a:r>
              <a:rPr sz="1500" kern="0" spc="80" dirty="0">
                <a:solidFill>
                  <a:srgbClr val="000000">
                    <a:alpha val="100000"/>
                  </a:srgbClr>
                </a:solidFill>
                <a:latin typeface="Microsoft YaHei"/>
                <a:ea typeface="Microsoft YaHei"/>
                <a:cs typeface="Microsoft YaHei"/>
              </a:rPr>
              <a:t>木刻的画面是刻刀经过雕刻木板完成的，</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刻刀种类多，</a:t>
            </a:r>
            <a:r>
              <a:rPr sz="1500" kern="0" spc="-19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区别于自身不同形状的刀头，</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所以刻画的点</a:t>
            </a:r>
            <a:r>
              <a:rPr sz="1500" kern="0" spc="-1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、线</a:t>
            </a:r>
            <a:endParaRPr lang="Microsoft YaHei" altLang="Microsoft YaHei" sz="1500" dirty="0"/>
          </a:p>
          <a:p>
            <a:pPr marL="44450" algn="l" rtl="0" eaLnBrk="0">
              <a:lnSpc>
                <a:spcPts val="2769"/>
              </a:lnSpc>
              <a:tabLst/>
            </a:pPr>
            <a:r>
              <a:rPr sz="1500" kern="0" spc="50" dirty="0">
                <a:solidFill>
                  <a:srgbClr val="000000">
                    <a:alpha val="100000"/>
                  </a:srgbClr>
                </a:solidFill>
                <a:latin typeface="Microsoft YaHei"/>
                <a:ea typeface="Microsoft YaHei"/>
                <a:cs typeface="Microsoft YaHei"/>
              </a:rPr>
              <a:t>、面的刻痕韵味不同</a:t>
            </a:r>
            <a:r>
              <a:rPr sz="1500" kern="0" spc="-180" dirty="0">
                <a:solidFill>
                  <a:srgbClr val="000000">
                    <a:alpha val="100000"/>
                  </a:srgbClr>
                </a:solidFill>
                <a:latin typeface="Microsoft YaHei"/>
                <a:ea typeface="Microsoft YaHei"/>
                <a:cs typeface="Microsoft YaHei"/>
              </a:rPr>
              <a:t> </a:t>
            </a:r>
            <a:r>
              <a:rPr sz="1500" kern="0" spc="5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402" name="textbox 402"/>
          <p:cNvSpPr/>
          <p:nvPr/>
        </p:nvSpPr>
        <p:spPr>
          <a:xfrm>
            <a:off x="4605528" y="955547"/>
            <a:ext cx="3152139" cy="460375"/>
          </a:xfrm>
          <a:prstGeom prst="rect">
            <a:avLst/>
          </a:prstGeom>
          <a:solidFill>
            <a:srgbClr val="0000FF"/>
          </a:solidFill>
        </p:spPr>
        <p:txBody>
          <a:bodyPr vert="horz" wrap="square" lIns="0" tIns="0" rIns="0" bIns="0"/>
          <a:lstStyle/>
          <a:p>
            <a:pPr algn="l" rtl="0" eaLnBrk="0">
              <a:lnSpc>
                <a:spcPct val="41673"/>
              </a:lnSpc>
              <a:tabLst/>
            </a:pPr>
            <a:endParaRPr lang="Arial" altLang="Arial" sz="100" dirty="0"/>
          </a:p>
          <a:p>
            <a:pPr marL="283209" algn="l" rtl="0" eaLnBrk="0">
              <a:lnSpc>
                <a:spcPts val="3043"/>
              </a:lnSpc>
              <a:tabLst/>
            </a:pPr>
            <a:r>
              <a:rPr sz="2300" b="1" kern="0" spc="-140" dirty="0">
                <a:ln w="8717"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2300" b="1" kern="0" spc="-210" dirty="0">
                <a:solidFill>
                  <a:srgbClr val="FFFFFF">
                    <a:alpha val="100000"/>
                  </a:srgbClr>
                </a:solidFill>
                <a:latin typeface="Microsoft YaHei"/>
                <a:ea typeface="Microsoft YaHei"/>
                <a:cs typeface="Microsoft YaHei"/>
              </a:rPr>
              <a:t> </a:t>
            </a:r>
            <a:r>
              <a:rPr sz="2300" b="1" kern="0" spc="-140" dirty="0">
                <a:ln w="8717" cap="flat" cmpd="sng">
                  <a:solidFill>
                    <a:srgbClr val="FFFFFF">
                      <a:alpha val="100000"/>
                    </a:srgbClr>
                  </a:solidFill>
                  <a:prstDash val="solid"/>
                  <a:bevel/>
                </a:ln>
                <a:solidFill>
                  <a:srgbClr val="FFFFFF">
                    <a:alpha val="100000"/>
                  </a:srgbClr>
                </a:solidFill>
                <a:latin typeface="Microsoft YaHei"/>
                <a:ea typeface="Microsoft YaHei"/>
                <a:cs typeface="Microsoft YaHei"/>
              </a:rPr>
              <a:t>4</a:t>
            </a:r>
            <a:r>
              <a:rPr sz="2300" b="1" kern="0" spc="-160" dirty="0">
                <a:solidFill>
                  <a:srgbClr val="FFFFFF">
                    <a:alpha val="100000"/>
                  </a:srgbClr>
                </a:solidFill>
                <a:latin typeface="Microsoft YaHei"/>
                <a:ea typeface="Microsoft YaHei"/>
                <a:cs typeface="Microsoft YaHei"/>
              </a:rPr>
              <a:t> </a:t>
            </a:r>
            <a:r>
              <a:rPr sz="2300" b="1" kern="0" spc="-140" dirty="0">
                <a:ln w="8717" cap="flat" cmpd="sng">
                  <a:solidFill>
                    <a:srgbClr val="FFFFFF">
                      <a:alpha val="100000"/>
                    </a:srgbClr>
                  </a:solidFill>
                  <a:prstDash val="solid"/>
                  <a:bevel/>
                </a:ln>
                <a:solidFill>
                  <a:srgbClr val="FFFFFF">
                    <a:alpha val="100000"/>
                  </a:srgbClr>
                </a:solidFill>
                <a:latin typeface="Microsoft YaHei"/>
                <a:ea typeface="Microsoft YaHei"/>
                <a:cs typeface="Microsoft YaHei"/>
              </a:rPr>
              <a:t>）木刻的语言特征</a:t>
            </a:r>
            <a:endParaRPr lang="Microsoft YaHei" altLang="Microsoft YaHei" sz="2300" dirty="0"/>
          </a:p>
        </p:txBody>
      </p:sp>
      <p:sp>
        <p:nvSpPr>
          <p:cNvPr id="404" name="textbox 404"/>
          <p:cNvSpPr/>
          <p:nvPr/>
        </p:nvSpPr>
        <p:spPr>
          <a:xfrm>
            <a:off x="2764536" y="5986916"/>
            <a:ext cx="5551804"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kern="0" spc="80" dirty="0">
                <a:solidFill>
                  <a:srgbClr val="000000">
                    <a:alpha val="100000"/>
                  </a:srgbClr>
                </a:solidFill>
                <a:latin typeface="Microsoft YaHei"/>
                <a:ea typeface="Microsoft YaHei"/>
                <a:cs typeface="Microsoft YaHei"/>
              </a:rPr>
              <a:t>《四神兽》/房珍珍/不同刻刀的刀法差异性比对/30</a:t>
            </a:r>
            <a:r>
              <a:rPr sz="1500" kern="0" spc="0" dirty="0">
                <a:solidFill>
                  <a:srgbClr val="000000">
                    <a:alpha val="100000"/>
                  </a:srgbClr>
                </a:solidFill>
                <a:latin typeface="Microsoft YaHei"/>
                <a:ea typeface="Microsoft YaHei"/>
                <a:cs typeface="Microsoft YaHei"/>
              </a:rPr>
              <a:t>cm</a:t>
            </a:r>
            <a:r>
              <a:rPr sz="1500" kern="0" spc="80" dirty="0">
                <a:solidFill>
                  <a:srgbClr val="000000">
                    <a:alpha val="100000"/>
                  </a:srgbClr>
                </a:solidFill>
                <a:latin typeface="Microsoft YaHei"/>
                <a:ea typeface="Microsoft YaHei"/>
                <a:cs typeface="Microsoft YaHei"/>
              </a:rPr>
              <a:t>*30</a:t>
            </a:r>
            <a:r>
              <a:rPr sz="1500" kern="0" spc="0" dirty="0">
                <a:solidFill>
                  <a:srgbClr val="000000">
                    <a:alpha val="100000"/>
                  </a:srgbClr>
                </a:solidFill>
                <a:latin typeface="Microsoft YaHei"/>
                <a:ea typeface="Microsoft YaHei"/>
                <a:cs typeface="Microsoft YaHei"/>
              </a:rPr>
              <a:t>cm</a:t>
            </a:r>
            <a:endParaRPr lang="Microsoft YaHei" altLang="Microsoft YaHei" sz="1500" dirty="0"/>
          </a:p>
        </p:txBody>
      </p:sp>
      <p:grpSp>
        <p:nvGrpSpPr>
          <p:cNvPr id="12" name="group 12"/>
          <p:cNvGrpSpPr/>
          <p:nvPr/>
        </p:nvGrpSpPr>
        <p:grpSpPr>
          <a:xfrm rot="21600000">
            <a:off x="11644884" y="320601"/>
            <a:ext cx="402335" cy="811730"/>
            <a:chOff x="0" y="0"/>
            <a:chExt cx="402335" cy="811730"/>
          </a:xfrm>
        </p:grpSpPr>
        <p:sp>
          <p:nvSpPr>
            <p:cNvPr id="406" name="path"/>
            <p:cNvSpPr/>
            <p:nvPr/>
          </p:nvSpPr>
          <p:spPr>
            <a:xfrm>
              <a:off x="28059" y="0"/>
              <a:ext cx="346572" cy="311858"/>
            </a:xfrm>
            <a:custGeom>
              <a:avLst/>
              <a:gdLst/>
              <a:ahLst/>
              <a:cxnLst/>
              <a:rect l="0" t="0" r="0" b="0"/>
              <a:pathLst>
                <a:path w="545" h="491">
                  <a:moveTo>
                    <a:pt x="272" y="123"/>
                  </a:moveTo>
                  <a:cubicBezTo>
                    <a:pt x="383" y="-163"/>
                    <a:pt x="814" y="122"/>
                    <a:pt x="272" y="491"/>
                  </a:cubicBezTo>
                  <a:cubicBezTo>
                    <a:pt x="-269" y="122"/>
                    <a:pt x="162" y="-163"/>
                    <a:pt x="272" y="123"/>
                  </a:cubicBezTo>
                </a:path>
              </a:pathLst>
            </a:custGeom>
            <a:solidFill>
              <a:srgbClr val="FF0000">
                <a:alpha val="100000"/>
              </a:srgbClr>
            </a:solidFill>
            <a:ln cap="flat">
              <a:noFill/>
              <a:prstDash val="solid"/>
              <a:miter lim="0"/>
            </a:ln>
          </p:spPr>
          <p:txBody>
            <a:bodyPr rtlCol="0"/>
            <a:lstStyle/>
            <a:p>
              <a:pPr algn="ctr"/>
              <a:endParaRPr lang="zh-CN" altLang="en-US"/>
            </a:p>
          </p:txBody>
        </p:sp>
        <p:sp>
          <p:nvSpPr>
            <p:cNvPr id="408" name="path"/>
            <p:cNvSpPr/>
            <p:nvPr/>
          </p:nvSpPr>
          <p:spPr>
            <a:xfrm>
              <a:off x="0" y="410918"/>
              <a:ext cx="402335" cy="400811"/>
            </a:xfrm>
            <a:custGeom>
              <a:avLst/>
              <a:gdLst/>
              <a:ahLst/>
              <a:cxnLst/>
              <a:rect l="0" t="0" r="0" b="0"/>
              <a:pathLst>
                <a:path w="633" h="631">
                  <a:moveTo>
                    <a:pt x="0" y="314"/>
                  </a:moveTo>
                  <a:lnTo>
                    <a:pt x="316" y="0"/>
                  </a:lnTo>
                  <a:lnTo>
                    <a:pt x="633" y="314"/>
                  </a:lnTo>
                  <a:lnTo>
                    <a:pt x="316" y="631"/>
                  </a:lnTo>
                  <a:lnTo>
                    <a:pt x="0" y="314"/>
                  </a:lnTo>
                </a:path>
              </a:pathLst>
            </a:custGeom>
            <a:solidFill>
              <a:srgbClr val="00B050">
                <a:alpha val="100000"/>
              </a:srgbClr>
            </a:solidFill>
            <a:ln cap="flat">
              <a:noFill/>
              <a:prstDash val="solid"/>
              <a:miter lim="0"/>
            </a:ln>
          </p:spPr>
          <p:txBody>
            <a:bodyPr rtlCol="0"/>
            <a:lstStyle/>
            <a:p>
              <a:pPr algn="ctr"/>
              <a:endParaRPr lang="zh-CN" altLang="en-US"/>
            </a:p>
          </p:txBody>
        </p:sp>
      </p:grpSp>
      <p:sp>
        <p:nvSpPr>
          <p:cNvPr id="410"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412" name="textbox 412"/>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 name="textbox 414"/>
          <p:cNvSpPr/>
          <p:nvPr/>
        </p:nvSpPr>
        <p:spPr>
          <a:xfrm>
            <a:off x="1495354" y="1892796"/>
            <a:ext cx="9163050" cy="4243704"/>
          </a:xfrm>
          <a:prstGeom prst="rect">
            <a:avLst/>
          </a:prstGeom>
        </p:spPr>
        <p:txBody>
          <a:bodyPr vert="horz" wrap="square" lIns="0" tIns="0" rIns="0" bIns="0"/>
          <a:lstStyle/>
          <a:p>
            <a:pPr algn="l" rtl="0" eaLnBrk="0">
              <a:lnSpc>
                <a:spcPct val="83620"/>
              </a:lnSpc>
              <a:tabLst/>
            </a:pPr>
            <a:endParaRPr lang="Arial" altLang="Arial" sz="100" dirty="0"/>
          </a:p>
          <a:p>
            <a:pPr marL="14604" algn="l" rtl="0" eaLnBrk="0">
              <a:lnSpc>
                <a:spcPct val="88000"/>
              </a:lnSpc>
              <a:tabLst/>
            </a:pPr>
            <a:r>
              <a:rPr sz="1500" kern="0" spc="70" dirty="0">
                <a:solidFill>
                  <a:srgbClr val="000000">
                    <a:alpha val="100000"/>
                  </a:srgbClr>
                </a:solidFill>
                <a:latin typeface="Microsoft YaHei"/>
                <a:ea typeface="Microsoft YaHei"/>
                <a:cs typeface="Microsoft YaHei"/>
              </a:rPr>
              <a:t>①绘稿</a:t>
            </a:r>
            <a:endParaRPr lang="Microsoft YaHei" altLang="Microsoft YaHei" sz="1500" dirty="0"/>
          </a:p>
          <a:p>
            <a:pPr marL="13334" algn="l" rtl="0" eaLnBrk="0">
              <a:lnSpc>
                <a:spcPct val="90000"/>
              </a:lnSpc>
              <a:spcBef>
                <a:spcPts val="1282"/>
              </a:spcBef>
              <a:tabLst/>
            </a:pPr>
            <a:r>
              <a:rPr sz="1500" kern="0" spc="90" dirty="0">
                <a:solidFill>
                  <a:srgbClr val="000000">
                    <a:alpha val="100000"/>
                  </a:srgbClr>
                </a:solidFill>
                <a:latin typeface="Microsoft YaHei"/>
                <a:ea typeface="Microsoft YaHei"/>
                <a:cs typeface="Microsoft YaHei"/>
              </a:rPr>
              <a:t>套色木刻的画稿要在黑白木刻的基础上加上色彩的设计，</a:t>
            </a:r>
            <a:r>
              <a:rPr sz="1500" kern="0" spc="-20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由于油墨颜色种类</a:t>
            </a:r>
            <a:r>
              <a:rPr sz="1500" kern="0" spc="80" dirty="0">
                <a:solidFill>
                  <a:srgbClr val="000000">
                    <a:alpha val="100000"/>
                  </a:srgbClr>
                </a:solidFill>
                <a:latin typeface="Microsoft YaHei"/>
                <a:ea typeface="Microsoft YaHei"/>
                <a:cs typeface="Microsoft YaHei"/>
              </a:rPr>
              <a:t>有限，</a:t>
            </a:r>
            <a:r>
              <a:rPr sz="1500" kern="0" spc="-21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因此套色木刻的色彩</a:t>
            </a:r>
            <a:endParaRPr lang="Microsoft YaHei" altLang="Microsoft YaHei" sz="1500" dirty="0"/>
          </a:p>
          <a:p>
            <a:pPr marL="12700" indent="3175" algn="l" rtl="0" eaLnBrk="0">
              <a:lnSpc>
                <a:spcPct val="162000"/>
              </a:lnSpc>
              <a:spcBef>
                <a:spcPts val="41"/>
              </a:spcBef>
              <a:tabLst/>
            </a:pPr>
            <a:r>
              <a:rPr sz="1500" kern="0" spc="80" dirty="0">
                <a:solidFill>
                  <a:srgbClr val="000000">
                    <a:alpha val="100000"/>
                  </a:srgbClr>
                </a:solidFill>
                <a:latin typeface="Microsoft YaHei"/>
                <a:ea typeface="Microsoft YaHei"/>
                <a:cs typeface="Microsoft YaHei"/>
              </a:rPr>
              <a:t>关系在限色的前提下对作品的色彩构成进行构思，</a:t>
            </a:r>
            <a:r>
              <a:rPr sz="1500" kern="0" spc="-3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经过综合思维配置出颜色组合</a:t>
            </a:r>
            <a:r>
              <a:rPr sz="1500" kern="0" spc="-16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。纯度</a:t>
            </a:r>
            <a:r>
              <a:rPr sz="1500" kern="0" spc="-13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、明度</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、色相的</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把握会存在一定的难度，</a:t>
            </a:r>
            <a:r>
              <a:rPr sz="1500" kern="0" spc="-31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颜色会因为在印刷套叠的过程中产生变色，</a:t>
            </a:r>
            <a:r>
              <a:rPr sz="1500" kern="0" spc="-21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因而套色木刻是在变化和不可预知</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中形成作品的整体关系，</a:t>
            </a:r>
            <a:r>
              <a:rPr sz="1500" kern="0" spc="-27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那么显而易见设计画稿时需要准备若干方案作为预案</a:t>
            </a:r>
            <a:r>
              <a:rPr sz="1500" kern="0" spc="-2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40000"/>
              </a:lnSpc>
              <a:tabLst/>
            </a:pPr>
            <a:endParaRPr lang="Arial" altLang="Arial" sz="1000" dirty="0"/>
          </a:p>
          <a:p>
            <a:pPr algn="l" rtl="0" eaLnBrk="0">
              <a:lnSpc>
                <a:spcPct val="141000"/>
              </a:lnSpc>
              <a:tabLst/>
            </a:pPr>
            <a:endParaRPr lang="Arial" altLang="Arial" sz="1000" dirty="0"/>
          </a:p>
          <a:p>
            <a:pPr marL="14604" algn="l" rtl="0" eaLnBrk="0">
              <a:lnSpc>
                <a:spcPct val="88000"/>
              </a:lnSpc>
              <a:spcBef>
                <a:spcPts val="454"/>
              </a:spcBef>
              <a:tabLst/>
            </a:pPr>
            <a:r>
              <a:rPr sz="1500" kern="0" spc="80" dirty="0">
                <a:solidFill>
                  <a:srgbClr val="000000">
                    <a:alpha val="100000"/>
                  </a:srgbClr>
                </a:solidFill>
                <a:latin typeface="Microsoft YaHei"/>
                <a:ea typeface="Microsoft YaHei"/>
                <a:cs typeface="Microsoft YaHei"/>
              </a:rPr>
              <a:t>②分色转稿</a:t>
            </a:r>
            <a:endParaRPr lang="Microsoft YaHei" altLang="Microsoft YaHei" sz="1500" dirty="0"/>
          </a:p>
          <a:p>
            <a:pPr marL="13970" algn="l" rtl="0" eaLnBrk="0">
              <a:lnSpc>
                <a:spcPct val="90000"/>
              </a:lnSpc>
              <a:spcBef>
                <a:spcPts val="1282"/>
              </a:spcBef>
              <a:tabLst/>
            </a:pPr>
            <a:r>
              <a:rPr sz="1500" kern="0" spc="90" dirty="0">
                <a:solidFill>
                  <a:srgbClr val="000000">
                    <a:alpha val="100000"/>
                  </a:srgbClr>
                </a:solidFill>
                <a:latin typeface="Microsoft YaHei"/>
                <a:ea typeface="Microsoft YaHei"/>
                <a:cs typeface="Microsoft YaHei"/>
              </a:rPr>
              <a:t>分色转稿的原理与黑白木刻一致</a:t>
            </a:r>
            <a:r>
              <a:rPr sz="1500" kern="0" spc="-16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。区别在于多版套色木刻在画稿分色完成之后，</a:t>
            </a:r>
            <a:r>
              <a:rPr sz="1500" kern="0" spc="-3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将不同的颜色分</a:t>
            </a:r>
            <a:r>
              <a:rPr sz="1500" kern="0" spc="80" dirty="0">
                <a:solidFill>
                  <a:srgbClr val="000000">
                    <a:alpha val="100000"/>
                  </a:srgbClr>
                </a:solidFill>
                <a:latin typeface="Microsoft YaHei"/>
                <a:ea typeface="Microsoft YaHei"/>
                <a:cs typeface="Microsoft YaHei"/>
              </a:rPr>
              <a:t>别转拓</a:t>
            </a:r>
            <a:endParaRPr lang="Microsoft YaHei" altLang="Microsoft YaHei" sz="1500" dirty="0"/>
          </a:p>
          <a:p>
            <a:pPr marL="13334" algn="l" rtl="0" eaLnBrk="0">
              <a:lnSpc>
                <a:spcPts val="2769"/>
              </a:lnSpc>
              <a:tabLst/>
            </a:pPr>
            <a:r>
              <a:rPr sz="1500" kern="0" spc="80" dirty="0">
                <a:solidFill>
                  <a:srgbClr val="000000">
                    <a:alpha val="100000"/>
                  </a:srgbClr>
                </a:solidFill>
                <a:latin typeface="Microsoft YaHei"/>
                <a:ea typeface="Microsoft YaHei"/>
                <a:cs typeface="Microsoft YaHei"/>
              </a:rPr>
              <a:t>到不同的板子面上</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a:p>
            <a:pPr marL="15875" algn="l" rtl="0" eaLnBrk="0">
              <a:lnSpc>
                <a:spcPct val="90000"/>
              </a:lnSpc>
              <a:spcBef>
                <a:spcPts val="1370"/>
              </a:spcBef>
              <a:tabLst/>
            </a:pPr>
            <a:r>
              <a:rPr sz="1500" kern="0" spc="90" dirty="0">
                <a:solidFill>
                  <a:srgbClr val="000000">
                    <a:alpha val="100000"/>
                  </a:srgbClr>
                </a:solidFill>
                <a:latin typeface="Microsoft YaHei"/>
                <a:ea typeface="Microsoft YaHei"/>
                <a:cs typeface="Microsoft YaHei"/>
              </a:rPr>
              <a:t>a.主版套印法，</a:t>
            </a:r>
            <a:r>
              <a:rPr sz="1500" kern="0" spc="-3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将主体形拓印到一块版面上，</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那么这块版子</a:t>
            </a:r>
            <a:r>
              <a:rPr sz="1500" kern="0" spc="80" dirty="0">
                <a:solidFill>
                  <a:srgbClr val="000000">
                    <a:alpha val="100000"/>
                  </a:srgbClr>
                </a:solidFill>
                <a:latin typeface="Microsoft YaHei"/>
                <a:ea typeface="Microsoft YaHei"/>
                <a:cs typeface="Microsoft YaHei"/>
              </a:rPr>
              <a:t>即充当主版</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。把主版以外的形分别拓到其他</a:t>
            </a:r>
            <a:endParaRPr lang="Microsoft YaHei" altLang="Microsoft YaHei" sz="1500" dirty="0"/>
          </a:p>
          <a:p>
            <a:pPr marL="25400" algn="l" rtl="0" eaLnBrk="0">
              <a:lnSpc>
                <a:spcPts val="2879"/>
              </a:lnSpc>
              <a:tabLst/>
            </a:pPr>
            <a:r>
              <a:rPr sz="1500" kern="0" spc="80" dirty="0">
                <a:solidFill>
                  <a:srgbClr val="000000">
                    <a:alpha val="100000"/>
                  </a:srgbClr>
                </a:solidFill>
                <a:latin typeface="Microsoft YaHei"/>
                <a:ea typeface="Microsoft YaHei"/>
                <a:cs typeface="Microsoft YaHei"/>
              </a:rPr>
              <a:t>的辅助版子，</a:t>
            </a:r>
            <a:r>
              <a:rPr sz="1500" kern="0" spc="-3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做出标记来对应主版的位置</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00000"/>
              </a:lnSpc>
              <a:tabLst/>
            </a:pPr>
            <a:endParaRPr lang="Arial" altLang="Arial" sz="800" dirty="0"/>
          </a:p>
          <a:p>
            <a:pPr marL="19684" algn="l" rtl="0" eaLnBrk="0">
              <a:lnSpc>
                <a:spcPts val="2022"/>
              </a:lnSpc>
              <a:spcBef>
                <a:spcPts val="6"/>
              </a:spcBef>
              <a:tabLst/>
            </a:pPr>
            <a:r>
              <a:rPr sz="1500" kern="0" spc="90" dirty="0">
                <a:solidFill>
                  <a:srgbClr val="000000">
                    <a:alpha val="100000"/>
                  </a:srgbClr>
                </a:solidFill>
                <a:latin typeface="Microsoft YaHei"/>
                <a:ea typeface="Microsoft YaHei"/>
                <a:cs typeface="Microsoft YaHei"/>
              </a:rPr>
              <a:t>b.色版套印法，</a:t>
            </a:r>
            <a:r>
              <a:rPr sz="1500" kern="0" spc="-29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准备与画</a:t>
            </a:r>
            <a:r>
              <a:rPr sz="1500" kern="0" spc="80" dirty="0">
                <a:solidFill>
                  <a:srgbClr val="000000">
                    <a:alpha val="100000"/>
                  </a:srgbClr>
                </a:solidFill>
                <a:latin typeface="Microsoft YaHei"/>
                <a:ea typeface="Microsoft YaHei"/>
                <a:cs typeface="Microsoft YaHei"/>
              </a:rPr>
              <a:t>稿分色数量一致的版子，</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分别把画稿拓到这些版子上，</a:t>
            </a:r>
            <a:r>
              <a:rPr sz="1500" kern="0" spc="-3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做好标记即可</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416" name="textbox 416"/>
          <p:cNvSpPr/>
          <p:nvPr/>
        </p:nvSpPr>
        <p:spPr>
          <a:xfrm>
            <a:off x="3982211" y="1182623"/>
            <a:ext cx="4630420" cy="460375"/>
          </a:xfrm>
          <a:prstGeom prst="rect">
            <a:avLst/>
          </a:prstGeom>
          <a:solidFill>
            <a:srgbClr val="0000FF"/>
          </a:solidFill>
        </p:spPr>
        <p:txBody>
          <a:bodyPr vert="horz" wrap="square" lIns="0" tIns="0" rIns="0" bIns="0"/>
          <a:lstStyle/>
          <a:p>
            <a:pPr algn="l" rtl="0" eaLnBrk="0">
              <a:lnSpc>
                <a:spcPct val="43339"/>
              </a:lnSpc>
              <a:tabLst/>
            </a:pPr>
            <a:endParaRPr lang="Arial" altLang="Arial" sz="100" dirty="0"/>
          </a:p>
          <a:p>
            <a:pPr marL="410844" algn="l" rtl="0" eaLnBrk="0">
              <a:lnSpc>
                <a:spcPts val="3043"/>
              </a:lnSpc>
              <a:tabLst/>
            </a:pPr>
            <a:r>
              <a:rPr sz="2300" b="1" kern="0" spc="-80" dirty="0">
                <a:ln w="8717" cap="flat" cmpd="sng">
                  <a:solidFill>
                    <a:srgbClr val="FFFFFF">
                      <a:alpha val="100000"/>
                    </a:srgbClr>
                  </a:solidFill>
                  <a:prstDash val="solid"/>
                  <a:bevel/>
                </a:ln>
                <a:solidFill>
                  <a:srgbClr val="FFFFFF">
                    <a:alpha val="100000"/>
                  </a:srgbClr>
                </a:solidFill>
                <a:latin typeface="Microsoft YaHei"/>
                <a:ea typeface="Microsoft YaHei"/>
                <a:cs typeface="Microsoft YaHei"/>
              </a:rPr>
              <a:t>（</a:t>
            </a:r>
            <a:r>
              <a:rPr sz="2300" b="1" kern="0" spc="-80" dirty="0">
                <a:solidFill>
                  <a:srgbClr val="FFFFFF">
                    <a:alpha val="100000"/>
                  </a:srgbClr>
                </a:solidFill>
                <a:latin typeface="Microsoft YaHei"/>
                <a:ea typeface="Microsoft YaHei"/>
                <a:cs typeface="Microsoft YaHei"/>
              </a:rPr>
              <a:t> </a:t>
            </a:r>
            <a:r>
              <a:rPr sz="2300" b="1" kern="0" spc="-80" dirty="0">
                <a:ln w="8717" cap="flat" cmpd="sng">
                  <a:solidFill>
                    <a:srgbClr val="FFFFFF">
                      <a:alpha val="100000"/>
                    </a:srgbClr>
                  </a:solidFill>
                  <a:prstDash val="solid"/>
                  <a:bevel/>
                </a:ln>
                <a:solidFill>
                  <a:srgbClr val="FFFFFF">
                    <a:alpha val="100000"/>
                  </a:srgbClr>
                </a:solidFill>
                <a:latin typeface="Microsoft YaHei"/>
                <a:ea typeface="Microsoft YaHei"/>
                <a:cs typeface="Microsoft YaHei"/>
              </a:rPr>
              <a:t>1</a:t>
            </a:r>
            <a:r>
              <a:rPr sz="2300" b="1" kern="0" spc="-150" dirty="0">
                <a:solidFill>
                  <a:srgbClr val="FFFFFF">
                    <a:alpha val="100000"/>
                  </a:srgbClr>
                </a:solidFill>
                <a:latin typeface="Microsoft YaHei"/>
                <a:ea typeface="Microsoft YaHei"/>
                <a:cs typeface="Microsoft YaHei"/>
              </a:rPr>
              <a:t> </a:t>
            </a:r>
            <a:r>
              <a:rPr sz="2300" b="1" kern="0" spc="-80" dirty="0">
                <a:ln w="8717" cap="flat" cmpd="sng">
                  <a:solidFill>
                    <a:srgbClr val="FFFFFF">
                      <a:alpha val="100000"/>
                    </a:srgbClr>
                  </a:solidFill>
                  <a:prstDash val="solid"/>
                  <a:bevel/>
                </a:ln>
                <a:solidFill>
                  <a:srgbClr val="FFFFFF">
                    <a:alpha val="100000"/>
                  </a:srgbClr>
                </a:solidFill>
                <a:latin typeface="Microsoft YaHei"/>
                <a:ea typeface="Microsoft YaHei"/>
                <a:cs typeface="Microsoft YaHei"/>
              </a:rPr>
              <a:t>）多版套色木刻的印刷程序</a:t>
            </a:r>
            <a:endParaRPr lang="Microsoft YaHei" altLang="Microsoft YaHei" sz="2300" dirty="0"/>
          </a:p>
        </p:txBody>
      </p:sp>
      <p:sp>
        <p:nvSpPr>
          <p:cNvPr id="418" name="textbox 418"/>
          <p:cNvSpPr/>
          <p:nvPr/>
        </p:nvSpPr>
        <p:spPr>
          <a:xfrm>
            <a:off x="4377117" y="613578"/>
            <a:ext cx="3430904" cy="420369"/>
          </a:xfrm>
          <a:prstGeom prst="rect">
            <a:avLst/>
          </a:prstGeom>
        </p:spPr>
        <p:txBody>
          <a:bodyPr vert="horz" wrap="square" lIns="0" tIns="0" rIns="0" bIns="0"/>
          <a:lstStyle/>
          <a:p>
            <a:pPr algn="l" rtl="0" eaLnBrk="0">
              <a:lnSpc>
                <a:spcPct val="79804"/>
              </a:lnSpc>
              <a:tabLst/>
            </a:pPr>
            <a:endParaRPr lang="Arial" altLang="Arial" sz="100" dirty="0"/>
          </a:p>
          <a:p>
            <a:pPr marL="12700" algn="l" rtl="0" eaLnBrk="0">
              <a:lnSpc>
                <a:spcPct val="96000"/>
              </a:lnSpc>
              <a:tabLst/>
            </a:pPr>
            <a:r>
              <a:rPr sz="2700" b="1" kern="0" spc="6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7，</a:t>
            </a:r>
            <a:r>
              <a:rPr sz="2700" b="1" kern="0" spc="-580" dirty="0">
                <a:solidFill>
                  <a:srgbClr val="0000FF">
                    <a:alpha val="100000"/>
                  </a:srgbClr>
                </a:solidFill>
                <a:latin typeface="Microsoft YaHei"/>
                <a:ea typeface="Microsoft YaHei"/>
                <a:cs typeface="Microsoft YaHei"/>
              </a:rPr>
              <a:t> </a:t>
            </a:r>
            <a:r>
              <a:rPr sz="2700" b="1" kern="0" spc="6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套色油印印制过程</a:t>
            </a:r>
            <a:endParaRPr lang="Microsoft YaHei" altLang="Microsoft YaHei" sz="2700" dirty="0"/>
          </a:p>
        </p:txBody>
      </p:sp>
      <p:sp>
        <p:nvSpPr>
          <p:cNvPr id="420"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422" name="textbox 422"/>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 name="textbox 424"/>
          <p:cNvSpPr/>
          <p:nvPr/>
        </p:nvSpPr>
        <p:spPr>
          <a:xfrm>
            <a:off x="1495989" y="716869"/>
            <a:ext cx="9210675" cy="5302884"/>
          </a:xfrm>
          <a:prstGeom prst="rect">
            <a:avLst/>
          </a:prstGeom>
        </p:spPr>
        <p:txBody>
          <a:bodyPr vert="horz" wrap="square" lIns="0" tIns="0" rIns="0" bIns="0"/>
          <a:lstStyle/>
          <a:p>
            <a:pPr algn="l" rtl="0" eaLnBrk="0">
              <a:lnSpc>
                <a:spcPct val="81341"/>
              </a:lnSpc>
              <a:tabLst/>
            </a:pPr>
            <a:endParaRPr lang="Arial" altLang="Arial" sz="100" dirty="0"/>
          </a:p>
          <a:p>
            <a:pPr marL="14604" algn="l" rtl="0" eaLnBrk="0">
              <a:lnSpc>
                <a:spcPct val="87000"/>
              </a:lnSpc>
              <a:tabLst/>
            </a:pPr>
            <a:r>
              <a:rPr sz="1500" kern="0" spc="80" dirty="0">
                <a:solidFill>
                  <a:srgbClr val="000000">
                    <a:alpha val="100000"/>
                  </a:srgbClr>
                </a:solidFill>
                <a:latin typeface="Microsoft YaHei"/>
                <a:ea typeface="Microsoft YaHei"/>
                <a:cs typeface="Microsoft YaHei"/>
              </a:rPr>
              <a:t>③对版标记</a:t>
            </a:r>
            <a:endParaRPr lang="Microsoft YaHei" altLang="Microsoft YaHei" sz="1500" dirty="0"/>
          </a:p>
          <a:p>
            <a:pPr marL="13334" algn="l" rtl="0" eaLnBrk="0">
              <a:lnSpc>
                <a:spcPct val="90000"/>
              </a:lnSpc>
              <a:spcBef>
                <a:spcPts val="1282"/>
              </a:spcBef>
              <a:tabLst/>
            </a:pPr>
            <a:r>
              <a:rPr sz="1500" kern="0" spc="90" dirty="0">
                <a:solidFill>
                  <a:srgbClr val="000000">
                    <a:alpha val="100000"/>
                  </a:srgbClr>
                </a:solidFill>
                <a:latin typeface="Microsoft YaHei"/>
                <a:ea typeface="Microsoft YaHei"/>
                <a:cs typeface="Microsoft YaHei"/>
              </a:rPr>
              <a:t>套色木刻需要若干次印刷才能完成，</a:t>
            </a:r>
            <a:r>
              <a:rPr sz="1500" kern="0" spc="-2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因此套印的位置是否精确关系</a:t>
            </a:r>
            <a:r>
              <a:rPr sz="1500" kern="0" spc="80" dirty="0">
                <a:solidFill>
                  <a:srgbClr val="000000">
                    <a:alpha val="100000"/>
                  </a:srgbClr>
                </a:solidFill>
                <a:latin typeface="Microsoft YaHei"/>
                <a:ea typeface="Microsoft YaHei"/>
                <a:cs typeface="Microsoft YaHei"/>
              </a:rPr>
              <a:t>到画的品质</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。至关重要的一步就是做</a:t>
            </a:r>
            <a:endParaRPr lang="Microsoft YaHei" altLang="Microsoft YaHei" sz="1500" dirty="0"/>
          </a:p>
          <a:p>
            <a:pPr marL="13334" algn="l" rtl="0" eaLnBrk="0">
              <a:lnSpc>
                <a:spcPts val="2880"/>
              </a:lnSpc>
              <a:tabLst/>
            </a:pPr>
            <a:r>
              <a:rPr sz="1500" kern="0" spc="90" dirty="0">
                <a:solidFill>
                  <a:srgbClr val="000000">
                    <a:alpha val="100000"/>
                  </a:srgbClr>
                </a:solidFill>
                <a:latin typeface="Microsoft YaHei"/>
                <a:ea typeface="Microsoft YaHei"/>
                <a:cs typeface="Microsoft YaHei"/>
              </a:rPr>
              <a:t>好“对版标记</a:t>
            </a:r>
            <a:r>
              <a:rPr sz="1500" kern="0" spc="-1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一般依据不同的印刷环境使用记号笔画</a:t>
            </a:r>
            <a:r>
              <a:rPr sz="1500" kern="0" spc="80" dirty="0">
                <a:solidFill>
                  <a:srgbClr val="000000">
                    <a:alpha val="100000"/>
                  </a:srgbClr>
                </a:solidFill>
                <a:latin typeface="Microsoft YaHei"/>
                <a:ea typeface="Microsoft YaHei"/>
                <a:cs typeface="Microsoft YaHei"/>
              </a:rPr>
              <a:t>标即可，</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也可以依据个人的习惯制作实物标记</a:t>
            </a:r>
            <a:endParaRPr lang="Microsoft YaHei" altLang="Microsoft YaHei" sz="1500" dirty="0"/>
          </a:p>
          <a:p>
            <a:pPr algn="l" rtl="0" eaLnBrk="0">
              <a:lnSpc>
                <a:spcPct val="176000"/>
              </a:lnSpc>
              <a:tabLst/>
            </a:pPr>
            <a:endParaRPr lang="Arial" altLang="Arial" sz="1000" dirty="0"/>
          </a:p>
          <a:p>
            <a:pPr marL="43180" algn="l" rtl="0" eaLnBrk="0">
              <a:lnSpc>
                <a:spcPct val="95000"/>
              </a:lnSpc>
              <a:spcBef>
                <a:spcPts val="151"/>
              </a:spcBef>
              <a:tabLst/>
            </a:pPr>
            <a:r>
              <a:rPr sz="500" kern="0" spc="-10" dirty="0">
                <a:solidFill>
                  <a:srgbClr val="000000">
                    <a:alpha val="100000"/>
                  </a:srgbClr>
                </a:solidFill>
                <a:latin typeface="Microsoft YaHei"/>
                <a:ea typeface="Microsoft YaHei"/>
                <a:cs typeface="Microsoft YaHei"/>
              </a:rPr>
              <a:t>。</a:t>
            </a:r>
            <a:endParaRPr lang="Microsoft YaHei" altLang="Microsoft YaHei" sz="500" dirty="0"/>
          </a:p>
          <a:p>
            <a:pPr marL="15875" algn="l" rtl="0" eaLnBrk="0">
              <a:lnSpc>
                <a:spcPct val="90000"/>
              </a:lnSpc>
              <a:spcBef>
                <a:spcPts val="1307"/>
              </a:spcBef>
              <a:tabLst/>
            </a:pPr>
            <a:r>
              <a:rPr sz="1500" kern="0" spc="80" dirty="0">
                <a:solidFill>
                  <a:srgbClr val="000000">
                    <a:alpha val="100000"/>
                  </a:srgbClr>
                </a:solidFill>
                <a:latin typeface="Microsoft YaHei"/>
                <a:ea typeface="Microsoft YaHei"/>
                <a:cs typeface="Microsoft YaHei"/>
              </a:rPr>
              <a:t>a.有主版的套色印刷，</a:t>
            </a:r>
            <a:r>
              <a:rPr sz="1500" kern="0" spc="-2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需要选择主版上的图像的一边界，</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从边界画出5～</a:t>
            </a:r>
            <a:r>
              <a:rPr sz="1500" kern="0" spc="-2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10厘米的宽度，</a:t>
            </a:r>
            <a:r>
              <a:rPr sz="1500" kern="0" spc="-3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将画出的5 ~</a:t>
            </a:r>
            <a:endParaRPr lang="Microsoft YaHei" altLang="Microsoft YaHei" sz="1500" dirty="0"/>
          </a:p>
          <a:p>
            <a:pPr marL="12700" indent="13970" algn="l" rtl="0" eaLnBrk="0">
              <a:lnSpc>
                <a:spcPct val="162000"/>
              </a:lnSpc>
              <a:spcBef>
                <a:spcPts val="5"/>
              </a:spcBef>
              <a:tabLst/>
            </a:pPr>
            <a:r>
              <a:rPr sz="1500" kern="0" spc="90" dirty="0">
                <a:solidFill>
                  <a:srgbClr val="000000">
                    <a:alpha val="100000"/>
                  </a:srgbClr>
                </a:solidFill>
                <a:latin typeface="Microsoft YaHei"/>
                <a:ea typeface="Microsoft YaHei"/>
                <a:cs typeface="Microsoft YaHei"/>
              </a:rPr>
              <a:t>10厘米位置刻出一条宽槽</a:t>
            </a:r>
            <a:r>
              <a:rPr sz="1500" kern="0" spc="-16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a:t>
            </a:r>
            <a:r>
              <a:rPr sz="1500" kern="0" spc="80" dirty="0">
                <a:solidFill>
                  <a:srgbClr val="000000">
                    <a:alpha val="100000"/>
                  </a:srgbClr>
                </a:solidFill>
                <a:latin typeface="Microsoft YaHei"/>
                <a:ea typeface="Microsoft YaHei"/>
                <a:cs typeface="Microsoft YaHei"/>
              </a:rPr>
              <a:t>印刷时将纸的一段画出标记，</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每一次套印颜色都对齐主版的这条宽槽即可</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b.无主版的套色印刷，</a:t>
            </a:r>
            <a:r>
              <a:rPr sz="1500" kern="0" spc="-21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需要在印纸的画芯一边画出两点和线，</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每次换一个套印色版，</a:t>
            </a:r>
            <a:r>
              <a:rPr sz="1500" kern="0" spc="-3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都随着印纸画芯确  </a:t>
            </a:r>
            <a:r>
              <a:rPr sz="1500" kern="0" spc="90" dirty="0">
                <a:solidFill>
                  <a:srgbClr val="000000">
                    <a:alpha val="100000"/>
                  </a:srgbClr>
                </a:solidFill>
                <a:latin typeface="Microsoft YaHei"/>
                <a:ea typeface="Microsoft YaHei"/>
                <a:cs typeface="Microsoft YaHei"/>
              </a:rPr>
              <a:t>定好的两点和线确定在新的印版上</a:t>
            </a:r>
            <a:r>
              <a:rPr sz="1500" kern="0" spc="-16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。印每一版的套印过程中，</a:t>
            </a:r>
            <a:r>
              <a:rPr sz="1500" kern="0" spc="-3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将印纸画芯标记的点和线与印版标记</a:t>
            </a:r>
            <a:r>
              <a:rPr sz="1500" kern="0" spc="80" dirty="0">
                <a:solidFill>
                  <a:srgbClr val="000000">
                    <a:alpha val="100000"/>
                  </a:srgbClr>
                </a:solidFill>
                <a:latin typeface="Microsoft YaHei"/>
                <a:ea typeface="Microsoft YaHei"/>
                <a:cs typeface="Microsoft YaHei"/>
              </a:rPr>
              <a:t>的点</a:t>
            </a:r>
            <a:r>
              <a:rPr sz="1500" kern="0" spc="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和线重合即可，</a:t>
            </a:r>
            <a:r>
              <a:rPr sz="1500" kern="0" spc="-3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也就是点线对版</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、刻孔对版</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、角标对版的综合</a:t>
            </a:r>
            <a:r>
              <a:rPr sz="1500" kern="0" spc="60" dirty="0">
                <a:solidFill>
                  <a:srgbClr val="000000">
                    <a:alpha val="100000"/>
                  </a:srgbClr>
                </a:solidFill>
                <a:latin typeface="Microsoft YaHei"/>
                <a:ea typeface="Microsoft YaHei"/>
                <a:cs typeface="Microsoft YaHei"/>
              </a:rPr>
              <a:t>应用</a:t>
            </a:r>
            <a:r>
              <a:rPr sz="1500" kern="0" spc="-25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33000"/>
              </a:lnSpc>
              <a:tabLst/>
            </a:pPr>
            <a:endParaRPr lang="Arial" altLang="Arial" sz="1000" dirty="0"/>
          </a:p>
          <a:p>
            <a:pPr algn="l" rtl="0" eaLnBrk="0">
              <a:lnSpc>
                <a:spcPct val="133000"/>
              </a:lnSpc>
              <a:tabLst/>
            </a:pPr>
            <a:endParaRPr lang="Arial" altLang="Arial" sz="1000" dirty="0"/>
          </a:p>
          <a:p>
            <a:pPr marL="14604" algn="l" rtl="0" eaLnBrk="0">
              <a:lnSpc>
                <a:spcPct val="88000"/>
              </a:lnSpc>
              <a:spcBef>
                <a:spcPts val="459"/>
              </a:spcBef>
              <a:tabLst/>
            </a:pPr>
            <a:r>
              <a:rPr sz="1500" kern="0" spc="70" dirty="0">
                <a:solidFill>
                  <a:srgbClr val="000000">
                    <a:alpha val="100000"/>
                  </a:srgbClr>
                </a:solidFill>
                <a:latin typeface="Microsoft YaHei"/>
                <a:ea typeface="Microsoft YaHei"/>
                <a:cs typeface="Microsoft YaHei"/>
              </a:rPr>
              <a:t>④刻制</a:t>
            </a:r>
            <a:endParaRPr lang="Microsoft YaHei" altLang="Microsoft YaHei" sz="1500" dirty="0"/>
          </a:p>
          <a:p>
            <a:pPr marL="13334" algn="l" rtl="0" eaLnBrk="0">
              <a:lnSpc>
                <a:spcPct val="84000"/>
              </a:lnSpc>
              <a:spcBef>
                <a:spcPts val="1280"/>
              </a:spcBef>
              <a:tabLst/>
            </a:pPr>
            <a:r>
              <a:rPr sz="1500" kern="0" spc="90" dirty="0">
                <a:solidFill>
                  <a:srgbClr val="000000">
                    <a:alpha val="100000"/>
                  </a:srgbClr>
                </a:solidFill>
                <a:latin typeface="Microsoft YaHei"/>
                <a:ea typeface="Microsoft YaHei"/>
                <a:cs typeface="Microsoft YaHei"/>
              </a:rPr>
              <a:t>套色木刻与黑白木刻的刻制方法一样</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a:p>
            <a:pPr marL="14604" algn="l" rtl="0" eaLnBrk="0">
              <a:lnSpc>
                <a:spcPts val="2895"/>
              </a:lnSpc>
              <a:tabLst/>
            </a:pPr>
            <a:r>
              <a:rPr sz="1500" kern="0" spc="70" dirty="0">
                <a:solidFill>
                  <a:srgbClr val="000000">
                    <a:alpha val="100000"/>
                  </a:srgbClr>
                </a:solidFill>
                <a:latin typeface="Microsoft YaHei"/>
                <a:ea typeface="Microsoft YaHei"/>
                <a:cs typeface="Microsoft YaHei"/>
              </a:rPr>
              <a:t>⑤印刷</a:t>
            </a:r>
            <a:endParaRPr lang="Microsoft YaHei" altLang="Microsoft YaHei" sz="1500" dirty="0"/>
          </a:p>
          <a:p>
            <a:pPr marL="13334" algn="l" rtl="0" eaLnBrk="0">
              <a:lnSpc>
                <a:spcPct val="90000"/>
              </a:lnSpc>
              <a:spcBef>
                <a:spcPts val="1354"/>
              </a:spcBef>
              <a:tabLst/>
            </a:pPr>
            <a:r>
              <a:rPr sz="1500" kern="0" spc="90" dirty="0">
                <a:solidFill>
                  <a:srgbClr val="000000">
                    <a:alpha val="100000"/>
                  </a:srgbClr>
                </a:solidFill>
                <a:latin typeface="Microsoft YaHei"/>
                <a:ea typeface="Microsoft YaHei"/>
                <a:cs typeface="Microsoft YaHei"/>
              </a:rPr>
              <a:t>套色木刻通常由浅色至深色的套版顺序印刷</a:t>
            </a:r>
            <a:r>
              <a:rPr sz="1500" kern="0" spc="-16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。因为套色印刷要经多次重叠，</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所以每一色印版的</a:t>
            </a:r>
            <a:r>
              <a:rPr sz="1500" kern="0" spc="80" dirty="0">
                <a:solidFill>
                  <a:srgbClr val="000000">
                    <a:alpha val="100000"/>
                  </a:srgbClr>
                </a:solidFill>
                <a:latin typeface="Microsoft YaHei"/>
                <a:ea typeface="Microsoft YaHei"/>
                <a:cs typeface="Microsoft YaHei"/>
              </a:rPr>
              <a:t>油墨尽量</a:t>
            </a:r>
            <a:endParaRPr lang="Microsoft YaHei" altLang="Microsoft YaHei" sz="1500" dirty="0"/>
          </a:p>
          <a:p>
            <a:pPr marL="12700" algn="l" rtl="0" eaLnBrk="0">
              <a:lnSpc>
                <a:spcPts val="2879"/>
              </a:lnSpc>
              <a:tabLst/>
            </a:pPr>
            <a:r>
              <a:rPr sz="1500" kern="0" spc="90" dirty="0">
                <a:solidFill>
                  <a:srgbClr val="000000">
                    <a:alpha val="100000"/>
                  </a:srgbClr>
                </a:solidFill>
                <a:latin typeface="Microsoft YaHei"/>
                <a:ea typeface="Microsoft YaHei"/>
                <a:cs typeface="Microsoft YaHei"/>
              </a:rPr>
              <a:t>把控好，</a:t>
            </a:r>
            <a:r>
              <a:rPr sz="1500" kern="0" spc="-2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同时要将根据</a:t>
            </a:r>
            <a:r>
              <a:rPr sz="1500" kern="0" spc="80" dirty="0">
                <a:solidFill>
                  <a:srgbClr val="000000">
                    <a:alpha val="100000"/>
                  </a:srgbClr>
                </a:solidFill>
                <a:latin typeface="Microsoft YaHei"/>
                <a:ea typeface="Microsoft YaHei"/>
                <a:cs typeface="Microsoft YaHei"/>
              </a:rPr>
              <a:t>画面控制油墨的透明度和覆盖率</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426"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428" name="textbox 428"/>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 name="textbox 430"/>
          <p:cNvSpPr/>
          <p:nvPr/>
        </p:nvSpPr>
        <p:spPr>
          <a:xfrm>
            <a:off x="1484033" y="1752101"/>
            <a:ext cx="9173844" cy="3506470"/>
          </a:xfrm>
          <a:prstGeom prst="rect">
            <a:avLst/>
          </a:prstGeom>
        </p:spPr>
        <p:txBody>
          <a:bodyPr vert="horz" wrap="square" lIns="0" tIns="0" rIns="0" bIns="0"/>
          <a:lstStyle/>
          <a:p>
            <a:pPr algn="l" rtl="0" eaLnBrk="0">
              <a:lnSpc>
                <a:spcPct val="83341"/>
              </a:lnSpc>
              <a:tabLst/>
            </a:pPr>
            <a:endParaRPr lang="Arial" altLang="Arial" sz="100" dirty="0"/>
          </a:p>
          <a:p>
            <a:pPr marL="26034" algn="l" rtl="0" eaLnBrk="0">
              <a:lnSpc>
                <a:spcPts val="2022"/>
              </a:lnSpc>
              <a:tabLst/>
            </a:pPr>
            <a:r>
              <a:rPr sz="1500" kern="0" spc="100" dirty="0">
                <a:solidFill>
                  <a:srgbClr val="000000">
                    <a:alpha val="100000"/>
                  </a:srgbClr>
                </a:solidFill>
                <a:latin typeface="Microsoft YaHei"/>
                <a:ea typeface="Microsoft YaHei"/>
                <a:cs typeface="Microsoft YaHei"/>
              </a:rPr>
              <a:t>①绝版木刻原理绝版</a:t>
            </a:r>
            <a:r>
              <a:rPr sz="1500" kern="0" spc="90" dirty="0">
                <a:solidFill>
                  <a:srgbClr val="000000">
                    <a:alpha val="100000"/>
                  </a:srgbClr>
                </a:solidFill>
                <a:latin typeface="Microsoft YaHei"/>
                <a:ea typeface="Microsoft YaHei"/>
                <a:cs typeface="Microsoft YaHei"/>
              </a:rPr>
              <a:t>木刻只需要一块木板（即一块印版）</a:t>
            </a:r>
            <a:r>
              <a:rPr sz="1500" kern="0" spc="-30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就可以将多色版画制作完成，</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采用一块印版边</a:t>
            </a:r>
            <a:endParaRPr lang="Microsoft YaHei" altLang="Microsoft YaHei" sz="1500" dirty="0"/>
          </a:p>
          <a:p>
            <a:pPr marL="24765" algn="l" rtl="0" eaLnBrk="0">
              <a:lnSpc>
                <a:spcPct val="159000"/>
              </a:lnSpc>
              <a:spcBef>
                <a:spcPts val="9"/>
              </a:spcBef>
              <a:tabLst/>
            </a:pPr>
            <a:r>
              <a:rPr sz="1500" kern="0" spc="90" dirty="0">
                <a:solidFill>
                  <a:srgbClr val="000000">
                    <a:alpha val="100000"/>
                  </a:srgbClr>
                </a:solidFill>
                <a:latin typeface="Microsoft YaHei"/>
                <a:ea typeface="Microsoft YaHei"/>
                <a:cs typeface="Microsoft YaHei"/>
              </a:rPr>
              <a:t>刻边印，</a:t>
            </a:r>
            <a:r>
              <a:rPr sz="1500" kern="0" spc="-28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即每印完一版颜色，</a:t>
            </a:r>
            <a:r>
              <a:rPr sz="1500" kern="0" spc="-3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就把该刻版上已经印完的部分刻掉，</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再</a:t>
            </a:r>
            <a:r>
              <a:rPr sz="1500" kern="0" spc="80" dirty="0">
                <a:solidFill>
                  <a:srgbClr val="000000">
                    <a:alpha val="100000"/>
                  </a:srgbClr>
                </a:solidFill>
                <a:latin typeface="Microsoft YaHei"/>
                <a:ea typeface="Microsoft YaHei"/>
                <a:cs typeface="Microsoft YaHei"/>
              </a:rPr>
              <a:t>次印刷时，</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被刻部分便露出前一版</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的颜色，</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重复上一步把该刻版上已经印完的部分刻掉，</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其余</a:t>
            </a:r>
            <a:r>
              <a:rPr sz="1500" kern="0" spc="80" dirty="0">
                <a:solidFill>
                  <a:srgbClr val="000000">
                    <a:alpha val="100000"/>
                  </a:srgbClr>
                </a:solidFill>
                <a:latin typeface="Microsoft YaHei"/>
                <a:ea typeface="Microsoft YaHei"/>
                <a:cs typeface="Microsoft YaHei"/>
              </a:rPr>
              <a:t>部分则被后印的颜色所覆盖</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。重复此法逐次</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刻印，</a:t>
            </a:r>
            <a:r>
              <a:rPr sz="1500" kern="0" spc="-29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直至画面印刷完整</a:t>
            </a:r>
            <a:r>
              <a:rPr sz="1500" kern="0" spc="-16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。印版到最后一次印刷完成时，</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其表面已经被毁坏无法再次使用，</a:t>
            </a:r>
            <a:r>
              <a:rPr sz="1500" kern="0" spc="-21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因而称其为</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“绝版木刻</a:t>
            </a:r>
            <a:r>
              <a:rPr sz="1500" kern="0" spc="-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”。绝版彩色木刻明显区别于多版套色木刻</a:t>
            </a:r>
            <a:endParaRPr lang="Microsoft YaHei" altLang="Microsoft YaHei" sz="1500" dirty="0"/>
          </a:p>
          <a:p>
            <a:pPr algn="l" rtl="0" eaLnBrk="0">
              <a:lnSpc>
                <a:spcPct val="128000"/>
              </a:lnSpc>
              <a:tabLst/>
            </a:pPr>
            <a:endParaRPr lang="Arial" altLang="Arial" sz="1000" dirty="0"/>
          </a:p>
          <a:p>
            <a:pPr algn="l" rtl="0" eaLnBrk="0">
              <a:lnSpc>
                <a:spcPct val="129000"/>
              </a:lnSpc>
              <a:tabLst/>
            </a:pPr>
            <a:endParaRPr lang="Arial" altLang="Arial" sz="1000" dirty="0"/>
          </a:p>
          <a:p>
            <a:pPr marL="17145" algn="l" rtl="0" eaLnBrk="0">
              <a:lnSpc>
                <a:spcPct val="88000"/>
              </a:lnSpc>
              <a:spcBef>
                <a:spcPts val="451"/>
              </a:spcBef>
              <a:tabLst/>
            </a:pPr>
            <a:r>
              <a:rPr sz="1500" kern="0" spc="70" dirty="0">
                <a:solidFill>
                  <a:srgbClr val="000000">
                    <a:alpha val="100000"/>
                  </a:srgbClr>
                </a:solidFill>
                <a:latin typeface="Microsoft YaHei"/>
                <a:ea typeface="Microsoft YaHei"/>
                <a:cs typeface="Microsoft YaHei"/>
              </a:rPr>
              <a:t>②起稿</a:t>
            </a:r>
            <a:endParaRPr lang="Microsoft YaHei" altLang="Microsoft YaHei" sz="1500" dirty="0"/>
          </a:p>
          <a:p>
            <a:pPr marL="12700" algn="l" rtl="0" eaLnBrk="0">
              <a:lnSpc>
                <a:spcPct val="90000"/>
              </a:lnSpc>
              <a:spcBef>
                <a:spcPts val="1282"/>
              </a:spcBef>
              <a:tabLst/>
            </a:pPr>
            <a:r>
              <a:rPr sz="1500" kern="0" spc="80" dirty="0">
                <a:solidFill>
                  <a:srgbClr val="000000">
                    <a:alpha val="100000"/>
                  </a:srgbClr>
                </a:solidFill>
                <a:latin typeface="Microsoft YaHei"/>
                <a:ea typeface="Microsoft YaHei"/>
                <a:cs typeface="Microsoft YaHei"/>
              </a:rPr>
              <a:t>根据创作作品，</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可以与“上一讲</a:t>
            </a:r>
            <a:r>
              <a:rPr sz="1500" kern="0" spc="-1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”一样在纸本上完成起稿</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。也可以在木板上直接起稿，</a:t>
            </a:r>
            <a:r>
              <a:rPr sz="1500" kern="0" spc="-3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将整件作品画到</a:t>
            </a:r>
            <a:endParaRPr lang="Microsoft YaHei" altLang="Microsoft YaHei" sz="1500" dirty="0"/>
          </a:p>
          <a:p>
            <a:pPr marL="16509" indent="-1270" algn="l" rtl="0" eaLnBrk="0">
              <a:lnSpc>
                <a:spcPct val="164000"/>
              </a:lnSpc>
              <a:spcBef>
                <a:spcPts val="5"/>
              </a:spcBef>
              <a:tabLst/>
            </a:pPr>
            <a:r>
              <a:rPr sz="1500" kern="0" spc="80" dirty="0">
                <a:solidFill>
                  <a:srgbClr val="000000">
                    <a:alpha val="100000"/>
                  </a:srgbClr>
                </a:solidFill>
                <a:latin typeface="Microsoft YaHei"/>
                <a:ea typeface="Microsoft YaHei"/>
                <a:cs typeface="Microsoft YaHei"/>
              </a:rPr>
              <a:t>木板子上，</a:t>
            </a:r>
            <a:r>
              <a:rPr sz="1500" kern="0" spc="-29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设计好分为几色印刷作品，</a:t>
            </a:r>
            <a:r>
              <a:rPr sz="1500" kern="0" spc="-3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确定好色彩数量之后，</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按照由浅至深的顺序</a:t>
            </a:r>
            <a:r>
              <a:rPr sz="1500" kern="0" spc="-1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，依次细化作品，</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每</a:t>
            </a:r>
            <a:r>
              <a:rPr sz="1500" kern="0" spc="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设计完成一个颜色和一次刻版和一次印刷，</a:t>
            </a:r>
            <a:r>
              <a:rPr sz="1500" kern="0" spc="-31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待印作品就更接近于原始画稿</a:t>
            </a:r>
            <a:r>
              <a:rPr sz="1500" kern="0" spc="-2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432" name="textbox 432"/>
          <p:cNvSpPr/>
          <p:nvPr/>
        </p:nvSpPr>
        <p:spPr>
          <a:xfrm>
            <a:off x="3666744" y="1182623"/>
            <a:ext cx="4631690" cy="460375"/>
          </a:xfrm>
          <a:prstGeom prst="rect">
            <a:avLst/>
          </a:prstGeom>
          <a:solidFill>
            <a:srgbClr val="0000FF"/>
          </a:solidFill>
        </p:spPr>
        <p:txBody>
          <a:bodyPr vert="horz" wrap="square" lIns="0" tIns="0" rIns="0" bIns="0"/>
          <a:lstStyle/>
          <a:p>
            <a:pPr algn="l" rtl="0" eaLnBrk="0">
              <a:lnSpc>
                <a:spcPct val="43339"/>
              </a:lnSpc>
              <a:tabLst/>
            </a:pPr>
            <a:endParaRPr lang="Arial" altLang="Arial" sz="100" dirty="0"/>
          </a:p>
          <a:p>
            <a:pPr marL="464819" algn="l" rtl="0" eaLnBrk="0">
              <a:lnSpc>
                <a:spcPts val="3043"/>
              </a:lnSpc>
              <a:tabLst/>
            </a:pPr>
            <a:r>
              <a:rPr sz="2300" kern="0" spc="80" dirty="0">
                <a:ln w="8717" cap="flat" cmpd="sng">
                  <a:solidFill>
                    <a:srgbClr val="FFFFFF">
                      <a:alpha val="100000"/>
                    </a:srgbClr>
                  </a:solidFill>
                  <a:prstDash val="solid"/>
                  <a:bevel/>
                </a:ln>
                <a:solidFill>
                  <a:srgbClr val="FFFFFF">
                    <a:alpha val="100000"/>
                  </a:srgbClr>
                </a:solidFill>
                <a:latin typeface="Microsoft YaHei"/>
                <a:ea typeface="Microsoft YaHei"/>
                <a:cs typeface="Microsoft YaHei"/>
              </a:rPr>
              <a:t>(2)绝版套色木刻的制作程序</a:t>
            </a:r>
            <a:endParaRPr lang="Microsoft YaHei" altLang="Microsoft YaHei" sz="2300" dirty="0"/>
          </a:p>
        </p:txBody>
      </p:sp>
      <p:sp>
        <p:nvSpPr>
          <p:cNvPr id="434"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436" name="textbox 436"/>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 name="textbox 438"/>
          <p:cNvSpPr/>
          <p:nvPr/>
        </p:nvSpPr>
        <p:spPr>
          <a:xfrm>
            <a:off x="1494774" y="3308819"/>
            <a:ext cx="9164319" cy="2044064"/>
          </a:xfrm>
          <a:prstGeom prst="rect">
            <a:avLst/>
          </a:prstGeom>
        </p:spPr>
        <p:txBody>
          <a:bodyPr vert="horz" wrap="square" lIns="0" tIns="0" rIns="0" bIns="0"/>
          <a:lstStyle/>
          <a:p>
            <a:pPr algn="l" rtl="0" eaLnBrk="0">
              <a:lnSpc>
                <a:spcPct val="79632"/>
              </a:lnSpc>
              <a:tabLst/>
            </a:pPr>
            <a:endParaRPr lang="Arial" altLang="Arial" sz="100" dirty="0"/>
          </a:p>
          <a:p>
            <a:pPr marL="15875" algn="l" rtl="0" eaLnBrk="0">
              <a:lnSpc>
                <a:spcPct val="88000"/>
              </a:lnSpc>
              <a:tabLst/>
            </a:pPr>
            <a:r>
              <a:rPr sz="1500" kern="0" spc="70" dirty="0">
                <a:solidFill>
                  <a:srgbClr val="000000">
                    <a:alpha val="100000"/>
                  </a:srgbClr>
                </a:solidFill>
                <a:latin typeface="Microsoft YaHei"/>
                <a:ea typeface="Microsoft YaHei"/>
                <a:cs typeface="Microsoft YaHei"/>
              </a:rPr>
              <a:t>⑤刻印</a:t>
            </a:r>
            <a:endParaRPr lang="Microsoft YaHei" altLang="Microsoft YaHei" sz="1500" dirty="0"/>
          </a:p>
          <a:p>
            <a:pPr marL="12700" algn="l" rtl="0" eaLnBrk="0">
              <a:lnSpc>
                <a:spcPct val="90000"/>
              </a:lnSpc>
              <a:spcBef>
                <a:spcPts val="1282"/>
              </a:spcBef>
              <a:tabLst/>
            </a:pPr>
            <a:r>
              <a:rPr sz="1500" kern="0" spc="90" dirty="0">
                <a:solidFill>
                  <a:srgbClr val="000000">
                    <a:alpha val="100000"/>
                  </a:srgbClr>
                </a:solidFill>
                <a:latin typeface="Microsoft YaHei"/>
                <a:ea typeface="Microsoft YaHei"/>
                <a:cs typeface="Microsoft YaHei"/>
              </a:rPr>
              <a:t>绝版彩色木刻是在一个版面上完成作品，</a:t>
            </a:r>
            <a:r>
              <a:rPr sz="1500" kern="0" spc="-2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因此刻和印是在同一张板子上交叉完成的，</a:t>
            </a:r>
            <a:r>
              <a:rPr sz="1500" kern="0" spc="-27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即刻掉一部分</a:t>
            </a:r>
            <a:r>
              <a:rPr sz="1500" kern="0" spc="80" dirty="0">
                <a:solidFill>
                  <a:srgbClr val="000000">
                    <a:alpha val="100000"/>
                  </a:srgbClr>
                </a:solidFill>
                <a:latin typeface="Microsoft YaHei"/>
                <a:ea typeface="Microsoft YaHei"/>
                <a:cs typeface="Microsoft YaHei"/>
              </a:rPr>
              <a:t>版面</a:t>
            </a:r>
            <a:endParaRPr lang="Microsoft YaHei" altLang="Microsoft YaHei" sz="1500" dirty="0"/>
          </a:p>
          <a:p>
            <a:pPr marL="46990" algn="l" rtl="0" eaLnBrk="0">
              <a:lnSpc>
                <a:spcPts val="2880"/>
              </a:lnSpc>
              <a:tabLst/>
            </a:pPr>
            <a:r>
              <a:rPr sz="1500" kern="0" spc="80" dirty="0">
                <a:solidFill>
                  <a:srgbClr val="000000">
                    <a:alpha val="100000"/>
                  </a:srgbClr>
                </a:solidFill>
                <a:latin typeface="Microsoft YaHei"/>
                <a:ea typeface="Microsoft YaHei"/>
                <a:cs typeface="Microsoft YaHei"/>
              </a:rPr>
              <a:t>,</a:t>
            </a:r>
            <a:r>
              <a:rPr sz="1500" kern="0" spc="17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印刷显露出一部分设计好的画面，</a:t>
            </a:r>
            <a:r>
              <a:rPr sz="1500" kern="0" spc="-3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这样</a:t>
            </a:r>
            <a:r>
              <a:rPr sz="1500" kern="0" spc="70" dirty="0">
                <a:solidFill>
                  <a:srgbClr val="000000">
                    <a:alpha val="100000"/>
                  </a:srgbClr>
                </a:solidFill>
                <a:latin typeface="Microsoft YaHei"/>
                <a:ea typeface="Microsoft YaHei"/>
                <a:cs typeface="Microsoft YaHei"/>
              </a:rPr>
              <a:t>逐次刻与印往复完成作品</a:t>
            </a:r>
            <a:r>
              <a:rPr sz="1500" kern="0" spc="-1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。方法有以下三种</a:t>
            </a:r>
            <a:r>
              <a:rPr sz="1500" kern="0" spc="-25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a:t>
            </a:r>
            <a:endParaRPr lang="Microsoft YaHei" altLang="Microsoft YaHei" sz="1500" dirty="0"/>
          </a:p>
          <a:p>
            <a:pPr marL="17145" algn="l" rtl="0" eaLnBrk="0">
              <a:lnSpc>
                <a:spcPct val="97000"/>
              </a:lnSpc>
              <a:spcBef>
                <a:spcPts val="1285"/>
              </a:spcBef>
              <a:tabLst/>
            </a:pPr>
            <a:r>
              <a:rPr sz="1500" kern="0" spc="30" dirty="0">
                <a:solidFill>
                  <a:srgbClr val="000000">
                    <a:alpha val="100000"/>
                  </a:srgbClr>
                </a:solidFill>
                <a:latin typeface="Microsoft YaHei"/>
                <a:ea typeface="Microsoft YaHei"/>
                <a:cs typeface="Microsoft YaHei"/>
              </a:rPr>
              <a:t>a.</a:t>
            </a:r>
            <a:r>
              <a:rPr sz="1500" kern="0" spc="-190" dirty="0">
                <a:solidFill>
                  <a:srgbClr val="000000">
                    <a:alpha val="100000"/>
                  </a:srgbClr>
                </a:solidFill>
                <a:latin typeface="Microsoft YaHei"/>
                <a:ea typeface="Microsoft YaHei"/>
                <a:cs typeface="Microsoft YaHei"/>
              </a:rPr>
              <a:t> </a:t>
            </a:r>
            <a:r>
              <a:rPr sz="1500" kern="0" spc="30" dirty="0">
                <a:solidFill>
                  <a:srgbClr val="000000">
                    <a:alpha val="100000"/>
                  </a:srgbClr>
                </a:solidFill>
                <a:latin typeface="Microsoft YaHei"/>
                <a:ea typeface="Microsoft YaHei"/>
                <a:cs typeface="Microsoft YaHei"/>
              </a:rPr>
              <a:t>由浅至深；</a:t>
            </a:r>
            <a:endParaRPr lang="Microsoft YaHei" altLang="Microsoft YaHei" sz="1500" dirty="0"/>
          </a:p>
          <a:p>
            <a:pPr marL="20954" algn="l" rtl="0" eaLnBrk="0">
              <a:lnSpc>
                <a:spcPts val="2022"/>
              </a:lnSpc>
              <a:spcBef>
                <a:spcPts val="815"/>
              </a:spcBef>
              <a:tabLst/>
            </a:pPr>
            <a:r>
              <a:rPr sz="1500" kern="0" spc="30" dirty="0">
                <a:solidFill>
                  <a:srgbClr val="000000">
                    <a:alpha val="100000"/>
                  </a:srgbClr>
                </a:solidFill>
                <a:latin typeface="Microsoft YaHei"/>
                <a:ea typeface="Microsoft YaHei"/>
                <a:cs typeface="Microsoft YaHei"/>
              </a:rPr>
              <a:t>b.</a:t>
            </a:r>
            <a:r>
              <a:rPr sz="1500" kern="0" spc="-240" dirty="0">
                <a:solidFill>
                  <a:srgbClr val="000000">
                    <a:alpha val="100000"/>
                  </a:srgbClr>
                </a:solidFill>
                <a:latin typeface="Microsoft YaHei"/>
                <a:ea typeface="Microsoft YaHei"/>
                <a:cs typeface="Microsoft YaHei"/>
              </a:rPr>
              <a:t> </a:t>
            </a:r>
            <a:r>
              <a:rPr sz="1500" kern="0" spc="30" dirty="0">
                <a:solidFill>
                  <a:srgbClr val="000000">
                    <a:alpha val="100000"/>
                  </a:srgbClr>
                </a:solidFill>
                <a:latin typeface="Microsoft YaHei"/>
                <a:ea typeface="Microsoft YaHei"/>
                <a:cs typeface="Microsoft YaHei"/>
              </a:rPr>
              <a:t>由灰至两极；</a:t>
            </a:r>
            <a:endParaRPr lang="Microsoft YaHei" altLang="Microsoft YaHei" sz="1500" dirty="0"/>
          </a:p>
          <a:p>
            <a:pPr marL="15875" algn="l" rtl="0" eaLnBrk="0">
              <a:lnSpc>
                <a:spcPts val="2661"/>
              </a:lnSpc>
              <a:tabLst/>
            </a:pPr>
            <a:r>
              <a:rPr sz="1500" kern="0" spc="40" dirty="0">
                <a:solidFill>
                  <a:srgbClr val="000000">
                    <a:alpha val="100000"/>
                  </a:srgbClr>
                </a:solidFill>
                <a:latin typeface="Microsoft YaHei"/>
                <a:ea typeface="Microsoft YaHei"/>
                <a:cs typeface="Microsoft YaHei"/>
              </a:rPr>
              <a:t>c.</a:t>
            </a:r>
            <a:r>
              <a:rPr sz="1500" kern="0" spc="-20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由深至浅</a:t>
            </a:r>
            <a:r>
              <a:rPr sz="1500" kern="0" spc="-250" dirty="0">
                <a:solidFill>
                  <a:srgbClr val="000000">
                    <a:alpha val="100000"/>
                  </a:srgbClr>
                </a:solidFill>
                <a:latin typeface="Microsoft YaHei"/>
                <a:ea typeface="Microsoft YaHei"/>
                <a:cs typeface="Microsoft YaHei"/>
              </a:rPr>
              <a:t> </a:t>
            </a:r>
            <a:r>
              <a:rPr sz="1500" kern="0" spc="4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440" name="textbox 440"/>
          <p:cNvSpPr/>
          <p:nvPr/>
        </p:nvSpPr>
        <p:spPr>
          <a:xfrm>
            <a:off x="1498650" y="1128256"/>
            <a:ext cx="2655570" cy="1332864"/>
          </a:xfrm>
          <a:prstGeom prst="rect">
            <a:avLst/>
          </a:prstGeom>
        </p:spPr>
        <p:txBody>
          <a:bodyPr vert="horz" wrap="square" lIns="0" tIns="0" rIns="0" bIns="0"/>
          <a:lstStyle/>
          <a:p>
            <a:pPr algn="l" rtl="0" eaLnBrk="0">
              <a:lnSpc>
                <a:spcPct val="83620"/>
              </a:lnSpc>
              <a:tabLst/>
            </a:pPr>
            <a:endParaRPr lang="Arial" altLang="Arial" sz="100" dirty="0"/>
          </a:p>
          <a:p>
            <a:pPr marL="12700" algn="l" rtl="0" eaLnBrk="0">
              <a:lnSpc>
                <a:spcPct val="88000"/>
              </a:lnSpc>
              <a:tabLst/>
            </a:pPr>
            <a:r>
              <a:rPr sz="1500" kern="0" spc="70" dirty="0">
                <a:solidFill>
                  <a:srgbClr val="000000">
                    <a:alpha val="100000"/>
                  </a:srgbClr>
                </a:solidFill>
                <a:latin typeface="Microsoft YaHei"/>
                <a:ea typeface="Microsoft YaHei"/>
                <a:cs typeface="Microsoft YaHei"/>
              </a:rPr>
              <a:t>③转稿</a:t>
            </a:r>
            <a:endParaRPr lang="Microsoft YaHei" altLang="Microsoft YaHei" sz="1500" dirty="0"/>
          </a:p>
          <a:p>
            <a:pPr algn="r" rtl="0" eaLnBrk="0">
              <a:lnSpc>
                <a:spcPct val="84000"/>
              </a:lnSpc>
              <a:spcBef>
                <a:spcPts val="1280"/>
              </a:spcBef>
              <a:tabLst/>
            </a:pPr>
            <a:r>
              <a:rPr sz="1500" kern="0" spc="20" dirty="0">
                <a:solidFill>
                  <a:srgbClr val="000000">
                    <a:alpha val="100000"/>
                  </a:srgbClr>
                </a:solidFill>
                <a:latin typeface="Microsoft YaHei"/>
                <a:ea typeface="Microsoft YaHei"/>
                <a:cs typeface="Microsoft YaHei"/>
              </a:rPr>
              <a:t>转稿的方法和黑白木</a:t>
            </a:r>
            <a:r>
              <a:rPr sz="1500" kern="0" spc="10" dirty="0">
                <a:solidFill>
                  <a:srgbClr val="000000">
                    <a:alpha val="100000"/>
                  </a:srgbClr>
                </a:solidFill>
                <a:latin typeface="Microsoft YaHei"/>
                <a:ea typeface="Microsoft YaHei"/>
                <a:cs typeface="Microsoft YaHei"/>
              </a:rPr>
              <a:t>刻一致</a:t>
            </a:r>
            <a:r>
              <a:rPr sz="1500" kern="0" spc="-260" dirty="0">
                <a:solidFill>
                  <a:srgbClr val="000000">
                    <a:alpha val="100000"/>
                  </a:srgbClr>
                </a:solidFill>
                <a:latin typeface="Microsoft YaHei"/>
                <a:ea typeface="Microsoft YaHei"/>
                <a:cs typeface="Microsoft YaHei"/>
              </a:rPr>
              <a:t> </a:t>
            </a:r>
            <a:r>
              <a:rPr sz="1500" kern="0" spc="10" dirty="0">
                <a:solidFill>
                  <a:srgbClr val="000000">
                    <a:alpha val="100000"/>
                  </a:srgbClr>
                </a:solidFill>
                <a:latin typeface="Microsoft YaHei"/>
                <a:ea typeface="Microsoft YaHei"/>
                <a:cs typeface="Microsoft YaHei"/>
              </a:rPr>
              <a:t>。</a:t>
            </a:r>
            <a:endParaRPr lang="Microsoft YaHei" altLang="Microsoft YaHei" sz="1500" dirty="0"/>
          </a:p>
          <a:p>
            <a:pPr marL="12700" algn="l" rtl="0" eaLnBrk="0">
              <a:lnSpc>
                <a:spcPts val="2895"/>
              </a:lnSpc>
              <a:tabLst/>
            </a:pPr>
            <a:r>
              <a:rPr sz="1500" kern="0" spc="70" dirty="0">
                <a:solidFill>
                  <a:srgbClr val="000000">
                    <a:alpha val="100000"/>
                  </a:srgbClr>
                </a:solidFill>
                <a:latin typeface="Microsoft YaHei"/>
                <a:ea typeface="Microsoft YaHei"/>
                <a:cs typeface="Microsoft YaHei"/>
              </a:rPr>
              <a:t>④制版</a:t>
            </a:r>
            <a:endParaRPr lang="Microsoft YaHei" altLang="Microsoft YaHei" sz="1500" dirty="0"/>
          </a:p>
          <a:p>
            <a:pPr algn="l" rtl="0" eaLnBrk="0">
              <a:lnSpc>
                <a:spcPct val="102000"/>
              </a:lnSpc>
              <a:tabLst/>
            </a:pPr>
            <a:endParaRPr lang="Arial" altLang="Arial" sz="1100" dirty="0"/>
          </a:p>
          <a:p>
            <a:pPr algn="r" rtl="0" eaLnBrk="0">
              <a:lnSpc>
                <a:spcPct val="93000"/>
              </a:lnSpc>
              <a:spcBef>
                <a:spcPts val="1"/>
              </a:spcBef>
              <a:tabLst/>
            </a:pPr>
            <a:r>
              <a:rPr sz="1500" kern="0" spc="10" dirty="0">
                <a:solidFill>
                  <a:srgbClr val="000000">
                    <a:alpha val="100000"/>
                  </a:srgbClr>
                </a:solidFill>
                <a:latin typeface="Microsoft YaHei"/>
                <a:ea typeface="Microsoft YaHei"/>
                <a:cs typeface="Microsoft YaHei"/>
              </a:rPr>
              <a:t>制版的方法和黑白木刻一致</a:t>
            </a:r>
            <a:r>
              <a:rPr sz="1500" kern="0" spc="-180" dirty="0">
                <a:solidFill>
                  <a:srgbClr val="000000">
                    <a:alpha val="100000"/>
                  </a:srgbClr>
                </a:solidFill>
                <a:latin typeface="Microsoft YaHei"/>
                <a:ea typeface="Microsoft YaHei"/>
                <a:cs typeface="Microsoft YaHei"/>
              </a:rPr>
              <a:t> </a:t>
            </a:r>
            <a:r>
              <a:rPr sz="1500" kern="0" spc="1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442"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444" name="textbox 444"/>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 name="textbox 446"/>
          <p:cNvSpPr/>
          <p:nvPr/>
        </p:nvSpPr>
        <p:spPr>
          <a:xfrm>
            <a:off x="1486464" y="737824"/>
            <a:ext cx="9210675" cy="5302884"/>
          </a:xfrm>
          <a:prstGeom prst="rect">
            <a:avLst/>
          </a:prstGeom>
        </p:spPr>
        <p:txBody>
          <a:bodyPr vert="horz" wrap="square" lIns="0" tIns="0" rIns="0" bIns="0"/>
          <a:lstStyle/>
          <a:p>
            <a:pPr algn="l" rtl="0" eaLnBrk="0">
              <a:lnSpc>
                <a:spcPct val="81341"/>
              </a:lnSpc>
              <a:tabLst/>
            </a:pPr>
            <a:endParaRPr lang="Arial" altLang="Arial" sz="100" dirty="0"/>
          </a:p>
          <a:p>
            <a:pPr marL="14604" algn="l" rtl="0" eaLnBrk="0">
              <a:lnSpc>
                <a:spcPct val="87000"/>
              </a:lnSpc>
              <a:tabLst/>
            </a:pPr>
            <a:r>
              <a:rPr sz="1500" kern="0" spc="80" dirty="0">
                <a:solidFill>
                  <a:srgbClr val="000000">
                    <a:alpha val="100000"/>
                  </a:srgbClr>
                </a:solidFill>
                <a:latin typeface="Microsoft YaHei"/>
                <a:ea typeface="Microsoft YaHei"/>
                <a:cs typeface="Microsoft YaHei"/>
              </a:rPr>
              <a:t>③对版标记</a:t>
            </a:r>
            <a:endParaRPr lang="Microsoft YaHei" altLang="Microsoft YaHei" sz="1500" dirty="0"/>
          </a:p>
          <a:p>
            <a:pPr marL="13334" algn="l" rtl="0" eaLnBrk="0">
              <a:lnSpc>
                <a:spcPct val="90000"/>
              </a:lnSpc>
              <a:spcBef>
                <a:spcPts val="1282"/>
              </a:spcBef>
              <a:tabLst/>
            </a:pPr>
            <a:r>
              <a:rPr sz="1500" kern="0" spc="90" dirty="0">
                <a:solidFill>
                  <a:srgbClr val="000000">
                    <a:alpha val="100000"/>
                  </a:srgbClr>
                </a:solidFill>
                <a:latin typeface="Microsoft YaHei"/>
                <a:ea typeface="Microsoft YaHei"/>
                <a:cs typeface="Microsoft YaHei"/>
              </a:rPr>
              <a:t>套色木刻需要若干次印刷才能完成，</a:t>
            </a:r>
            <a:r>
              <a:rPr sz="1500" kern="0" spc="-2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因此套印的位置是否精确关系</a:t>
            </a:r>
            <a:r>
              <a:rPr sz="1500" kern="0" spc="80" dirty="0">
                <a:solidFill>
                  <a:srgbClr val="000000">
                    <a:alpha val="100000"/>
                  </a:srgbClr>
                </a:solidFill>
                <a:latin typeface="Microsoft YaHei"/>
                <a:ea typeface="Microsoft YaHei"/>
                <a:cs typeface="Microsoft YaHei"/>
              </a:rPr>
              <a:t>到画的品质</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。至关重要的一步就是做</a:t>
            </a:r>
            <a:endParaRPr lang="Microsoft YaHei" altLang="Microsoft YaHei" sz="1500" dirty="0"/>
          </a:p>
          <a:p>
            <a:pPr marL="13334" algn="l" rtl="0" eaLnBrk="0">
              <a:lnSpc>
                <a:spcPts val="2880"/>
              </a:lnSpc>
              <a:tabLst/>
            </a:pPr>
            <a:r>
              <a:rPr sz="1500" kern="0" spc="90" dirty="0">
                <a:solidFill>
                  <a:srgbClr val="000000">
                    <a:alpha val="100000"/>
                  </a:srgbClr>
                </a:solidFill>
                <a:latin typeface="Microsoft YaHei"/>
                <a:ea typeface="Microsoft YaHei"/>
                <a:cs typeface="Microsoft YaHei"/>
              </a:rPr>
              <a:t>好“对版标记</a:t>
            </a:r>
            <a:r>
              <a:rPr sz="1500" kern="0" spc="-14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a:t>
            </a:r>
            <a:r>
              <a:rPr sz="1500" kern="0" spc="-3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一般依据不同的印刷环境使用记号笔画</a:t>
            </a:r>
            <a:r>
              <a:rPr sz="1500" kern="0" spc="80" dirty="0">
                <a:solidFill>
                  <a:srgbClr val="000000">
                    <a:alpha val="100000"/>
                  </a:srgbClr>
                </a:solidFill>
                <a:latin typeface="Microsoft YaHei"/>
                <a:ea typeface="Microsoft YaHei"/>
                <a:cs typeface="Microsoft YaHei"/>
              </a:rPr>
              <a:t>标即可，</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也可以依据个人的习惯制作实物标记</a:t>
            </a:r>
            <a:endParaRPr lang="Microsoft YaHei" altLang="Microsoft YaHei" sz="1500" dirty="0"/>
          </a:p>
          <a:p>
            <a:pPr algn="l" rtl="0" eaLnBrk="0">
              <a:lnSpc>
                <a:spcPct val="176000"/>
              </a:lnSpc>
              <a:tabLst/>
            </a:pPr>
            <a:endParaRPr lang="Arial" altLang="Arial" sz="1000" dirty="0"/>
          </a:p>
          <a:p>
            <a:pPr marL="43180" algn="l" rtl="0" eaLnBrk="0">
              <a:lnSpc>
                <a:spcPct val="95000"/>
              </a:lnSpc>
              <a:spcBef>
                <a:spcPts val="151"/>
              </a:spcBef>
              <a:tabLst/>
            </a:pPr>
            <a:r>
              <a:rPr sz="500" kern="0" spc="-10" dirty="0">
                <a:solidFill>
                  <a:srgbClr val="000000">
                    <a:alpha val="100000"/>
                  </a:srgbClr>
                </a:solidFill>
                <a:latin typeface="Microsoft YaHei"/>
                <a:ea typeface="Microsoft YaHei"/>
                <a:cs typeface="Microsoft YaHei"/>
              </a:rPr>
              <a:t>。</a:t>
            </a:r>
            <a:endParaRPr lang="Microsoft YaHei" altLang="Microsoft YaHei" sz="500" dirty="0"/>
          </a:p>
          <a:p>
            <a:pPr marL="15875" algn="l" rtl="0" eaLnBrk="0">
              <a:lnSpc>
                <a:spcPct val="90000"/>
              </a:lnSpc>
              <a:spcBef>
                <a:spcPts val="1307"/>
              </a:spcBef>
              <a:tabLst/>
            </a:pPr>
            <a:r>
              <a:rPr sz="1500" kern="0" spc="80" dirty="0">
                <a:solidFill>
                  <a:srgbClr val="000000">
                    <a:alpha val="100000"/>
                  </a:srgbClr>
                </a:solidFill>
                <a:latin typeface="Microsoft YaHei"/>
                <a:ea typeface="Microsoft YaHei"/>
                <a:cs typeface="Microsoft YaHei"/>
              </a:rPr>
              <a:t>a.有主版的套色印刷，</a:t>
            </a:r>
            <a:r>
              <a:rPr sz="1500" kern="0" spc="-2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需要选择主版上的图像的一边界，</a:t>
            </a:r>
            <a:r>
              <a:rPr sz="1500" kern="0" spc="-34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从边界画出5～</a:t>
            </a:r>
            <a:r>
              <a:rPr sz="1500" kern="0" spc="-23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10厘米的宽度，</a:t>
            </a:r>
            <a:r>
              <a:rPr sz="1500" kern="0" spc="-3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将画出的5 ~</a:t>
            </a:r>
            <a:endParaRPr lang="Microsoft YaHei" altLang="Microsoft YaHei" sz="1500" dirty="0"/>
          </a:p>
          <a:p>
            <a:pPr marL="12700" indent="13970" algn="l" rtl="0" eaLnBrk="0">
              <a:lnSpc>
                <a:spcPct val="162000"/>
              </a:lnSpc>
              <a:spcBef>
                <a:spcPts val="5"/>
              </a:spcBef>
              <a:tabLst/>
            </a:pPr>
            <a:r>
              <a:rPr sz="1500" kern="0" spc="90" dirty="0">
                <a:solidFill>
                  <a:srgbClr val="000000">
                    <a:alpha val="100000"/>
                  </a:srgbClr>
                </a:solidFill>
                <a:latin typeface="Microsoft YaHei"/>
                <a:ea typeface="Microsoft YaHei"/>
                <a:cs typeface="Microsoft YaHei"/>
              </a:rPr>
              <a:t>10厘米位置刻出一条宽槽</a:t>
            </a:r>
            <a:r>
              <a:rPr sz="1500" kern="0" spc="-16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a:t>
            </a:r>
            <a:r>
              <a:rPr sz="1500" kern="0" spc="80" dirty="0">
                <a:solidFill>
                  <a:srgbClr val="000000">
                    <a:alpha val="100000"/>
                  </a:srgbClr>
                </a:solidFill>
                <a:latin typeface="Microsoft YaHei"/>
                <a:ea typeface="Microsoft YaHei"/>
                <a:cs typeface="Microsoft YaHei"/>
              </a:rPr>
              <a:t>印刷时将纸的一段画出标记，</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每一次套印颜色都对齐主版的这条宽槽即可</a:t>
            </a:r>
            <a:r>
              <a:rPr sz="1500" kern="0" spc="-1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r>
              <a:rPr sz="1500" kern="0" spc="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b.无主版的套色印刷，</a:t>
            </a:r>
            <a:r>
              <a:rPr sz="1500" kern="0" spc="-21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需要在印纸的画芯一边画出两点和线，</a:t>
            </a:r>
            <a:r>
              <a:rPr sz="1500" kern="0" spc="-32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每次换一个套印色版，</a:t>
            </a:r>
            <a:r>
              <a:rPr sz="1500" kern="0" spc="-3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都随着印纸画芯确  </a:t>
            </a:r>
            <a:r>
              <a:rPr sz="1500" kern="0" spc="90" dirty="0">
                <a:solidFill>
                  <a:srgbClr val="000000">
                    <a:alpha val="100000"/>
                  </a:srgbClr>
                </a:solidFill>
                <a:latin typeface="Microsoft YaHei"/>
                <a:ea typeface="Microsoft YaHei"/>
                <a:cs typeface="Microsoft YaHei"/>
              </a:rPr>
              <a:t>定好的两点和线确定在新的印版上</a:t>
            </a:r>
            <a:r>
              <a:rPr sz="1500" kern="0" spc="-16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。印每一版的套印过程中，</a:t>
            </a:r>
            <a:r>
              <a:rPr sz="1500" kern="0" spc="-35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将印纸画芯标记的点和线与印版标记</a:t>
            </a:r>
            <a:r>
              <a:rPr sz="1500" kern="0" spc="80" dirty="0">
                <a:solidFill>
                  <a:srgbClr val="000000">
                    <a:alpha val="100000"/>
                  </a:srgbClr>
                </a:solidFill>
                <a:latin typeface="Microsoft YaHei"/>
                <a:ea typeface="Microsoft YaHei"/>
                <a:cs typeface="Microsoft YaHei"/>
              </a:rPr>
              <a:t>的点</a:t>
            </a:r>
            <a:r>
              <a:rPr sz="1500" kern="0" spc="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和线重合即可，</a:t>
            </a:r>
            <a:r>
              <a:rPr sz="1500" kern="0" spc="-32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也就是点线对版</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、刻孔对版</a:t>
            </a:r>
            <a:r>
              <a:rPr sz="1500" kern="0" spc="-140" dirty="0">
                <a:solidFill>
                  <a:srgbClr val="000000">
                    <a:alpha val="100000"/>
                  </a:srgbClr>
                </a:solidFill>
                <a:latin typeface="Microsoft YaHei"/>
                <a:ea typeface="Microsoft YaHei"/>
                <a:cs typeface="Microsoft YaHei"/>
              </a:rPr>
              <a:t> </a:t>
            </a:r>
            <a:r>
              <a:rPr sz="1500" kern="0" spc="70" dirty="0">
                <a:solidFill>
                  <a:srgbClr val="000000">
                    <a:alpha val="100000"/>
                  </a:srgbClr>
                </a:solidFill>
                <a:latin typeface="Microsoft YaHei"/>
                <a:ea typeface="Microsoft YaHei"/>
                <a:cs typeface="Microsoft YaHei"/>
              </a:rPr>
              <a:t>、角标对版的综合</a:t>
            </a:r>
            <a:r>
              <a:rPr sz="1500" kern="0" spc="60" dirty="0">
                <a:solidFill>
                  <a:srgbClr val="000000">
                    <a:alpha val="100000"/>
                  </a:srgbClr>
                </a:solidFill>
                <a:latin typeface="Microsoft YaHei"/>
                <a:ea typeface="Microsoft YaHei"/>
                <a:cs typeface="Microsoft YaHei"/>
              </a:rPr>
              <a:t>应用</a:t>
            </a:r>
            <a:r>
              <a:rPr sz="1500" kern="0" spc="-250" dirty="0">
                <a:solidFill>
                  <a:srgbClr val="000000">
                    <a:alpha val="100000"/>
                  </a:srgbClr>
                </a:solidFill>
                <a:latin typeface="Microsoft YaHei"/>
                <a:ea typeface="Microsoft YaHei"/>
                <a:cs typeface="Microsoft YaHei"/>
              </a:rPr>
              <a:t> </a:t>
            </a:r>
            <a:r>
              <a:rPr sz="1500" kern="0" spc="60" dirty="0">
                <a:solidFill>
                  <a:srgbClr val="000000">
                    <a:alpha val="100000"/>
                  </a:srgbClr>
                </a:solidFill>
                <a:latin typeface="Microsoft YaHei"/>
                <a:ea typeface="Microsoft YaHei"/>
                <a:cs typeface="Microsoft YaHei"/>
              </a:rPr>
              <a:t>。</a:t>
            </a:r>
            <a:endParaRPr lang="Microsoft YaHei" altLang="Microsoft YaHei" sz="1500" dirty="0"/>
          </a:p>
          <a:p>
            <a:pPr algn="l" rtl="0" eaLnBrk="0">
              <a:lnSpc>
                <a:spcPct val="133000"/>
              </a:lnSpc>
              <a:tabLst/>
            </a:pPr>
            <a:endParaRPr lang="Arial" altLang="Arial" sz="1000" dirty="0"/>
          </a:p>
          <a:p>
            <a:pPr algn="l" rtl="0" eaLnBrk="0">
              <a:lnSpc>
                <a:spcPct val="133000"/>
              </a:lnSpc>
              <a:tabLst/>
            </a:pPr>
            <a:endParaRPr lang="Arial" altLang="Arial" sz="1000" dirty="0"/>
          </a:p>
          <a:p>
            <a:pPr marL="14604" algn="l" rtl="0" eaLnBrk="0">
              <a:lnSpc>
                <a:spcPct val="88000"/>
              </a:lnSpc>
              <a:spcBef>
                <a:spcPts val="459"/>
              </a:spcBef>
              <a:tabLst/>
            </a:pPr>
            <a:r>
              <a:rPr sz="1500" kern="0" spc="70" dirty="0">
                <a:solidFill>
                  <a:srgbClr val="000000">
                    <a:alpha val="100000"/>
                  </a:srgbClr>
                </a:solidFill>
                <a:latin typeface="Microsoft YaHei"/>
                <a:ea typeface="Microsoft YaHei"/>
                <a:cs typeface="Microsoft YaHei"/>
              </a:rPr>
              <a:t>④刻制</a:t>
            </a:r>
            <a:endParaRPr lang="Microsoft YaHei" altLang="Microsoft YaHei" sz="1500" dirty="0"/>
          </a:p>
          <a:p>
            <a:pPr marL="13334" algn="l" rtl="0" eaLnBrk="0">
              <a:lnSpc>
                <a:spcPct val="84000"/>
              </a:lnSpc>
              <a:spcBef>
                <a:spcPts val="1280"/>
              </a:spcBef>
              <a:tabLst/>
            </a:pPr>
            <a:r>
              <a:rPr sz="1500" kern="0" spc="90" dirty="0">
                <a:solidFill>
                  <a:srgbClr val="000000">
                    <a:alpha val="100000"/>
                  </a:srgbClr>
                </a:solidFill>
                <a:latin typeface="Microsoft YaHei"/>
                <a:ea typeface="Microsoft YaHei"/>
                <a:cs typeface="Microsoft YaHei"/>
              </a:rPr>
              <a:t>套色木刻与黑白木刻的刻制方法一样</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a:p>
            <a:pPr marL="14604" algn="l" rtl="0" eaLnBrk="0">
              <a:lnSpc>
                <a:spcPts val="2895"/>
              </a:lnSpc>
              <a:tabLst/>
            </a:pPr>
            <a:r>
              <a:rPr sz="1500" kern="0" spc="70" dirty="0">
                <a:solidFill>
                  <a:srgbClr val="000000">
                    <a:alpha val="100000"/>
                  </a:srgbClr>
                </a:solidFill>
                <a:latin typeface="Microsoft YaHei"/>
                <a:ea typeface="Microsoft YaHei"/>
                <a:cs typeface="Microsoft YaHei"/>
              </a:rPr>
              <a:t>⑤印刷</a:t>
            </a:r>
            <a:endParaRPr lang="Microsoft YaHei" altLang="Microsoft YaHei" sz="1500" dirty="0"/>
          </a:p>
          <a:p>
            <a:pPr marL="13334" algn="l" rtl="0" eaLnBrk="0">
              <a:lnSpc>
                <a:spcPct val="90000"/>
              </a:lnSpc>
              <a:spcBef>
                <a:spcPts val="1354"/>
              </a:spcBef>
              <a:tabLst/>
            </a:pPr>
            <a:r>
              <a:rPr sz="1500" kern="0" spc="90" dirty="0">
                <a:solidFill>
                  <a:srgbClr val="000000">
                    <a:alpha val="100000"/>
                  </a:srgbClr>
                </a:solidFill>
                <a:latin typeface="Microsoft YaHei"/>
                <a:ea typeface="Microsoft YaHei"/>
                <a:cs typeface="Microsoft YaHei"/>
              </a:rPr>
              <a:t>套色木刻通常由浅色至深色的套版顺序印刷</a:t>
            </a:r>
            <a:r>
              <a:rPr sz="1500" kern="0" spc="-16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。因为套色印刷要经多次重叠，</a:t>
            </a:r>
            <a:r>
              <a:rPr sz="1500" kern="0" spc="-33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所以每一色印版的</a:t>
            </a:r>
            <a:r>
              <a:rPr sz="1500" kern="0" spc="80" dirty="0">
                <a:solidFill>
                  <a:srgbClr val="000000">
                    <a:alpha val="100000"/>
                  </a:srgbClr>
                </a:solidFill>
                <a:latin typeface="Microsoft YaHei"/>
                <a:ea typeface="Microsoft YaHei"/>
                <a:cs typeface="Microsoft YaHei"/>
              </a:rPr>
              <a:t>油墨尽量</a:t>
            </a:r>
            <a:endParaRPr lang="Microsoft YaHei" altLang="Microsoft YaHei" sz="1500" dirty="0"/>
          </a:p>
          <a:p>
            <a:pPr marL="12700" algn="l" rtl="0" eaLnBrk="0">
              <a:lnSpc>
                <a:spcPts val="2880"/>
              </a:lnSpc>
              <a:tabLst/>
            </a:pPr>
            <a:r>
              <a:rPr sz="1500" kern="0" spc="90" dirty="0">
                <a:solidFill>
                  <a:srgbClr val="000000">
                    <a:alpha val="100000"/>
                  </a:srgbClr>
                </a:solidFill>
                <a:latin typeface="Microsoft YaHei"/>
                <a:ea typeface="Microsoft YaHei"/>
                <a:cs typeface="Microsoft YaHei"/>
              </a:rPr>
              <a:t>把控好，</a:t>
            </a:r>
            <a:r>
              <a:rPr sz="1500" kern="0" spc="-220" dirty="0">
                <a:solidFill>
                  <a:srgbClr val="000000">
                    <a:alpha val="100000"/>
                  </a:srgbClr>
                </a:solidFill>
                <a:latin typeface="Microsoft YaHei"/>
                <a:ea typeface="Microsoft YaHei"/>
                <a:cs typeface="Microsoft YaHei"/>
              </a:rPr>
              <a:t> </a:t>
            </a:r>
            <a:r>
              <a:rPr sz="1500" kern="0" spc="90" dirty="0">
                <a:solidFill>
                  <a:srgbClr val="000000">
                    <a:alpha val="100000"/>
                  </a:srgbClr>
                </a:solidFill>
                <a:latin typeface="Microsoft YaHei"/>
                <a:ea typeface="Microsoft YaHei"/>
                <a:cs typeface="Microsoft YaHei"/>
              </a:rPr>
              <a:t>同时要将根据</a:t>
            </a:r>
            <a:r>
              <a:rPr sz="1500" kern="0" spc="80" dirty="0">
                <a:solidFill>
                  <a:srgbClr val="000000">
                    <a:alpha val="100000"/>
                  </a:srgbClr>
                </a:solidFill>
                <a:latin typeface="Microsoft YaHei"/>
                <a:ea typeface="Microsoft YaHei"/>
                <a:cs typeface="Microsoft YaHei"/>
              </a:rPr>
              <a:t>画面控制油墨的透明度和覆盖率</a:t>
            </a:r>
            <a:r>
              <a:rPr sz="1500" kern="0" spc="-250" dirty="0">
                <a:solidFill>
                  <a:srgbClr val="000000">
                    <a:alpha val="100000"/>
                  </a:srgbClr>
                </a:solidFill>
                <a:latin typeface="Microsoft YaHei"/>
                <a:ea typeface="Microsoft YaHei"/>
                <a:cs typeface="Microsoft YaHei"/>
              </a:rPr>
              <a:t> </a:t>
            </a:r>
            <a:r>
              <a:rPr sz="1500" kern="0" spc="80" dirty="0">
                <a:solidFill>
                  <a:srgbClr val="000000">
                    <a:alpha val="100000"/>
                  </a:srgbClr>
                </a:solidFill>
                <a:latin typeface="Microsoft YaHei"/>
                <a:ea typeface="Microsoft YaHei"/>
                <a:cs typeface="Microsoft YaHei"/>
              </a:rPr>
              <a:t>。</a:t>
            </a:r>
            <a:endParaRPr lang="Microsoft YaHei" altLang="Microsoft YaHei" sz="1500" dirty="0"/>
          </a:p>
        </p:txBody>
      </p:sp>
      <p:sp>
        <p:nvSpPr>
          <p:cNvPr id="448"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450" name="textbox 450"/>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 name="textbox 452"/>
          <p:cNvSpPr/>
          <p:nvPr/>
        </p:nvSpPr>
        <p:spPr>
          <a:xfrm>
            <a:off x="2692400" y="1783207"/>
            <a:ext cx="7247255" cy="3461384"/>
          </a:xfrm>
          <a:prstGeom prst="rect">
            <a:avLst/>
          </a:prstGeom>
        </p:spPr>
        <p:txBody>
          <a:bodyPr vert="horz" wrap="square" lIns="0" tIns="0" rIns="0" bIns="0"/>
          <a:lstStyle/>
          <a:p>
            <a:pPr algn="l" rtl="0" eaLnBrk="0">
              <a:lnSpc>
                <a:spcPct val="83341"/>
              </a:lnSpc>
              <a:tabLst/>
            </a:pPr>
            <a:endParaRPr lang="Arial" altLang="Arial" sz="100" dirty="0"/>
          </a:p>
          <a:p>
            <a:pPr marL="337184" algn="l" rtl="0" eaLnBrk="0">
              <a:lnSpc>
                <a:spcPts val="4505"/>
              </a:lnSpc>
              <a:tabLst/>
            </a:pPr>
            <a:r>
              <a:rPr sz="5900" b="1" kern="0" spc="220" dirty="0">
                <a:solidFill>
                  <a:srgbClr val="000000">
                    <a:alpha val="100000"/>
                  </a:srgbClr>
                </a:solidFill>
                <a:latin typeface="Arial"/>
                <a:ea typeface="Arial"/>
                <a:cs typeface="Arial"/>
              </a:rPr>
              <a:t>FUNDAMENTALS</a:t>
            </a:r>
            <a:endParaRPr lang="Arial" altLang="Arial" sz="5900" dirty="0"/>
          </a:p>
          <a:p>
            <a:pPr marL="12700" algn="l" rtl="0" eaLnBrk="0">
              <a:lnSpc>
                <a:spcPts val="7194"/>
              </a:lnSpc>
              <a:tabLst/>
            </a:pPr>
            <a:r>
              <a:rPr sz="5900" b="1" kern="0" spc="250" dirty="0">
                <a:solidFill>
                  <a:srgbClr val="000000">
                    <a:alpha val="100000"/>
                  </a:srgbClr>
                </a:solidFill>
                <a:latin typeface="Arial"/>
                <a:ea typeface="Arial"/>
                <a:cs typeface="Arial"/>
              </a:rPr>
              <a:t>OF  PRINTMAKI</a:t>
            </a:r>
            <a:r>
              <a:rPr sz="5900" b="1" kern="0" spc="240" dirty="0">
                <a:solidFill>
                  <a:srgbClr val="000000">
                    <a:alpha val="100000"/>
                  </a:srgbClr>
                </a:solidFill>
                <a:latin typeface="Arial"/>
                <a:ea typeface="Arial"/>
                <a:cs typeface="Arial"/>
              </a:rPr>
              <a:t>NG</a:t>
            </a:r>
            <a:endParaRPr lang="Arial" altLang="Arial" sz="5900" dirty="0"/>
          </a:p>
          <a:p>
            <a:pPr algn="l" rtl="0" eaLnBrk="0">
              <a:lnSpc>
                <a:spcPct val="123000"/>
              </a:lnSpc>
              <a:tabLst/>
            </a:pPr>
            <a:endParaRPr lang="Arial" altLang="Arial" sz="1000" dirty="0"/>
          </a:p>
          <a:p>
            <a:pPr algn="l" rtl="0" eaLnBrk="0">
              <a:lnSpc>
                <a:spcPct val="123000"/>
              </a:lnSpc>
              <a:tabLst/>
            </a:pPr>
            <a:endParaRPr lang="Arial" altLang="Arial" sz="1000" dirty="0"/>
          </a:p>
          <a:p>
            <a:pPr marL="815975" algn="l" rtl="0" eaLnBrk="0">
              <a:lnSpc>
                <a:spcPts val="3163"/>
              </a:lnSpc>
              <a:spcBef>
                <a:spcPts val="725"/>
              </a:spcBef>
              <a:tabLst/>
            </a:pPr>
            <a:r>
              <a:rPr sz="2400" kern="0" spc="50" dirty="0">
                <a:ln w="9062" cap="flat" cmpd="sng">
                  <a:solidFill>
                    <a:srgbClr val="0000FF">
                      <a:alpha val="100000"/>
                    </a:srgbClr>
                  </a:solidFill>
                  <a:prstDash val="solid"/>
                  <a:bevel/>
                </a:ln>
                <a:solidFill>
                  <a:srgbClr val="0000FF">
                    <a:alpha val="100000"/>
                  </a:srgbClr>
                </a:solidFill>
                <a:latin typeface="Microsoft YaHei"/>
                <a:ea typeface="Microsoft YaHei"/>
                <a:cs typeface="Microsoft YaHei"/>
              </a:rPr>
              <a:t>Chapter</a:t>
            </a:r>
            <a:r>
              <a:rPr sz="2400" kern="0" spc="270" dirty="0">
                <a:solidFill>
                  <a:srgbClr val="0000FF">
                    <a:alpha val="100000"/>
                  </a:srgbClr>
                </a:solidFill>
                <a:latin typeface="Microsoft YaHei"/>
                <a:ea typeface="Microsoft YaHei"/>
                <a:cs typeface="Microsoft YaHei"/>
              </a:rPr>
              <a:t> </a:t>
            </a:r>
            <a:r>
              <a:rPr sz="2400" kern="0" spc="50" dirty="0">
                <a:ln w="9062" cap="flat" cmpd="sng">
                  <a:solidFill>
                    <a:srgbClr val="0000FF">
                      <a:alpha val="100000"/>
                    </a:srgbClr>
                  </a:solidFill>
                  <a:prstDash val="solid"/>
                  <a:bevel/>
                </a:ln>
                <a:solidFill>
                  <a:srgbClr val="0000FF">
                    <a:alpha val="100000"/>
                  </a:srgbClr>
                </a:solidFill>
                <a:latin typeface="Microsoft YaHei"/>
                <a:ea typeface="Microsoft YaHei"/>
                <a:cs typeface="Microsoft YaHei"/>
              </a:rPr>
              <a:t>2</a:t>
            </a:r>
            <a:r>
              <a:rPr sz="2400" kern="0" spc="50" dirty="0">
                <a:solidFill>
                  <a:srgbClr val="0000FF">
                    <a:alpha val="100000"/>
                  </a:srgbClr>
                </a:solidFill>
                <a:latin typeface="Microsoft YaHei"/>
                <a:ea typeface="Microsoft YaHei"/>
                <a:cs typeface="Microsoft YaHei"/>
              </a:rPr>
              <a:t>   </a:t>
            </a:r>
            <a:r>
              <a:rPr sz="2400" kern="0" spc="50" dirty="0">
                <a:ln w="9062" cap="flat" cmpd="sng">
                  <a:solidFill>
                    <a:srgbClr val="0000FF">
                      <a:alpha val="100000"/>
                    </a:srgbClr>
                  </a:solidFill>
                  <a:prstDash val="solid"/>
                  <a:bevel/>
                </a:ln>
                <a:solidFill>
                  <a:srgbClr val="0000FF">
                    <a:alpha val="100000"/>
                  </a:srgbClr>
                </a:solidFill>
                <a:latin typeface="Microsoft YaHei"/>
                <a:ea typeface="Microsoft YaHei"/>
                <a:cs typeface="Microsoft YaHei"/>
              </a:rPr>
              <a:t>Techniq</a:t>
            </a:r>
            <a:r>
              <a:rPr sz="2400" kern="0" spc="40" dirty="0">
                <a:ln w="9062" cap="flat" cmpd="sng">
                  <a:solidFill>
                    <a:srgbClr val="0000FF">
                      <a:alpha val="100000"/>
                    </a:srgbClr>
                  </a:solidFill>
                  <a:prstDash val="solid"/>
                  <a:bevel/>
                </a:ln>
                <a:solidFill>
                  <a:srgbClr val="0000FF">
                    <a:alpha val="100000"/>
                  </a:srgbClr>
                </a:solidFill>
                <a:latin typeface="Microsoft YaHei"/>
                <a:ea typeface="Microsoft YaHei"/>
                <a:cs typeface="Microsoft YaHei"/>
              </a:rPr>
              <a:t>ues</a:t>
            </a:r>
            <a:r>
              <a:rPr sz="2400" kern="0" spc="230" dirty="0">
                <a:solidFill>
                  <a:srgbClr val="0000FF">
                    <a:alpha val="100000"/>
                  </a:srgbClr>
                </a:solidFill>
                <a:latin typeface="Microsoft YaHei"/>
                <a:ea typeface="Microsoft YaHei"/>
                <a:cs typeface="Microsoft YaHei"/>
              </a:rPr>
              <a:t> </a:t>
            </a:r>
            <a:r>
              <a:rPr sz="2400" kern="0" spc="40" dirty="0">
                <a:ln w="9062" cap="flat" cmpd="sng">
                  <a:solidFill>
                    <a:srgbClr val="0000FF">
                      <a:alpha val="100000"/>
                    </a:srgbClr>
                  </a:solidFill>
                  <a:prstDash val="solid"/>
                  <a:bevel/>
                </a:ln>
                <a:solidFill>
                  <a:srgbClr val="0000FF">
                    <a:alpha val="100000"/>
                  </a:srgbClr>
                </a:solidFill>
                <a:latin typeface="Microsoft YaHei"/>
                <a:ea typeface="Microsoft YaHei"/>
                <a:cs typeface="Microsoft YaHei"/>
              </a:rPr>
              <a:t>and</a:t>
            </a:r>
            <a:r>
              <a:rPr sz="2400" kern="0" spc="230" dirty="0">
                <a:solidFill>
                  <a:srgbClr val="0000FF">
                    <a:alpha val="100000"/>
                  </a:srgbClr>
                </a:solidFill>
                <a:latin typeface="Microsoft YaHei"/>
                <a:ea typeface="Microsoft YaHei"/>
                <a:cs typeface="Microsoft YaHei"/>
              </a:rPr>
              <a:t> </a:t>
            </a:r>
            <a:r>
              <a:rPr sz="2400" kern="0" spc="40" dirty="0">
                <a:ln w="9062" cap="flat" cmpd="sng">
                  <a:solidFill>
                    <a:srgbClr val="0000FF">
                      <a:alpha val="100000"/>
                    </a:srgbClr>
                  </a:solidFill>
                  <a:prstDash val="solid"/>
                  <a:bevel/>
                </a:ln>
                <a:solidFill>
                  <a:srgbClr val="0000FF">
                    <a:alpha val="100000"/>
                  </a:srgbClr>
                </a:solidFill>
                <a:latin typeface="Microsoft YaHei"/>
                <a:ea typeface="Microsoft YaHei"/>
                <a:cs typeface="Microsoft YaHei"/>
              </a:rPr>
              <a:t>creation</a:t>
            </a:r>
            <a:endParaRPr lang="Microsoft YaHei" altLang="Microsoft YaHei" sz="2400" dirty="0"/>
          </a:p>
          <a:p>
            <a:pPr marL="2223770" algn="l" rtl="0" eaLnBrk="0">
              <a:lnSpc>
                <a:spcPts val="3253"/>
              </a:lnSpc>
              <a:tabLst/>
            </a:pPr>
            <a:r>
              <a:rPr sz="2400" kern="0" spc="80" dirty="0">
                <a:ln w="9062" cap="flat" cmpd="sng">
                  <a:solidFill>
                    <a:srgbClr val="0000FF">
                      <a:alpha val="100000"/>
                    </a:srgbClr>
                  </a:solidFill>
                  <a:prstDash val="solid"/>
                  <a:bevel/>
                </a:ln>
                <a:solidFill>
                  <a:srgbClr val="0000FF">
                    <a:alpha val="100000"/>
                  </a:srgbClr>
                </a:solidFill>
                <a:latin typeface="Microsoft YaHei"/>
                <a:ea typeface="Microsoft YaHei"/>
                <a:cs typeface="Microsoft YaHei"/>
              </a:rPr>
              <a:t>第二章</a:t>
            </a:r>
            <a:r>
              <a:rPr sz="2400" kern="0" spc="140" dirty="0">
                <a:solidFill>
                  <a:srgbClr val="0000FF">
                    <a:alpha val="100000"/>
                  </a:srgbClr>
                </a:solidFill>
                <a:latin typeface="Microsoft YaHei"/>
                <a:ea typeface="Microsoft YaHei"/>
                <a:cs typeface="Microsoft YaHei"/>
              </a:rPr>
              <a:t>  </a:t>
            </a:r>
            <a:r>
              <a:rPr sz="2400" kern="0" spc="80" dirty="0">
                <a:ln w="9062" cap="flat" cmpd="sng">
                  <a:solidFill>
                    <a:srgbClr val="0000FF">
                      <a:alpha val="100000"/>
                    </a:srgbClr>
                  </a:solidFill>
                  <a:prstDash val="solid"/>
                  <a:bevel/>
                </a:ln>
                <a:solidFill>
                  <a:srgbClr val="0000FF">
                    <a:alpha val="100000"/>
                  </a:srgbClr>
                </a:solidFill>
                <a:latin typeface="Microsoft YaHei"/>
                <a:ea typeface="Microsoft YaHei"/>
                <a:cs typeface="Microsoft YaHei"/>
              </a:rPr>
              <a:t>技法与创作</a:t>
            </a:r>
            <a:endParaRPr lang="Microsoft YaHei" altLang="Microsoft YaHei" sz="2400" dirty="0"/>
          </a:p>
          <a:p>
            <a:pPr algn="l" rtl="0" eaLnBrk="0">
              <a:lnSpc>
                <a:spcPct val="172000"/>
              </a:lnSpc>
              <a:tabLst/>
            </a:pPr>
            <a:endParaRPr lang="Arial" altLang="Arial" sz="1000" dirty="0"/>
          </a:p>
          <a:p>
            <a:pPr marL="2451100" algn="l" rtl="0" eaLnBrk="0">
              <a:lnSpc>
                <a:spcPct val="88000"/>
              </a:lnSpc>
              <a:spcBef>
                <a:spcPts val="368"/>
              </a:spcBef>
              <a:tabLst/>
            </a:pPr>
            <a:r>
              <a:rPr sz="1200" b="1" kern="0" spc="50" dirty="0">
                <a:solidFill>
                  <a:srgbClr val="B2B2B2">
                    <a:alpha val="100000"/>
                  </a:srgbClr>
                </a:solidFill>
                <a:latin typeface="Arial"/>
                <a:ea typeface="Arial"/>
                <a:cs typeface="Arial"/>
              </a:rPr>
              <a:t>Weifang Institute o</a:t>
            </a:r>
            <a:r>
              <a:rPr sz="1200" b="1" kern="0" spc="40" dirty="0">
                <a:solidFill>
                  <a:srgbClr val="B2B2B2">
                    <a:alpha val="100000"/>
                  </a:srgbClr>
                </a:solidFill>
                <a:latin typeface="Arial"/>
                <a:ea typeface="Arial"/>
                <a:cs typeface="Arial"/>
              </a:rPr>
              <a:t>f Technology.</a:t>
            </a:r>
            <a:endParaRPr lang="Arial" altLang="Arial" sz="1200" dirty="0"/>
          </a:p>
          <a:p>
            <a:pPr marL="2632710" algn="l" rtl="0" eaLnBrk="0">
              <a:lnSpc>
                <a:spcPct val="87000"/>
              </a:lnSpc>
              <a:spcBef>
                <a:spcPts val="307"/>
              </a:spcBef>
              <a:tabLst/>
            </a:pPr>
            <a:r>
              <a:rPr sz="1200" b="1" kern="0" spc="0" dirty="0">
                <a:solidFill>
                  <a:srgbClr val="B2B2B2">
                    <a:alpha val="100000"/>
                  </a:srgbClr>
                </a:solidFill>
                <a:latin typeface="Arial"/>
                <a:ea typeface="Arial"/>
                <a:cs typeface="Arial"/>
              </a:rPr>
              <a:t>Prepared</a:t>
            </a:r>
            <a:r>
              <a:rPr sz="1200" b="1" kern="0" spc="120" dirty="0">
                <a:solidFill>
                  <a:srgbClr val="B2B2B2">
                    <a:alpha val="100000"/>
                  </a:srgbClr>
                </a:solidFill>
                <a:latin typeface="Arial"/>
                <a:ea typeface="Arial"/>
                <a:cs typeface="Arial"/>
              </a:rPr>
              <a:t> </a:t>
            </a:r>
            <a:r>
              <a:rPr sz="1200" b="1" kern="0" spc="0" dirty="0">
                <a:solidFill>
                  <a:srgbClr val="B2B2B2">
                    <a:alpha val="100000"/>
                  </a:srgbClr>
                </a:solidFill>
                <a:latin typeface="Arial"/>
                <a:ea typeface="Arial"/>
                <a:cs typeface="Arial"/>
              </a:rPr>
              <a:t>by</a:t>
            </a:r>
            <a:r>
              <a:rPr sz="1200" b="1" kern="0" spc="120" dirty="0">
                <a:solidFill>
                  <a:srgbClr val="B2B2B2">
                    <a:alpha val="100000"/>
                  </a:srgbClr>
                </a:solidFill>
                <a:latin typeface="Arial"/>
                <a:ea typeface="Arial"/>
                <a:cs typeface="Arial"/>
              </a:rPr>
              <a:t> </a:t>
            </a:r>
            <a:r>
              <a:rPr sz="1200" b="1" kern="0" spc="0" dirty="0">
                <a:solidFill>
                  <a:srgbClr val="B2B2B2">
                    <a:alpha val="100000"/>
                  </a:srgbClr>
                </a:solidFill>
                <a:latin typeface="Arial"/>
                <a:ea typeface="Arial"/>
                <a:cs typeface="Arial"/>
              </a:rPr>
              <a:t>Yang</a:t>
            </a:r>
            <a:r>
              <a:rPr sz="1200" b="1" kern="0" spc="130" dirty="0">
                <a:solidFill>
                  <a:srgbClr val="B2B2B2">
                    <a:alpha val="100000"/>
                  </a:srgbClr>
                </a:solidFill>
                <a:latin typeface="Arial"/>
                <a:ea typeface="Arial"/>
                <a:cs typeface="Arial"/>
              </a:rPr>
              <a:t> </a:t>
            </a:r>
            <a:r>
              <a:rPr sz="1200" b="1" kern="0" spc="0" dirty="0">
                <a:solidFill>
                  <a:srgbClr val="B2B2B2">
                    <a:alpha val="100000"/>
                  </a:srgbClr>
                </a:solidFill>
                <a:latin typeface="Arial"/>
                <a:ea typeface="Arial"/>
                <a:cs typeface="Arial"/>
              </a:rPr>
              <a:t>Kai</a:t>
            </a:r>
            <a:r>
              <a:rPr sz="1200" b="1" kern="0" spc="120" dirty="0">
                <a:solidFill>
                  <a:srgbClr val="B2B2B2">
                    <a:alpha val="100000"/>
                  </a:srgbClr>
                </a:solidFill>
                <a:latin typeface="Arial"/>
                <a:ea typeface="Arial"/>
                <a:cs typeface="Arial"/>
              </a:rPr>
              <a:t>  </a:t>
            </a:r>
            <a:r>
              <a:rPr sz="1200" b="1" kern="0" spc="120" dirty="0">
                <a:solidFill>
                  <a:srgbClr val="FF6600">
                    <a:alpha val="100000"/>
                  </a:srgbClr>
                </a:solidFill>
                <a:latin typeface="Arial"/>
                <a:ea typeface="Arial"/>
                <a:cs typeface="Arial"/>
              </a:rPr>
              <a:t>2022.</a:t>
            </a:r>
            <a:endParaRPr lang="Arial" altLang="Arial" sz="1200"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 name="textbox 454"/>
          <p:cNvSpPr/>
          <p:nvPr/>
        </p:nvSpPr>
        <p:spPr>
          <a:xfrm>
            <a:off x="3492266" y="2940294"/>
            <a:ext cx="5349875" cy="2526664"/>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4063"/>
              </a:lnSpc>
              <a:tabLst/>
            </a:pPr>
            <a:r>
              <a:rPr sz="3200" kern="0" spc="-20" dirty="0">
                <a:solidFill>
                  <a:srgbClr val="0000FF">
                    <a:alpha val="100000"/>
                  </a:srgbClr>
                </a:solidFill>
                <a:latin typeface="Microsoft YaHei"/>
                <a:ea typeface="Microsoft YaHei"/>
                <a:cs typeface="Microsoft YaHei"/>
              </a:rPr>
              <a:t>•</a:t>
            </a:r>
            <a:r>
              <a:rPr sz="3200" kern="0" spc="-2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Section</a:t>
            </a:r>
            <a:r>
              <a:rPr sz="3200" kern="0" spc="360" dirty="0">
                <a:solidFill>
                  <a:srgbClr val="0000FF">
                    <a:alpha val="100000"/>
                  </a:srgbClr>
                </a:solidFill>
                <a:latin typeface="Microsoft YaHei"/>
                <a:ea typeface="Microsoft YaHei"/>
                <a:cs typeface="Microsoft YaHei"/>
              </a:rPr>
              <a:t> </a:t>
            </a:r>
            <a:r>
              <a:rPr sz="3200" kern="0" spc="-2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I</a:t>
            </a:r>
            <a:r>
              <a:rPr sz="3200" kern="0" spc="150" dirty="0">
                <a:solidFill>
                  <a:srgbClr val="0000FF">
                    <a:alpha val="100000"/>
                  </a:srgbClr>
                </a:solidFill>
                <a:latin typeface="Microsoft YaHei"/>
                <a:ea typeface="Microsoft YaHei"/>
                <a:cs typeface="Microsoft YaHei"/>
              </a:rPr>
              <a:t>   </a:t>
            </a:r>
            <a:r>
              <a:rPr sz="3200" kern="0" spc="-2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Cameo</a:t>
            </a:r>
            <a:r>
              <a:rPr sz="3200" kern="0" spc="310" dirty="0">
                <a:solidFill>
                  <a:srgbClr val="0000FF">
                    <a:alpha val="100000"/>
                  </a:srgbClr>
                </a:solidFill>
                <a:latin typeface="Microsoft YaHei"/>
                <a:ea typeface="Microsoft YaHei"/>
                <a:cs typeface="Microsoft YaHei"/>
              </a:rPr>
              <a:t> </a:t>
            </a:r>
            <a:r>
              <a:rPr sz="3200" kern="0" spc="-2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p</a:t>
            </a:r>
            <a:r>
              <a:rPr sz="3200" kern="0" spc="-3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rinting</a:t>
            </a:r>
            <a:endParaRPr lang="Microsoft YaHei" altLang="Microsoft YaHei" sz="3200" dirty="0"/>
          </a:p>
          <a:p>
            <a:pPr marL="1052194" algn="l" rtl="0" eaLnBrk="0">
              <a:lnSpc>
                <a:spcPts val="5370"/>
              </a:lnSpc>
              <a:tabLst/>
            </a:pPr>
            <a:r>
              <a:rPr sz="3200" kern="0" spc="40" dirty="0">
                <a:solidFill>
                  <a:srgbClr val="0000FF">
                    <a:alpha val="100000"/>
                  </a:srgbClr>
                </a:solidFill>
                <a:latin typeface="Microsoft YaHei"/>
                <a:ea typeface="Microsoft YaHei"/>
                <a:cs typeface="Microsoft YaHei"/>
              </a:rPr>
              <a:t>•</a:t>
            </a:r>
            <a:r>
              <a:rPr sz="3200" kern="0" spc="4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第二节</a:t>
            </a:r>
            <a:r>
              <a:rPr sz="3200" kern="0" spc="450" dirty="0">
                <a:solidFill>
                  <a:srgbClr val="0000FF">
                    <a:alpha val="100000"/>
                  </a:srgbClr>
                </a:solidFill>
                <a:latin typeface="Microsoft YaHei"/>
                <a:ea typeface="Microsoft YaHei"/>
                <a:cs typeface="Microsoft YaHei"/>
              </a:rPr>
              <a:t> </a:t>
            </a:r>
            <a:r>
              <a:rPr sz="3200" kern="0" spc="4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凹版版画</a:t>
            </a:r>
            <a:endParaRPr lang="Microsoft YaHei" altLang="Microsoft YaHei" sz="3200" dirty="0"/>
          </a:p>
          <a:p>
            <a:pPr marL="742315" algn="l" rtl="0" eaLnBrk="0">
              <a:lnSpc>
                <a:spcPts val="1677"/>
              </a:lnSpc>
              <a:spcBef>
                <a:spcPts val="846"/>
              </a:spcBef>
              <a:tabLst/>
            </a:pPr>
            <a:r>
              <a:rPr sz="1200" b="1" kern="0" spc="50" dirty="0">
                <a:solidFill>
                  <a:srgbClr val="B2B2B2">
                    <a:alpha val="100000"/>
                  </a:srgbClr>
                </a:solidFill>
                <a:latin typeface="Arial"/>
                <a:ea typeface="Arial"/>
                <a:cs typeface="Arial"/>
              </a:rPr>
              <a:t>Usually on the media (woodenblock</a:t>
            </a:r>
            <a:r>
              <a:rPr sz="1200" b="1" kern="0" spc="40" dirty="0">
                <a:solidFill>
                  <a:srgbClr val="B2B2B2">
                    <a:alpha val="100000"/>
                  </a:srgbClr>
                </a:solidFill>
                <a:latin typeface="Arial"/>
                <a:ea typeface="Arial"/>
                <a:cs typeface="Arial"/>
              </a:rPr>
              <a:t>,</a:t>
            </a:r>
            <a:r>
              <a:rPr sz="1200" b="1" kern="0" spc="8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copperplate,stone</a:t>
            </a:r>
            <a:endParaRPr lang="Arial" altLang="Arial" sz="1200" dirty="0"/>
          </a:p>
          <a:p>
            <a:pPr marL="817880" algn="l" rtl="0" eaLnBrk="0">
              <a:lnSpc>
                <a:spcPts val="1677"/>
              </a:lnSpc>
              <a:tabLst/>
            </a:pPr>
            <a:r>
              <a:rPr sz="1200" b="1" kern="0" spc="40" dirty="0">
                <a:solidFill>
                  <a:srgbClr val="B2B2B2">
                    <a:alpha val="100000"/>
                  </a:srgbClr>
                </a:solidFill>
                <a:latin typeface="Arial"/>
                <a:ea typeface="Arial"/>
                <a:cs typeface="Arial"/>
              </a:rPr>
              <a:t>plate, screen</a:t>
            </a:r>
            <a:r>
              <a:rPr sz="1200" b="1" kern="0" spc="11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plate, etc.), the</a:t>
            </a:r>
            <a:r>
              <a:rPr sz="1200" b="1" kern="0" spc="11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use of specific techni</a:t>
            </a:r>
            <a:r>
              <a:rPr sz="1200" b="1" kern="0" spc="30" dirty="0">
                <a:solidFill>
                  <a:srgbClr val="B2B2B2">
                    <a:alpha val="100000"/>
                  </a:srgbClr>
                </a:solidFill>
                <a:latin typeface="Arial"/>
                <a:ea typeface="Arial"/>
                <a:cs typeface="Arial"/>
              </a:rPr>
              <a:t>cal</a:t>
            </a:r>
            <a:endParaRPr lang="Arial" altLang="Arial" sz="1200" dirty="0"/>
          </a:p>
          <a:p>
            <a:pPr marL="1080769" algn="l" rtl="0" eaLnBrk="0">
              <a:lnSpc>
                <a:spcPct val="87000"/>
              </a:lnSpc>
              <a:spcBef>
                <a:spcPts val="126"/>
              </a:spcBef>
              <a:tabLst/>
            </a:pPr>
            <a:r>
              <a:rPr sz="1200" b="1" kern="0" spc="50" dirty="0">
                <a:solidFill>
                  <a:srgbClr val="B2B2B2">
                    <a:alpha val="100000"/>
                  </a:srgbClr>
                </a:solidFill>
                <a:latin typeface="Arial"/>
                <a:ea typeface="Arial"/>
                <a:cs typeface="Arial"/>
              </a:rPr>
              <a:t>means such as drawing, engravi</a:t>
            </a:r>
            <a:r>
              <a:rPr sz="1200" b="1" kern="0" spc="40" dirty="0">
                <a:solidFill>
                  <a:srgbClr val="B2B2B2">
                    <a:alpha val="100000"/>
                  </a:srgbClr>
                </a:solidFill>
                <a:latin typeface="Arial"/>
                <a:ea typeface="Arial"/>
                <a:cs typeface="Arial"/>
              </a:rPr>
              <a:t>ng, corrosion,</a:t>
            </a:r>
            <a:endParaRPr lang="Arial" altLang="Arial" sz="1200" dirty="0"/>
          </a:p>
          <a:p>
            <a:pPr marL="1268730" algn="l" rtl="0" eaLnBrk="0">
              <a:lnSpc>
                <a:spcPct val="88000"/>
              </a:lnSpc>
              <a:spcBef>
                <a:spcPts val="293"/>
              </a:spcBef>
              <a:tabLst/>
            </a:pPr>
            <a:r>
              <a:rPr sz="1200" b="1" kern="0" spc="40" dirty="0">
                <a:solidFill>
                  <a:srgbClr val="B2B2B2">
                    <a:alpha val="100000"/>
                  </a:srgbClr>
                </a:solidFill>
                <a:latin typeface="Arial"/>
                <a:ea typeface="Arial"/>
                <a:cs typeface="Arial"/>
              </a:rPr>
              <a:t>paste and other processing,</a:t>
            </a:r>
            <a:r>
              <a:rPr sz="1200" b="1" kern="0" spc="14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after</a:t>
            </a:r>
            <a:r>
              <a:rPr sz="1200" b="1" kern="0" spc="9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printing</a:t>
            </a:r>
            <a:endParaRPr lang="Arial" altLang="Arial" sz="1200" dirty="0"/>
          </a:p>
          <a:p>
            <a:pPr marL="1416685" algn="l" rtl="0" eaLnBrk="0">
              <a:lnSpc>
                <a:spcPct val="88000"/>
              </a:lnSpc>
              <a:spcBef>
                <a:spcPts val="292"/>
              </a:spcBef>
              <a:tabLst/>
            </a:pPr>
            <a:r>
              <a:rPr sz="1200" b="1" kern="0" spc="40" dirty="0">
                <a:solidFill>
                  <a:srgbClr val="B2B2B2">
                    <a:alpha val="100000"/>
                  </a:srgbClr>
                </a:solidFill>
                <a:latin typeface="Arial"/>
                <a:ea typeface="Arial"/>
                <a:cs typeface="Arial"/>
              </a:rPr>
              <a:t>to</a:t>
            </a:r>
            <a:r>
              <a:rPr sz="1200" b="1" kern="0" spc="18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produce more than one</a:t>
            </a:r>
            <a:r>
              <a:rPr sz="1200" b="1" kern="0" spc="11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piece</a:t>
            </a:r>
            <a:r>
              <a:rPr sz="1200" b="1" kern="0" spc="8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of the</a:t>
            </a:r>
            <a:endParaRPr lang="Arial" altLang="Arial" sz="1200" dirty="0"/>
          </a:p>
          <a:p>
            <a:pPr marL="1703070" algn="l" rtl="0" eaLnBrk="0">
              <a:lnSpc>
                <a:spcPct val="87000"/>
              </a:lnSpc>
              <a:spcBef>
                <a:spcPts val="308"/>
              </a:spcBef>
              <a:tabLst/>
            </a:pPr>
            <a:r>
              <a:rPr sz="1200" b="1" kern="0" spc="50" dirty="0">
                <a:solidFill>
                  <a:srgbClr val="B2B2B2">
                    <a:alpha val="100000"/>
                  </a:srgbClr>
                </a:solidFill>
                <a:latin typeface="Arial"/>
                <a:ea typeface="Arial"/>
                <a:cs typeface="Arial"/>
              </a:rPr>
              <a:t>same work</a:t>
            </a:r>
            <a:r>
              <a:rPr sz="1200" b="1" kern="0" spc="120" dirty="0">
                <a:solidFill>
                  <a:srgbClr val="B2B2B2">
                    <a:alpha val="100000"/>
                  </a:srgbClr>
                </a:solidFill>
                <a:latin typeface="Arial"/>
                <a:ea typeface="Arial"/>
                <a:cs typeface="Arial"/>
              </a:rPr>
              <a:t> </a:t>
            </a:r>
            <a:r>
              <a:rPr sz="1200" b="1" kern="0" spc="50" dirty="0">
                <a:solidFill>
                  <a:srgbClr val="B2B2B2">
                    <a:alpha val="100000"/>
                  </a:srgbClr>
                </a:solidFill>
                <a:latin typeface="Arial"/>
                <a:ea typeface="Arial"/>
                <a:cs typeface="Arial"/>
              </a:rPr>
              <a:t>is </a:t>
            </a:r>
            <a:r>
              <a:rPr sz="1200" b="1" kern="0" spc="40" dirty="0">
                <a:solidFill>
                  <a:srgbClr val="B2B2B2">
                    <a:alpha val="100000"/>
                  </a:srgbClr>
                </a:solidFill>
                <a:latin typeface="Arial"/>
                <a:ea typeface="Arial"/>
                <a:cs typeface="Arial"/>
              </a:rPr>
              <a:t>called </a:t>
            </a:r>
            <a:r>
              <a:rPr sz="1200" b="1" kern="0" spc="40" dirty="0">
                <a:solidFill>
                  <a:srgbClr val="FF0000">
                    <a:alpha val="100000"/>
                  </a:srgbClr>
                </a:solidFill>
                <a:latin typeface="Arial"/>
                <a:ea typeface="Arial"/>
                <a:cs typeface="Arial"/>
              </a:rPr>
              <a:t>engraving</a:t>
            </a:r>
            <a:r>
              <a:rPr sz="1200" b="1" kern="0" spc="40" dirty="0">
                <a:solidFill>
                  <a:srgbClr val="B2B2B2">
                    <a:alpha val="100000"/>
                  </a:srgbClr>
                </a:solidFill>
                <a:latin typeface="Arial"/>
                <a:ea typeface="Arial"/>
                <a:cs typeface="Arial"/>
              </a:rPr>
              <a:t>.</a:t>
            </a:r>
            <a:endParaRPr lang="Arial" altLang="Arial" sz="1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40"/>
          <p:cNvSpPr/>
          <p:nvPr/>
        </p:nvSpPr>
        <p:spPr>
          <a:xfrm>
            <a:off x="3492266" y="2940294"/>
            <a:ext cx="5349875" cy="2526664"/>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4063"/>
              </a:lnSpc>
              <a:tabLst/>
            </a:pPr>
            <a:r>
              <a:rPr sz="3200" kern="0" spc="-20" dirty="0">
                <a:solidFill>
                  <a:srgbClr val="0000FF">
                    <a:alpha val="100000"/>
                  </a:srgbClr>
                </a:solidFill>
                <a:latin typeface="Microsoft YaHei"/>
                <a:ea typeface="Microsoft YaHei"/>
                <a:cs typeface="Microsoft YaHei"/>
              </a:rPr>
              <a:t>•</a:t>
            </a:r>
            <a:r>
              <a:rPr sz="3200" kern="0" spc="-2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Section</a:t>
            </a:r>
            <a:r>
              <a:rPr sz="3200" kern="0" spc="360" dirty="0">
                <a:solidFill>
                  <a:srgbClr val="0000FF">
                    <a:alpha val="100000"/>
                  </a:srgbClr>
                </a:solidFill>
                <a:latin typeface="Microsoft YaHei"/>
                <a:ea typeface="Microsoft YaHei"/>
                <a:cs typeface="Microsoft YaHei"/>
              </a:rPr>
              <a:t> </a:t>
            </a:r>
            <a:r>
              <a:rPr sz="3200" kern="0" spc="-2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I</a:t>
            </a:r>
            <a:r>
              <a:rPr sz="3200" kern="0" spc="150" dirty="0">
                <a:solidFill>
                  <a:srgbClr val="0000FF">
                    <a:alpha val="100000"/>
                  </a:srgbClr>
                </a:solidFill>
                <a:latin typeface="Microsoft YaHei"/>
                <a:ea typeface="Microsoft YaHei"/>
                <a:cs typeface="Microsoft YaHei"/>
              </a:rPr>
              <a:t>   </a:t>
            </a:r>
            <a:r>
              <a:rPr sz="3200" kern="0" spc="-2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Cameo</a:t>
            </a:r>
            <a:r>
              <a:rPr sz="3200" kern="0" spc="310" dirty="0">
                <a:solidFill>
                  <a:srgbClr val="0000FF">
                    <a:alpha val="100000"/>
                  </a:srgbClr>
                </a:solidFill>
                <a:latin typeface="Microsoft YaHei"/>
                <a:ea typeface="Microsoft YaHei"/>
                <a:cs typeface="Microsoft YaHei"/>
              </a:rPr>
              <a:t> </a:t>
            </a:r>
            <a:r>
              <a:rPr sz="3200" kern="0" spc="-2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p</a:t>
            </a:r>
            <a:r>
              <a:rPr sz="3200" kern="0" spc="-3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rinting</a:t>
            </a:r>
            <a:endParaRPr lang="Microsoft YaHei" altLang="Microsoft YaHei" sz="3200" dirty="0"/>
          </a:p>
          <a:p>
            <a:pPr marL="985519" algn="l" rtl="0" eaLnBrk="0">
              <a:lnSpc>
                <a:spcPts val="5370"/>
              </a:lnSpc>
              <a:tabLst/>
            </a:pPr>
            <a:r>
              <a:rPr sz="3200" kern="0" spc="40" dirty="0">
                <a:solidFill>
                  <a:srgbClr val="0000FF">
                    <a:alpha val="100000"/>
                  </a:srgbClr>
                </a:solidFill>
                <a:latin typeface="Microsoft YaHei"/>
                <a:ea typeface="Microsoft YaHei"/>
                <a:cs typeface="Microsoft YaHei"/>
              </a:rPr>
              <a:t>•</a:t>
            </a:r>
            <a:r>
              <a:rPr sz="3200" kern="0" spc="4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第一节</a:t>
            </a:r>
            <a:r>
              <a:rPr sz="3200" kern="0" spc="270" dirty="0">
                <a:solidFill>
                  <a:srgbClr val="0000FF">
                    <a:alpha val="100000"/>
                  </a:srgbClr>
                </a:solidFill>
                <a:latin typeface="Microsoft YaHei"/>
                <a:ea typeface="Microsoft YaHei"/>
                <a:cs typeface="Microsoft YaHei"/>
              </a:rPr>
              <a:t>  </a:t>
            </a:r>
            <a:r>
              <a:rPr sz="3200" kern="0" spc="40" dirty="0">
                <a:ln w="11641" cap="flat" cmpd="sng">
                  <a:solidFill>
                    <a:srgbClr val="0000FF">
                      <a:alpha val="100000"/>
                    </a:srgbClr>
                  </a:solidFill>
                  <a:prstDash val="solid"/>
                  <a:bevel/>
                </a:ln>
                <a:solidFill>
                  <a:srgbClr val="0000FF">
                    <a:alpha val="100000"/>
                  </a:srgbClr>
                </a:solidFill>
                <a:latin typeface="Microsoft YaHei"/>
                <a:ea typeface="Microsoft YaHei"/>
                <a:cs typeface="Microsoft YaHei"/>
              </a:rPr>
              <a:t>凸版版画</a:t>
            </a:r>
            <a:endParaRPr lang="Microsoft YaHei" altLang="Microsoft YaHei" sz="3200" dirty="0"/>
          </a:p>
          <a:p>
            <a:pPr marL="742315" algn="l" rtl="0" eaLnBrk="0">
              <a:lnSpc>
                <a:spcPts val="1677"/>
              </a:lnSpc>
              <a:spcBef>
                <a:spcPts val="846"/>
              </a:spcBef>
              <a:tabLst/>
            </a:pPr>
            <a:r>
              <a:rPr sz="1200" b="1" kern="0" spc="50" dirty="0">
                <a:solidFill>
                  <a:srgbClr val="B2B2B2">
                    <a:alpha val="100000"/>
                  </a:srgbClr>
                </a:solidFill>
                <a:latin typeface="Arial"/>
                <a:ea typeface="Arial"/>
                <a:cs typeface="Arial"/>
              </a:rPr>
              <a:t>Usually on the media (woodenblock</a:t>
            </a:r>
            <a:r>
              <a:rPr sz="1200" b="1" kern="0" spc="40" dirty="0">
                <a:solidFill>
                  <a:srgbClr val="B2B2B2">
                    <a:alpha val="100000"/>
                  </a:srgbClr>
                </a:solidFill>
                <a:latin typeface="Arial"/>
                <a:ea typeface="Arial"/>
                <a:cs typeface="Arial"/>
              </a:rPr>
              <a:t>,</a:t>
            </a:r>
            <a:r>
              <a:rPr sz="1200" b="1" kern="0" spc="8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copperplate,stone</a:t>
            </a:r>
            <a:endParaRPr lang="Arial" altLang="Arial" sz="1200" dirty="0"/>
          </a:p>
          <a:p>
            <a:pPr marL="817880" algn="l" rtl="0" eaLnBrk="0">
              <a:lnSpc>
                <a:spcPts val="1677"/>
              </a:lnSpc>
              <a:tabLst/>
            </a:pPr>
            <a:r>
              <a:rPr sz="1200" b="1" kern="0" spc="40" dirty="0">
                <a:solidFill>
                  <a:srgbClr val="B2B2B2">
                    <a:alpha val="100000"/>
                  </a:srgbClr>
                </a:solidFill>
                <a:latin typeface="Arial"/>
                <a:ea typeface="Arial"/>
                <a:cs typeface="Arial"/>
              </a:rPr>
              <a:t>plate, screen</a:t>
            </a:r>
            <a:r>
              <a:rPr sz="1200" b="1" kern="0" spc="11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plate, etc.), the</a:t>
            </a:r>
            <a:r>
              <a:rPr sz="1200" b="1" kern="0" spc="11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use of specific techni</a:t>
            </a:r>
            <a:r>
              <a:rPr sz="1200" b="1" kern="0" spc="30" dirty="0">
                <a:solidFill>
                  <a:srgbClr val="B2B2B2">
                    <a:alpha val="100000"/>
                  </a:srgbClr>
                </a:solidFill>
                <a:latin typeface="Arial"/>
                <a:ea typeface="Arial"/>
                <a:cs typeface="Arial"/>
              </a:rPr>
              <a:t>cal</a:t>
            </a:r>
            <a:endParaRPr lang="Arial" altLang="Arial" sz="1200" dirty="0"/>
          </a:p>
          <a:p>
            <a:pPr marL="1080769" algn="l" rtl="0" eaLnBrk="0">
              <a:lnSpc>
                <a:spcPct val="87000"/>
              </a:lnSpc>
              <a:spcBef>
                <a:spcPts val="126"/>
              </a:spcBef>
              <a:tabLst/>
            </a:pPr>
            <a:r>
              <a:rPr sz="1200" b="1" kern="0" spc="50" dirty="0">
                <a:solidFill>
                  <a:srgbClr val="B2B2B2">
                    <a:alpha val="100000"/>
                  </a:srgbClr>
                </a:solidFill>
                <a:latin typeface="Arial"/>
                <a:ea typeface="Arial"/>
                <a:cs typeface="Arial"/>
              </a:rPr>
              <a:t>means such as drawing, engravi</a:t>
            </a:r>
            <a:r>
              <a:rPr sz="1200" b="1" kern="0" spc="40" dirty="0">
                <a:solidFill>
                  <a:srgbClr val="B2B2B2">
                    <a:alpha val="100000"/>
                  </a:srgbClr>
                </a:solidFill>
                <a:latin typeface="Arial"/>
                <a:ea typeface="Arial"/>
                <a:cs typeface="Arial"/>
              </a:rPr>
              <a:t>ng, corrosion,</a:t>
            </a:r>
            <a:endParaRPr lang="Arial" altLang="Arial" sz="1200" dirty="0"/>
          </a:p>
          <a:p>
            <a:pPr marL="1268730" algn="l" rtl="0" eaLnBrk="0">
              <a:lnSpc>
                <a:spcPct val="88000"/>
              </a:lnSpc>
              <a:spcBef>
                <a:spcPts val="293"/>
              </a:spcBef>
              <a:tabLst/>
            </a:pPr>
            <a:r>
              <a:rPr sz="1200" b="1" kern="0" spc="40" dirty="0">
                <a:solidFill>
                  <a:srgbClr val="B2B2B2">
                    <a:alpha val="100000"/>
                  </a:srgbClr>
                </a:solidFill>
                <a:latin typeface="Arial"/>
                <a:ea typeface="Arial"/>
                <a:cs typeface="Arial"/>
              </a:rPr>
              <a:t>paste and other processing,</a:t>
            </a:r>
            <a:r>
              <a:rPr sz="1200" b="1" kern="0" spc="14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after</a:t>
            </a:r>
            <a:r>
              <a:rPr sz="1200" b="1" kern="0" spc="9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printing</a:t>
            </a:r>
            <a:endParaRPr lang="Arial" altLang="Arial" sz="1200" dirty="0"/>
          </a:p>
          <a:p>
            <a:pPr marL="1416685" algn="l" rtl="0" eaLnBrk="0">
              <a:lnSpc>
                <a:spcPct val="88000"/>
              </a:lnSpc>
              <a:spcBef>
                <a:spcPts val="292"/>
              </a:spcBef>
              <a:tabLst/>
            </a:pPr>
            <a:r>
              <a:rPr sz="1200" b="1" kern="0" spc="40" dirty="0">
                <a:solidFill>
                  <a:srgbClr val="B2B2B2">
                    <a:alpha val="100000"/>
                  </a:srgbClr>
                </a:solidFill>
                <a:latin typeface="Arial"/>
                <a:ea typeface="Arial"/>
                <a:cs typeface="Arial"/>
              </a:rPr>
              <a:t>to</a:t>
            </a:r>
            <a:r>
              <a:rPr sz="1200" b="1" kern="0" spc="18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produce more than one</a:t>
            </a:r>
            <a:r>
              <a:rPr sz="1200" b="1" kern="0" spc="11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piece</a:t>
            </a:r>
            <a:r>
              <a:rPr sz="1200" b="1" kern="0" spc="80" dirty="0">
                <a:solidFill>
                  <a:srgbClr val="B2B2B2">
                    <a:alpha val="100000"/>
                  </a:srgbClr>
                </a:solidFill>
                <a:latin typeface="Arial"/>
                <a:ea typeface="Arial"/>
                <a:cs typeface="Arial"/>
              </a:rPr>
              <a:t> </a:t>
            </a:r>
            <a:r>
              <a:rPr sz="1200" b="1" kern="0" spc="40" dirty="0">
                <a:solidFill>
                  <a:srgbClr val="B2B2B2">
                    <a:alpha val="100000"/>
                  </a:srgbClr>
                </a:solidFill>
                <a:latin typeface="Arial"/>
                <a:ea typeface="Arial"/>
                <a:cs typeface="Arial"/>
              </a:rPr>
              <a:t>of the</a:t>
            </a:r>
            <a:endParaRPr lang="Arial" altLang="Arial" sz="1200" dirty="0"/>
          </a:p>
          <a:p>
            <a:pPr marL="1703070" algn="l" rtl="0" eaLnBrk="0">
              <a:lnSpc>
                <a:spcPct val="87000"/>
              </a:lnSpc>
              <a:spcBef>
                <a:spcPts val="308"/>
              </a:spcBef>
              <a:tabLst/>
            </a:pPr>
            <a:r>
              <a:rPr sz="1200" b="1" kern="0" spc="50" dirty="0">
                <a:solidFill>
                  <a:srgbClr val="B2B2B2">
                    <a:alpha val="100000"/>
                  </a:srgbClr>
                </a:solidFill>
                <a:latin typeface="Arial"/>
                <a:ea typeface="Arial"/>
                <a:cs typeface="Arial"/>
              </a:rPr>
              <a:t>same work</a:t>
            </a:r>
            <a:r>
              <a:rPr sz="1200" b="1" kern="0" spc="120" dirty="0">
                <a:solidFill>
                  <a:srgbClr val="B2B2B2">
                    <a:alpha val="100000"/>
                  </a:srgbClr>
                </a:solidFill>
                <a:latin typeface="Arial"/>
                <a:ea typeface="Arial"/>
                <a:cs typeface="Arial"/>
              </a:rPr>
              <a:t> </a:t>
            </a:r>
            <a:r>
              <a:rPr sz="1200" b="1" kern="0" spc="50" dirty="0">
                <a:solidFill>
                  <a:srgbClr val="B2B2B2">
                    <a:alpha val="100000"/>
                  </a:srgbClr>
                </a:solidFill>
                <a:latin typeface="Arial"/>
                <a:ea typeface="Arial"/>
                <a:cs typeface="Arial"/>
              </a:rPr>
              <a:t>is </a:t>
            </a:r>
            <a:r>
              <a:rPr sz="1200" b="1" kern="0" spc="40" dirty="0">
                <a:solidFill>
                  <a:srgbClr val="B2B2B2">
                    <a:alpha val="100000"/>
                  </a:srgbClr>
                </a:solidFill>
                <a:latin typeface="Arial"/>
                <a:ea typeface="Arial"/>
                <a:cs typeface="Arial"/>
              </a:rPr>
              <a:t>called </a:t>
            </a:r>
            <a:r>
              <a:rPr sz="1200" b="1" kern="0" spc="40" dirty="0">
                <a:solidFill>
                  <a:srgbClr val="FF0000">
                    <a:alpha val="100000"/>
                  </a:srgbClr>
                </a:solidFill>
                <a:latin typeface="Arial"/>
                <a:ea typeface="Arial"/>
                <a:cs typeface="Arial"/>
              </a:rPr>
              <a:t>engraving</a:t>
            </a:r>
            <a:r>
              <a:rPr sz="1200" b="1" kern="0" spc="40" dirty="0">
                <a:solidFill>
                  <a:srgbClr val="B2B2B2">
                    <a:alpha val="100000"/>
                  </a:srgbClr>
                </a:solidFill>
                <a:latin typeface="Arial"/>
                <a:ea typeface="Arial"/>
                <a:cs typeface="Arial"/>
              </a:rPr>
              <a:t>.</a:t>
            </a:r>
            <a:endParaRPr lang="Arial" altLang="Arial" sz="1200"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 name="textbox 456"/>
          <p:cNvSpPr/>
          <p:nvPr/>
        </p:nvSpPr>
        <p:spPr>
          <a:xfrm>
            <a:off x="4566571" y="2170374"/>
            <a:ext cx="3674745" cy="2059939"/>
          </a:xfrm>
          <a:prstGeom prst="rect">
            <a:avLst/>
          </a:prstGeom>
        </p:spPr>
        <p:txBody>
          <a:bodyPr vert="horz" wrap="square" lIns="0" tIns="0" rIns="0" bIns="0"/>
          <a:lstStyle/>
          <a:p>
            <a:pPr algn="l" rtl="0" eaLnBrk="0">
              <a:lnSpc>
                <a:spcPct val="64485"/>
              </a:lnSpc>
              <a:tabLst/>
            </a:pPr>
            <a:endParaRPr lang="Arial" altLang="Arial" sz="100" dirty="0"/>
          </a:p>
          <a:p>
            <a:pPr marL="15875" algn="l" rtl="0" eaLnBrk="0">
              <a:lnSpc>
                <a:spcPct val="87000"/>
              </a:lnSpc>
              <a:tabLst/>
            </a:pPr>
            <a:r>
              <a:rPr sz="4400" kern="0" spc="-10" dirty="0">
                <a:ln w="15999" cap="flat" cmpd="sng">
                  <a:solidFill>
                    <a:srgbClr val="969696">
                      <a:alpha val="100000"/>
                    </a:srgbClr>
                  </a:solidFill>
                  <a:prstDash val="solid"/>
                  <a:bevel/>
                </a:ln>
                <a:solidFill>
                  <a:srgbClr val="969696">
                    <a:alpha val="100000"/>
                  </a:srgbClr>
                </a:solidFill>
                <a:latin typeface="Microsoft YaHei"/>
                <a:ea typeface="Microsoft YaHei"/>
                <a:cs typeface="Microsoft YaHei"/>
              </a:rPr>
              <a:t>本节内容:</a:t>
            </a:r>
            <a:endParaRPr lang="Microsoft YaHei" altLang="Microsoft YaHei" sz="4400" dirty="0"/>
          </a:p>
          <a:p>
            <a:pPr algn="l" rtl="0" eaLnBrk="0">
              <a:lnSpc>
                <a:spcPct val="126000"/>
              </a:lnSpc>
              <a:tabLst/>
            </a:pPr>
            <a:endParaRPr lang="Arial" altLang="Arial" sz="1000" dirty="0"/>
          </a:p>
          <a:p>
            <a:pPr algn="l" rtl="0" eaLnBrk="0">
              <a:lnSpc>
                <a:spcPct val="126000"/>
              </a:lnSpc>
              <a:tabLst/>
            </a:pPr>
            <a:endParaRPr lang="Arial" altLang="Arial" sz="1000" dirty="0"/>
          </a:p>
          <a:p>
            <a:pPr marL="18415" algn="l" rtl="0" eaLnBrk="0">
              <a:lnSpc>
                <a:spcPct val="89000"/>
              </a:lnSpc>
              <a:spcBef>
                <a:spcPts val="1054"/>
              </a:spcBef>
              <a:tabLst/>
            </a:pPr>
            <a:r>
              <a:rPr sz="3500" kern="0" spc="-10" dirty="0">
                <a:ln w="13075" cap="flat" cmpd="sng">
                  <a:solidFill>
                    <a:srgbClr val="0000FF">
                      <a:alpha val="100000"/>
                    </a:srgbClr>
                  </a:solidFill>
                  <a:prstDash val="solid"/>
                  <a:bevel/>
                </a:ln>
                <a:solidFill>
                  <a:srgbClr val="0000FF">
                    <a:alpha val="100000"/>
                  </a:srgbClr>
                </a:solidFill>
                <a:latin typeface="Microsoft YaHei"/>
                <a:ea typeface="Microsoft YaHei"/>
                <a:cs typeface="Microsoft YaHei"/>
              </a:rPr>
              <a:t>一</a:t>
            </a:r>
            <a:r>
              <a:rPr sz="3500" kern="0" spc="-290" dirty="0">
                <a:solidFill>
                  <a:srgbClr val="0000FF">
                    <a:alpha val="100000"/>
                  </a:srgbClr>
                </a:solidFill>
                <a:latin typeface="Microsoft YaHei"/>
                <a:ea typeface="Microsoft YaHei"/>
                <a:cs typeface="Microsoft YaHei"/>
              </a:rPr>
              <a:t> </a:t>
            </a:r>
            <a:r>
              <a:rPr sz="3500" kern="0" spc="-10" dirty="0">
                <a:ln w="13075" cap="flat" cmpd="sng">
                  <a:solidFill>
                    <a:srgbClr val="0000FF">
                      <a:alpha val="100000"/>
                    </a:srgbClr>
                  </a:solidFill>
                  <a:prstDash val="solid"/>
                  <a:bevel/>
                </a:ln>
                <a:solidFill>
                  <a:srgbClr val="0000FF">
                    <a:alpha val="100000"/>
                  </a:srgbClr>
                </a:solidFill>
                <a:latin typeface="Microsoft YaHei"/>
                <a:ea typeface="Microsoft YaHei"/>
                <a:cs typeface="Microsoft YaHei"/>
              </a:rPr>
              <a:t>、凹版版画概述</a:t>
            </a:r>
            <a:endParaRPr lang="Microsoft YaHei" altLang="Microsoft YaHei" sz="3500" dirty="0"/>
          </a:p>
          <a:p>
            <a:pPr algn="l" rtl="0" eaLnBrk="0">
              <a:lnSpc>
                <a:spcPct val="105000"/>
              </a:lnSpc>
              <a:tabLst/>
            </a:pPr>
            <a:endParaRPr lang="Arial" altLang="Arial" sz="1200" dirty="0"/>
          </a:p>
          <a:p>
            <a:pPr algn="l" rtl="0" eaLnBrk="0">
              <a:lnSpc>
                <a:spcPct val="6148"/>
              </a:lnSpc>
              <a:tabLst/>
            </a:pPr>
            <a:endParaRPr lang="Arial" altLang="Arial" sz="100" dirty="0"/>
          </a:p>
          <a:p>
            <a:pPr marL="12700" algn="l" rtl="0" eaLnBrk="0">
              <a:lnSpc>
                <a:spcPct val="88000"/>
              </a:lnSpc>
              <a:tabLst/>
            </a:pPr>
            <a:r>
              <a:rPr sz="2000" kern="0" spc="-40" dirty="0">
                <a:ln w="7282" cap="flat" cmpd="sng">
                  <a:solidFill>
                    <a:srgbClr val="808080">
                      <a:alpha val="100000"/>
                    </a:srgbClr>
                  </a:solidFill>
                  <a:prstDash val="solid"/>
                  <a:bevel/>
                </a:ln>
                <a:solidFill>
                  <a:srgbClr val="808080">
                    <a:alpha val="100000"/>
                  </a:srgbClr>
                </a:solidFill>
                <a:latin typeface="Microsoft YaHei"/>
                <a:ea typeface="Microsoft YaHei"/>
                <a:cs typeface="Microsoft YaHei"/>
              </a:rPr>
              <a:t>二</a:t>
            </a:r>
            <a:r>
              <a:rPr sz="2000" kern="0" spc="-130" dirty="0">
                <a:solidFill>
                  <a:srgbClr val="808080">
                    <a:alpha val="100000"/>
                  </a:srgbClr>
                </a:solidFill>
                <a:latin typeface="Microsoft YaHei"/>
                <a:ea typeface="Microsoft YaHei"/>
                <a:cs typeface="Microsoft YaHei"/>
              </a:rPr>
              <a:t> </a:t>
            </a:r>
            <a:r>
              <a:rPr sz="2000" kern="0" spc="-40" dirty="0">
                <a:ln w="7282" cap="flat" cmpd="sng">
                  <a:solidFill>
                    <a:srgbClr val="808080">
                      <a:alpha val="100000"/>
                    </a:srgbClr>
                  </a:solidFill>
                  <a:prstDash val="solid"/>
                  <a:bevel/>
                </a:ln>
                <a:solidFill>
                  <a:srgbClr val="808080">
                    <a:alpha val="100000"/>
                  </a:srgbClr>
                </a:solidFill>
                <a:latin typeface="Microsoft YaHei"/>
                <a:ea typeface="Microsoft YaHei"/>
                <a:cs typeface="Microsoft YaHei"/>
              </a:rPr>
              <a:t>、凹版版画创作与案例演示</a:t>
            </a:r>
            <a:endParaRPr lang="Microsoft YaHei" altLang="Microsoft YaHei" sz="2000"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 name="textbox 458"/>
          <p:cNvSpPr/>
          <p:nvPr/>
        </p:nvSpPr>
        <p:spPr>
          <a:xfrm>
            <a:off x="4322978" y="2081072"/>
            <a:ext cx="3967479" cy="2322195"/>
          </a:xfrm>
          <a:prstGeom prst="rect">
            <a:avLst/>
          </a:prstGeom>
        </p:spPr>
        <p:txBody>
          <a:bodyPr vert="horz" wrap="square" lIns="0" tIns="0" rIns="0" bIns="0"/>
          <a:lstStyle/>
          <a:p>
            <a:pPr algn="l" rtl="0" eaLnBrk="0">
              <a:lnSpc>
                <a:spcPct val="74514"/>
              </a:lnSpc>
              <a:tabLst/>
            </a:pPr>
            <a:endParaRPr lang="Arial" altLang="Arial" sz="100" dirty="0"/>
          </a:p>
          <a:p>
            <a:pPr marL="118110" algn="l" rtl="0" eaLnBrk="0">
              <a:lnSpc>
                <a:spcPct val="90000"/>
              </a:lnSpc>
              <a:tabLst/>
            </a:pPr>
            <a:r>
              <a:rPr sz="2300" b="1" kern="0" spc="3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一</a:t>
            </a:r>
            <a:r>
              <a:rPr sz="2300" b="1" kern="0" spc="-210" dirty="0">
                <a:solidFill>
                  <a:srgbClr val="0000FF">
                    <a:alpha val="100000"/>
                  </a:srgbClr>
                </a:solidFill>
                <a:latin typeface="Microsoft YaHei"/>
                <a:ea typeface="Microsoft YaHei"/>
                <a:cs typeface="Microsoft YaHei"/>
              </a:rPr>
              <a:t> </a:t>
            </a:r>
            <a:r>
              <a:rPr sz="2300" b="1" kern="0" spc="3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、凹版版画概述</a:t>
            </a:r>
            <a:endParaRPr lang="Microsoft YaHei" altLang="Microsoft YaHei" sz="2300" dirty="0"/>
          </a:p>
          <a:p>
            <a:pPr algn="l" rtl="0" eaLnBrk="0">
              <a:lnSpc>
                <a:spcPct val="114000"/>
              </a:lnSpc>
              <a:tabLst/>
            </a:pPr>
            <a:endParaRPr lang="Arial" altLang="Arial" sz="1000" dirty="0"/>
          </a:p>
          <a:p>
            <a:pPr algn="l" rtl="0" eaLnBrk="0">
              <a:lnSpc>
                <a:spcPct val="114000"/>
              </a:lnSpc>
              <a:tabLst/>
            </a:pPr>
            <a:endParaRPr lang="Arial" altLang="Arial" sz="1000" dirty="0"/>
          </a:p>
          <a:p>
            <a:pPr algn="l" rtl="0" eaLnBrk="0">
              <a:lnSpc>
                <a:spcPct val="114000"/>
              </a:lnSpc>
              <a:tabLst/>
            </a:pPr>
            <a:endParaRPr lang="Arial" altLang="Arial" sz="1000" dirty="0"/>
          </a:p>
          <a:p>
            <a:pPr marL="161925" algn="l" rtl="0" eaLnBrk="0">
              <a:lnSpc>
                <a:spcPts val="3043"/>
              </a:lnSpc>
              <a:spcBef>
                <a:spcPts val="701"/>
              </a:spcBef>
              <a:tabLst/>
            </a:pPr>
            <a:r>
              <a:rPr sz="2300" b="1" kern="0" spc="-18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a:t>
            </a:r>
            <a:r>
              <a:rPr sz="2300" b="1" kern="0" spc="-150" dirty="0">
                <a:solidFill>
                  <a:srgbClr val="0000FF">
                    <a:alpha val="100000"/>
                  </a:srgbClr>
                </a:solidFill>
                <a:latin typeface="Microsoft YaHei"/>
                <a:ea typeface="Microsoft YaHei"/>
                <a:cs typeface="Microsoft YaHei"/>
              </a:rPr>
              <a:t> </a:t>
            </a:r>
            <a:r>
              <a:rPr sz="2300" b="1" kern="0" spc="-18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一</a:t>
            </a:r>
            <a:r>
              <a:rPr sz="2300" b="1" kern="0" spc="-290" dirty="0">
                <a:solidFill>
                  <a:srgbClr val="0000FF">
                    <a:alpha val="100000"/>
                  </a:srgbClr>
                </a:solidFill>
                <a:latin typeface="Microsoft YaHei"/>
                <a:ea typeface="Microsoft YaHei"/>
                <a:cs typeface="Microsoft YaHei"/>
              </a:rPr>
              <a:t> </a:t>
            </a:r>
            <a:r>
              <a:rPr sz="2300" b="1" kern="0" spc="-18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a:t>
            </a:r>
            <a:r>
              <a:rPr sz="2300" b="1" kern="0" spc="-480" dirty="0">
                <a:solidFill>
                  <a:srgbClr val="0000FF">
                    <a:alpha val="100000"/>
                  </a:srgbClr>
                </a:solidFill>
                <a:latin typeface="Microsoft YaHei"/>
                <a:ea typeface="Microsoft YaHei"/>
                <a:cs typeface="Microsoft YaHei"/>
              </a:rPr>
              <a:t> </a:t>
            </a:r>
            <a:r>
              <a:rPr sz="2300" b="1" kern="0" spc="-18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凹版版画特征</a:t>
            </a:r>
            <a:endParaRPr lang="Microsoft YaHei" altLang="Microsoft YaHei" sz="2300" dirty="0"/>
          </a:p>
          <a:p>
            <a:pPr marL="161925" algn="l" rtl="0" eaLnBrk="0">
              <a:lnSpc>
                <a:spcPts val="3880"/>
              </a:lnSpc>
              <a:tabLst/>
            </a:pPr>
            <a:r>
              <a:rPr sz="2300" b="1" kern="0" spc="-18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a:t>
            </a:r>
            <a:r>
              <a:rPr sz="2300" b="1" kern="0" spc="-150" dirty="0">
                <a:solidFill>
                  <a:srgbClr val="0000FF">
                    <a:alpha val="100000"/>
                  </a:srgbClr>
                </a:solidFill>
                <a:latin typeface="Microsoft YaHei"/>
                <a:ea typeface="Microsoft YaHei"/>
                <a:cs typeface="Microsoft YaHei"/>
              </a:rPr>
              <a:t> </a:t>
            </a:r>
            <a:r>
              <a:rPr sz="2300" b="1" kern="0" spc="-18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2300" b="1" kern="0" spc="-290" dirty="0">
                <a:solidFill>
                  <a:srgbClr val="0000FF">
                    <a:alpha val="100000"/>
                  </a:srgbClr>
                </a:solidFill>
                <a:latin typeface="Microsoft YaHei"/>
                <a:ea typeface="Microsoft YaHei"/>
                <a:cs typeface="Microsoft YaHei"/>
              </a:rPr>
              <a:t> </a:t>
            </a:r>
            <a:r>
              <a:rPr sz="2300" b="1" kern="0" spc="-18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a:t>
            </a:r>
            <a:r>
              <a:rPr sz="2300" b="1" kern="0" spc="-480" dirty="0">
                <a:solidFill>
                  <a:srgbClr val="0000FF">
                    <a:alpha val="100000"/>
                  </a:srgbClr>
                </a:solidFill>
                <a:latin typeface="Microsoft YaHei"/>
                <a:ea typeface="Microsoft YaHei"/>
                <a:cs typeface="Microsoft YaHei"/>
              </a:rPr>
              <a:t> </a:t>
            </a:r>
            <a:r>
              <a:rPr sz="2300" b="1" kern="0" spc="-18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凹版版画语言</a:t>
            </a:r>
            <a:endParaRPr lang="Microsoft YaHei" altLang="Microsoft YaHei" sz="2300" dirty="0"/>
          </a:p>
          <a:p>
            <a:pPr algn="l" rtl="0" eaLnBrk="0">
              <a:lnSpc>
                <a:spcPct val="116000"/>
              </a:lnSpc>
              <a:tabLst/>
            </a:pPr>
            <a:endParaRPr lang="Arial" altLang="Arial" sz="600" dirty="0"/>
          </a:p>
          <a:p>
            <a:pPr algn="r" rtl="0" eaLnBrk="0">
              <a:lnSpc>
                <a:spcPts val="3043"/>
              </a:lnSpc>
              <a:spcBef>
                <a:spcPts val="2"/>
              </a:spcBef>
              <a:tabLst/>
            </a:pPr>
            <a:r>
              <a:rPr sz="2300" b="1" kern="0" spc="-9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a:t>
            </a:r>
            <a:r>
              <a:rPr sz="2300" b="1" kern="0" spc="-180" dirty="0">
                <a:solidFill>
                  <a:srgbClr val="0000FF">
                    <a:alpha val="100000"/>
                  </a:srgbClr>
                </a:solidFill>
                <a:latin typeface="Microsoft YaHei"/>
                <a:ea typeface="Microsoft YaHei"/>
                <a:cs typeface="Microsoft YaHei"/>
              </a:rPr>
              <a:t> </a:t>
            </a:r>
            <a:r>
              <a:rPr sz="2300" b="1" kern="0" spc="-9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三</a:t>
            </a:r>
            <a:r>
              <a:rPr sz="2300" b="1" kern="0" spc="-290" dirty="0">
                <a:solidFill>
                  <a:srgbClr val="0000FF">
                    <a:alpha val="100000"/>
                  </a:srgbClr>
                </a:solidFill>
                <a:latin typeface="Microsoft YaHei"/>
                <a:ea typeface="Microsoft YaHei"/>
                <a:cs typeface="Microsoft YaHei"/>
              </a:rPr>
              <a:t> </a:t>
            </a:r>
            <a:r>
              <a:rPr sz="2300" b="1" kern="0" spc="-9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a:t>
            </a:r>
            <a:r>
              <a:rPr sz="2300" b="1" kern="0" spc="-480" dirty="0">
                <a:solidFill>
                  <a:srgbClr val="0000FF">
                    <a:alpha val="100000"/>
                  </a:srgbClr>
                </a:solidFill>
                <a:latin typeface="Microsoft YaHei"/>
                <a:ea typeface="Microsoft YaHei"/>
                <a:cs typeface="Microsoft YaHei"/>
              </a:rPr>
              <a:t> </a:t>
            </a:r>
            <a:r>
              <a:rPr sz="2300" b="1" kern="0" spc="-90" dirty="0">
                <a:ln w="8717" cap="flat" cmpd="sng">
                  <a:solidFill>
                    <a:srgbClr val="0000FF">
                      <a:alpha val="100000"/>
                    </a:srgbClr>
                  </a:solidFill>
                  <a:prstDash val="solid"/>
                  <a:bevel/>
                </a:ln>
                <a:solidFill>
                  <a:srgbClr val="0000FF">
                    <a:alpha val="100000"/>
                  </a:srgbClr>
                </a:solidFill>
                <a:latin typeface="Microsoft YaHei"/>
                <a:ea typeface="Microsoft YaHei"/>
                <a:cs typeface="Microsoft YaHei"/>
              </a:rPr>
              <a:t>凹版版画的材料与工具</a:t>
            </a:r>
            <a:endParaRPr lang="Microsoft YaHei" altLang="Microsoft YaHei" sz="2300" dirty="0"/>
          </a:p>
        </p:txBody>
      </p:sp>
      <p:sp>
        <p:nvSpPr>
          <p:cNvPr id="460" name="path"/>
          <p:cNvSpPr/>
          <p:nvPr/>
        </p:nvSpPr>
        <p:spPr>
          <a:xfrm>
            <a:off x="1819655" y="0"/>
            <a:ext cx="460248" cy="368808"/>
          </a:xfrm>
          <a:custGeom>
            <a:avLst/>
            <a:gdLst/>
            <a:ahLst/>
            <a:cxnLst/>
            <a:rect l="0" t="0" r="0" b="0"/>
            <a:pathLst>
              <a:path w="724" h="580">
                <a:moveTo>
                  <a:pt x="0" y="580"/>
                </a:moveTo>
                <a:lnTo>
                  <a:pt x="180" y="0"/>
                </a:lnTo>
                <a:lnTo>
                  <a:pt x="724" y="0"/>
                </a:lnTo>
                <a:lnTo>
                  <a:pt x="542" y="580"/>
                </a:lnTo>
                <a:lnTo>
                  <a:pt x="0" y="580"/>
                </a:lnTo>
              </a:path>
            </a:pathLst>
          </a:custGeom>
          <a:solidFill>
            <a:srgbClr val="FFFF00">
              <a:alpha val="100000"/>
            </a:srgbClr>
          </a:solidFill>
          <a:ln cap="flat">
            <a:noFill/>
            <a:prstDash val="solid"/>
            <a:miter lim="0"/>
          </a:ln>
        </p:spPr>
        <p:txBody>
          <a:bodyPr rtlCol="0"/>
          <a:lstStyle/>
          <a:p>
            <a:pPr algn="ctr"/>
            <a:endParaRPr lang="zh-CN" altLang="en-US"/>
          </a:p>
        </p:txBody>
      </p:sp>
      <p:sp>
        <p:nvSpPr>
          <p:cNvPr id="462" name="textbox 462"/>
          <p:cNvSpPr/>
          <p:nvPr/>
        </p:nvSpPr>
        <p:spPr>
          <a:xfrm>
            <a:off x="11185976" y="6426417"/>
            <a:ext cx="89535" cy="115570"/>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709"/>
              </a:lnSpc>
              <a:tabLst/>
            </a:pPr>
            <a:r>
              <a:rPr sz="400" kern="0" spc="330" dirty="0">
                <a:solidFill>
                  <a:srgbClr val="000000">
                    <a:alpha val="100000"/>
                  </a:srgbClr>
                </a:solidFill>
                <a:latin typeface="Arial"/>
                <a:ea typeface="Arial"/>
                <a:cs typeface="Arial"/>
              </a:rPr>
              <a:t>*</a:t>
            </a:r>
            <a:endParaRPr lang="Arial" altLang="Arial" sz="400"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 name="textbox 464"/>
          <p:cNvSpPr/>
          <p:nvPr/>
        </p:nvSpPr>
        <p:spPr>
          <a:xfrm>
            <a:off x="1129825" y="1040520"/>
            <a:ext cx="9918700" cy="2270125"/>
          </a:xfrm>
          <a:prstGeom prst="rect">
            <a:avLst/>
          </a:prstGeom>
        </p:spPr>
        <p:txBody>
          <a:bodyPr vert="horz" wrap="square" lIns="0" tIns="0" rIns="0" bIns="0"/>
          <a:lstStyle/>
          <a:p>
            <a:pPr algn="l" rtl="0" eaLnBrk="0">
              <a:lnSpc>
                <a:spcPct val="83341"/>
              </a:lnSpc>
              <a:tabLst/>
            </a:pPr>
            <a:endParaRPr lang="Arial" altLang="Arial" sz="100" dirty="0"/>
          </a:p>
          <a:p>
            <a:pPr marL="3449320" algn="l" rtl="0" eaLnBrk="0">
              <a:lnSpc>
                <a:spcPts val="3544"/>
              </a:lnSpc>
              <a:tabLst/>
            </a:pPr>
            <a:r>
              <a:rPr sz="2700" b="1" kern="0" spc="-22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a:t>
            </a:r>
            <a:r>
              <a:rPr sz="2700" b="1" kern="0" spc="-230" dirty="0">
                <a:solidFill>
                  <a:srgbClr val="0000FF">
                    <a:alpha val="100000"/>
                  </a:srgbClr>
                </a:solidFill>
                <a:latin typeface="Microsoft YaHei"/>
                <a:ea typeface="Microsoft YaHei"/>
                <a:cs typeface="Microsoft YaHei"/>
              </a:rPr>
              <a:t> </a:t>
            </a:r>
            <a:r>
              <a:rPr sz="2700" b="1" kern="0" spc="-22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一</a:t>
            </a:r>
            <a:r>
              <a:rPr sz="2700" b="1" kern="0" spc="-350" dirty="0">
                <a:solidFill>
                  <a:srgbClr val="0000FF">
                    <a:alpha val="100000"/>
                  </a:srgbClr>
                </a:solidFill>
                <a:latin typeface="Microsoft YaHei"/>
                <a:ea typeface="Microsoft YaHei"/>
                <a:cs typeface="Microsoft YaHei"/>
              </a:rPr>
              <a:t> </a:t>
            </a:r>
            <a:r>
              <a:rPr sz="2700" b="1" kern="0" spc="-22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a:t>
            </a:r>
            <a:r>
              <a:rPr sz="2700" b="1" kern="0" spc="-570" dirty="0">
                <a:solidFill>
                  <a:srgbClr val="0000FF">
                    <a:alpha val="100000"/>
                  </a:srgbClr>
                </a:solidFill>
                <a:latin typeface="Microsoft YaHei"/>
                <a:ea typeface="Microsoft YaHei"/>
                <a:cs typeface="Microsoft YaHei"/>
              </a:rPr>
              <a:t> </a:t>
            </a:r>
            <a:r>
              <a:rPr sz="2700" b="1" kern="0" spc="-22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凹版版画特征</a:t>
            </a:r>
            <a:endParaRPr lang="Microsoft YaHei" altLang="Microsoft YaHei" sz="2700" dirty="0"/>
          </a:p>
          <a:p>
            <a:pPr algn="l" rtl="0" eaLnBrk="0">
              <a:lnSpc>
                <a:spcPct val="113000"/>
              </a:lnSpc>
              <a:tabLst/>
            </a:pPr>
            <a:endParaRPr lang="Arial" altLang="Arial" sz="1000" dirty="0"/>
          </a:p>
          <a:p>
            <a:pPr algn="l" rtl="0" eaLnBrk="0">
              <a:lnSpc>
                <a:spcPct val="113000"/>
              </a:lnSpc>
              <a:tabLst/>
            </a:pPr>
            <a:endParaRPr lang="Arial" altLang="Arial" sz="1000" dirty="0"/>
          </a:p>
          <a:p>
            <a:pPr algn="l" rtl="0" eaLnBrk="0">
              <a:lnSpc>
                <a:spcPct val="114000"/>
              </a:lnSpc>
              <a:tabLst/>
            </a:pPr>
            <a:endParaRPr lang="Arial" altLang="Arial" sz="1000" dirty="0"/>
          </a:p>
          <a:p>
            <a:pPr marL="521969" algn="l" rtl="0" eaLnBrk="0">
              <a:lnSpc>
                <a:spcPct val="85000"/>
              </a:lnSpc>
              <a:spcBef>
                <a:spcPts val="609"/>
              </a:spcBef>
              <a:tabLst/>
            </a:pPr>
            <a:r>
              <a:rPr sz="2000" kern="0" spc="0" dirty="0">
                <a:solidFill>
                  <a:srgbClr val="000000">
                    <a:alpha val="100000"/>
                  </a:srgbClr>
                </a:solidFill>
                <a:latin typeface="Microsoft YaHei"/>
                <a:ea typeface="Microsoft YaHei"/>
                <a:cs typeface="Microsoft YaHei"/>
              </a:rPr>
              <a:t>凹版版画指在平面版材上，一般</a:t>
            </a:r>
            <a:r>
              <a:rPr sz="2000" kern="0" spc="-10" dirty="0">
                <a:solidFill>
                  <a:srgbClr val="000000">
                    <a:alpha val="100000"/>
                  </a:srgbClr>
                </a:solidFill>
                <a:latin typeface="Microsoft YaHei"/>
                <a:ea typeface="Microsoft YaHei"/>
                <a:cs typeface="Microsoft YaHei"/>
              </a:rPr>
              <a:t>使用金属刻刀雕刻或者化学材料腐蚀的方法，依照需</a:t>
            </a:r>
            <a:endParaRPr lang="Microsoft YaHei" altLang="Microsoft YaHei" sz="2000" dirty="0"/>
          </a:p>
          <a:p>
            <a:pPr marL="23495" indent="-10795" algn="l" rtl="0" eaLnBrk="0">
              <a:lnSpc>
                <a:spcPct val="154000"/>
              </a:lnSpc>
              <a:spcBef>
                <a:spcPts val="10"/>
              </a:spcBef>
              <a:tabLst/>
            </a:pPr>
            <a:r>
              <a:rPr sz="2000" kern="0" spc="-10" dirty="0">
                <a:solidFill>
                  <a:srgbClr val="000000">
                    <a:alpha val="100000"/>
                  </a:srgbClr>
                </a:solidFill>
                <a:latin typeface="Microsoft YaHei"/>
                <a:ea typeface="Microsoft YaHei"/>
                <a:cs typeface="Microsoft YaHei"/>
              </a:rPr>
              <a:t>求在版面制造凹陷的图形</a:t>
            </a:r>
            <a:r>
              <a:rPr sz="2000" kern="0" spc="-21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、图像，在凹陷的部分着色，并在其上</a:t>
            </a:r>
            <a:r>
              <a:rPr sz="2000" kern="0" spc="-20" dirty="0">
                <a:solidFill>
                  <a:srgbClr val="000000">
                    <a:alpha val="100000"/>
                  </a:srgbClr>
                </a:solidFill>
                <a:latin typeface="Microsoft YaHei"/>
                <a:ea typeface="Microsoft YaHei"/>
                <a:cs typeface="Microsoft YaHei"/>
              </a:rPr>
              <a:t>面覆盖纸，经施压使凹面</a:t>
            </a:r>
            <a:r>
              <a:rPr sz="2000" kern="0" spc="0" dirty="0">
                <a:solidFill>
                  <a:srgbClr val="000000">
                    <a:alpha val="100000"/>
                  </a:srgbClr>
                </a:solidFill>
                <a:latin typeface="Microsoft YaHei"/>
                <a:ea typeface="Microsoft YaHei"/>
                <a:cs typeface="Microsoft YaHei"/>
              </a:rPr>
              <a:t> </a:t>
            </a:r>
            <a:r>
              <a:rPr sz="2000" kern="0" spc="0" dirty="0">
                <a:solidFill>
                  <a:srgbClr val="000000">
                    <a:alpha val="100000"/>
                  </a:srgbClr>
                </a:solidFill>
                <a:latin typeface="Microsoft YaHei"/>
                <a:ea typeface="Microsoft YaHei"/>
                <a:cs typeface="Microsoft YaHei"/>
              </a:rPr>
              <a:t>的色料转印到承印物上，从而形成版画。</a:t>
            </a:r>
            <a:endParaRPr lang="Microsoft YaHei" altLang="Microsoft YaHei" sz="2000"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 name="textbox 466"/>
          <p:cNvSpPr/>
          <p:nvPr/>
        </p:nvSpPr>
        <p:spPr>
          <a:xfrm>
            <a:off x="1125242" y="1043695"/>
            <a:ext cx="9923144" cy="2477770"/>
          </a:xfrm>
          <a:prstGeom prst="rect">
            <a:avLst/>
          </a:prstGeom>
        </p:spPr>
        <p:txBody>
          <a:bodyPr vert="horz" wrap="square" lIns="0" tIns="0" rIns="0" bIns="0"/>
          <a:lstStyle/>
          <a:p>
            <a:pPr algn="l" rtl="0" eaLnBrk="0">
              <a:lnSpc>
                <a:spcPct val="83341"/>
              </a:lnSpc>
              <a:tabLst/>
            </a:pPr>
            <a:endParaRPr lang="Arial" altLang="Arial" sz="100" dirty="0"/>
          </a:p>
          <a:p>
            <a:pPr marL="3481070" algn="l" rtl="0" eaLnBrk="0">
              <a:lnSpc>
                <a:spcPts val="3544"/>
              </a:lnSpc>
              <a:tabLst/>
            </a:pPr>
            <a:r>
              <a:rPr sz="2700" b="1" kern="0" spc="-23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a:t>
            </a:r>
            <a:r>
              <a:rPr sz="2700" b="1" kern="0" spc="-140" dirty="0">
                <a:solidFill>
                  <a:srgbClr val="0000FF">
                    <a:alpha val="100000"/>
                  </a:srgbClr>
                </a:solidFill>
                <a:latin typeface="Microsoft YaHei"/>
                <a:ea typeface="Microsoft YaHei"/>
                <a:cs typeface="Microsoft YaHei"/>
              </a:rPr>
              <a:t> </a:t>
            </a:r>
            <a:r>
              <a:rPr sz="2700" b="1" kern="0" spc="-23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2700" b="1" kern="0" spc="-350" dirty="0">
                <a:solidFill>
                  <a:srgbClr val="0000FF">
                    <a:alpha val="100000"/>
                  </a:srgbClr>
                </a:solidFill>
                <a:latin typeface="Microsoft YaHei"/>
                <a:ea typeface="Microsoft YaHei"/>
                <a:cs typeface="Microsoft YaHei"/>
              </a:rPr>
              <a:t> </a:t>
            </a:r>
            <a:r>
              <a:rPr sz="2700" b="1" kern="0" spc="-23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a:t>
            </a:r>
            <a:r>
              <a:rPr sz="2700" b="1" kern="0" spc="-570" dirty="0">
                <a:solidFill>
                  <a:srgbClr val="0000FF">
                    <a:alpha val="100000"/>
                  </a:srgbClr>
                </a:solidFill>
                <a:latin typeface="Microsoft YaHei"/>
                <a:ea typeface="Microsoft YaHei"/>
                <a:cs typeface="Microsoft YaHei"/>
              </a:rPr>
              <a:t> </a:t>
            </a:r>
            <a:r>
              <a:rPr sz="2700" b="1" kern="0" spc="-23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凹版版画语言</a:t>
            </a:r>
            <a:endParaRPr lang="Microsoft YaHei" altLang="Microsoft YaHei" sz="2700" dirty="0"/>
          </a:p>
          <a:p>
            <a:pPr algn="l" rtl="0" eaLnBrk="0">
              <a:lnSpc>
                <a:spcPct val="188000"/>
              </a:lnSpc>
              <a:tabLst/>
            </a:pPr>
            <a:endParaRPr lang="Arial" altLang="Arial" sz="1000" dirty="0"/>
          </a:p>
          <a:p>
            <a:pPr marL="506730" algn="l" rtl="0" eaLnBrk="0">
              <a:lnSpc>
                <a:spcPct val="85000"/>
              </a:lnSpc>
              <a:spcBef>
                <a:spcPts val="608"/>
              </a:spcBef>
              <a:tabLst/>
            </a:pPr>
            <a:r>
              <a:rPr sz="2000" kern="0" spc="0" dirty="0">
                <a:solidFill>
                  <a:srgbClr val="000000">
                    <a:alpha val="100000"/>
                  </a:srgbClr>
                </a:solidFill>
                <a:latin typeface="Microsoft YaHei"/>
                <a:ea typeface="Microsoft YaHei"/>
                <a:cs typeface="Microsoft YaHei"/>
              </a:rPr>
              <a:t>统的凹版版画一般采用铜版为印刷版材，使用雕刀雕刻技法，通过制</a:t>
            </a:r>
            <a:r>
              <a:rPr sz="2000" kern="0" spc="-10" dirty="0">
                <a:solidFill>
                  <a:srgbClr val="000000">
                    <a:alpha val="100000"/>
                  </a:srgbClr>
                </a:solidFill>
                <a:latin typeface="Microsoft YaHei"/>
                <a:ea typeface="Microsoft YaHei"/>
                <a:cs typeface="Microsoft YaHei"/>
              </a:rPr>
              <a:t>作凹痕，表现出</a:t>
            </a:r>
            <a:endParaRPr lang="Microsoft YaHei" altLang="Microsoft YaHei" sz="2000" dirty="0"/>
          </a:p>
          <a:p>
            <a:pPr marL="12700" algn="l" rtl="0" eaLnBrk="0">
              <a:lnSpc>
                <a:spcPct val="150000"/>
              </a:lnSpc>
              <a:spcBef>
                <a:spcPts val="60"/>
              </a:spcBef>
              <a:tabLst/>
            </a:pPr>
            <a:r>
              <a:rPr sz="2000" kern="0" spc="-60" dirty="0">
                <a:solidFill>
                  <a:srgbClr val="000000">
                    <a:alpha val="100000"/>
                  </a:srgbClr>
                </a:solidFill>
                <a:latin typeface="Microsoft YaHei"/>
                <a:ea typeface="Microsoft YaHei"/>
                <a:cs typeface="Microsoft YaHei"/>
              </a:rPr>
              <a:t>物象的质感</a:t>
            </a:r>
            <a:r>
              <a:rPr sz="2000" kern="0" spc="-34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、色调</a:t>
            </a:r>
            <a:r>
              <a:rPr sz="2000" kern="0" spc="-33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、层次</a:t>
            </a:r>
            <a:r>
              <a:rPr sz="2000" kern="0" spc="-21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、明暗。表现元素：</a:t>
            </a:r>
            <a:r>
              <a:rPr sz="2000" kern="0" spc="-48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点</a:t>
            </a:r>
            <a:r>
              <a:rPr sz="2000" kern="0" spc="-340" dirty="0">
                <a:solidFill>
                  <a:srgbClr val="000000">
                    <a:alpha val="100000"/>
                  </a:srgbClr>
                </a:solidFill>
                <a:latin typeface="Microsoft YaHei"/>
                <a:ea typeface="Microsoft YaHei"/>
                <a:cs typeface="Microsoft YaHei"/>
              </a:rPr>
              <a:t> </a:t>
            </a:r>
            <a:r>
              <a:rPr sz="2000" kern="0" spc="-70" dirty="0">
                <a:solidFill>
                  <a:srgbClr val="000000">
                    <a:alpha val="100000"/>
                  </a:srgbClr>
                </a:solidFill>
                <a:latin typeface="Microsoft YaHei"/>
                <a:ea typeface="Microsoft YaHei"/>
                <a:cs typeface="Microsoft YaHei"/>
              </a:rPr>
              <a:t>、线</a:t>
            </a:r>
            <a:r>
              <a:rPr sz="2000" kern="0" spc="-210" dirty="0">
                <a:solidFill>
                  <a:srgbClr val="000000">
                    <a:alpha val="100000"/>
                  </a:srgbClr>
                </a:solidFill>
                <a:latin typeface="Microsoft YaHei"/>
                <a:ea typeface="Microsoft YaHei"/>
                <a:cs typeface="Microsoft YaHei"/>
              </a:rPr>
              <a:t> </a:t>
            </a:r>
            <a:r>
              <a:rPr sz="2000" kern="0" spc="-70" dirty="0">
                <a:solidFill>
                  <a:srgbClr val="000000">
                    <a:alpha val="100000"/>
                  </a:srgbClr>
                </a:solidFill>
                <a:latin typeface="Microsoft YaHei"/>
                <a:ea typeface="Microsoft YaHei"/>
                <a:cs typeface="Microsoft YaHei"/>
              </a:rPr>
              <a:t>、面，</a:t>
            </a:r>
            <a:r>
              <a:rPr sz="2000" kern="0" spc="-430" dirty="0">
                <a:solidFill>
                  <a:srgbClr val="000000">
                    <a:alpha val="100000"/>
                  </a:srgbClr>
                </a:solidFill>
                <a:latin typeface="Microsoft YaHei"/>
                <a:ea typeface="Microsoft YaHei"/>
                <a:cs typeface="Microsoft YaHei"/>
              </a:rPr>
              <a:t> </a:t>
            </a:r>
            <a:r>
              <a:rPr sz="2000" kern="0" spc="-70" dirty="0">
                <a:solidFill>
                  <a:srgbClr val="000000">
                    <a:alpha val="100000"/>
                  </a:srgbClr>
                </a:solidFill>
                <a:latin typeface="Microsoft YaHei"/>
                <a:ea typeface="Microsoft YaHei"/>
                <a:cs typeface="Microsoft YaHei"/>
              </a:rPr>
              <a:t>以线为主</a:t>
            </a:r>
            <a:r>
              <a:rPr sz="2000" kern="0" spc="-230" dirty="0">
                <a:solidFill>
                  <a:srgbClr val="000000">
                    <a:alpha val="100000"/>
                  </a:srgbClr>
                </a:solidFill>
                <a:latin typeface="Microsoft YaHei"/>
                <a:ea typeface="Microsoft YaHei"/>
                <a:cs typeface="Microsoft YaHei"/>
              </a:rPr>
              <a:t> </a:t>
            </a:r>
            <a:r>
              <a:rPr sz="2000" kern="0" spc="-70" dirty="0">
                <a:solidFill>
                  <a:srgbClr val="000000">
                    <a:alpha val="100000"/>
                  </a:srgbClr>
                </a:solidFill>
                <a:latin typeface="Microsoft YaHei"/>
                <a:ea typeface="Microsoft YaHei"/>
                <a:cs typeface="Microsoft YaHei"/>
              </a:rPr>
              <a:t>。形式语言：疏密</a:t>
            </a:r>
            <a:r>
              <a:rPr sz="2000" kern="0" spc="-210" dirty="0">
                <a:solidFill>
                  <a:srgbClr val="000000">
                    <a:alpha val="100000"/>
                  </a:srgbClr>
                </a:solidFill>
                <a:latin typeface="Microsoft YaHei"/>
                <a:ea typeface="Microsoft YaHei"/>
                <a:cs typeface="Microsoft YaHei"/>
              </a:rPr>
              <a:t> </a:t>
            </a:r>
            <a:r>
              <a:rPr sz="2000" kern="0" spc="-70" dirty="0">
                <a:solidFill>
                  <a:srgbClr val="000000">
                    <a:alpha val="100000"/>
                  </a:srgbClr>
                </a:solidFill>
                <a:latin typeface="Microsoft YaHei"/>
                <a:ea typeface="Microsoft YaHei"/>
                <a:cs typeface="Microsoft YaHei"/>
              </a:rPr>
              <a:t>、</a:t>
            </a:r>
            <a:r>
              <a:rPr sz="2000" kern="0" spc="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粗细</a:t>
            </a:r>
            <a:r>
              <a:rPr sz="2000" kern="0" spc="-34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、交叉</a:t>
            </a:r>
            <a:r>
              <a:rPr sz="2000" kern="0" spc="-21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、深浅</a:t>
            </a:r>
            <a:r>
              <a:rPr sz="2000" kern="0" spc="-34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、排列</a:t>
            </a:r>
            <a:r>
              <a:rPr sz="2000" kern="0" spc="-21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、大小</a:t>
            </a:r>
            <a:r>
              <a:rPr sz="2000" kern="0" spc="-330" dirty="0">
                <a:solidFill>
                  <a:srgbClr val="000000">
                    <a:alpha val="100000"/>
                  </a:srgbClr>
                </a:solidFill>
                <a:latin typeface="Microsoft YaHei"/>
                <a:ea typeface="Microsoft YaHei"/>
                <a:cs typeface="Microsoft YaHei"/>
              </a:rPr>
              <a:t> </a:t>
            </a:r>
            <a:r>
              <a:rPr sz="2000" kern="0" spc="-60" dirty="0">
                <a:solidFill>
                  <a:srgbClr val="000000">
                    <a:alpha val="100000"/>
                  </a:srgbClr>
                </a:solidFill>
                <a:latin typeface="Microsoft YaHei"/>
                <a:ea typeface="Microsoft YaHei"/>
                <a:cs typeface="Microsoft YaHei"/>
              </a:rPr>
              <a:t>、组合。特点：层次丰富</a:t>
            </a:r>
            <a:r>
              <a:rPr sz="2000" kern="0" spc="-340" dirty="0">
                <a:solidFill>
                  <a:srgbClr val="000000">
                    <a:alpha val="100000"/>
                  </a:srgbClr>
                </a:solidFill>
                <a:latin typeface="Microsoft YaHei"/>
                <a:ea typeface="Microsoft YaHei"/>
                <a:cs typeface="Microsoft YaHei"/>
              </a:rPr>
              <a:t> </a:t>
            </a:r>
            <a:r>
              <a:rPr sz="2000" kern="0" spc="-70" dirty="0">
                <a:solidFill>
                  <a:srgbClr val="000000">
                    <a:alpha val="100000"/>
                  </a:srgbClr>
                </a:solidFill>
                <a:latin typeface="Microsoft YaHei"/>
                <a:ea typeface="Microsoft YaHei"/>
                <a:cs typeface="Microsoft YaHei"/>
              </a:rPr>
              <a:t>、色调清晰</a:t>
            </a:r>
            <a:r>
              <a:rPr sz="2000" kern="0" spc="-330" dirty="0">
                <a:solidFill>
                  <a:srgbClr val="000000">
                    <a:alpha val="100000"/>
                  </a:srgbClr>
                </a:solidFill>
                <a:latin typeface="Microsoft YaHei"/>
                <a:ea typeface="Microsoft YaHei"/>
                <a:cs typeface="Microsoft YaHei"/>
              </a:rPr>
              <a:t> </a:t>
            </a:r>
            <a:r>
              <a:rPr sz="2000" kern="0" spc="-70" dirty="0">
                <a:solidFill>
                  <a:srgbClr val="000000">
                    <a:alpha val="100000"/>
                  </a:srgbClr>
                </a:solidFill>
                <a:latin typeface="Microsoft YaHei"/>
                <a:ea typeface="Microsoft YaHei"/>
                <a:cs typeface="Microsoft YaHei"/>
              </a:rPr>
              <a:t>、质感准确</a:t>
            </a:r>
            <a:r>
              <a:rPr sz="2000" kern="0" spc="-230" dirty="0">
                <a:solidFill>
                  <a:srgbClr val="000000">
                    <a:alpha val="100000"/>
                  </a:srgbClr>
                </a:solidFill>
                <a:latin typeface="Microsoft YaHei"/>
                <a:ea typeface="Microsoft YaHei"/>
                <a:cs typeface="Microsoft YaHei"/>
              </a:rPr>
              <a:t> </a:t>
            </a:r>
            <a:r>
              <a:rPr sz="2000" kern="0" spc="-70" dirty="0">
                <a:solidFill>
                  <a:srgbClr val="000000">
                    <a:alpha val="100000"/>
                  </a:srgbClr>
                </a:solidFill>
                <a:latin typeface="Microsoft YaHei"/>
                <a:ea typeface="Microsoft YaHei"/>
                <a:cs typeface="Microsoft YaHei"/>
              </a:rPr>
              <a:t>。代表有</a:t>
            </a:r>
            <a:r>
              <a:rPr sz="2000" kern="0" spc="0" dirty="0">
                <a:solidFill>
                  <a:srgbClr val="000000">
                    <a:alpha val="100000"/>
                  </a:srgbClr>
                </a:solidFill>
                <a:latin typeface="Microsoft YaHei"/>
                <a:ea typeface="Microsoft YaHei"/>
                <a:cs typeface="Microsoft YaHei"/>
              </a:rPr>
              <a:t> </a:t>
            </a:r>
            <a:r>
              <a:rPr sz="2000" kern="0" spc="10" dirty="0">
                <a:solidFill>
                  <a:srgbClr val="000000">
                    <a:alpha val="100000"/>
                  </a:srgbClr>
                </a:solidFill>
                <a:latin typeface="Microsoft YaHei"/>
                <a:ea typeface="Microsoft YaHei"/>
                <a:cs typeface="Microsoft YaHei"/>
              </a:rPr>
              <a:t>文艺复兴时期的艺术作品。</a:t>
            </a:r>
            <a:endParaRPr lang="Microsoft YaHei" altLang="Microsoft YaHei" sz="2000"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8" name="picture 468"/>
          <p:cNvPicPr>
            <a:picLocks noChangeAspect="1"/>
          </p:cNvPicPr>
          <p:nvPr/>
        </p:nvPicPr>
        <p:blipFill>
          <a:blip r:embed="rId2"/>
          <a:stretch>
            <a:fillRect/>
          </a:stretch>
        </p:blipFill>
        <p:spPr>
          <a:xfrm rot="21600000">
            <a:off x="675131" y="2176272"/>
            <a:ext cx="4102608" cy="2505455"/>
          </a:xfrm>
          <a:prstGeom prst="rect">
            <a:avLst/>
          </a:prstGeom>
        </p:spPr>
      </p:pic>
      <p:sp>
        <p:nvSpPr>
          <p:cNvPr id="470" name="textbox 470"/>
          <p:cNvSpPr/>
          <p:nvPr/>
        </p:nvSpPr>
        <p:spPr>
          <a:xfrm>
            <a:off x="7098792" y="2284476"/>
            <a:ext cx="3080385" cy="2862579"/>
          </a:xfrm>
          <a:prstGeom prst="rect">
            <a:avLst/>
          </a:prstGeom>
          <a:solidFill>
            <a:srgbClr val="0000FF"/>
          </a:solidFill>
        </p:spPr>
        <p:txBody>
          <a:bodyPr vert="horz" wrap="square" lIns="0" tIns="0" rIns="0" bIns="0"/>
          <a:lstStyle/>
          <a:p>
            <a:pPr algn="l" rtl="0" eaLnBrk="0">
              <a:lnSpc>
                <a:spcPct val="134000"/>
              </a:lnSpc>
              <a:tabLst/>
            </a:pPr>
            <a:endParaRPr lang="Arial" altLang="Arial" sz="1000" dirty="0"/>
          </a:p>
          <a:p>
            <a:pPr marL="181610" algn="l" rtl="0" eaLnBrk="0">
              <a:lnSpc>
                <a:spcPct val="78000"/>
              </a:lnSpc>
              <a:spcBef>
                <a:spcPts val="1"/>
              </a:spcBef>
              <a:tabLst/>
            </a:pPr>
            <a:r>
              <a:rPr sz="2000" kern="0" spc="-10" dirty="0">
                <a:solidFill>
                  <a:srgbClr val="FFFFFF">
                    <a:alpha val="100000"/>
                  </a:srgbClr>
                </a:solidFill>
                <a:latin typeface="Microsoft YaHei"/>
                <a:ea typeface="Microsoft YaHei"/>
                <a:cs typeface="Microsoft YaHei"/>
              </a:rPr>
              <a:t>版材:凹版版画印刷版材</a:t>
            </a:r>
            <a:endParaRPr lang="Microsoft YaHei" altLang="Microsoft YaHei" sz="2000" dirty="0"/>
          </a:p>
          <a:p>
            <a:pPr marL="98425" indent="635" algn="l" rtl="0" eaLnBrk="0">
              <a:lnSpc>
                <a:spcPct val="151000"/>
              </a:lnSpc>
              <a:spcBef>
                <a:spcPts val="85"/>
              </a:spcBef>
              <a:tabLst/>
            </a:pPr>
            <a:r>
              <a:rPr sz="2000" kern="0" spc="-70" dirty="0">
                <a:solidFill>
                  <a:srgbClr val="FFFFFF">
                    <a:alpha val="100000"/>
                  </a:srgbClr>
                </a:solidFill>
                <a:latin typeface="Microsoft YaHei"/>
                <a:ea typeface="Microsoft YaHei"/>
                <a:cs typeface="Microsoft YaHei"/>
              </a:rPr>
              <a:t>包括金属类铜</a:t>
            </a:r>
            <a:r>
              <a:rPr sz="2000" kern="0" spc="-160" dirty="0">
                <a:solidFill>
                  <a:srgbClr val="FFFFFF">
                    <a:alpha val="100000"/>
                  </a:srgbClr>
                </a:solidFill>
                <a:latin typeface="Microsoft YaHei"/>
                <a:ea typeface="Microsoft YaHei"/>
                <a:cs typeface="Microsoft YaHei"/>
              </a:rPr>
              <a:t> </a:t>
            </a:r>
            <a:r>
              <a:rPr sz="2000" kern="0" spc="-70" dirty="0">
                <a:solidFill>
                  <a:srgbClr val="FFFFFF">
                    <a:alpha val="100000"/>
                  </a:srgbClr>
                </a:solidFill>
                <a:latin typeface="Microsoft YaHei"/>
                <a:ea typeface="Microsoft YaHei"/>
                <a:cs typeface="Microsoft YaHei"/>
              </a:rPr>
              <a:t>、锌</a:t>
            </a:r>
            <a:r>
              <a:rPr sz="2000" kern="0" spc="-330" dirty="0">
                <a:solidFill>
                  <a:srgbClr val="FFFFFF">
                    <a:alpha val="100000"/>
                  </a:srgbClr>
                </a:solidFill>
                <a:latin typeface="Microsoft YaHei"/>
                <a:ea typeface="Microsoft YaHei"/>
                <a:cs typeface="Microsoft YaHei"/>
              </a:rPr>
              <a:t> </a:t>
            </a:r>
            <a:r>
              <a:rPr sz="2000" kern="0" spc="-70" dirty="0">
                <a:solidFill>
                  <a:srgbClr val="FFFFFF">
                    <a:alpha val="100000"/>
                  </a:srgbClr>
                </a:solidFill>
                <a:latin typeface="Microsoft YaHei"/>
                <a:ea typeface="Microsoft YaHei"/>
                <a:cs typeface="Microsoft YaHei"/>
              </a:rPr>
              <a:t>、铝</a:t>
            </a:r>
            <a:r>
              <a:rPr sz="2000" kern="0" spc="-210" dirty="0">
                <a:solidFill>
                  <a:srgbClr val="FFFFFF">
                    <a:alpha val="100000"/>
                  </a:srgbClr>
                </a:solidFill>
                <a:latin typeface="Microsoft YaHei"/>
                <a:ea typeface="Microsoft YaHei"/>
                <a:cs typeface="Microsoft YaHei"/>
              </a:rPr>
              <a:t> </a:t>
            </a:r>
            <a:r>
              <a:rPr sz="2000" kern="0" spc="-70" dirty="0">
                <a:solidFill>
                  <a:srgbClr val="FFFFFF">
                    <a:alpha val="100000"/>
                  </a:srgbClr>
                </a:solidFill>
                <a:latin typeface="Microsoft YaHei"/>
                <a:ea typeface="Microsoft YaHei"/>
                <a:cs typeface="Microsoft YaHei"/>
              </a:rPr>
              <a:t>、</a:t>
            </a:r>
            <a:r>
              <a:rPr sz="2000" kern="0" spc="0" dirty="0">
                <a:solidFill>
                  <a:srgbClr val="FFFFFF">
                    <a:alpha val="100000"/>
                  </a:srgbClr>
                </a:solidFill>
                <a:latin typeface="Microsoft YaHei"/>
                <a:ea typeface="Microsoft YaHei"/>
                <a:cs typeface="Microsoft YaHei"/>
              </a:rPr>
              <a:t>   </a:t>
            </a:r>
            <a:r>
              <a:rPr sz="2000" kern="0" spc="-20" dirty="0">
                <a:solidFill>
                  <a:srgbClr val="FFFFFF">
                    <a:alpha val="100000"/>
                  </a:srgbClr>
                </a:solidFill>
                <a:latin typeface="Microsoft YaHei"/>
                <a:ea typeface="Microsoft YaHei"/>
                <a:cs typeface="Microsoft YaHei"/>
              </a:rPr>
              <a:t>不锈钢等；</a:t>
            </a:r>
            <a:r>
              <a:rPr sz="2000" kern="0" spc="-480" dirty="0">
                <a:solidFill>
                  <a:srgbClr val="FFFFFF">
                    <a:alpha val="100000"/>
                  </a:srgbClr>
                </a:solidFill>
                <a:latin typeface="Microsoft YaHei"/>
                <a:ea typeface="Microsoft YaHei"/>
                <a:cs typeface="Microsoft YaHei"/>
              </a:rPr>
              <a:t> </a:t>
            </a:r>
            <a:r>
              <a:rPr sz="2000" kern="0" spc="-20" dirty="0">
                <a:solidFill>
                  <a:srgbClr val="FFFFFF">
                    <a:alpha val="100000"/>
                  </a:srgbClr>
                </a:solidFill>
                <a:latin typeface="Microsoft YaHei"/>
                <a:ea typeface="Microsoft YaHei"/>
                <a:cs typeface="Microsoft YaHei"/>
              </a:rPr>
              <a:t>非金属亚克力</a:t>
            </a:r>
            <a:r>
              <a:rPr sz="2000" kern="0" spc="-30" dirty="0">
                <a:solidFill>
                  <a:srgbClr val="FFFFFF">
                    <a:alpha val="100000"/>
                  </a:srgbClr>
                </a:solidFill>
                <a:latin typeface="Microsoft YaHei"/>
                <a:ea typeface="Microsoft YaHei"/>
                <a:cs typeface="Microsoft YaHei"/>
              </a:rPr>
              <a:t>   </a:t>
            </a:r>
            <a:r>
              <a:rPr sz="2000" kern="0" spc="-90" dirty="0">
                <a:solidFill>
                  <a:srgbClr val="FFFFFF">
                    <a:alpha val="100000"/>
                  </a:srgbClr>
                </a:solidFill>
                <a:latin typeface="Microsoft YaHei"/>
                <a:ea typeface="Microsoft YaHei"/>
                <a:cs typeface="Microsoft YaHei"/>
              </a:rPr>
              <a:t>版</a:t>
            </a:r>
            <a:r>
              <a:rPr sz="2000" kern="0" spc="-150" dirty="0">
                <a:solidFill>
                  <a:srgbClr val="FFFFFF">
                    <a:alpha val="100000"/>
                  </a:srgbClr>
                </a:solidFill>
                <a:latin typeface="Microsoft YaHei"/>
                <a:ea typeface="Microsoft YaHei"/>
                <a:cs typeface="Microsoft YaHei"/>
              </a:rPr>
              <a:t> </a:t>
            </a:r>
            <a:r>
              <a:rPr sz="2000" kern="0" spc="-90" dirty="0">
                <a:solidFill>
                  <a:srgbClr val="FFFFFF">
                    <a:alpha val="100000"/>
                  </a:srgbClr>
                </a:solidFill>
                <a:latin typeface="Microsoft YaHei"/>
                <a:ea typeface="Microsoft YaHei"/>
                <a:cs typeface="Microsoft YaHei"/>
              </a:rPr>
              <a:t>、纸版</a:t>
            </a:r>
            <a:r>
              <a:rPr sz="2000" kern="0" spc="-330" dirty="0">
                <a:solidFill>
                  <a:srgbClr val="FFFFFF">
                    <a:alpha val="100000"/>
                  </a:srgbClr>
                </a:solidFill>
                <a:latin typeface="Microsoft YaHei"/>
                <a:ea typeface="Microsoft YaHei"/>
                <a:cs typeface="Microsoft YaHei"/>
              </a:rPr>
              <a:t> </a:t>
            </a:r>
            <a:r>
              <a:rPr sz="2000" kern="0" spc="-90" dirty="0">
                <a:solidFill>
                  <a:srgbClr val="FFFFFF">
                    <a:alpha val="100000"/>
                  </a:srgbClr>
                </a:solidFill>
                <a:latin typeface="Microsoft YaHei"/>
                <a:ea typeface="Microsoft YaHei"/>
                <a:cs typeface="Microsoft YaHei"/>
              </a:rPr>
              <a:t>、胶合版</a:t>
            </a:r>
            <a:r>
              <a:rPr sz="2000" kern="0" spc="-230" dirty="0">
                <a:solidFill>
                  <a:srgbClr val="FFFFFF">
                    <a:alpha val="100000"/>
                  </a:srgbClr>
                </a:solidFill>
                <a:latin typeface="Microsoft YaHei"/>
                <a:ea typeface="Microsoft YaHei"/>
                <a:cs typeface="Microsoft YaHei"/>
              </a:rPr>
              <a:t> </a:t>
            </a:r>
            <a:r>
              <a:rPr sz="2000" kern="0" spc="-90" dirty="0">
                <a:solidFill>
                  <a:srgbClr val="FFFFFF">
                    <a:alpha val="100000"/>
                  </a:srgbClr>
                </a:solidFill>
                <a:latin typeface="Microsoft YaHei"/>
                <a:ea typeface="Microsoft YaHei"/>
                <a:cs typeface="Microsoft YaHei"/>
              </a:rPr>
              <a:t>。金属   </a:t>
            </a:r>
            <a:r>
              <a:rPr sz="2000" kern="0" spc="-20" dirty="0">
                <a:solidFill>
                  <a:srgbClr val="FFFFFF">
                    <a:alpha val="100000"/>
                  </a:srgbClr>
                </a:solidFill>
                <a:latin typeface="Microsoft YaHei"/>
                <a:ea typeface="Microsoft YaHei"/>
                <a:cs typeface="Microsoft YaHei"/>
              </a:rPr>
              <a:t>版防氧化的办法是在版材   </a:t>
            </a:r>
            <a:r>
              <a:rPr sz="2000" kern="0" spc="10" dirty="0">
                <a:solidFill>
                  <a:srgbClr val="FFFFFF">
                    <a:alpha val="100000"/>
                  </a:srgbClr>
                </a:solidFill>
                <a:latin typeface="Microsoft YaHei"/>
                <a:ea typeface="Microsoft YaHei"/>
                <a:cs typeface="Microsoft YaHei"/>
              </a:rPr>
              <a:t>表面涂蜡或者沥青。</a:t>
            </a:r>
            <a:endParaRPr lang="Microsoft YaHei" altLang="Microsoft YaHei" sz="2000" dirty="0"/>
          </a:p>
        </p:txBody>
      </p:sp>
      <p:sp>
        <p:nvSpPr>
          <p:cNvPr id="472" name="textbox 472"/>
          <p:cNvSpPr/>
          <p:nvPr/>
        </p:nvSpPr>
        <p:spPr>
          <a:xfrm>
            <a:off x="613712" y="666251"/>
            <a:ext cx="265493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凹版版画的材料与工具</a:t>
            </a:r>
            <a:endParaRPr lang="Microsoft YaHei" altLang="Microsoft YaHei" sz="1500" dirty="0"/>
          </a:p>
        </p:txBody>
      </p:sp>
      <p:sp>
        <p:nvSpPr>
          <p:cNvPr id="474" name="textbox 474"/>
          <p:cNvSpPr/>
          <p:nvPr/>
        </p:nvSpPr>
        <p:spPr>
          <a:xfrm>
            <a:off x="2181351" y="5196585"/>
            <a:ext cx="472440" cy="256540"/>
          </a:xfrm>
          <a:prstGeom prst="rect">
            <a:avLst/>
          </a:prstGeom>
        </p:spPr>
        <p:txBody>
          <a:bodyPr vert="horz" wrap="square" lIns="0" tIns="0" rIns="0" bIns="0"/>
          <a:lstStyle/>
          <a:p>
            <a:pPr algn="l" rtl="0" eaLnBrk="0">
              <a:lnSpc>
                <a:spcPct val="83260"/>
              </a:lnSpc>
              <a:tabLst/>
            </a:pPr>
            <a:endParaRPr lang="Arial" altLang="Arial" sz="100" dirty="0"/>
          </a:p>
          <a:p>
            <a:pPr marL="12700" algn="l" rtl="0" eaLnBrk="0">
              <a:lnSpc>
                <a:spcPct val="89000"/>
              </a:lnSpc>
              <a:tabLst/>
            </a:pPr>
            <a:r>
              <a:rPr sz="1700" kern="0" spc="50" dirty="0">
                <a:solidFill>
                  <a:srgbClr val="000000">
                    <a:alpha val="100000"/>
                  </a:srgbClr>
                </a:solidFill>
                <a:latin typeface="Microsoft YaHei"/>
                <a:ea typeface="Microsoft YaHei"/>
                <a:cs typeface="Microsoft YaHei"/>
              </a:rPr>
              <a:t>紫铜</a:t>
            </a:r>
            <a:endParaRPr lang="Microsoft YaHei" altLang="Microsoft YaHei" sz="1700"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6" name="picture 476"/>
          <p:cNvPicPr>
            <a:picLocks noChangeAspect="1"/>
          </p:cNvPicPr>
          <p:nvPr/>
        </p:nvPicPr>
        <p:blipFill>
          <a:blip r:embed="rId2"/>
          <a:stretch>
            <a:fillRect/>
          </a:stretch>
        </p:blipFill>
        <p:spPr>
          <a:xfrm rot="21600000">
            <a:off x="876300" y="2176271"/>
            <a:ext cx="2785871" cy="2785872"/>
          </a:xfrm>
          <a:prstGeom prst="rect">
            <a:avLst/>
          </a:prstGeom>
        </p:spPr>
      </p:pic>
      <p:pic>
        <p:nvPicPr>
          <p:cNvPr id="478" name="picture 478"/>
          <p:cNvPicPr>
            <a:picLocks noChangeAspect="1"/>
          </p:cNvPicPr>
          <p:nvPr/>
        </p:nvPicPr>
        <p:blipFill>
          <a:blip r:embed="rId3"/>
          <a:stretch>
            <a:fillRect/>
          </a:stretch>
        </p:blipFill>
        <p:spPr>
          <a:xfrm rot="21600000">
            <a:off x="6739127" y="2176272"/>
            <a:ext cx="2691383" cy="2505455"/>
          </a:xfrm>
          <a:prstGeom prst="rect">
            <a:avLst/>
          </a:prstGeom>
        </p:spPr>
      </p:pic>
      <p:sp>
        <p:nvSpPr>
          <p:cNvPr id="480" name="textbox 480"/>
          <p:cNvSpPr/>
          <p:nvPr/>
        </p:nvSpPr>
        <p:spPr>
          <a:xfrm>
            <a:off x="613712" y="666251"/>
            <a:ext cx="265493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凹版版画的材料与工具</a:t>
            </a:r>
            <a:endParaRPr lang="Microsoft YaHei" altLang="Microsoft YaHei" sz="1500" dirty="0"/>
          </a:p>
        </p:txBody>
      </p:sp>
      <p:sp>
        <p:nvSpPr>
          <p:cNvPr id="482" name="textbox 482"/>
          <p:cNvSpPr/>
          <p:nvPr/>
        </p:nvSpPr>
        <p:spPr>
          <a:xfrm>
            <a:off x="1037513" y="5556021"/>
            <a:ext cx="704215" cy="263525"/>
          </a:xfrm>
          <a:prstGeom prst="rect">
            <a:avLst/>
          </a:prstGeom>
        </p:spPr>
        <p:txBody>
          <a:bodyPr vert="horz" wrap="square" lIns="0" tIns="0" rIns="0" bIns="0"/>
          <a:lstStyle/>
          <a:p>
            <a:pPr algn="l" rtl="0" eaLnBrk="0">
              <a:lnSpc>
                <a:spcPct val="80847"/>
              </a:lnSpc>
              <a:tabLst/>
            </a:pPr>
            <a:endParaRPr lang="Arial" altLang="Arial" sz="100" dirty="0"/>
          </a:p>
          <a:p>
            <a:pPr marL="12700" algn="l" rtl="0" eaLnBrk="0">
              <a:lnSpc>
                <a:spcPct val="92000"/>
              </a:lnSpc>
              <a:tabLst/>
            </a:pPr>
            <a:r>
              <a:rPr sz="1700" kern="0" spc="70" dirty="0">
                <a:solidFill>
                  <a:srgbClr val="000000">
                    <a:alpha val="100000"/>
                  </a:srgbClr>
                </a:solidFill>
                <a:latin typeface="Microsoft YaHei"/>
                <a:ea typeface="Microsoft YaHei"/>
                <a:cs typeface="Microsoft YaHei"/>
              </a:rPr>
              <a:t>双色板</a:t>
            </a:r>
            <a:endParaRPr lang="Microsoft YaHei" altLang="Microsoft YaHei" sz="1700" dirty="0"/>
          </a:p>
        </p:txBody>
      </p:sp>
      <p:sp>
        <p:nvSpPr>
          <p:cNvPr id="484" name="textbox 484"/>
          <p:cNvSpPr/>
          <p:nvPr/>
        </p:nvSpPr>
        <p:spPr>
          <a:xfrm>
            <a:off x="7413294" y="5557163"/>
            <a:ext cx="473075" cy="263525"/>
          </a:xfrm>
          <a:prstGeom prst="rect">
            <a:avLst/>
          </a:prstGeom>
        </p:spPr>
        <p:txBody>
          <a:bodyPr vert="horz" wrap="square" lIns="0" tIns="0" rIns="0" bIns="0"/>
          <a:lstStyle/>
          <a:p>
            <a:pPr algn="l" rtl="0" eaLnBrk="0">
              <a:lnSpc>
                <a:spcPct val="80498"/>
              </a:lnSpc>
              <a:tabLst/>
            </a:pPr>
            <a:endParaRPr lang="Arial" altLang="Arial" sz="100" dirty="0"/>
          </a:p>
          <a:p>
            <a:pPr marL="12700" algn="l" rtl="0" eaLnBrk="0">
              <a:lnSpc>
                <a:spcPct val="92000"/>
              </a:lnSpc>
              <a:tabLst/>
            </a:pPr>
            <a:r>
              <a:rPr sz="1700" kern="0" spc="50" dirty="0">
                <a:solidFill>
                  <a:srgbClr val="000000">
                    <a:alpha val="100000"/>
                  </a:srgbClr>
                </a:solidFill>
                <a:latin typeface="Microsoft YaHei"/>
                <a:ea typeface="Microsoft YaHei"/>
                <a:cs typeface="Microsoft YaHei"/>
              </a:rPr>
              <a:t>锌版</a:t>
            </a:r>
            <a:endParaRPr lang="Microsoft YaHei" altLang="Microsoft YaHei" sz="1700"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6" name="picture 486"/>
          <p:cNvPicPr>
            <a:picLocks noChangeAspect="1"/>
          </p:cNvPicPr>
          <p:nvPr/>
        </p:nvPicPr>
        <p:blipFill>
          <a:blip r:embed="rId2"/>
          <a:stretch>
            <a:fillRect/>
          </a:stretch>
        </p:blipFill>
        <p:spPr>
          <a:xfrm rot="21600000">
            <a:off x="83819" y="1758696"/>
            <a:ext cx="3750563" cy="3750563"/>
          </a:xfrm>
          <a:prstGeom prst="rect">
            <a:avLst/>
          </a:prstGeom>
        </p:spPr>
      </p:pic>
      <p:pic>
        <p:nvPicPr>
          <p:cNvPr id="488" name="picture 488"/>
          <p:cNvPicPr>
            <a:picLocks noChangeAspect="1"/>
          </p:cNvPicPr>
          <p:nvPr/>
        </p:nvPicPr>
        <p:blipFill>
          <a:blip r:embed="rId3"/>
          <a:stretch>
            <a:fillRect/>
          </a:stretch>
        </p:blipFill>
        <p:spPr>
          <a:xfrm rot="21600000">
            <a:off x="6957059" y="2211323"/>
            <a:ext cx="2628900" cy="3136391"/>
          </a:xfrm>
          <a:prstGeom prst="rect">
            <a:avLst/>
          </a:prstGeom>
        </p:spPr>
      </p:pic>
      <p:sp>
        <p:nvSpPr>
          <p:cNvPr id="490" name="textbox 490"/>
          <p:cNvSpPr/>
          <p:nvPr/>
        </p:nvSpPr>
        <p:spPr>
          <a:xfrm>
            <a:off x="613712" y="666251"/>
            <a:ext cx="265493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凹版版画的材料与工具</a:t>
            </a:r>
            <a:endParaRPr lang="Microsoft YaHei" altLang="Microsoft YaHei" sz="1500" dirty="0"/>
          </a:p>
        </p:txBody>
      </p:sp>
      <p:sp>
        <p:nvSpPr>
          <p:cNvPr id="492" name="textbox 492"/>
          <p:cNvSpPr/>
          <p:nvPr/>
        </p:nvSpPr>
        <p:spPr>
          <a:xfrm>
            <a:off x="1038656" y="5555792"/>
            <a:ext cx="1845945" cy="264159"/>
          </a:xfrm>
          <a:prstGeom prst="rect">
            <a:avLst/>
          </a:prstGeom>
        </p:spPr>
        <p:txBody>
          <a:bodyPr vert="horz" wrap="square" lIns="0" tIns="0" rIns="0" bIns="0"/>
          <a:lstStyle/>
          <a:p>
            <a:pPr algn="l" rtl="0" eaLnBrk="0">
              <a:lnSpc>
                <a:spcPct val="82581"/>
              </a:lnSpc>
              <a:tabLst/>
            </a:pPr>
            <a:endParaRPr lang="Arial" altLang="Arial" sz="100" dirty="0"/>
          </a:p>
          <a:p>
            <a:pPr marL="12700" algn="l" rtl="0" eaLnBrk="0">
              <a:lnSpc>
                <a:spcPct val="92000"/>
              </a:lnSpc>
              <a:tabLst/>
            </a:pPr>
            <a:r>
              <a:rPr sz="1700" kern="0" spc="90" dirty="0">
                <a:solidFill>
                  <a:srgbClr val="000000">
                    <a:alpha val="100000"/>
                  </a:srgbClr>
                </a:solidFill>
                <a:latin typeface="Microsoft YaHei"/>
                <a:ea typeface="Microsoft YaHei"/>
                <a:cs typeface="Microsoft YaHei"/>
              </a:rPr>
              <a:t>金属版材切割机器</a:t>
            </a:r>
            <a:endParaRPr lang="Microsoft YaHei" altLang="Microsoft YaHei" sz="1700" dirty="0"/>
          </a:p>
        </p:txBody>
      </p:sp>
      <p:sp>
        <p:nvSpPr>
          <p:cNvPr id="494" name="textbox 494"/>
          <p:cNvSpPr/>
          <p:nvPr/>
        </p:nvSpPr>
        <p:spPr>
          <a:xfrm>
            <a:off x="7411008" y="5560135"/>
            <a:ext cx="475615" cy="257809"/>
          </a:xfrm>
          <a:prstGeom prst="rect">
            <a:avLst/>
          </a:prstGeom>
        </p:spPr>
        <p:txBody>
          <a:bodyPr vert="horz" wrap="square" lIns="0" tIns="0" rIns="0" bIns="0"/>
          <a:lstStyle/>
          <a:p>
            <a:pPr algn="l" rtl="0" eaLnBrk="0">
              <a:lnSpc>
                <a:spcPct val="76761"/>
              </a:lnSpc>
              <a:tabLst/>
            </a:pPr>
            <a:endParaRPr lang="Arial" altLang="Arial" sz="100" dirty="0"/>
          </a:p>
          <a:p>
            <a:pPr marL="12700" algn="l" rtl="0" eaLnBrk="0">
              <a:lnSpc>
                <a:spcPct val="90000"/>
              </a:lnSpc>
              <a:tabLst/>
            </a:pPr>
            <a:r>
              <a:rPr sz="1700" kern="0" spc="60" dirty="0">
                <a:solidFill>
                  <a:srgbClr val="000000">
                    <a:alpha val="100000"/>
                  </a:srgbClr>
                </a:solidFill>
                <a:latin typeface="Microsoft YaHei"/>
                <a:ea typeface="Microsoft YaHei"/>
                <a:cs typeface="Microsoft YaHei"/>
              </a:rPr>
              <a:t>锉刀</a:t>
            </a:r>
            <a:endParaRPr lang="Microsoft YaHei" altLang="Microsoft YaHei" sz="1700"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6" name="picture 496"/>
          <p:cNvPicPr>
            <a:picLocks noChangeAspect="1"/>
          </p:cNvPicPr>
          <p:nvPr/>
        </p:nvPicPr>
        <p:blipFill>
          <a:blip r:embed="rId2"/>
          <a:stretch>
            <a:fillRect/>
          </a:stretch>
        </p:blipFill>
        <p:spPr>
          <a:xfrm rot="21600000">
            <a:off x="6512052" y="2252471"/>
            <a:ext cx="4386071" cy="2731008"/>
          </a:xfrm>
          <a:prstGeom prst="rect">
            <a:avLst/>
          </a:prstGeom>
        </p:spPr>
      </p:pic>
      <p:pic>
        <p:nvPicPr>
          <p:cNvPr id="498" name="picture 498"/>
          <p:cNvPicPr>
            <a:picLocks noChangeAspect="1"/>
          </p:cNvPicPr>
          <p:nvPr/>
        </p:nvPicPr>
        <p:blipFill>
          <a:blip r:embed="rId3"/>
          <a:stretch>
            <a:fillRect/>
          </a:stretch>
        </p:blipFill>
        <p:spPr>
          <a:xfrm rot="21600000">
            <a:off x="876300" y="2100071"/>
            <a:ext cx="3273552" cy="2883408"/>
          </a:xfrm>
          <a:prstGeom prst="rect">
            <a:avLst/>
          </a:prstGeom>
        </p:spPr>
      </p:pic>
      <p:sp>
        <p:nvSpPr>
          <p:cNvPr id="500" name="textbox 500"/>
          <p:cNvSpPr/>
          <p:nvPr/>
        </p:nvSpPr>
        <p:spPr>
          <a:xfrm>
            <a:off x="613712" y="666251"/>
            <a:ext cx="265493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凹版版画的材料与工具</a:t>
            </a:r>
            <a:endParaRPr lang="Microsoft YaHei" altLang="Microsoft YaHei" sz="1500" dirty="0"/>
          </a:p>
        </p:txBody>
      </p:sp>
      <p:sp>
        <p:nvSpPr>
          <p:cNvPr id="502" name="textbox 502"/>
          <p:cNvSpPr/>
          <p:nvPr/>
        </p:nvSpPr>
        <p:spPr>
          <a:xfrm>
            <a:off x="7408951" y="5559221"/>
            <a:ext cx="477519" cy="259079"/>
          </a:xfrm>
          <a:prstGeom prst="rect">
            <a:avLst/>
          </a:prstGeom>
        </p:spPr>
        <p:txBody>
          <a:bodyPr vert="horz" wrap="square" lIns="0" tIns="0" rIns="0" bIns="0"/>
          <a:lstStyle/>
          <a:p>
            <a:pPr algn="l" rtl="0" eaLnBrk="0">
              <a:lnSpc>
                <a:spcPct val="85194"/>
              </a:lnSpc>
              <a:tabLst/>
            </a:pPr>
            <a:endParaRPr lang="Arial" altLang="Arial" sz="100" dirty="0"/>
          </a:p>
          <a:p>
            <a:pPr marL="12700" algn="l" rtl="0" eaLnBrk="0">
              <a:lnSpc>
                <a:spcPct val="90000"/>
              </a:lnSpc>
              <a:tabLst/>
            </a:pPr>
            <a:r>
              <a:rPr sz="1700" kern="0" spc="70" dirty="0">
                <a:solidFill>
                  <a:srgbClr val="000000">
                    <a:alpha val="100000"/>
                  </a:srgbClr>
                </a:solidFill>
                <a:latin typeface="Microsoft YaHei"/>
                <a:ea typeface="Microsoft YaHei"/>
                <a:cs typeface="Microsoft YaHei"/>
              </a:rPr>
              <a:t>砂纸</a:t>
            </a:r>
            <a:endParaRPr lang="Microsoft YaHei" altLang="Microsoft YaHei" sz="1700" dirty="0"/>
          </a:p>
        </p:txBody>
      </p:sp>
      <p:sp>
        <p:nvSpPr>
          <p:cNvPr id="504" name="textbox 504"/>
          <p:cNvSpPr/>
          <p:nvPr/>
        </p:nvSpPr>
        <p:spPr>
          <a:xfrm>
            <a:off x="1038885" y="5559678"/>
            <a:ext cx="473709" cy="257809"/>
          </a:xfrm>
          <a:prstGeom prst="rect">
            <a:avLst/>
          </a:prstGeom>
        </p:spPr>
        <p:txBody>
          <a:bodyPr vert="horz" wrap="square" lIns="0" tIns="0" rIns="0" bIns="0"/>
          <a:lstStyle/>
          <a:p>
            <a:pPr algn="l" rtl="0" eaLnBrk="0">
              <a:lnSpc>
                <a:spcPct val="76179"/>
              </a:lnSpc>
              <a:tabLst/>
            </a:pPr>
            <a:endParaRPr lang="Arial" altLang="Arial" sz="100" dirty="0"/>
          </a:p>
          <a:p>
            <a:pPr marL="12700" algn="l" rtl="0" eaLnBrk="0">
              <a:lnSpc>
                <a:spcPct val="90000"/>
              </a:lnSpc>
              <a:tabLst/>
            </a:pPr>
            <a:r>
              <a:rPr sz="1700" kern="0" spc="50" dirty="0">
                <a:solidFill>
                  <a:srgbClr val="000000">
                    <a:alpha val="100000"/>
                  </a:srgbClr>
                </a:solidFill>
                <a:latin typeface="Microsoft YaHei"/>
                <a:ea typeface="Microsoft YaHei"/>
                <a:cs typeface="Microsoft YaHei"/>
              </a:rPr>
              <a:t>油石</a:t>
            </a:r>
            <a:endParaRPr lang="Microsoft YaHei" altLang="Microsoft YaHei" sz="1700"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6" name="picture 506"/>
          <p:cNvPicPr>
            <a:picLocks noChangeAspect="1"/>
          </p:cNvPicPr>
          <p:nvPr/>
        </p:nvPicPr>
        <p:blipFill>
          <a:blip r:embed="rId2"/>
          <a:stretch>
            <a:fillRect/>
          </a:stretch>
        </p:blipFill>
        <p:spPr>
          <a:xfrm rot="21600000">
            <a:off x="445008" y="1734312"/>
            <a:ext cx="3389375" cy="3389375"/>
          </a:xfrm>
          <a:prstGeom prst="rect">
            <a:avLst/>
          </a:prstGeom>
        </p:spPr>
      </p:pic>
      <p:pic>
        <p:nvPicPr>
          <p:cNvPr id="508" name="picture 508"/>
          <p:cNvPicPr>
            <a:picLocks noChangeAspect="1"/>
          </p:cNvPicPr>
          <p:nvPr/>
        </p:nvPicPr>
        <p:blipFill>
          <a:blip r:embed="rId3"/>
          <a:stretch>
            <a:fillRect/>
          </a:stretch>
        </p:blipFill>
        <p:spPr>
          <a:xfrm rot="21600000">
            <a:off x="6781800" y="1981200"/>
            <a:ext cx="1575816" cy="3293363"/>
          </a:xfrm>
          <a:prstGeom prst="rect">
            <a:avLst/>
          </a:prstGeom>
        </p:spPr>
      </p:pic>
      <p:sp>
        <p:nvSpPr>
          <p:cNvPr id="510" name="textbox 510"/>
          <p:cNvSpPr/>
          <p:nvPr/>
        </p:nvSpPr>
        <p:spPr>
          <a:xfrm>
            <a:off x="613712" y="666251"/>
            <a:ext cx="265493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凹版版画的材料与工具</a:t>
            </a:r>
            <a:endParaRPr lang="Microsoft YaHei" altLang="Microsoft YaHei" sz="1500" dirty="0"/>
          </a:p>
        </p:txBody>
      </p:sp>
      <p:sp>
        <p:nvSpPr>
          <p:cNvPr id="512" name="textbox 512"/>
          <p:cNvSpPr/>
          <p:nvPr/>
        </p:nvSpPr>
        <p:spPr>
          <a:xfrm>
            <a:off x="1038656" y="5556478"/>
            <a:ext cx="1160144" cy="259079"/>
          </a:xfrm>
          <a:prstGeom prst="rect">
            <a:avLst/>
          </a:prstGeom>
        </p:spPr>
        <p:txBody>
          <a:bodyPr vert="horz" wrap="square" lIns="0" tIns="0" rIns="0" bIns="0"/>
          <a:lstStyle/>
          <a:p>
            <a:pPr algn="l" rtl="0" eaLnBrk="0">
              <a:lnSpc>
                <a:spcPct val="86578"/>
              </a:lnSpc>
              <a:tabLst/>
            </a:pPr>
            <a:endParaRPr lang="Arial" altLang="Arial" sz="100" dirty="0"/>
          </a:p>
          <a:p>
            <a:pPr marL="12700" algn="l" rtl="0" eaLnBrk="0">
              <a:lnSpc>
                <a:spcPct val="90000"/>
              </a:lnSpc>
              <a:tabLst/>
            </a:pPr>
            <a:r>
              <a:rPr sz="1700" kern="0" spc="80" dirty="0">
                <a:solidFill>
                  <a:srgbClr val="000000">
                    <a:alpha val="100000"/>
                  </a:srgbClr>
                </a:solidFill>
                <a:latin typeface="Microsoft YaHei"/>
                <a:ea typeface="Microsoft YaHei"/>
                <a:cs typeface="Microsoft YaHei"/>
              </a:rPr>
              <a:t>金属抛光膏</a:t>
            </a:r>
            <a:endParaRPr lang="Microsoft YaHei" altLang="Microsoft YaHei" sz="1700" dirty="0"/>
          </a:p>
        </p:txBody>
      </p:sp>
      <p:sp>
        <p:nvSpPr>
          <p:cNvPr id="514" name="textbox 514"/>
          <p:cNvSpPr/>
          <p:nvPr/>
        </p:nvSpPr>
        <p:spPr>
          <a:xfrm>
            <a:off x="7413294" y="5556021"/>
            <a:ext cx="701675" cy="260984"/>
          </a:xfrm>
          <a:prstGeom prst="rect">
            <a:avLst/>
          </a:prstGeom>
        </p:spPr>
        <p:txBody>
          <a:bodyPr vert="horz" wrap="square" lIns="0" tIns="0" rIns="0" bIns="0"/>
          <a:lstStyle/>
          <a:p>
            <a:pPr algn="l" rtl="0" eaLnBrk="0">
              <a:lnSpc>
                <a:spcPct val="79845"/>
              </a:lnSpc>
              <a:tabLst/>
            </a:pPr>
            <a:endParaRPr lang="Arial" altLang="Arial" sz="100" dirty="0"/>
          </a:p>
          <a:p>
            <a:pPr marL="12700" algn="l" rtl="0" eaLnBrk="0">
              <a:lnSpc>
                <a:spcPct val="91000"/>
              </a:lnSpc>
              <a:tabLst/>
            </a:pPr>
            <a:r>
              <a:rPr sz="1700" kern="0" spc="70" dirty="0">
                <a:solidFill>
                  <a:srgbClr val="000000">
                    <a:alpha val="100000"/>
                  </a:srgbClr>
                </a:solidFill>
                <a:latin typeface="Microsoft YaHei"/>
                <a:ea typeface="Microsoft YaHei"/>
                <a:cs typeface="Microsoft YaHei"/>
              </a:rPr>
              <a:t>锌氧粉</a:t>
            </a:r>
            <a:endParaRPr lang="Microsoft YaHei" altLang="Microsoft YaHei" sz="1700"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6" name="picture 516"/>
          <p:cNvPicPr>
            <a:picLocks noChangeAspect="1"/>
          </p:cNvPicPr>
          <p:nvPr/>
        </p:nvPicPr>
        <p:blipFill>
          <a:blip r:embed="rId2"/>
          <a:stretch>
            <a:fillRect/>
          </a:stretch>
        </p:blipFill>
        <p:spPr>
          <a:xfrm rot="21600000">
            <a:off x="568452" y="1946147"/>
            <a:ext cx="3992879" cy="3294888"/>
          </a:xfrm>
          <a:prstGeom prst="rect">
            <a:avLst/>
          </a:prstGeom>
        </p:spPr>
      </p:pic>
      <p:pic>
        <p:nvPicPr>
          <p:cNvPr id="518" name="picture 518"/>
          <p:cNvPicPr>
            <a:picLocks noChangeAspect="1"/>
          </p:cNvPicPr>
          <p:nvPr/>
        </p:nvPicPr>
        <p:blipFill>
          <a:blip r:embed="rId3"/>
          <a:stretch>
            <a:fillRect/>
          </a:stretch>
        </p:blipFill>
        <p:spPr>
          <a:xfrm rot="21600000">
            <a:off x="6216395" y="1574291"/>
            <a:ext cx="3019043" cy="3753611"/>
          </a:xfrm>
          <a:prstGeom prst="rect">
            <a:avLst/>
          </a:prstGeom>
        </p:spPr>
      </p:pic>
      <p:sp>
        <p:nvSpPr>
          <p:cNvPr id="520" name="textbox 520"/>
          <p:cNvSpPr/>
          <p:nvPr/>
        </p:nvSpPr>
        <p:spPr>
          <a:xfrm>
            <a:off x="613712" y="666251"/>
            <a:ext cx="265493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凹版版画的材料与工具</a:t>
            </a:r>
            <a:endParaRPr lang="Microsoft YaHei" altLang="Microsoft YaHei" sz="1500" dirty="0"/>
          </a:p>
        </p:txBody>
      </p:sp>
      <p:sp>
        <p:nvSpPr>
          <p:cNvPr id="522" name="textbox 522"/>
          <p:cNvSpPr/>
          <p:nvPr/>
        </p:nvSpPr>
        <p:spPr>
          <a:xfrm>
            <a:off x="1044600" y="5559907"/>
            <a:ext cx="925194" cy="257175"/>
          </a:xfrm>
          <a:prstGeom prst="rect">
            <a:avLst/>
          </a:prstGeom>
        </p:spPr>
        <p:txBody>
          <a:bodyPr vert="horz" wrap="square" lIns="0" tIns="0" rIns="0" bIns="0"/>
          <a:lstStyle/>
          <a:p>
            <a:pPr algn="l" rtl="0" eaLnBrk="0">
              <a:lnSpc>
                <a:spcPct val="88576"/>
              </a:lnSpc>
              <a:tabLst/>
            </a:pPr>
            <a:endParaRPr lang="Arial" altLang="Arial" sz="100" dirty="0"/>
          </a:p>
          <a:p>
            <a:pPr marL="12700" algn="l" rtl="0" eaLnBrk="0">
              <a:lnSpc>
                <a:spcPct val="89000"/>
              </a:lnSpc>
              <a:tabLst/>
            </a:pPr>
            <a:r>
              <a:rPr sz="1700" kern="0" spc="60" dirty="0">
                <a:solidFill>
                  <a:srgbClr val="000000">
                    <a:alpha val="100000"/>
                  </a:srgbClr>
                </a:solidFill>
                <a:latin typeface="Microsoft YaHei"/>
                <a:ea typeface="Microsoft YaHei"/>
                <a:cs typeface="Microsoft YaHei"/>
              </a:rPr>
              <a:t>飞尘机器</a:t>
            </a:r>
            <a:endParaRPr lang="Microsoft YaHei" altLang="Microsoft YaHei" sz="1700" dirty="0"/>
          </a:p>
        </p:txBody>
      </p:sp>
      <p:sp>
        <p:nvSpPr>
          <p:cNvPr id="524" name="textbox 524"/>
          <p:cNvSpPr/>
          <p:nvPr/>
        </p:nvSpPr>
        <p:spPr>
          <a:xfrm>
            <a:off x="7410551" y="5557392"/>
            <a:ext cx="475615" cy="261620"/>
          </a:xfrm>
          <a:prstGeom prst="rect">
            <a:avLst/>
          </a:prstGeom>
        </p:spPr>
        <p:txBody>
          <a:bodyPr vert="horz" wrap="square" lIns="0" tIns="0" rIns="0" bIns="0"/>
          <a:lstStyle/>
          <a:p>
            <a:pPr algn="l" rtl="0" eaLnBrk="0">
              <a:lnSpc>
                <a:spcPct val="85613"/>
              </a:lnSpc>
              <a:tabLst/>
            </a:pPr>
            <a:endParaRPr lang="Arial" altLang="Arial" sz="100" dirty="0"/>
          </a:p>
          <a:p>
            <a:pPr marL="12700" algn="l" rtl="0" eaLnBrk="0">
              <a:lnSpc>
                <a:spcPct val="91000"/>
              </a:lnSpc>
              <a:tabLst/>
            </a:pPr>
            <a:r>
              <a:rPr sz="1700" kern="0" spc="60" dirty="0">
                <a:solidFill>
                  <a:srgbClr val="000000">
                    <a:alpha val="100000"/>
                  </a:srgbClr>
                </a:solidFill>
                <a:latin typeface="Microsoft YaHei"/>
                <a:ea typeface="Microsoft YaHei"/>
                <a:cs typeface="Microsoft YaHei"/>
              </a:rPr>
              <a:t>研钵</a:t>
            </a:r>
            <a:endParaRPr lang="Microsoft YaHei" altLang="Microsoft YaHei" sz="17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2"/>
          <p:cNvSpPr/>
          <p:nvPr/>
        </p:nvSpPr>
        <p:spPr>
          <a:xfrm>
            <a:off x="3730293" y="1730319"/>
            <a:ext cx="5353050" cy="2601595"/>
          </a:xfrm>
          <a:prstGeom prst="rect">
            <a:avLst/>
          </a:prstGeom>
        </p:spPr>
        <p:txBody>
          <a:bodyPr vert="horz" wrap="square" lIns="0" tIns="0" rIns="0" bIns="0"/>
          <a:lstStyle/>
          <a:p>
            <a:pPr algn="l" rtl="0" eaLnBrk="0">
              <a:lnSpc>
                <a:spcPct val="64485"/>
              </a:lnSpc>
              <a:tabLst/>
            </a:pPr>
            <a:endParaRPr lang="Arial" altLang="Arial" sz="100" dirty="0"/>
          </a:p>
          <a:p>
            <a:pPr marL="13970" algn="l" rtl="0" eaLnBrk="0">
              <a:lnSpc>
                <a:spcPct val="87000"/>
              </a:lnSpc>
              <a:tabLst/>
            </a:pPr>
            <a:r>
              <a:rPr sz="4400" kern="0" spc="-10" dirty="0">
                <a:ln w="15999" cap="flat" cmpd="sng">
                  <a:solidFill>
                    <a:srgbClr val="969696">
                      <a:alpha val="100000"/>
                    </a:srgbClr>
                  </a:solidFill>
                  <a:prstDash val="solid"/>
                  <a:bevel/>
                </a:ln>
                <a:solidFill>
                  <a:srgbClr val="969696">
                    <a:alpha val="100000"/>
                  </a:srgbClr>
                </a:solidFill>
                <a:latin typeface="Microsoft YaHei"/>
                <a:ea typeface="Microsoft YaHei"/>
                <a:cs typeface="Microsoft YaHei"/>
              </a:rPr>
              <a:t>本节内容:</a:t>
            </a:r>
            <a:endParaRPr lang="Microsoft YaHei" altLang="Microsoft YaHei" sz="4400" dirty="0"/>
          </a:p>
          <a:p>
            <a:pPr algn="l" rtl="0" eaLnBrk="0">
              <a:lnSpc>
                <a:spcPct val="121000"/>
              </a:lnSpc>
              <a:tabLst/>
            </a:pPr>
            <a:endParaRPr lang="Arial" altLang="Arial" sz="1000" dirty="0"/>
          </a:p>
          <a:p>
            <a:pPr algn="l" rtl="0" eaLnBrk="0">
              <a:lnSpc>
                <a:spcPct val="121000"/>
              </a:lnSpc>
              <a:tabLst/>
            </a:pPr>
            <a:endParaRPr lang="Arial" altLang="Arial" sz="1000" dirty="0"/>
          </a:p>
          <a:p>
            <a:pPr marL="12700" algn="l" rtl="0" eaLnBrk="0">
              <a:lnSpc>
                <a:spcPct val="89000"/>
              </a:lnSpc>
              <a:spcBef>
                <a:spcPts val="816"/>
              </a:spcBef>
              <a:tabLst/>
            </a:pPr>
            <a:r>
              <a:rPr sz="2700" kern="0" spc="1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一</a:t>
            </a:r>
            <a:r>
              <a:rPr sz="2700" kern="0" spc="-190" dirty="0">
                <a:solidFill>
                  <a:srgbClr val="0000FF">
                    <a:alpha val="100000"/>
                  </a:srgbClr>
                </a:solidFill>
                <a:latin typeface="Microsoft YaHei"/>
                <a:ea typeface="Microsoft YaHei"/>
                <a:cs typeface="Microsoft YaHei"/>
              </a:rPr>
              <a:t> </a:t>
            </a:r>
            <a:r>
              <a:rPr sz="2700" kern="0" spc="1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、凸版版画概述</a:t>
            </a:r>
            <a:endParaRPr lang="Microsoft YaHei" altLang="Microsoft YaHei" sz="2700" dirty="0"/>
          </a:p>
          <a:p>
            <a:pPr marL="15875" algn="l" rtl="0" eaLnBrk="0">
              <a:lnSpc>
                <a:spcPct val="82000"/>
              </a:lnSpc>
              <a:spcBef>
                <a:spcPts val="1750"/>
              </a:spcBef>
              <a:tabLst/>
            </a:pPr>
            <a:r>
              <a:rPr sz="2700" kern="0" spc="6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二</a:t>
            </a:r>
            <a:r>
              <a:rPr sz="2700" kern="0" spc="-260" dirty="0">
                <a:solidFill>
                  <a:srgbClr val="0000FF">
                    <a:alpha val="100000"/>
                  </a:srgbClr>
                </a:solidFill>
                <a:latin typeface="Microsoft YaHei"/>
                <a:ea typeface="Microsoft YaHei"/>
                <a:cs typeface="Microsoft YaHei"/>
              </a:rPr>
              <a:t> </a:t>
            </a:r>
            <a:r>
              <a:rPr sz="2700" kern="0" spc="6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、传统水印版画创作与</a:t>
            </a:r>
            <a:r>
              <a:rPr sz="2700" kern="0" spc="5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案例演示</a:t>
            </a:r>
            <a:endParaRPr lang="Microsoft YaHei" altLang="Microsoft YaHei" sz="2700" dirty="0"/>
          </a:p>
          <a:p>
            <a:pPr marL="16509" algn="l" rtl="0" eaLnBrk="0">
              <a:lnSpc>
                <a:spcPts val="4700"/>
              </a:lnSpc>
              <a:tabLst/>
            </a:pPr>
            <a:r>
              <a:rPr sz="2700" kern="0" spc="5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三</a:t>
            </a:r>
            <a:r>
              <a:rPr sz="2700" kern="0" spc="-260" dirty="0">
                <a:solidFill>
                  <a:srgbClr val="0000FF">
                    <a:alpha val="100000"/>
                  </a:srgbClr>
                </a:solidFill>
                <a:latin typeface="Microsoft YaHei"/>
                <a:ea typeface="Microsoft YaHei"/>
                <a:cs typeface="Microsoft YaHei"/>
              </a:rPr>
              <a:t> </a:t>
            </a:r>
            <a:r>
              <a:rPr sz="2700" kern="0" spc="50" dirty="0">
                <a:ln w="10151" cap="flat" cmpd="sng">
                  <a:solidFill>
                    <a:srgbClr val="0000FF">
                      <a:alpha val="100000"/>
                    </a:srgbClr>
                  </a:solidFill>
                  <a:prstDash val="solid"/>
                  <a:bevel/>
                </a:ln>
                <a:solidFill>
                  <a:srgbClr val="0000FF">
                    <a:alpha val="100000"/>
                  </a:srgbClr>
                </a:solidFill>
                <a:latin typeface="Microsoft YaHei"/>
                <a:ea typeface="Microsoft YaHei"/>
                <a:cs typeface="Microsoft YaHei"/>
              </a:rPr>
              <a:t>、油印版画创作与案例演示</a:t>
            </a:r>
            <a:endParaRPr lang="Microsoft YaHei" altLang="Microsoft YaHei" sz="2700"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6" name="picture 526"/>
          <p:cNvPicPr>
            <a:picLocks noChangeAspect="1"/>
          </p:cNvPicPr>
          <p:nvPr/>
        </p:nvPicPr>
        <p:blipFill>
          <a:blip r:embed="rId2"/>
          <a:stretch>
            <a:fillRect/>
          </a:stretch>
        </p:blipFill>
        <p:spPr>
          <a:xfrm rot="21600000">
            <a:off x="876300" y="1562100"/>
            <a:ext cx="3733800" cy="3733800"/>
          </a:xfrm>
          <a:prstGeom prst="rect">
            <a:avLst/>
          </a:prstGeom>
        </p:spPr>
      </p:pic>
      <p:pic>
        <p:nvPicPr>
          <p:cNvPr id="528" name="picture 528"/>
          <p:cNvPicPr>
            <a:picLocks noChangeAspect="1"/>
          </p:cNvPicPr>
          <p:nvPr/>
        </p:nvPicPr>
        <p:blipFill>
          <a:blip r:embed="rId3"/>
          <a:stretch>
            <a:fillRect/>
          </a:stretch>
        </p:blipFill>
        <p:spPr>
          <a:xfrm rot="21600000">
            <a:off x="6432803" y="1903475"/>
            <a:ext cx="3276600" cy="3276600"/>
          </a:xfrm>
          <a:prstGeom prst="rect">
            <a:avLst/>
          </a:prstGeom>
        </p:spPr>
      </p:pic>
      <p:sp>
        <p:nvSpPr>
          <p:cNvPr id="530" name="textbox 530"/>
          <p:cNvSpPr/>
          <p:nvPr/>
        </p:nvSpPr>
        <p:spPr>
          <a:xfrm>
            <a:off x="613712" y="666251"/>
            <a:ext cx="265493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凹版版画的材料与工具</a:t>
            </a:r>
            <a:endParaRPr lang="Microsoft YaHei" altLang="Microsoft YaHei" sz="1500" dirty="0"/>
          </a:p>
        </p:txBody>
      </p:sp>
      <p:sp>
        <p:nvSpPr>
          <p:cNvPr id="532" name="textbox 532"/>
          <p:cNvSpPr/>
          <p:nvPr/>
        </p:nvSpPr>
        <p:spPr>
          <a:xfrm>
            <a:off x="7431811" y="5556249"/>
            <a:ext cx="683259" cy="262890"/>
          </a:xfrm>
          <a:prstGeom prst="rect">
            <a:avLst/>
          </a:prstGeom>
        </p:spPr>
        <p:txBody>
          <a:bodyPr vert="horz" wrap="square" lIns="0" tIns="0" rIns="0" bIns="0"/>
          <a:lstStyle/>
          <a:p>
            <a:pPr algn="l" rtl="0" eaLnBrk="0">
              <a:lnSpc>
                <a:spcPct val="76915"/>
              </a:lnSpc>
              <a:tabLst/>
            </a:pPr>
            <a:endParaRPr lang="Arial" altLang="Arial" sz="100" dirty="0"/>
          </a:p>
          <a:p>
            <a:pPr marL="12700" algn="l" rtl="0" eaLnBrk="0">
              <a:lnSpc>
                <a:spcPct val="92000"/>
              </a:lnSpc>
              <a:tabLst/>
            </a:pPr>
            <a:r>
              <a:rPr sz="1700" kern="0" spc="20" dirty="0">
                <a:solidFill>
                  <a:srgbClr val="000000">
                    <a:alpha val="100000"/>
                  </a:srgbClr>
                </a:solidFill>
                <a:latin typeface="Microsoft YaHei"/>
                <a:ea typeface="Microsoft YaHei"/>
                <a:cs typeface="Microsoft YaHei"/>
              </a:rPr>
              <a:t>电热台</a:t>
            </a:r>
            <a:endParaRPr lang="Microsoft YaHei" altLang="Microsoft YaHei" sz="1700" dirty="0"/>
          </a:p>
        </p:txBody>
      </p:sp>
      <p:sp>
        <p:nvSpPr>
          <p:cNvPr id="534" name="textbox 534"/>
          <p:cNvSpPr/>
          <p:nvPr/>
        </p:nvSpPr>
        <p:spPr>
          <a:xfrm>
            <a:off x="1040714" y="5557392"/>
            <a:ext cx="472440" cy="260350"/>
          </a:xfrm>
          <a:prstGeom prst="rect">
            <a:avLst/>
          </a:prstGeom>
        </p:spPr>
        <p:txBody>
          <a:bodyPr vert="horz" wrap="square" lIns="0" tIns="0" rIns="0" bIns="0"/>
          <a:lstStyle/>
          <a:p>
            <a:pPr algn="l" rtl="0" eaLnBrk="0">
              <a:lnSpc>
                <a:spcPct val="76846"/>
              </a:lnSpc>
              <a:tabLst/>
            </a:pPr>
            <a:endParaRPr lang="Arial" altLang="Arial" sz="100" dirty="0"/>
          </a:p>
          <a:p>
            <a:pPr marL="12700" algn="l" rtl="0" eaLnBrk="0">
              <a:lnSpc>
                <a:spcPct val="91000"/>
              </a:lnSpc>
              <a:tabLst/>
            </a:pPr>
            <a:r>
              <a:rPr sz="1700" kern="0" spc="50" dirty="0">
                <a:solidFill>
                  <a:srgbClr val="000000">
                    <a:alpha val="100000"/>
                  </a:srgbClr>
                </a:solidFill>
                <a:latin typeface="Microsoft YaHei"/>
                <a:ea typeface="Microsoft YaHei"/>
                <a:cs typeface="Microsoft YaHei"/>
              </a:rPr>
              <a:t>筛子</a:t>
            </a:r>
            <a:endParaRPr lang="Microsoft YaHei" altLang="Microsoft YaHei" sz="1700"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36" name="table 536"/>
          <p:cNvGraphicFramePr>
            <a:graphicFrameLocks noGrp="1"/>
          </p:cNvGraphicFramePr>
          <p:nvPr/>
        </p:nvGraphicFramePr>
        <p:xfrm>
          <a:off x="1267460" y="2186305"/>
          <a:ext cx="9384664" cy="1657985"/>
        </p:xfrm>
        <a:graphic>
          <a:graphicData uri="http://schemas.openxmlformats.org/drawingml/2006/table">
            <a:tbl>
              <a:tblPr/>
              <a:tblGrid>
                <a:gridCol w="2348229"/>
                <a:gridCol w="2344420"/>
                <a:gridCol w="2341245"/>
                <a:gridCol w="2350770"/>
              </a:tblGrid>
              <a:tr h="280034">
                <a:tc>
                  <a:txBody>
                    <a:bodyPr/>
                    <a:lstStyle/>
                    <a:p>
                      <a:pPr algn="l" rtl="0" eaLnBrk="0">
                        <a:lnSpc>
                          <a:spcPct val="140000"/>
                        </a:lnSpc>
                        <a:tabLst/>
                      </a:pPr>
                      <a:endParaRPr lang="Arial" altLang="Arial" sz="100" dirty="0"/>
                    </a:p>
                    <a:p>
                      <a:pPr marL="956944" algn="l" rtl="0" eaLnBrk="0">
                        <a:lnSpc>
                          <a:spcPct val="90000"/>
                        </a:lnSpc>
                        <a:spcBef>
                          <a:spcPts val="1"/>
                        </a:spcBef>
                        <a:tabLst/>
                      </a:pPr>
                      <a:r>
                        <a:rPr sz="1700" kern="0" spc="60" dirty="0">
                          <a:solidFill>
                            <a:srgbClr val="000000">
                              <a:alpha val="100000"/>
                            </a:srgbClr>
                          </a:solidFill>
                          <a:latin typeface="Microsoft YaHei"/>
                          <a:ea typeface="Microsoft YaHei"/>
                          <a:cs typeface="Microsoft YaHei"/>
                        </a:rPr>
                        <a:t>名称</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c>
                  <a:txBody>
                    <a:bodyPr/>
                    <a:lstStyle/>
                    <a:p>
                      <a:pPr algn="l" rtl="0" eaLnBrk="0">
                        <a:lnSpc>
                          <a:spcPct val="153000"/>
                        </a:lnSpc>
                        <a:tabLst/>
                      </a:pPr>
                      <a:endParaRPr lang="Arial" altLang="Arial" sz="100" dirty="0"/>
                    </a:p>
                    <a:p>
                      <a:pPr marL="722630" algn="l" rtl="0" eaLnBrk="0">
                        <a:lnSpc>
                          <a:spcPct val="90000"/>
                        </a:lnSpc>
                        <a:tabLst/>
                      </a:pPr>
                      <a:r>
                        <a:rPr sz="1700" kern="0" spc="80" dirty="0">
                          <a:solidFill>
                            <a:srgbClr val="000000">
                              <a:alpha val="100000"/>
                            </a:srgbClr>
                          </a:solidFill>
                          <a:latin typeface="Microsoft YaHei"/>
                          <a:ea typeface="Microsoft YaHei"/>
                          <a:cs typeface="Microsoft YaHei"/>
                        </a:rPr>
                        <a:t>适用范围</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c>
                  <a:txBody>
                    <a:bodyPr/>
                    <a:lstStyle/>
                    <a:p>
                      <a:pPr algn="l" rtl="0" eaLnBrk="0">
                        <a:lnSpc>
                          <a:spcPct val="136000"/>
                        </a:lnSpc>
                        <a:tabLst/>
                      </a:pPr>
                      <a:endParaRPr lang="Arial" altLang="Arial" sz="100" dirty="0"/>
                    </a:p>
                    <a:p>
                      <a:pPr marL="718819" algn="l" rtl="0" eaLnBrk="0">
                        <a:lnSpc>
                          <a:spcPct val="91000"/>
                        </a:lnSpc>
                        <a:tabLst/>
                      </a:pPr>
                      <a:r>
                        <a:rPr sz="1700" kern="0" spc="80" dirty="0">
                          <a:solidFill>
                            <a:srgbClr val="000000">
                              <a:alpha val="100000"/>
                            </a:srgbClr>
                          </a:solidFill>
                          <a:latin typeface="Microsoft YaHei"/>
                          <a:ea typeface="Microsoft YaHei"/>
                          <a:cs typeface="Microsoft YaHei"/>
                        </a:rPr>
                        <a:t>使用方法</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c>
                  <a:txBody>
                    <a:bodyPr/>
                    <a:lstStyle/>
                    <a:p>
                      <a:pPr algn="l" rtl="0" eaLnBrk="0">
                        <a:lnSpc>
                          <a:spcPct val="159000"/>
                        </a:lnSpc>
                        <a:tabLst/>
                      </a:pPr>
                      <a:endParaRPr lang="Arial" altLang="Arial" sz="100" dirty="0"/>
                    </a:p>
                    <a:p>
                      <a:pPr marL="949325" algn="l" rtl="0" eaLnBrk="0">
                        <a:lnSpc>
                          <a:spcPct val="90000"/>
                        </a:lnSpc>
                        <a:tabLst/>
                      </a:pPr>
                      <a:r>
                        <a:rPr sz="1700" kern="0" spc="70" dirty="0">
                          <a:solidFill>
                            <a:srgbClr val="000000">
                              <a:alpha val="100000"/>
                            </a:srgbClr>
                          </a:solidFill>
                          <a:latin typeface="Microsoft YaHei"/>
                          <a:ea typeface="Microsoft YaHei"/>
                          <a:cs typeface="Microsoft YaHei"/>
                        </a:rPr>
                        <a:t>特点</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r>
              <a:tr h="548640">
                <a:tc>
                  <a:txBody>
                    <a:bodyPr/>
                    <a:lstStyle/>
                    <a:p>
                      <a:pPr marL="121920" algn="l" rtl="0" eaLnBrk="0">
                        <a:lnSpc>
                          <a:spcPts val="2060"/>
                        </a:lnSpc>
                        <a:tabLst/>
                      </a:pPr>
                      <a:r>
                        <a:rPr sz="1700" kern="0" spc="80" dirty="0">
                          <a:solidFill>
                            <a:srgbClr val="000000">
                              <a:alpha val="100000"/>
                            </a:srgbClr>
                          </a:solidFill>
                          <a:latin typeface="Microsoft YaHei"/>
                          <a:ea typeface="Microsoft YaHei"/>
                          <a:cs typeface="Microsoft YaHei"/>
                        </a:rPr>
                        <a:t>电热台（图2-2-15）</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c rowSpan="3">
                  <a:txBody>
                    <a:bodyPr/>
                    <a:lstStyle/>
                    <a:p>
                      <a:pPr algn="l" rtl="0" eaLnBrk="0">
                        <a:lnSpc>
                          <a:spcPct val="191000"/>
                        </a:lnSpc>
                        <a:tabLst/>
                      </a:pPr>
                      <a:endParaRPr lang="Arial" altLang="Arial" sz="1000" dirty="0"/>
                    </a:p>
                    <a:p>
                      <a:pPr algn="l" rtl="0" eaLnBrk="0">
                        <a:lnSpc>
                          <a:spcPct val="7274"/>
                        </a:lnSpc>
                        <a:tabLst/>
                      </a:pPr>
                      <a:endParaRPr lang="Arial" altLang="Arial" sz="100" dirty="0"/>
                    </a:p>
                    <a:p>
                      <a:pPr marL="835025" indent="-797559" algn="l" rtl="0" eaLnBrk="0">
                        <a:lnSpc>
                          <a:spcPct val="98000"/>
                        </a:lnSpc>
                        <a:tabLst/>
                      </a:pPr>
                      <a:r>
                        <a:rPr sz="1700" kern="0" spc="60" dirty="0">
                          <a:solidFill>
                            <a:srgbClr val="000000">
                              <a:alpha val="100000"/>
                            </a:srgbClr>
                          </a:solidFill>
                          <a:latin typeface="Microsoft YaHei"/>
                          <a:ea typeface="Microsoft YaHei"/>
                          <a:cs typeface="Microsoft YaHei"/>
                        </a:rPr>
                        <a:t>金属版烘版加热；</a:t>
                      </a:r>
                      <a:r>
                        <a:rPr sz="1700" kern="0" spc="-190" dirty="0">
                          <a:solidFill>
                            <a:srgbClr val="000000">
                              <a:alpha val="100000"/>
                            </a:srgbClr>
                          </a:solidFill>
                          <a:latin typeface="Microsoft YaHei"/>
                          <a:ea typeface="Microsoft YaHei"/>
                          <a:cs typeface="Microsoft YaHei"/>
                        </a:rPr>
                        <a:t> </a:t>
                      </a:r>
                      <a:r>
                        <a:rPr sz="1700" kern="0" spc="60" dirty="0">
                          <a:solidFill>
                            <a:srgbClr val="000000">
                              <a:alpha val="100000"/>
                            </a:srgbClr>
                          </a:solidFill>
                          <a:latin typeface="Microsoft YaHei"/>
                          <a:ea typeface="Microsoft YaHei"/>
                          <a:cs typeface="Microsoft YaHei"/>
                        </a:rPr>
                        <a:t>固定</a:t>
                      </a:r>
                      <a:r>
                        <a:rPr sz="1700" kern="0" spc="0" dirty="0">
                          <a:solidFill>
                            <a:srgbClr val="000000">
                              <a:alpha val="100000"/>
                            </a:srgbClr>
                          </a:solidFill>
                          <a:latin typeface="Microsoft YaHei"/>
                          <a:ea typeface="Microsoft YaHei"/>
                          <a:cs typeface="Microsoft YaHei"/>
                        </a:rPr>
                        <a:t> </a:t>
                      </a:r>
                      <a:r>
                        <a:rPr sz="1700" kern="0" spc="80" dirty="0">
                          <a:solidFill>
                            <a:srgbClr val="000000">
                              <a:alpha val="100000"/>
                            </a:srgbClr>
                          </a:solidFill>
                          <a:latin typeface="Microsoft YaHei"/>
                          <a:ea typeface="Microsoft YaHei"/>
                          <a:cs typeface="Microsoft YaHei"/>
                        </a:rPr>
                        <a:t>松香粉</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c>
                  <a:txBody>
                    <a:bodyPr/>
                    <a:lstStyle/>
                    <a:p>
                      <a:pPr algn="l" rtl="0" eaLnBrk="0">
                        <a:lnSpc>
                          <a:spcPct val="82067"/>
                        </a:lnSpc>
                        <a:tabLst/>
                      </a:pPr>
                      <a:endParaRPr lang="Arial" altLang="Arial" sz="100" dirty="0"/>
                    </a:p>
                    <a:p>
                      <a:pPr marL="835660" indent="-797559" algn="l" rtl="0" eaLnBrk="0">
                        <a:lnSpc>
                          <a:spcPct val="99000"/>
                        </a:lnSpc>
                        <a:tabLst/>
                      </a:pPr>
                      <a:r>
                        <a:rPr sz="1700" kern="0" spc="90" dirty="0">
                          <a:solidFill>
                            <a:srgbClr val="000000">
                              <a:alpha val="100000"/>
                            </a:srgbClr>
                          </a:solidFill>
                          <a:latin typeface="Microsoft YaHei"/>
                          <a:ea typeface="Microsoft YaHei"/>
                          <a:cs typeface="Microsoft YaHei"/>
                        </a:rPr>
                        <a:t>悬空或者贴近于热源加</a:t>
                      </a:r>
                      <a:r>
                        <a:rPr sz="1700" kern="0" spc="-10" dirty="0">
                          <a:solidFill>
                            <a:srgbClr val="000000">
                              <a:alpha val="100000"/>
                            </a:srgbClr>
                          </a:solidFill>
                          <a:latin typeface="Microsoft YaHei"/>
                          <a:ea typeface="Microsoft YaHei"/>
                          <a:cs typeface="Microsoft YaHei"/>
                        </a:rPr>
                        <a:t> </a:t>
                      </a:r>
                      <a:r>
                        <a:rPr sz="1700" kern="0" spc="70" dirty="0">
                          <a:solidFill>
                            <a:srgbClr val="000000">
                              <a:alpha val="100000"/>
                            </a:srgbClr>
                          </a:solidFill>
                          <a:latin typeface="Microsoft YaHei"/>
                          <a:ea typeface="Microsoft YaHei"/>
                          <a:cs typeface="Microsoft YaHei"/>
                        </a:rPr>
                        <a:t>热即可</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c>
                  <a:txBody>
                    <a:bodyPr/>
                    <a:lstStyle/>
                    <a:p>
                      <a:pPr algn="l" rtl="0" eaLnBrk="0">
                        <a:lnSpc>
                          <a:spcPct val="189000"/>
                        </a:lnSpc>
                        <a:tabLst/>
                      </a:pPr>
                      <a:endParaRPr lang="Arial" altLang="Arial" sz="1000" dirty="0"/>
                    </a:p>
                    <a:p>
                      <a:pPr marL="724534" algn="l" rtl="0" eaLnBrk="0">
                        <a:lnSpc>
                          <a:spcPct val="91000"/>
                        </a:lnSpc>
                        <a:spcBef>
                          <a:spcPts val="7"/>
                        </a:spcBef>
                        <a:tabLst/>
                      </a:pPr>
                      <a:r>
                        <a:rPr sz="1700" kern="0" spc="70" dirty="0">
                          <a:solidFill>
                            <a:srgbClr val="000000">
                              <a:alpha val="100000"/>
                            </a:srgbClr>
                          </a:solidFill>
                          <a:latin typeface="Microsoft YaHei"/>
                          <a:ea typeface="Microsoft YaHei"/>
                          <a:cs typeface="Microsoft YaHei"/>
                        </a:rPr>
                        <a:t>受热均匀</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r>
              <a:tr h="274319">
                <a:tc>
                  <a:txBody>
                    <a:bodyPr/>
                    <a:lstStyle/>
                    <a:p>
                      <a:pPr algn="l" rtl="0" eaLnBrk="0">
                        <a:lnSpc>
                          <a:spcPct val="100000"/>
                        </a:lnSpc>
                        <a:tabLst/>
                      </a:pPr>
                      <a:endParaRPr lang="Arial" altLang="Arial" sz="100" dirty="0"/>
                    </a:p>
                    <a:p>
                      <a:pPr marL="497205" algn="l" rtl="0" eaLnBrk="0">
                        <a:lnSpc>
                          <a:spcPct val="92000"/>
                        </a:lnSpc>
                        <a:tabLst/>
                      </a:pPr>
                      <a:r>
                        <a:rPr sz="1700" kern="0" spc="30" dirty="0">
                          <a:solidFill>
                            <a:srgbClr val="000000">
                              <a:alpha val="100000"/>
                            </a:srgbClr>
                          </a:solidFill>
                          <a:latin typeface="Microsoft YaHei"/>
                          <a:ea typeface="Microsoft YaHei"/>
                          <a:cs typeface="Microsoft YaHei"/>
                        </a:rPr>
                        <a:t>烤版架</a:t>
                      </a:r>
                      <a:r>
                        <a:rPr sz="1700" kern="0" spc="-150" dirty="0">
                          <a:solidFill>
                            <a:srgbClr val="000000">
                              <a:alpha val="100000"/>
                            </a:srgbClr>
                          </a:solidFill>
                          <a:latin typeface="Microsoft YaHei"/>
                          <a:ea typeface="Microsoft YaHei"/>
                          <a:cs typeface="Microsoft YaHei"/>
                        </a:rPr>
                        <a:t> </a:t>
                      </a:r>
                      <a:r>
                        <a:rPr sz="1700" kern="0" spc="30" dirty="0">
                          <a:solidFill>
                            <a:srgbClr val="000000">
                              <a:alpha val="100000"/>
                            </a:srgbClr>
                          </a:solidFill>
                          <a:latin typeface="Microsoft YaHei"/>
                          <a:ea typeface="Microsoft YaHei"/>
                          <a:cs typeface="Microsoft YaHei"/>
                        </a:rPr>
                        <a:t>、电炉</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c vMerge="1">
                  <a:txBody>
                    <a:bodyPr/>
                    <a:lstStyle/>
                    <a:p>
                      <a:pPr algn="l" rtl="0" eaLnBrk="0">
                        <a:lnSpc>
                          <a:spcPct val="100000"/>
                        </a:lnSpc>
                        <a:tabLst/>
                      </a:pPr>
                      <a:endParaRPr lang="Arial" altLang="Arial" sz="10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c>
                  <a:txBody>
                    <a:bodyPr/>
                    <a:lstStyle/>
                    <a:p>
                      <a:pPr algn="l" rtl="0" eaLnBrk="0">
                        <a:lnSpc>
                          <a:spcPct val="86051"/>
                        </a:lnSpc>
                        <a:tabLst/>
                      </a:pPr>
                      <a:endParaRPr lang="Arial" altLang="Arial" sz="100" dirty="0"/>
                    </a:p>
                    <a:p>
                      <a:pPr marL="952500" algn="l" rtl="0" eaLnBrk="0">
                        <a:lnSpc>
                          <a:spcPct val="92000"/>
                        </a:lnSpc>
                        <a:tabLst/>
                      </a:pPr>
                      <a:r>
                        <a:rPr sz="1700" kern="0" spc="50" dirty="0">
                          <a:solidFill>
                            <a:srgbClr val="000000">
                              <a:alpha val="100000"/>
                            </a:srgbClr>
                          </a:solidFill>
                          <a:latin typeface="Microsoft YaHei"/>
                          <a:ea typeface="Microsoft YaHei"/>
                          <a:cs typeface="Microsoft YaHei"/>
                        </a:rPr>
                        <a:t>悬空</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c>
                  <a:txBody>
                    <a:bodyPr/>
                    <a:lstStyle/>
                    <a:p>
                      <a:pPr algn="l" rtl="0" eaLnBrk="0">
                        <a:lnSpc>
                          <a:spcPct val="91989"/>
                        </a:lnSpc>
                        <a:tabLst/>
                      </a:pPr>
                      <a:endParaRPr lang="Arial" altLang="Arial" sz="100" dirty="0"/>
                    </a:p>
                    <a:p>
                      <a:pPr marL="153035" algn="l" rtl="0" eaLnBrk="0">
                        <a:lnSpc>
                          <a:spcPct val="98000"/>
                        </a:lnSpc>
                        <a:tabLst/>
                      </a:pPr>
                      <a:r>
                        <a:rPr sz="1700" kern="0" spc="70" dirty="0">
                          <a:solidFill>
                            <a:srgbClr val="000000">
                              <a:alpha val="100000"/>
                            </a:srgbClr>
                          </a:solidFill>
                          <a:latin typeface="Microsoft YaHei"/>
                          <a:ea typeface="Microsoft YaHei"/>
                          <a:cs typeface="Microsoft YaHei"/>
                        </a:rPr>
                        <a:t>受热不匀，</a:t>
                      </a:r>
                      <a:r>
                        <a:rPr sz="1700" kern="0" spc="-330" dirty="0">
                          <a:solidFill>
                            <a:srgbClr val="000000">
                              <a:alpha val="100000"/>
                            </a:srgbClr>
                          </a:solidFill>
                          <a:latin typeface="Microsoft YaHei"/>
                          <a:ea typeface="Microsoft YaHei"/>
                          <a:cs typeface="Microsoft YaHei"/>
                        </a:rPr>
                        <a:t> </a:t>
                      </a:r>
                      <a:r>
                        <a:rPr sz="1700" kern="0" spc="70" dirty="0">
                          <a:solidFill>
                            <a:srgbClr val="000000">
                              <a:alpha val="100000"/>
                            </a:srgbClr>
                          </a:solidFill>
                          <a:latin typeface="Microsoft YaHei"/>
                          <a:ea typeface="Microsoft YaHei"/>
                          <a:cs typeface="Microsoft YaHei"/>
                        </a:rPr>
                        <a:t>易于变形</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r>
              <a:tr h="554990">
                <a:tc>
                  <a:txBody>
                    <a:bodyPr/>
                    <a:lstStyle/>
                    <a:p>
                      <a:pPr algn="l" rtl="0" eaLnBrk="0">
                        <a:lnSpc>
                          <a:spcPct val="192000"/>
                        </a:lnSpc>
                        <a:tabLst/>
                      </a:pPr>
                      <a:endParaRPr lang="Arial" altLang="Arial" sz="1000" dirty="0"/>
                    </a:p>
                    <a:p>
                      <a:pPr marL="842010" algn="l" rtl="0" eaLnBrk="0">
                        <a:lnSpc>
                          <a:spcPct val="89000"/>
                        </a:lnSpc>
                        <a:spcBef>
                          <a:spcPts val="5"/>
                        </a:spcBef>
                        <a:tabLst/>
                      </a:pPr>
                      <a:r>
                        <a:rPr sz="1700" kern="0" spc="70" dirty="0">
                          <a:solidFill>
                            <a:srgbClr val="000000">
                              <a:alpha val="100000"/>
                            </a:srgbClr>
                          </a:solidFill>
                          <a:latin typeface="Microsoft YaHei"/>
                          <a:ea typeface="Microsoft YaHei"/>
                          <a:cs typeface="Microsoft YaHei"/>
                        </a:rPr>
                        <a:t>酒精灯</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c vMerge="1">
                  <a:txBody>
                    <a:bodyPr/>
                    <a:lstStyle/>
                    <a:p>
                      <a:pPr algn="l" rtl="0" eaLnBrk="0">
                        <a:lnSpc>
                          <a:spcPct val="100000"/>
                        </a:lnSpc>
                        <a:tabLst/>
                      </a:pPr>
                      <a:endParaRPr lang="Arial" altLang="Arial" sz="10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c>
                  <a:txBody>
                    <a:bodyPr/>
                    <a:lstStyle/>
                    <a:p>
                      <a:pPr algn="l" rtl="0" eaLnBrk="0">
                        <a:lnSpc>
                          <a:spcPct val="82065"/>
                        </a:lnSpc>
                        <a:tabLst/>
                      </a:pPr>
                      <a:endParaRPr lang="Arial" altLang="Arial" sz="100" dirty="0"/>
                    </a:p>
                    <a:p>
                      <a:pPr marL="835660" indent="-797559" algn="l" rtl="0" eaLnBrk="0">
                        <a:lnSpc>
                          <a:spcPct val="99000"/>
                        </a:lnSpc>
                        <a:tabLst/>
                      </a:pPr>
                      <a:r>
                        <a:rPr sz="1700" kern="0" spc="90" dirty="0">
                          <a:solidFill>
                            <a:srgbClr val="000000">
                              <a:alpha val="100000"/>
                            </a:srgbClr>
                          </a:solidFill>
                          <a:latin typeface="Microsoft YaHei"/>
                          <a:ea typeface="Microsoft YaHei"/>
                          <a:cs typeface="Microsoft YaHei"/>
                        </a:rPr>
                        <a:t>悬空或者贴近于热源加</a:t>
                      </a:r>
                      <a:r>
                        <a:rPr sz="1700" kern="0" spc="-10" dirty="0">
                          <a:solidFill>
                            <a:srgbClr val="000000">
                              <a:alpha val="100000"/>
                            </a:srgbClr>
                          </a:solidFill>
                          <a:latin typeface="Microsoft YaHei"/>
                          <a:ea typeface="Microsoft YaHei"/>
                          <a:cs typeface="Microsoft YaHei"/>
                        </a:rPr>
                        <a:t> </a:t>
                      </a:r>
                      <a:r>
                        <a:rPr sz="1700" kern="0" spc="70" dirty="0">
                          <a:solidFill>
                            <a:srgbClr val="000000">
                              <a:alpha val="100000"/>
                            </a:srgbClr>
                          </a:solidFill>
                          <a:latin typeface="Microsoft YaHei"/>
                          <a:ea typeface="Microsoft YaHei"/>
                          <a:cs typeface="Microsoft YaHei"/>
                        </a:rPr>
                        <a:t>热即可</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c>
                  <a:txBody>
                    <a:bodyPr/>
                    <a:lstStyle/>
                    <a:p>
                      <a:pPr algn="l" rtl="0" eaLnBrk="0">
                        <a:lnSpc>
                          <a:spcPct val="80915"/>
                        </a:lnSpc>
                        <a:tabLst/>
                      </a:pPr>
                      <a:endParaRPr lang="Arial" altLang="Arial" sz="100" dirty="0"/>
                    </a:p>
                    <a:p>
                      <a:pPr marL="951230" indent="-915669" algn="l" rtl="0" eaLnBrk="0">
                        <a:lnSpc>
                          <a:spcPct val="99000"/>
                        </a:lnSpc>
                        <a:tabLst/>
                      </a:pPr>
                      <a:r>
                        <a:rPr sz="1700" kern="0" spc="80" dirty="0">
                          <a:solidFill>
                            <a:srgbClr val="000000">
                              <a:alpha val="100000"/>
                            </a:srgbClr>
                          </a:solidFill>
                          <a:latin typeface="Microsoft YaHei"/>
                          <a:ea typeface="Microsoft YaHei"/>
                          <a:cs typeface="Microsoft YaHei"/>
                        </a:rPr>
                        <a:t>加热时可以移动，</a:t>
                      </a:r>
                      <a:r>
                        <a:rPr sz="1700" kern="0" spc="-380" dirty="0">
                          <a:solidFill>
                            <a:srgbClr val="000000">
                              <a:alpha val="100000"/>
                            </a:srgbClr>
                          </a:solidFill>
                          <a:latin typeface="Microsoft YaHei"/>
                          <a:ea typeface="Microsoft YaHei"/>
                          <a:cs typeface="Microsoft YaHei"/>
                        </a:rPr>
                        <a:t> </a:t>
                      </a:r>
                      <a:r>
                        <a:rPr sz="1700" kern="0" spc="80" dirty="0">
                          <a:solidFill>
                            <a:srgbClr val="000000">
                              <a:alpha val="100000"/>
                            </a:srgbClr>
                          </a:solidFill>
                          <a:latin typeface="Microsoft YaHei"/>
                          <a:ea typeface="Microsoft YaHei"/>
                          <a:cs typeface="Microsoft YaHei"/>
                        </a:rPr>
                        <a:t>适应</a:t>
                      </a:r>
                      <a:r>
                        <a:rPr sz="1700" kern="0" spc="0" dirty="0">
                          <a:solidFill>
                            <a:srgbClr val="000000">
                              <a:alpha val="100000"/>
                            </a:srgbClr>
                          </a:solidFill>
                          <a:latin typeface="Microsoft YaHei"/>
                          <a:ea typeface="Microsoft YaHei"/>
                          <a:cs typeface="Microsoft YaHei"/>
                        </a:rPr>
                        <a:t> </a:t>
                      </a:r>
                      <a:r>
                        <a:rPr sz="1700" kern="0" spc="60" dirty="0">
                          <a:solidFill>
                            <a:srgbClr val="000000">
                              <a:alpha val="100000"/>
                            </a:srgbClr>
                          </a:solidFill>
                          <a:latin typeface="Microsoft YaHei"/>
                          <a:ea typeface="Microsoft YaHei"/>
                          <a:cs typeface="Microsoft YaHei"/>
                        </a:rPr>
                        <a:t>性强</a:t>
                      </a:r>
                      <a:endParaRPr lang="Microsoft YaHei" altLang="Microsoft YaHei" sz="1700" dirty="0"/>
                    </a:p>
                  </a:txBody>
                  <a:tcPr marL="0" marR="0" marT="0" marB="0" vert="horz">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tcPr>
                </a:tc>
              </a:tr>
            </a:tbl>
          </a:graphicData>
        </a:graphic>
      </p:graphicFrame>
      <p:sp>
        <p:nvSpPr>
          <p:cNvPr id="538" name="textbox 538"/>
          <p:cNvSpPr/>
          <p:nvPr/>
        </p:nvSpPr>
        <p:spPr>
          <a:xfrm>
            <a:off x="1358950" y="1048207"/>
            <a:ext cx="1162050" cy="260984"/>
          </a:xfrm>
          <a:prstGeom prst="rect">
            <a:avLst/>
          </a:prstGeom>
        </p:spPr>
        <p:txBody>
          <a:bodyPr vert="horz" wrap="square" lIns="0" tIns="0" rIns="0" bIns="0"/>
          <a:lstStyle/>
          <a:p>
            <a:pPr algn="l" rtl="0" eaLnBrk="0">
              <a:lnSpc>
                <a:spcPct val="79962"/>
              </a:lnSpc>
              <a:tabLst/>
            </a:pPr>
            <a:endParaRPr lang="Arial" altLang="Arial" sz="100" dirty="0"/>
          </a:p>
          <a:p>
            <a:pPr marL="12700" algn="l" rtl="0" eaLnBrk="0">
              <a:lnSpc>
                <a:spcPct val="91000"/>
              </a:lnSpc>
              <a:tabLst/>
            </a:pPr>
            <a:r>
              <a:rPr sz="1700" kern="0" spc="80" dirty="0">
                <a:solidFill>
                  <a:srgbClr val="000000">
                    <a:alpha val="100000"/>
                  </a:srgbClr>
                </a:solidFill>
                <a:latin typeface="Microsoft YaHei"/>
                <a:ea typeface="Microsoft YaHei"/>
                <a:cs typeface="Microsoft YaHei"/>
              </a:rPr>
              <a:t>加热设备表</a:t>
            </a:r>
            <a:endParaRPr lang="Microsoft YaHei" altLang="Microsoft YaHei" sz="1700"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0" name="picture 540"/>
          <p:cNvPicPr>
            <a:picLocks noChangeAspect="1"/>
          </p:cNvPicPr>
          <p:nvPr/>
        </p:nvPicPr>
        <p:blipFill>
          <a:blip r:embed="rId2"/>
          <a:stretch>
            <a:fillRect/>
          </a:stretch>
        </p:blipFill>
        <p:spPr>
          <a:xfrm rot="21600000">
            <a:off x="688848" y="1981199"/>
            <a:ext cx="3857244" cy="2894076"/>
          </a:xfrm>
          <a:prstGeom prst="rect">
            <a:avLst/>
          </a:prstGeom>
        </p:spPr>
      </p:pic>
      <p:pic>
        <p:nvPicPr>
          <p:cNvPr id="542" name="picture 542"/>
          <p:cNvPicPr>
            <a:picLocks noChangeAspect="1"/>
          </p:cNvPicPr>
          <p:nvPr/>
        </p:nvPicPr>
        <p:blipFill>
          <a:blip r:embed="rId3"/>
          <a:stretch>
            <a:fillRect/>
          </a:stretch>
        </p:blipFill>
        <p:spPr>
          <a:xfrm rot="21600000">
            <a:off x="6071615" y="2697479"/>
            <a:ext cx="5266944" cy="1688591"/>
          </a:xfrm>
          <a:prstGeom prst="rect">
            <a:avLst/>
          </a:prstGeom>
        </p:spPr>
      </p:pic>
      <p:sp>
        <p:nvSpPr>
          <p:cNvPr id="544" name="textbox 544"/>
          <p:cNvSpPr/>
          <p:nvPr/>
        </p:nvSpPr>
        <p:spPr>
          <a:xfrm>
            <a:off x="613712" y="666251"/>
            <a:ext cx="265493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凹版版画的材料与工具</a:t>
            </a:r>
            <a:endParaRPr lang="Microsoft YaHei" altLang="Microsoft YaHei" sz="1500" dirty="0"/>
          </a:p>
        </p:txBody>
      </p:sp>
      <p:sp>
        <p:nvSpPr>
          <p:cNvPr id="546" name="textbox 546"/>
          <p:cNvSpPr/>
          <p:nvPr/>
        </p:nvSpPr>
        <p:spPr>
          <a:xfrm>
            <a:off x="7415352" y="5559450"/>
            <a:ext cx="1385569" cy="259079"/>
          </a:xfrm>
          <a:prstGeom prst="rect">
            <a:avLst/>
          </a:prstGeom>
        </p:spPr>
        <p:txBody>
          <a:bodyPr vert="horz" wrap="square" lIns="0" tIns="0" rIns="0" bIns="0"/>
          <a:lstStyle/>
          <a:p>
            <a:pPr algn="l" rtl="0" eaLnBrk="0">
              <a:lnSpc>
                <a:spcPct val="86694"/>
              </a:lnSpc>
              <a:tabLst/>
            </a:pPr>
            <a:endParaRPr lang="Arial" altLang="Arial" sz="100" dirty="0"/>
          </a:p>
          <a:p>
            <a:pPr marL="12700" algn="l" rtl="0" eaLnBrk="0">
              <a:lnSpc>
                <a:spcPct val="90000"/>
              </a:lnSpc>
              <a:tabLst/>
            </a:pPr>
            <a:r>
              <a:rPr sz="1700" kern="0" spc="80" dirty="0">
                <a:solidFill>
                  <a:srgbClr val="000000">
                    <a:alpha val="100000"/>
                  </a:srgbClr>
                </a:solidFill>
                <a:latin typeface="Microsoft YaHei"/>
                <a:ea typeface="Microsoft YaHei"/>
                <a:cs typeface="Microsoft YaHei"/>
              </a:rPr>
              <a:t>手动摇刀刀头</a:t>
            </a:r>
            <a:endParaRPr lang="Microsoft YaHei" altLang="Microsoft YaHei" sz="1700" dirty="0"/>
          </a:p>
        </p:txBody>
      </p:sp>
      <p:sp>
        <p:nvSpPr>
          <p:cNvPr id="548" name="textbox 548"/>
          <p:cNvSpPr/>
          <p:nvPr/>
        </p:nvSpPr>
        <p:spPr>
          <a:xfrm>
            <a:off x="895172" y="5559450"/>
            <a:ext cx="928369" cy="259715"/>
          </a:xfrm>
          <a:prstGeom prst="rect">
            <a:avLst/>
          </a:prstGeom>
        </p:spPr>
        <p:txBody>
          <a:bodyPr vert="horz" wrap="square" lIns="0" tIns="0" rIns="0" bIns="0"/>
          <a:lstStyle/>
          <a:p>
            <a:pPr algn="l" rtl="0" eaLnBrk="0">
              <a:lnSpc>
                <a:spcPct val="89461"/>
              </a:lnSpc>
              <a:tabLst/>
            </a:pPr>
            <a:endParaRPr lang="Arial" altLang="Arial" sz="100" dirty="0"/>
          </a:p>
          <a:p>
            <a:pPr marL="12700" algn="l" rtl="0" eaLnBrk="0">
              <a:lnSpc>
                <a:spcPct val="90000"/>
              </a:lnSpc>
              <a:tabLst/>
            </a:pPr>
            <a:r>
              <a:rPr sz="1700" kern="0" spc="70" dirty="0">
                <a:solidFill>
                  <a:srgbClr val="000000">
                    <a:alpha val="100000"/>
                  </a:srgbClr>
                </a:solidFill>
                <a:latin typeface="Microsoft YaHei"/>
                <a:ea typeface="Microsoft YaHei"/>
                <a:cs typeface="Microsoft YaHei"/>
              </a:rPr>
              <a:t>手动摇刀</a:t>
            </a:r>
            <a:endParaRPr lang="Microsoft YaHei" altLang="Microsoft YaHei" sz="1700"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0" name="picture 550"/>
          <p:cNvPicPr>
            <a:picLocks noChangeAspect="1"/>
          </p:cNvPicPr>
          <p:nvPr/>
        </p:nvPicPr>
        <p:blipFill>
          <a:blip r:embed="rId2"/>
          <a:stretch>
            <a:fillRect/>
          </a:stretch>
        </p:blipFill>
        <p:spPr>
          <a:xfrm rot="21600000">
            <a:off x="545592" y="2267711"/>
            <a:ext cx="5268467" cy="2322576"/>
          </a:xfrm>
          <a:prstGeom prst="rect">
            <a:avLst/>
          </a:prstGeom>
        </p:spPr>
      </p:pic>
      <p:pic>
        <p:nvPicPr>
          <p:cNvPr id="552" name="picture 552"/>
          <p:cNvPicPr>
            <a:picLocks noChangeAspect="1"/>
          </p:cNvPicPr>
          <p:nvPr/>
        </p:nvPicPr>
        <p:blipFill>
          <a:blip r:embed="rId3"/>
          <a:stretch>
            <a:fillRect/>
          </a:stretch>
        </p:blipFill>
        <p:spPr>
          <a:xfrm rot="21600000">
            <a:off x="6504431" y="2328671"/>
            <a:ext cx="4146803" cy="2764536"/>
          </a:xfrm>
          <a:prstGeom prst="rect">
            <a:avLst/>
          </a:prstGeom>
        </p:spPr>
      </p:pic>
      <p:sp>
        <p:nvSpPr>
          <p:cNvPr id="554" name="textbox 554"/>
          <p:cNvSpPr/>
          <p:nvPr/>
        </p:nvSpPr>
        <p:spPr>
          <a:xfrm>
            <a:off x="613712" y="666251"/>
            <a:ext cx="265493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凹版版画的材料与工具</a:t>
            </a:r>
            <a:endParaRPr lang="Microsoft YaHei" altLang="Microsoft YaHei" sz="1500" dirty="0"/>
          </a:p>
        </p:txBody>
      </p:sp>
      <p:sp>
        <p:nvSpPr>
          <p:cNvPr id="556" name="textbox 556"/>
          <p:cNvSpPr/>
          <p:nvPr/>
        </p:nvSpPr>
        <p:spPr>
          <a:xfrm>
            <a:off x="7389114" y="5537834"/>
            <a:ext cx="936625" cy="259079"/>
          </a:xfrm>
          <a:prstGeom prst="rect">
            <a:avLst/>
          </a:prstGeom>
        </p:spPr>
        <p:txBody>
          <a:bodyPr vert="horz" wrap="square" lIns="0" tIns="0" rIns="0" bIns="0"/>
          <a:lstStyle/>
          <a:p>
            <a:pPr algn="l" rtl="0" eaLnBrk="0">
              <a:lnSpc>
                <a:spcPct val="83694"/>
              </a:lnSpc>
              <a:tabLst/>
            </a:pPr>
            <a:endParaRPr lang="Arial" altLang="Arial" sz="100" dirty="0"/>
          </a:p>
          <a:p>
            <a:pPr marL="12700" algn="l" rtl="0" eaLnBrk="0">
              <a:lnSpc>
                <a:spcPct val="90000"/>
              </a:lnSpc>
              <a:tabLst/>
            </a:pPr>
            <a:r>
              <a:rPr sz="1700" kern="0" spc="90" dirty="0">
                <a:solidFill>
                  <a:srgbClr val="000000">
                    <a:alpha val="100000"/>
                  </a:srgbClr>
                </a:solidFill>
                <a:latin typeface="Microsoft YaHei"/>
                <a:ea typeface="Microsoft YaHei"/>
                <a:cs typeface="Microsoft YaHei"/>
              </a:rPr>
              <a:t>钢针针头</a:t>
            </a:r>
            <a:endParaRPr lang="Microsoft YaHei" altLang="Microsoft YaHei" sz="1700" dirty="0"/>
          </a:p>
        </p:txBody>
      </p:sp>
      <p:sp>
        <p:nvSpPr>
          <p:cNvPr id="558" name="textbox 558"/>
          <p:cNvSpPr/>
          <p:nvPr/>
        </p:nvSpPr>
        <p:spPr>
          <a:xfrm>
            <a:off x="1507108" y="5330825"/>
            <a:ext cx="479425" cy="259715"/>
          </a:xfrm>
          <a:prstGeom prst="rect">
            <a:avLst/>
          </a:prstGeom>
        </p:spPr>
        <p:txBody>
          <a:bodyPr vert="horz" wrap="square" lIns="0" tIns="0" rIns="0" bIns="0"/>
          <a:lstStyle/>
          <a:p>
            <a:pPr algn="l" rtl="0" eaLnBrk="0">
              <a:lnSpc>
                <a:spcPct val="90379"/>
              </a:lnSpc>
              <a:tabLst/>
            </a:pPr>
            <a:endParaRPr lang="Arial" altLang="Arial" sz="100" dirty="0"/>
          </a:p>
          <a:p>
            <a:pPr marL="12700" algn="l" rtl="0" eaLnBrk="0">
              <a:lnSpc>
                <a:spcPct val="90000"/>
              </a:lnSpc>
              <a:tabLst/>
            </a:pPr>
            <a:r>
              <a:rPr sz="1700" kern="0" spc="80" dirty="0">
                <a:solidFill>
                  <a:srgbClr val="000000">
                    <a:alpha val="100000"/>
                  </a:srgbClr>
                </a:solidFill>
                <a:latin typeface="Microsoft YaHei"/>
                <a:ea typeface="Microsoft YaHei"/>
                <a:cs typeface="Microsoft YaHei"/>
              </a:rPr>
              <a:t>钢针</a:t>
            </a:r>
            <a:endParaRPr lang="Microsoft YaHei" altLang="Microsoft YaHei" sz="1700"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0" name="picture 560"/>
          <p:cNvPicPr>
            <a:picLocks noChangeAspect="1"/>
          </p:cNvPicPr>
          <p:nvPr/>
        </p:nvPicPr>
        <p:blipFill>
          <a:blip r:embed="rId2"/>
          <a:stretch>
            <a:fillRect/>
          </a:stretch>
        </p:blipFill>
        <p:spPr>
          <a:xfrm rot="21600000">
            <a:off x="6143244" y="1970531"/>
            <a:ext cx="5268467" cy="3145536"/>
          </a:xfrm>
          <a:prstGeom prst="rect">
            <a:avLst/>
          </a:prstGeom>
        </p:spPr>
      </p:pic>
      <p:pic>
        <p:nvPicPr>
          <p:cNvPr id="562" name="picture 562"/>
          <p:cNvPicPr>
            <a:picLocks noChangeAspect="1"/>
          </p:cNvPicPr>
          <p:nvPr/>
        </p:nvPicPr>
        <p:blipFill>
          <a:blip r:embed="rId3"/>
          <a:stretch>
            <a:fillRect/>
          </a:stretch>
        </p:blipFill>
        <p:spPr>
          <a:xfrm rot="21600000">
            <a:off x="277368" y="1970531"/>
            <a:ext cx="5262371" cy="3140964"/>
          </a:xfrm>
          <a:prstGeom prst="rect">
            <a:avLst/>
          </a:prstGeom>
        </p:spPr>
      </p:pic>
      <p:sp>
        <p:nvSpPr>
          <p:cNvPr id="564" name="textbox 564"/>
          <p:cNvSpPr/>
          <p:nvPr/>
        </p:nvSpPr>
        <p:spPr>
          <a:xfrm>
            <a:off x="613712" y="666251"/>
            <a:ext cx="265493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凹版版画的材料与工具</a:t>
            </a:r>
            <a:endParaRPr lang="Microsoft YaHei" altLang="Microsoft YaHei" sz="1500" dirty="0"/>
          </a:p>
        </p:txBody>
      </p:sp>
      <p:sp>
        <p:nvSpPr>
          <p:cNvPr id="566" name="textbox 566"/>
          <p:cNvSpPr/>
          <p:nvPr/>
        </p:nvSpPr>
        <p:spPr>
          <a:xfrm>
            <a:off x="7413523" y="5565088"/>
            <a:ext cx="930275" cy="255270"/>
          </a:xfrm>
          <a:prstGeom prst="rect">
            <a:avLst/>
          </a:prstGeom>
        </p:spPr>
        <p:txBody>
          <a:bodyPr vert="horz" wrap="square" lIns="0" tIns="0" rIns="0" bIns="0"/>
          <a:lstStyle/>
          <a:p>
            <a:pPr algn="l" rtl="0" eaLnBrk="0">
              <a:lnSpc>
                <a:spcPct val="75192"/>
              </a:lnSpc>
              <a:tabLst/>
            </a:pPr>
            <a:endParaRPr lang="Arial" altLang="Arial" sz="100" dirty="0"/>
          </a:p>
          <a:p>
            <a:pPr marL="12700" algn="l" rtl="0" eaLnBrk="0">
              <a:lnSpc>
                <a:spcPct val="89000"/>
              </a:lnSpc>
              <a:tabLst/>
            </a:pPr>
            <a:r>
              <a:rPr sz="1700" kern="0" spc="70" dirty="0">
                <a:solidFill>
                  <a:srgbClr val="000000">
                    <a:alpha val="100000"/>
                  </a:srgbClr>
                </a:solidFill>
                <a:latin typeface="Microsoft YaHei"/>
                <a:ea typeface="Microsoft YaHei"/>
                <a:cs typeface="Microsoft YaHei"/>
              </a:rPr>
              <a:t>刮刀刀头</a:t>
            </a:r>
            <a:endParaRPr lang="Microsoft YaHei" altLang="Microsoft YaHei" sz="1700" dirty="0"/>
          </a:p>
        </p:txBody>
      </p:sp>
      <p:sp>
        <p:nvSpPr>
          <p:cNvPr id="568" name="textbox 568"/>
          <p:cNvSpPr/>
          <p:nvPr/>
        </p:nvSpPr>
        <p:spPr>
          <a:xfrm>
            <a:off x="967638" y="5580836"/>
            <a:ext cx="473075" cy="255270"/>
          </a:xfrm>
          <a:prstGeom prst="rect">
            <a:avLst/>
          </a:prstGeom>
        </p:spPr>
        <p:txBody>
          <a:bodyPr vert="horz" wrap="square" lIns="0" tIns="0" rIns="0" bIns="0"/>
          <a:lstStyle/>
          <a:p>
            <a:pPr algn="l" rtl="0" eaLnBrk="0">
              <a:lnSpc>
                <a:spcPct val="78760"/>
              </a:lnSpc>
              <a:tabLst/>
            </a:pPr>
            <a:endParaRPr lang="Arial" altLang="Arial" sz="100" dirty="0"/>
          </a:p>
          <a:p>
            <a:pPr marL="12700" algn="l" rtl="0" eaLnBrk="0">
              <a:lnSpc>
                <a:spcPct val="89000"/>
              </a:lnSpc>
              <a:tabLst/>
            </a:pPr>
            <a:r>
              <a:rPr sz="1700" kern="0" spc="50" dirty="0">
                <a:solidFill>
                  <a:srgbClr val="000000">
                    <a:alpha val="100000"/>
                  </a:srgbClr>
                </a:solidFill>
                <a:latin typeface="Microsoft YaHei"/>
                <a:ea typeface="Microsoft YaHei"/>
                <a:cs typeface="Microsoft YaHei"/>
              </a:rPr>
              <a:t>刮刀</a:t>
            </a:r>
            <a:endParaRPr lang="Microsoft YaHei" altLang="Microsoft YaHei" sz="1700"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0" name="picture 570"/>
          <p:cNvPicPr>
            <a:picLocks noChangeAspect="1"/>
          </p:cNvPicPr>
          <p:nvPr/>
        </p:nvPicPr>
        <p:blipFill>
          <a:blip r:embed="rId2"/>
          <a:stretch>
            <a:fillRect/>
          </a:stretch>
        </p:blipFill>
        <p:spPr>
          <a:xfrm rot="21600000">
            <a:off x="614172" y="2185416"/>
            <a:ext cx="5269992" cy="2731007"/>
          </a:xfrm>
          <a:prstGeom prst="rect">
            <a:avLst/>
          </a:prstGeom>
        </p:spPr>
      </p:pic>
      <p:pic>
        <p:nvPicPr>
          <p:cNvPr id="572" name="picture 572"/>
          <p:cNvPicPr>
            <a:picLocks noChangeAspect="1"/>
          </p:cNvPicPr>
          <p:nvPr/>
        </p:nvPicPr>
        <p:blipFill>
          <a:blip r:embed="rId3"/>
          <a:stretch>
            <a:fillRect/>
          </a:stretch>
        </p:blipFill>
        <p:spPr>
          <a:xfrm rot="21600000">
            <a:off x="7062216" y="1895855"/>
            <a:ext cx="3244595" cy="3311652"/>
          </a:xfrm>
          <a:prstGeom prst="rect">
            <a:avLst/>
          </a:prstGeom>
        </p:spPr>
      </p:pic>
      <p:sp>
        <p:nvSpPr>
          <p:cNvPr id="574" name="textbox 574"/>
          <p:cNvSpPr/>
          <p:nvPr/>
        </p:nvSpPr>
        <p:spPr>
          <a:xfrm>
            <a:off x="613712" y="666251"/>
            <a:ext cx="265493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凹版版画的材料与工具</a:t>
            </a:r>
            <a:endParaRPr lang="Microsoft YaHei" altLang="Microsoft YaHei" sz="1500" dirty="0"/>
          </a:p>
        </p:txBody>
      </p:sp>
      <p:sp>
        <p:nvSpPr>
          <p:cNvPr id="576" name="textbox 576"/>
          <p:cNvSpPr/>
          <p:nvPr/>
        </p:nvSpPr>
        <p:spPr>
          <a:xfrm>
            <a:off x="7410780" y="5565088"/>
            <a:ext cx="932814" cy="255904"/>
          </a:xfrm>
          <a:prstGeom prst="rect">
            <a:avLst/>
          </a:prstGeom>
        </p:spPr>
        <p:txBody>
          <a:bodyPr vert="horz" wrap="square" lIns="0" tIns="0" rIns="0" bIns="0"/>
          <a:lstStyle/>
          <a:p>
            <a:pPr algn="l" rtl="0" eaLnBrk="0">
              <a:lnSpc>
                <a:spcPct val="82692"/>
              </a:lnSpc>
              <a:tabLst/>
            </a:pPr>
            <a:endParaRPr lang="Arial" altLang="Arial" sz="100" dirty="0"/>
          </a:p>
          <a:p>
            <a:pPr marL="12700" algn="l" rtl="0" eaLnBrk="0">
              <a:lnSpc>
                <a:spcPct val="89000"/>
              </a:lnSpc>
              <a:tabLst/>
            </a:pPr>
            <a:r>
              <a:rPr sz="1700" kern="0" spc="80" dirty="0">
                <a:solidFill>
                  <a:srgbClr val="000000">
                    <a:alpha val="100000"/>
                  </a:srgbClr>
                </a:solidFill>
                <a:latin typeface="Microsoft YaHei"/>
                <a:ea typeface="Microsoft YaHei"/>
                <a:cs typeface="Microsoft YaHei"/>
              </a:rPr>
              <a:t>压刀刀头</a:t>
            </a:r>
            <a:endParaRPr lang="Microsoft YaHei" altLang="Microsoft YaHei" sz="1700" dirty="0"/>
          </a:p>
        </p:txBody>
      </p:sp>
      <p:sp>
        <p:nvSpPr>
          <p:cNvPr id="578" name="textbox 578"/>
          <p:cNvSpPr/>
          <p:nvPr/>
        </p:nvSpPr>
        <p:spPr>
          <a:xfrm>
            <a:off x="964895" y="5592952"/>
            <a:ext cx="475615" cy="244475"/>
          </a:xfrm>
          <a:prstGeom prst="rect">
            <a:avLst/>
          </a:prstGeom>
        </p:spPr>
        <p:txBody>
          <a:bodyPr vert="horz" wrap="square" lIns="0" tIns="0" rIns="0" bIns="0"/>
          <a:lstStyle/>
          <a:p>
            <a:pPr algn="l" rtl="0" eaLnBrk="0">
              <a:lnSpc>
                <a:spcPct val="91752"/>
              </a:lnSpc>
              <a:tabLst/>
            </a:pPr>
            <a:endParaRPr lang="Arial" altLang="Arial" sz="100" dirty="0"/>
          </a:p>
          <a:p>
            <a:pPr marL="12700" algn="l" rtl="0" eaLnBrk="0">
              <a:lnSpc>
                <a:spcPct val="84000"/>
              </a:lnSpc>
              <a:tabLst/>
            </a:pPr>
            <a:r>
              <a:rPr sz="1700" kern="0" spc="60" dirty="0">
                <a:solidFill>
                  <a:srgbClr val="000000">
                    <a:alpha val="100000"/>
                  </a:srgbClr>
                </a:solidFill>
                <a:latin typeface="Microsoft YaHei"/>
                <a:ea typeface="Microsoft YaHei"/>
                <a:cs typeface="Microsoft YaHei"/>
              </a:rPr>
              <a:t>压刀</a:t>
            </a:r>
            <a:endParaRPr lang="Microsoft YaHei" altLang="Microsoft YaHei" sz="1700"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0" name="picture 580"/>
          <p:cNvPicPr>
            <a:picLocks noChangeAspect="1"/>
          </p:cNvPicPr>
          <p:nvPr/>
        </p:nvPicPr>
        <p:blipFill>
          <a:blip r:embed="rId2"/>
          <a:stretch>
            <a:fillRect/>
          </a:stretch>
        </p:blipFill>
        <p:spPr>
          <a:xfrm rot="21600000">
            <a:off x="592836" y="1773936"/>
            <a:ext cx="4844795" cy="3555491"/>
          </a:xfrm>
          <a:prstGeom prst="rect">
            <a:avLst/>
          </a:prstGeom>
        </p:spPr>
      </p:pic>
      <p:pic>
        <p:nvPicPr>
          <p:cNvPr id="582" name="picture 582"/>
          <p:cNvPicPr>
            <a:picLocks noChangeAspect="1"/>
          </p:cNvPicPr>
          <p:nvPr/>
        </p:nvPicPr>
        <p:blipFill>
          <a:blip r:embed="rId3"/>
          <a:stretch>
            <a:fillRect/>
          </a:stretch>
        </p:blipFill>
        <p:spPr>
          <a:xfrm rot="21600000">
            <a:off x="6286500" y="2215895"/>
            <a:ext cx="4995671" cy="2913888"/>
          </a:xfrm>
          <a:prstGeom prst="rect">
            <a:avLst/>
          </a:prstGeom>
        </p:spPr>
      </p:pic>
      <p:sp>
        <p:nvSpPr>
          <p:cNvPr id="584" name="textbox 584"/>
          <p:cNvSpPr/>
          <p:nvPr/>
        </p:nvSpPr>
        <p:spPr>
          <a:xfrm>
            <a:off x="613712" y="666251"/>
            <a:ext cx="265493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凹版版画的材料与工具</a:t>
            </a:r>
            <a:endParaRPr lang="Microsoft YaHei" altLang="Microsoft YaHei" sz="1500" dirty="0"/>
          </a:p>
        </p:txBody>
      </p:sp>
      <p:sp>
        <p:nvSpPr>
          <p:cNvPr id="586" name="textbox 586"/>
          <p:cNvSpPr/>
          <p:nvPr/>
        </p:nvSpPr>
        <p:spPr>
          <a:xfrm>
            <a:off x="7411237" y="5559831"/>
            <a:ext cx="1160780" cy="261620"/>
          </a:xfrm>
          <a:prstGeom prst="rect">
            <a:avLst/>
          </a:prstGeom>
        </p:spPr>
        <p:txBody>
          <a:bodyPr vert="horz" wrap="square" lIns="0" tIns="0" rIns="0" bIns="0"/>
          <a:lstStyle/>
          <a:p>
            <a:pPr algn="l" rtl="0" eaLnBrk="0">
              <a:lnSpc>
                <a:spcPct val="83195"/>
              </a:lnSpc>
              <a:tabLst/>
            </a:pPr>
            <a:endParaRPr lang="Arial" altLang="Arial" sz="100" dirty="0"/>
          </a:p>
          <a:p>
            <a:pPr marL="12700" algn="l" rtl="0" eaLnBrk="0">
              <a:lnSpc>
                <a:spcPct val="91000"/>
              </a:lnSpc>
              <a:tabLst/>
            </a:pPr>
            <a:r>
              <a:rPr sz="1700" kern="0" spc="80" dirty="0">
                <a:solidFill>
                  <a:srgbClr val="000000">
                    <a:alpha val="100000"/>
                  </a:srgbClr>
                </a:solidFill>
                <a:latin typeface="Microsoft YaHei"/>
                <a:ea typeface="Microsoft YaHei"/>
                <a:cs typeface="Microsoft YaHei"/>
              </a:rPr>
              <a:t>滚点刀刀头</a:t>
            </a:r>
            <a:endParaRPr lang="Microsoft YaHei" altLang="Microsoft YaHei" sz="1700" dirty="0"/>
          </a:p>
        </p:txBody>
      </p:sp>
      <p:sp>
        <p:nvSpPr>
          <p:cNvPr id="588" name="textbox 588"/>
          <p:cNvSpPr/>
          <p:nvPr/>
        </p:nvSpPr>
        <p:spPr>
          <a:xfrm>
            <a:off x="891057" y="5575071"/>
            <a:ext cx="703580" cy="262254"/>
          </a:xfrm>
          <a:prstGeom prst="rect">
            <a:avLst/>
          </a:prstGeom>
        </p:spPr>
        <p:txBody>
          <a:bodyPr vert="horz" wrap="square" lIns="0" tIns="0" rIns="0" bIns="0"/>
          <a:lstStyle/>
          <a:p>
            <a:pPr algn="l" rtl="0" eaLnBrk="0">
              <a:lnSpc>
                <a:spcPct val="90113"/>
              </a:lnSpc>
              <a:tabLst/>
            </a:pPr>
            <a:endParaRPr lang="Arial" altLang="Arial" sz="100" dirty="0"/>
          </a:p>
          <a:p>
            <a:pPr marL="12700" algn="l" rtl="0" eaLnBrk="0">
              <a:lnSpc>
                <a:spcPct val="91000"/>
              </a:lnSpc>
              <a:tabLst/>
            </a:pPr>
            <a:r>
              <a:rPr sz="1700" kern="0" spc="70" dirty="0">
                <a:solidFill>
                  <a:srgbClr val="000000">
                    <a:alpha val="100000"/>
                  </a:srgbClr>
                </a:solidFill>
                <a:latin typeface="Microsoft YaHei"/>
                <a:ea typeface="Microsoft YaHei"/>
                <a:cs typeface="Microsoft YaHei"/>
              </a:rPr>
              <a:t>滚点刀</a:t>
            </a:r>
            <a:endParaRPr lang="Microsoft YaHei" altLang="Microsoft YaHei" sz="1700"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0" name="picture 590"/>
          <p:cNvPicPr>
            <a:picLocks noChangeAspect="1"/>
          </p:cNvPicPr>
          <p:nvPr/>
        </p:nvPicPr>
        <p:blipFill>
          <a:blip r:embed="rId2"/>
          <a:stretch>
            <a:fillRect/>
          </a:stretch>
        </p:blipFill>
        <p:spPr>
          <a:xfrm rot="21600000">
            <a:off x="5727191" y="1856232"/>
            <a:ext cx="3799332" cy="3345179"/>
          </a:xfrm>
          <a:prstGeom prst="rect">
            <a:avLst/>
          </a:prstGeom>
        </p:spPr>
      </p:pic>
      <p:pic>
        <p:nvPicPr>
          <p:cNvPr id="592" name="picture 592"/>
          <p:cNvPicPr>
            <a:picLocks noChangeAspect="1"/>
          </p:cNvPicPr>
          <p:nvPr/>
        </p:nvPicPr>
        <p:blipFill>
          <a:blip r:embed="rId3"/>
          <a:stretch>
            <a:fillRect/>
          </a:stretch>
        </p:blipFill>
        <p:spPr>
          <a:xfrm rot="21600000">
            <a:off x="678180" y="1856232"/>
            <a:ext cx="3800855" cy="3144011"/>
          </a:xfrm>
          <a:prstGeom prst="rect">
            <a:avLst/>
          </a:prstGeom>
        </p:spPr>
      </p:pic>
      <p:sp>
        <p:nvSpPr>
          <p:cNvPr id="594" name="textbox 594"/>
          <p:cNvSpPr/>
          <p:nvPr/>
        </p:nvSpPr>
        <p:spPr>
          <a:xfrm>
            <a:off x="613712" y="666251"/>
            <a:ext cx="265493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凹版版画的材料与工具</a:t>
            </a:r>
            <a:endParaRPr lang="Microsoft YaHei" altLang="Microsoft YaHei" sz="1500" dirty="0"/>
          </a:p>
        </p:txBody>
      </p:sp>
      <p:sp>
        <p:nvSpPr>
          <p:cNvPr id="596" name="textbox 596"/>
          <p:cNvSpPr/>
          <p:nvPr/>
        </p:nvSpPr>
        <p:spPr>
          <a:xfrm>
            <a:off x="7559598" y="5561202"/>
            <a:ext cx="1161414" cy="259079"/>
          </a:xfrm>
          <a:prstGeom prst="rect">
            <a:avLst/>
          </a:prstGeom>
        </p:spPr>
        <p:txBody>
          <a:bodyPr vert="horz" wrap="square" lIns="0" tIns="0" rIns="0" bIns="0"/>
          <a:lstStyle/>
          <a:p>
            <a:pPr algn="l" rtl="0" eaLnBrk="0">
              <a:lnSpc>
                <a:spcPct val="83694"/>
              </a:lnSpc>
              <a:tabLst/>
            </a:pPr>
            <a:endParaRPr lang="Arial" altLang="Arial" sz="100" dirty="0"/>
          </a:p>
          <a:p>
            <a:pPr marL="12700" algn="l" rtl="0" eaLnBrk="0">
              <a:lnSpc>
                <a:spcPct val="90000"/>
              </a:lnSpc>
              <a:tabLst/>
            </a:pPr>
            <a:r>
              <a:rPr sz="1700" kern="0" spc="80" dirty="0">
                <a:solidFill>
                  <a:srgbClr val="000000">
                    <a:alpha val="100000"/>
                  </a:srgbClr>
                </a:solidFill>
                <a:latin typeface="Microsoft YaHei"/>
                <a:ea typeface="Microsoft YaHei"/>
                <a:cs typeface="Microsoft YaHei"/>
              </a:rPr>
              <a:t>拉线刀刀头</a:t>
            </a:r>
            <a:endParaRPr lang="Microsoft YaHei" altLang="Microsoft YaHei" sz="1700" dirty="0"/>
          </a:p>
        </p:txBody>
      </p:sp>
      <p:sp>
        <p:nvSpPr>
          <p:cNvPr id="598" name="textbox 598"/>
          <p:cNvSpPr/>
          <p:nvPr/>
        </p:nvSpPr>
        <p:spPr>
          <a:xfrm>
            <a:off x="1039418" y="5575807"/>
            <a:ext cx="704215" cy="260350"/>
          </a:xfrm>
          <a:prstGeom prst="rect">
            <a:avLst/>
          </a:prstGeom>
        </p:spPr>
        <p:txBody>
          <a:bodyPr vert="horz" wrap="square" lIns="0" tIns="0" rIns="0" bIns="0"/>
          <a:lstStyle/>
          <a:p>
            <a:pPr algn="l" rtl="0" eaLnBrk="0">
              <a:lnSpc>
                <a:spcPct val="77763"/>
              </a:lnSpc>
              <a:tabLst/>
            </a:pPr>
            <a:endParaRPr lang="Arial" altLang="Arial" sz="100" dirty="0"/>
          </a:p>
          <a:p>
            <a:pPr marL="12700" algn="l" rtl="0" eaLnBrk="0">
              <a:lnSpc>
                <a:spcPct val="91000"/>
              </a:lnSpc>
              <a:tabLst/>
            </a:pPr>
            <a:r>
              <a:rPr sz="1700" kern="0" spc="70" dirty="0">
                <a:solidFill>
                  <a:srgbClr val="000000">
                    <a:alpha val="100000"/>
                  </a:srgbClr>
                </a:solidFill>
                <a:latin typeface="Microsoft YaHei"/>
                <a:ea typeface="Microsoft YaHei"/>
                <a:cs typeface="Microsoft YaHei"/>
              </a:rPr>
              <a:t>拉线刀</a:t>
            </a:r>
            <a:endParaRPr lang="Microsoft YaHei" altLang="Microsoft YaHei" sz="1700"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0" name="picture 600"/>
          <p:cNvPicPr>
            <a:picLocks noChangeAspect="1"/>
          </p:cNvPicPr>
          <p:nvPr/>
        </p:nvPicPr>
        <p:blipFill>
          <a:blip r:embed="rId2"/>
          <a:stretch>
            <a:fillRect/>
          </a:stretch>
        </p:blipFill>
        <p:spPr>
          <a:xfrm rot="21600000">
            <a:off x="5599175" y="1871472"/>
            <a:ext cx="4308348" cy="2974847"/>
          </a:xfrm>
          <a:prstGeom prst="rect">
            <a:avLst/>
          </a:prstGeom>
        </p:spPr>
      </p:pic>
      <p:pic>
        <p:nvPicPr>
          <p:cNvPr id="602" name="picture 602"/>
          <p:cNvPicPr>
            <a:picLocks noChangeAspect="1"/>
          </p:cNvPicPr>
          <p:nvPr/>
        </p:nvPicPr>
        <p:blipFill>
          <a:blip r:embed="rId3"/>
          <a:stretch>
            <a:fillRect/>
          </a:stretch>
        </p:blipFill>
        <p:spPr>
          <a:xfrm rot="21600000">
            <a:off x="563880" y="1970531"/>
            <a:ext cx="3601211" cy="2776728"/>
          </a:xfrm>
          <a:prstGeom prst="rect">
            <a:avLst/>
          </a:prstGeom>
        </p:spPr>
      </p:pic>
      <p:sp>
        <p:nvSpPr>
          <p:cNvPr id="604" name="textbox 604"/>
          <p:cNvSpPr/>
          <p:nvPr/>
        </p:nvSpPr>
        <p:spPr>
          <a:xfrm>
            <a:off x="613712" y="666251"/>
            <a:ext cx="265493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凹版版画的材料与工具</a:t>
            </a:r>
            <a:endParaRPr lang="Microsoft YaHei" altLang="Microsoft YaHei" sz="1500" dirty="0"/>
          </a:p>
        </p:txBody>
      </p:sp>
      <p:sp>
        <p:nvSpPr>
          <p:cNvPr id="606" name="textbox 606"/>
          <p:cNvSpPr/>
          <p:nvPr/>
        </p:nvSpPr>
        <p:spPr>
          <a:xfrm>
            <a:off x="7413523" y="5565088"/>
            <a:ext cx="930275" cy="255270"/>
          </a:xfrm>
          <a:prstGeom prst="rect">
            <a:avLst/>
          </a:prstGeom>
        </p:spPr>
        <p:txBody>
          <a:bodyPr vert="horz" wrap="square" lIns="0" tIns="0" rIns="0" bIns="0"/>
          <a:lstStyle/>
          <a:p>
            <a:pPr algn="l" rtl="0" eaLnBrk="0">
              <a:lnSpc>
                <a:spcPct val="75192"/>
              </a:lnSpc>
              <a:tabLst/>
            </a:pPr>
            <a:endParaRPr lang="Arial" altLang="Arial" sz="100" dirty="0"/>
          </a:p>
          <a:p>
            <a:pPr marL="12700" algn="l" rtl="0" eaLnBrk="0">
              <a:lnSpc>
                <a:spcPct val="89000"/>
              </a:lnSpc>
              <a:tabLst/>
            </a:pPr>
            <a:r>
              <a:rPr sz="1700" kern="0" spc="70" dirty="0">
                <a:solidFill>
                  <a:srgbClr val="000000">
                    <a:alpha val="100000"/>
                  </a:srgbClr>
                </a:solidFill>
                <a:latin typeface="Microsoft YaHei"/>
                <a:ea typeface="Microsoft YaHei"/>
                <a:cs typeface="Microsoft YaHei"/>
              </a:rPr>
              <a:t>刮刀刀头</a:t>
            </a:r>
            <a:endParaRPr lang="Microsoft YaHei" altLang="Microsoft YaHei" sz="1700" dirty="0"/>
          </a:p>
        </p:txBody>
      </p:sp>
      <p:sp>
        <p:nvSpPr>
          <p:cNvPr id="608" name="textbox 608"/>
          <p:cNvSpPr/>
          <p:nvPr/>
        </p:nvSpPr>
        <p:spPr>
          <a:xfrm>
            <a:off x="967638" y="5580836"/>
            <a:ext cx="473075" cy="255270"/>
          </a:xfrm>
          <a:prstGeom prst="rect">
            <a:avLst/>
          </a:prstGeom>
        </p:spPr>
        <p:txBody>
          <a:bodyPr vert="horz" wrap="square" lIns="0" tIns="0" rIns="0" bIns="0"/>
          <a:lstStyle/>
          <a:p>
            <a:pPr algn="l" rtl="0" eaLnBrk="0">
              <a:lnSpc>
                <a:spcPct val="78760"/>
              </a:lnSpc>
              <a:tabLst/>
            </a:pPr>
            <a:endParaRPr lang="Arial" altLang="Arial" sz="100" dirty="0"/>
          </a:p>
          <a:p>
            <a:pPr marL="12700" algn="l" rtl="0" eaLnBrk="0">
              <a:lnSpc>
                <a:spcPct val="89000"/>
              </a:lnSpc>
              <a:tabLst/>
            </a:pPr>
            <a:r>
              <a:rPr sz="1700" kern="0" spc="50" dirty="0">
                <a:solidFill>
                  <a:srgbClr val="000000">
                    <a:alpha val="100000"/>
                  </a:srgbClr>
                </a:solidFill>
                <a:latin typeface="Microsoft YaHei"/>
                <a:ea typeface="Microsoft YaHei"/>
                <a:cs typeface="Microsoft YaHei"/>
              </a:rPr>
              <a:t>刮刀</a:t>
            </a:r>
            <a:endParaRPr lang="Microsoft YaHei" altLang="Microsoft YaHei" sz="1700"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0" name="picture 610"/>
          <p:cNvPicPr>
            <a:picLocks noChangeAspect="1"/>
          </p:cNvPicPr>
          <p:nvPr/>
        </p:nvPicPr>
        <p:blipFill>
          <a:blip r:embed="rId2"/>
          <a:stretch>
            <a:fillRect/>
          </a:stretch>
        </p:blipFill>
        <p:spPr>
          <a:xfrm rot="21600000">
            <a:off x="650748" y="1780031"/>
            <a:ext cx="3875532" cy="3540252"/>
          </a:xfrm>
          <a:prstGeom prst="rect">
            <a:avLst/>
          </a:prstGeom>
        </p:spPr>
      </p:pic>
      <p:pic>
        <p:nvPicPr>
          <p:cNvPr id="612" name="picture 612"/>
          <p:cNvPicPr>
            <a:picLocks noChangeAspect="1"/>
          </p:cNvPicPr>
          <p:nvPr/>
        </p:nvPicPr>
        <p:blipFill>
          <a:blip r:embed="rId3"/>
          <a:stretch>
            <a:fillRect/>
          </a:stretch>
        </p:blipFill>
        <p:spPr>
          <a:xfrm rot="21600000">
            <a:off x="6414515" y="1751076"/>
            <a:ext cx="2514599" cy="3354323"/>
          </a:xfrm>
          <a:prstGeom prst="rect">
            <a:avLst/>
          </a:prstGeom>
        </p:spPr>
      </p:pic>
      <p:sp>
        <p:nvSpPr>
          <p:cNvPr id="614" name="textbox 614"/>
          <p:cNvSpPr/>
          <p:nvPr/>
        </p:nvSpPr>
        <p:spPr>
          <a:xfrm>
            <a:off x="613712" y="666251"/>
            <a:ext cx="265493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凹版版画的材料与工具</a:t>
            </a:r>
            <a:endParaRPr lang="Microsoft YaHei" altLang="Microsoft YaHei" sz="1500" dirty="0"/>
          </a:p>
        </p:txBody>
      </p:sp>
      <p:sp>
        <p:nvSpPr>
          <p:cNvPr id="616" name="textbox 616"/>
          <p:cNvSpPr/>
          <p:nvPr/>
        </p:nvSpPr>
        <p:spPr>
          <a:xfrm>
            <a:off x="7409637" y="5562117"/>
            <a:ext cx="476884" cy="258445"/>
          </a:xfrm>
          <a:prstGeom prst="rect">
            <a:avLst/>
          </a:prstGeom>
        </p:spPr>
        <p:txBody>
          <a:bodyPr vert="horz" wrap="square" lIns="0" tIns="0" rIns="0" bIns="0"/>
          <a:lstStyle/>
          <a:p>
            <a:pPr algn="l" rtl="0" eaLnBrk="0">
              <a:lnSpc>
                <a:spcPct val="79761"/>
              </a:lnSpc>
              <a:tabLst/>
            </a:pPr>
            <a:endParaRPr lang="Arial" altLang="Arial" sz="100" dirty="0"/>
          </a:p>
          <a:p>
            <a:pPr marL="12700" algn="l" rtl="0" eaLnBrk="0">
              <a:lnSpc>
                <a:spcPct val="90000"/>
              </a:lnSpc>
              <a:tabLst/>
            </a:pPr>
            <a:r>
              <a:rPr sz="1700" kern="0" spc="70" dirty="0">
                <a:solidFill>
                  <a:srgbClr val="000000">
                    <a:alpha val="100000"/>
                  </a:srgbClr>
                </a:solidFill>
                <a:latin typeface="Microsoft YaHei"/>
                <a:ea typeface="Microsoft YaHei"/>
                <a:cs typeface="Microsoft YaHei"/>
              </a:rPr>
              <a:t>松香</a:t>
            </a:r>
            <a:endParaRPr lang="Microsoft YaHei" altLang="Microsoft YaHei" sz="1700" dirty="0"/>
          </a:p>
        </p:txBody>
      </p:sp>
      <p:sp>
        <p:nvSpPr>
          <p:cNvPr id="618" name="textbox 618"/>
          <p:cNvSpPr/>
          <p:nvPr/>
        </p:nvSpPr>
        <p:spPr>
          <a:xfrm>
            <a:off x="892429" y="5578779"/>
            <a:ext cx="473709" cy="257809"/>
          </a:xfrm>
          <a:prstGeom prst="rect">
            <a:avLst/>
          </a:prstGeom>
        </p:spPr>
        <p:txBody>
          <a:bodyPr vert="horz" wrap="square" lIns="0" tIns="0" rIns="0" bIns="0"/>
          <a:lstStyle/>
          <a:p>
            <a:pPr algn="l" rtl="0" eaLnBrk="0">
              <a:lnSpc>
                <a:spcPct val="77461"/>
              </a:lnSpc>
              <a:tabLst/>
            </a:pPr>
            <a:endParaRPr lang="Arial" altLang="Arial" sz="100" dirty="0"/>
          </a:p>
          <a:p>
            <a:pPr marL="12700" algn="l" rtl="0" eaLnBrk="0">
              <a:lnSpc>
                <a:spcPct val="90000"/>
              </a:lnSpc>
              <a:tabLst/>
            </a:pPr>
            <a:r>
              <a:rPr sz="1700" kern="0" spc="50" dirty="0">
                <a:solidFill>
                  <a:srgbClr val="000000">
                    <a:alpha val="100000"/>
                  </a:srgbClr>
                </a:solidFill>
                <a:latin typeface="Microsoft YaHei"/>
                <a:ea typeface="Microsoft YaHei"/>
                <a:cs typeface="Microsoft YaHei"/>
              </a:rPr>
              <a:t>沥青</a:t>
            </a:r>
            <a:endParaRPr lang="Microsoft YaHei" altLang="Microsoft YaHei" sz="17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box 44"/>
          <p:cNvSpPr/>
          <p:nvPr/>
        </p:nvSpPr>
        <p:spPr>
          <a:xfrm>
            <a:off x="3024632" y="3070809"/>
            <a:ext cx="4393565" cy="1361439"/>
          </a:xfrm>
          <a:prstGeom prst="rect">
            <a:avLst/>
          </a:prstGeom>
        </p:spPr>
        <p:txBody>
          <a:bodyPr vert="horz" wrap="square" lIns="0" tIns="0" rIns="0" bIns="0"/>
          <a:lstStyle/>
          <a:p>
            <a:pPr algn="l" rtl="0" eaLnBrk="0">
              <a:lnSpc>
                <a:spcPct val="83341"/>
              </a:lnSpc>
              <a:tabLst/>
            </a:pPr>
            <a:endParaRPr lang="Arial" altLang="Arial" sz="100" dirty="0"/>
          </a:p>
          <a:p>
            <a:pPr marL="12700" algn="l" rtl="0" eaLnBrk="0">
              <a:lnSpc>
                <a:spcPts val="4829"/>
              </a:lnSpc>
              <a:tabLst/>
            </a:pPr>
            <a:r>
              <a:rPr sz="7000" kern="0" spc="130" dirty="0">
                <a:solidFill>
                  <a:srgbClr val="FF0000">
                    <a:alpha val="100000"/>
                  </a:srgbClr>
                </a:solidFill>
                <a:latin typeface="Arial"/>
                <a:ea typeface="Arial"/>
                <a:cs typeface="Arial"/>
              </a:rPr>
              <a:t>.</a:t>
            </a:r>
            <a:r>
              <a:rPr sz="7000" kern="0" spc="610" dirty="0">
                <a:solidFill>
                  <a:srgbClr val="FF0000">
                    <a:alpha val="100000"/>
                  </a:srgbClr>
                </a:solidFill>
                <a:latin typeface="Arial"/>
                <a:ea typeface="Arial"/>
                <a:cs typeface="Arial"/>
              </a:rPr>
              <a:t> </a:t>
            </a:r>
            <a:r>
              <a:rPr sz="3500" kern="0" spc="130" dirty="0">
                <a:ln w="13075" cap="flat" cmpd="sng">
                  <a:solidFill>
                    <a:srgbClr val="0000FF">
                      <a:alpha val="100000"/>
                    </a:srgbClr>
                  </a:solidFill>
                  <a:prstDash val="solid"/>
                  <a:bevel/>
                </a:ln>
                <a:solidFill>
                  <a:srgbClr val="0000FF">
                    <a:alpha val="100000"/>
                  </a:srgbClr>
                </a:solidFill>
                <a:latin typeface="Microsoft YaHei"/>
                <a:ea typeface="Microsoft YaHei"/>
                <a:cs typeface="Microsoft YaHei"/>
              </a:rPr>
              <a:t>一</a:t>
            </a:r>
            <a:r>
              <a:rPr sz="3500" kern="0" spc="-340" dirty="0">
                <a:solidFill>
                  <a:srgbClr val="0000FF">
                    <a:alpha val="100000"/>
                  </a:srgbClr>
                </a:solidFill>
                <a:latin typeface="Microsoft YaHei"/>
                <a:ea typeface="Microsoft YaHei"/>
                <a:cs typeface="Microsoft YaHei"/>
              </a:rPr>
              <a:t> </a:t>
            </a:r>
            <a:r>
              <a:rPr sz="3500" kern="0" spc="130" dirty="0">
                <a:ln w="13075" cap="flat" cmpd="sng">
                  <a:solidFill>
                    <a:srgbClr val="0000FF">
                      <a:alpha val="100000"/>
                    </a:srgbClr>
                  </a:solidFill>
                  <a:prstDash val="solid"/>
                  <a:bevel/>
                </a:ln>
                <a:solidFill>
                  <a:srgbClr val="0000FF">
                    <a:alpha val="100000"/>
                  </a:srgbClr>
                </a:solidFill>
                <a:latin typeface="Microsoft YaHei"/>
                <a:ea typeface="Microsoft YaHei"/>
                <a:cs typeface="Microsoft YaHei"/>
              </a:rPr>
              <a:t>、凸版版画概述</a:t>
            </a:r>
            <a:endParaRPr lang="Microsoft YaHei" altLang="Microsoft YaHei" sz="3500" dirty="0"/>
          </a:p>
          <a:p>
            <a:pPr marL="731519" algn="l" rtl="0" eaLnBrk="0">
              <a:lnSpc>
                <a:spcPct val="79000"/>
              </a:lnSpc>
              <a:spcBef>
                <a:spcPts val="431"/>
              </a:spcBef>
              <a:tabLst/>
            </a:pPr>
            <a:r>
              <a:rPr sz="2000" kern="0" spc="-50" dirty="0">
                <a:ln w="7282" cap="flat" cmpd="sng">
                  <a:solidFill>
                    <a:srgbClr val="808080">
                      <a:alpha val="100000"/>
                    </a:srgbClr>
                  </a:solidFill>
                  <a:prstDash val="solid"/>
                  <a:bevel/>
                </a:ln>
                <a:solidFill>
                  <a:srgbClr val="808080">
                    <a:alpha val="100000"/>
                  </a:srgbClr>
                </a:solidFill>
                <a:latin typeface="Microsoft YaHei"/>
                <a:ea typeface="Microsoft YaHei"/>
                <a:cs typeface="Microsoft YaHei"/>
              </a:rPr>
              <a:t>二</a:t>
            </a:r>
            <a:r>
              <a:rPr sz="2000" kern="0" spc="-270" dirty="0">
                <a:solidFill>
                  <a:srgbClr val="808080">
                    <a:alpha val="100000"/>
                  </a:srgbClr>
                </a:solidFill>
                <a:latin typeface="Microsoft YaHei"/>
                <a:ea typeface="Microsoft YaHei"/>
                <a:cs typeface="Microsoft YaHei"/>
              </a:rPr>
              <a:t> </a:t>
            </a:r>
            <a:r>
              <a:rPr sz="2000" kern="0" spc="-50" dirty="0">
                <a:ln w="7282" cap="flat" cmpd="sng">
                  <a:solidFill>
                    <a:srgbClr val="808080">
                      <a:alpha val="100000"/>
                    </a:srgbClr>
                  </a:solidFill>
                  <a:prstDash val="solid"/>
                  <a:bevel/>
                </a:ln>
                <a:solidFill>
                  <a:srgbClr val="808080">
                    <a:alpha val="100000"/>
                  </a:srgbClr>
                </a:solidFill>
                <a:latin typeface="Microsoft YaHei"/>
                <a:ea typeface="Microsoft YaHei"/>
                <a:cs typeface="Microsoft YaHei"/>
              </a:rPr>
              <a:t>、传统水印版画</a:t>
            </a:r>
            <a:endParaRPr lang="Microsoft YaHei" altLang="Microsoft YaHei" sz="2000" dirty="0"/>
          </a:p>
          <a:p>
            <a:pPr marL="732155" algn="l" rtl="0" eaLnBrk="0">
              <a:lnSpc>
                <a:spcPts val="3360"/>
              </a:lnSpc>
              <a:tabLst/>
            </a:pPr>
            <a:r>
              <a:rPr sz="2000" kern="0" spc="-60" dirty="0">
                <a:ln w="7282" cap="flat" cmpd="sng">
                  <a:solidFill>
                    <a:srgbClr val="808080">
                      <a:alpha val="100000"/>
                    </a:srgbClr>
                  </a:solidFill>
                  <a:prstDash val="solid"/>
                  <a:bevel/>
                </a:ln>
                <a:solidFill>
                  <a:srgbClr val="808080">
                    <a:alpha val="100000"/>
                  </a:srgbClr>
                </a:solidFill>
                <a:latin typeface="Microsoft YaHei"/>
                <a:ea typeface="Microsoft YaHei"/>
                <a:cs typeface="Microsoft YaHei"/>
              </a:rPr>
              <a:t>三</a:t>
            </a:r>
            <a:r>
              <a:rPr sz="2000" kern="0" spc="-330" dirty="0">
                <a:solidFill>
                  <a:srgbClr val="808080">
                    <a:alpha val="100000"/>
                  </a:srgbClr>
                </a:solidFill>
                <a:latin typeface="Microsoft YaHei"/>
                <a:ea typeface="Microsoft YaHei"/>
                <a:cs typeface="Microsoft YaHei"/>
              </a:rPr>
              <a:t> </a:t>
            </a:r>
            <a:r>
              <a:rPr sz="2000" kern="0" spc="-60" dirty="0">
                <a:ln w="7282" cap="flat" cmpd="sng">
                  <a:solidFill>
                    <a:srgbClr val="808080">
                      <a:alpha val="100000"/>
                    </a:srgbClr>
                  </a:solidFill>
                  <a:prstDash val="solid"/>
                  <a:bevel/>
                </a:ln>
                <a:solidFill>
                  <a:srgbClr val="808080">
                    <a:alpha val="100000"/>
                  </a:srgbClr>
                </a:solidFill>
                <a:latin typeface="Microsoft YaHei"/>
                <a:ea typeface="Microsoft YaHei"/>
                <a:cs typeface="Microsoft YaHei"/>
              </a:rPr>
              <a:t>、油印版画</a:t>
            </a:r>
            <a:endParaRPr lang="Microsoft YaHei" altLang="Microsoft YaHei" sz="2000"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0" name="picture 620"/>
          <p:cNvPicPr>
            <a:picLocks noChangeAspect="1"/>
          </p:cNvPicPr>
          <p:nvPr/>
        </p:nvPicPr>
        <p:blipFill>
          <a:blip r:embed="rId2"/>
          <a:stretch>
            <a:fillRect/>
          </a:stretch>
        </p:blipFill>
        <p:spPr>
          <a:xfrm rot="21600000">
            <a:off x="6074663" y="2121408"/>
            <a:ext cx="3467099" cy="3390900"/>
          </a:xfrm>
          <a:prstGeom prst="rect">
            <a:avLst/>
          </a:prstGeom>
        </p:spPr>
      </p:pic>
      <p:pic>
        <p:nvPicPr>
          <p:cNvPr id="622" name="picture 622"/>
          <p:cNvPicPr>
            <a:picLocks noChangeAspect="1"/>
          </p:cNvPicPr>
          <p:nvPr/>
        </p:nvPicPr>
        <p:blipFill>
          <a:blip r:embed="rId3"/>
          <a:stretch>
            <a:fillRect/>
          </a:stretch>
        </p:blipFill>
        <p:spPr>
          <a:xfrm rot="21600000">
            <a:off x="839723" y="1970532"/>
            <a:ext cx="3700271" cy="3144011"/>
          </a:xfrm>
          <a:prstGeom prst="rect">
            <a:avLst/>
          </a:prstGeom>
        </p:spPr>
      </p:pic>
      <p:sp>
        <p:nvSpPr>
          <p:cNvPr id="624" name="textbox 624"/>
          <p:cNvSpPr/>
          <p:nvPr/>
        </p:nvSpPr>
        <p:spPr>
          <a:xfrm>
            <a:off x="613712" y="666251"/>
            <a:ext cx="265493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凹版版画的材料与工具</a:t>
            </a:r>
            <a:endParaRPr lang="Microsoft YaHei" altLang="Microsoft YaHei" sz="1500" dirty="0"/>
          </a:p>
        </p:txBody>
      </p:sp>
      <p:sp>
        <p:nvSpPr>
          <p:cNvPr id="626" name="textbox 626"/>
          <p:cNvSpPr/>
          <p:nvPr/>
        </p:nvSpPr>
        <p:spPr>
          <a:xfrm>
            <a:off x="7487360" y="5560059"/>
            <a:ext cx="1387475" cy="260350"/>
          </a:xfrm>
          <a:prstGeom prst="rect">
            <a:avLst/>
          </a:prstGeom>
        </p:spPr>
        <p:txBody>
          <a:bodyPr vert="horz" wrap="square" lIns="0" tIns="0" rIns="0" bIns="0"/>
          <a:lstStyle/>
          <a:p>
            <a:pPr algn="l" rtl="0" eaLnBrk="0">
              <a:lnSpc>
                <a:spcPct val="91078"/>
              </a:lnSpc>
              <a:tabLst/>
            </a:pPr>
            <a:endParaRPr lang="Arial" altLang="Arial" sz="100" dirty="0"/>
          </a:p>
          <a:p>
            <a:pPr marL="12700" algn="l" rtl="0" eaLnBrk="0">
              <a:lnSpc>
                <a:spcPct val="90000"/>
              </a:lnSpc>
              <a:tabLst/>
            </a:pPr>
            <a:r>
              <a:rPr sz="1700" kern="0" spc="80" dirty="0">
                <a:solidFill>
                  <a:srgbClr val="000000">
                    <a:alpha val="100000"/>
                  </a:srgbClr>
                </a:solidFill>
                <a:latin typeface="Microsoft YaHei"/>
                <a:ea typeface="Microsoft YaHei"/>
                <a:cs typeface="Microsoft YaHei"/>
              </a:rPr>
              <a:t>液态三氯化铁</a:t>
            </a:r>
            <a:endParaRPr lang="Microsoft YaHei" altLang="Microsoft YaHei" sz="1700" dirty="0"/>
          </a:p>
        </p:txBody>
      </p:sp>
      <p:sp>
        <p:nvSpPr>
          <p:cNvPr id="628" name="textbox 628"/>
          <p:cNvSpPr/>
          <p:nvPr/>
        </p:nvSpPr>
        <p:spPr>
          <a:xfrm>
            <a:off x="980440" y="5575579"/>
            <a:ext cx="1374139" cy="260350"/>
          </a:xfrm>
          <a:prstGeom prst="rect">
            <a:avLst/>
          </a:prstGeom>
        </p:spPr>
        <p:txBody>
          <a:bodyPr vert="horz" wrap="square" lIns="0" tIns="0" rIns="0" bIns="0"/>
          <a:lstStyle/>
          <a:p>
            <a:pPr algn="l" rtl="0" eaLnBrk="0">
              <a:lnSpc>
                <a:spcPct val="76612"/>
              </a:lnSpc>
              <a:tabLst/>
            </a:pPr>
            <a:endParaRPr lang="Arial" altLang="Arial" sz="100" dirty="0"/>
          </a:p>
          <a:p>
            <a:pPr marL="12700" algn="l" rtl="0" eaLnBrk="0">
              <a:lnSpc>
                <a:spcPct val="91000"/>
              </a:lnSpc>
              <a:tabLst/>
            </a:pPr>
            <a:r>
              <a:rPr sz="1700" kern="0" spc="60" dirty="0">
                <a:solidFill>
                  <a:srgbClr val="000000">
                    <a:alpha val="100000"/>
                  </a:srgbClr>
                </a:solidFill>
                <a:latin typeface="Microsoft YaHei"/>
                <a:ea typeface="Microsoft YaHei"/>
                <a:cs typeface="Microsoft YaHei"/>
              </a:rPr>
              <a:t>固态三氯化铁</a:t>
            </a:r>
            <a:endParaRPr lang="Microsoft YaHei" altLang="Microsoft YaHei" sz="1700"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0" name="picture 630"/>
          <p:cNvPicPr>
            <a:picLocks noChangeAspect="1"/>
          </p:cNvPicPr>
          <p:nvPr/>
        </p:nvPicPr>
        <p:blipFill>
          <a:blip r:embed="rId2"/>
          <a:stretch>
            <a:fillRect/>
          </a:stretch>
        </p:blipFill>
        <p:spPr>
          <a:xfrm rot="21600000">
            <a:off x="5884163" y="2706623"/>
            <a:ext cx="5269991" cy="2243328"/>
          </a:xfrm>
          <a:prstGeom prst="rect">
            <a:avLst/>
          </a:prstGeom>
        </p:spPr>
      </p:pic>
      <p:pic>
        <p:nvPicPr>
          <p:cNvPr id="632" name="picture 632"/>
          <p:cNvPicPr>
            <a:picLocks noChangeAspect="1"/>
          </p:cNvPicPr>
          <p:nvPr/>
        </p:nvPicPr>
        <p:blipFill>
          <a:blip r:embed="rId3"/>
          <a:stretch>
            <a:fillRect/>
          </a:stretch>
        </p:blipFill>
        <p:spPr>
          <a:xfrm rot="21600000">
            <a:off x="804672" y="1970531"/>
            <a:ext cx="3703320" cy="3145536"/>
          </a:xfrm>
          <a:prstGeom prst="rect">
            <a:avLst/>
          </a:prstGeom>
        </p:spPr>
      </p:pic>
      <p:sp>
        <p:nvSpPr>
          <p:cNvPr id="634" name="textbox 634"/>
          <p:cNvSpPr/>
          <p:nvPr/>
        </p:nvSpPr>
        <p:spPr>
          <a:xfrm>
            <a:off x="613712" y="666251"/>
            <a:ext cx="265493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凹版版画的材料与工具</a:t>
            </a:r>
            <a:endParaRPr lang="Microsoft YaHei" altLang="Microsoft YaHei" sz="1500" dirty="0"/>
          </a:p>
        </p:txBody>
      </p:sp>
      <p:sp>
        <p:nvSpPr>
          <p:cNvPr id="636" name="textbox 636"/>
          <p:cNvSpPr/>
          <p:nvPr/>
        </p:nvSpPr>
        <p:spPr>
          <a:xfrm>
            <a:off x="7416495" y="5573293"/>
            <a:ext cx="1841500" cy="280034"/>
          </a:xfrm>
          <a:prstGeom prst="rect">
            <a:avLst/>
          </a:prstGeom>
        </p:spPr>
        <p:txBody>
          <a:bodyPr vert="horz" wrap="square" lIns="0" tIns="0" rIns="0" bIns="0"/>
          <a:lstStyle/>
          <a:p>
            <a:pPr algn="l" rtl="0" eaLnBrk="0">
              <a:lnSpc>
                <a:spcPct val="84324"/>
              </a:lnSpc>
              <a:tabLst/>
            </a:pPr>
            <a:endParaRPr lang="Arial" altLang="Arial" sz="100" dirty="0"/>
          </a:p>
          <a:p>
            <a:pPr marL="12700" algn="l" rtl="0" eaLnBrk="0">
              <a:lnSpc>
                <a:spcPct val="98000"/>
              </a:lnSpc>
              <a:tabLst/>
            </a:pPr>
            <a:r>
              <a:rPr sz="1700" kern="0" spc="60" dirty="0">
                <a:solidFill>
                  <a:srgbClr val="000000">
                    <a:alpha val="100000"/>
                  </a:srgbClr>
                </a:solidFill>
                <a:latin typeface="Microsoft YaHei"/>
                <a:ea typeface="Microsoft YaHei"/>
                <a:cs typeface="Microsoft YaHei"/>
              </a:rPr>
              <a:t>带水龙头；</a:t>
            </a:r>
            <a:r>
              <a:rPr sz="1700" kern="0" spc="-310" dirty="0">
                <a:solidFill>
                  <a:srgbClr val="000000">
                    <a:alpha val="100000"/>
                  </a:srgbClr>
                </a:solidFill>
                <a:latin typeface="Microsoft YaHei"/>
                <a:ea typeface="Microsoft YaHei"/>
                <a:cs typeface="Microsoft YaHei"/>
              </a:rPr>
              <a:t> </a:t>
            </a:r>
            <a:r>
              <a:rPr sz="1700" kern="0" spc="60" dirty="0">
                <a:solidFill>
                  <a:srgbClr val="000000">
                    <a:alpha val="100000"/>
                  </a:srgbClr>
                </a:solidFill>
                <a:latin typeface="Microsoft YaHei"/>
                <a:ea typeface="Microsoft YaHei"/>
                <a:cs typeface="Microsoft YaHei"/>
              </a:rPr>
              <a:t>容器盖</a:t>
            </a:r>
            <a:endParaRPr lang="Microsoft YaHei" altLang="Microsoft YaHei" sz="1700" dirty="0"/>
          </a:p>
        </p:txBody>
      </p:sp>
      <p:sp>
        <p:nvSpPr>
          <p:cNvPr id="638" name="textbox 638"/>
          <p:cNvSpPr/>
          <p:nvPr/>
        </p:nvSpPr>
        <p:spPr>
          <a:xfrm>
            <a:off x="965352" y="5574207"/>
            <a:ext cx="1160780" cy="260350"/>
          </a:xfrm>
          <a:prstGeom prst="rect">
            <a:avLst/>
          </a:prstGeom>
        </p:spPr>
        <p:txBody>
          <a:bodyPr vert="horz" wrap="square" lIns="0" tIns="0" rIns="0" bIns="0"/>
          <a:lstStyle/>
          <a:p>
            <a:pPr algn="l" rtl="0" eaLnBrk="0">
              <a:lnSpc>
                <a:spcPct val="75695"/>
              </a:lnSpc>
              <a:tabLst/>
            </a:pPr>
            <a:endParaRPr lang="Arial" altLang="Arial" sz="100" dirty="0"/>
          </a:p>
          <a:p>
            <a:pPr marL="12700" algn="l" rtl="0" eaLnBrk="0">
              <a:lnSpc>
                <a:spcPct val="91000"/>
              </a:lnSpc>
              <a:tabLst/>
            </a:pPr>
            <a:r>
              <a:rPr sz="1700" kern="0" spc="80" dirty="0">
                <a:solidFill>
                  <a:srgbClr val="000000">
                    <a:alpha val="100000"/>
                  </a:srgbClr>
                </a:solidFill>
                <a:latin typeface="Microsoft YaHei"/>
                <a:ea typeface="Microsoft YaHei"/>
                <a:cs typeface="Microsoft YaHei"/>
              </a:rPr>
              <a:t>腐蚀液容器</a:t>
            </a:r>
            <a:endParaRPr lang="Microsoft YaHei" altLang="Microsoft YaHei" sz="1700"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0" name="picture 640"/>
          <p:cNvPicPr>
            <a:picLocks noChangeAspect="1"/>
          </p:cNvPicPr>
          <p:nvPr/>
        </p:nvPicPr>
        <p:blipFill>
          <a:blip r:embed="rId2"/>
          <a:stretch>
            <a:fillRect/>
          </a:stretch>
        </p:blipFill>
        <p:spPr>
          <a:xfrm rot="21600000">
            <a:off x="4980432" y="1830323"/>
            <a:ext cx="4523232" cy="3528059"/>
          </a:xfrm>
          <a:prstGeom prst="rect">
            <a:avLst/>
          </a:prstGeom>
        </p:spPr>
      </p:pic>
      <p:pic>
        <p:nvPicPr>
          <p:cNvPr id="642" name="picture 642"/>
          <p:cNvPicPr>
            <a:picLocks noChangeAspect="1"/>
          </p:cNvPicPr>
          <p:nvPr/>
        </p:nvPicPr>
        <p:blipFill>
          <a:blip r:embed="rId3"/>
          <a:stretch>
            <a:fillRect/>
          </a:stretch>
        </p:blipFill>
        <p:spPr>
          <a:xfrm rot="21600000">
            <a:off x="525017" y="1783841"/>
            <a:ext cx="3517391" cy="3517391"/>
          </a:xfrm>
          <a:prstGeom prst="rect">
            <a:avLst/>
          </a:prstGeom>
        </p:spPr>
      </p:pic>
      <p:sp>
        <p:nvSpPr>
          <p:cNvPr id="644" name="textbox 644"/>
          <p:cNvSpPr/>
          <p:nvPr/>
        </p:nvSpPr>
        <p:spPr>
          <a:xfrm>
            <a:off x="613712" y="666251"/>
            <a:ext cx="265493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凹版版画的材料与工具</a:t>
            </a:r>
            <a:endParaRPr lang="Microsoft YaHei" altLang="Microsoft YaHei" sz="1500" dirty="0"/>
          </a:p>
        </p:txBody>
      </p:sp>
      <p:sp>
        <p:nvSpPr>
          <p:cNvPr id="646" name="textbox 646"/>
          <p:cNvSpPr/>
          <p:nvPr/>
        </p:nvSpPr>
        <p:spPr>
          <a:xfrm>
            <a:off x="969924" y="5576493"/>
            <a:ext cx="1384935" cy="259715"/>
          </a:xfrm>
          <a:prstGeom prst="rect">
            <a:avLst/>
          </a:prstGeom>
        </p:spPr>
        <p:txBody>
          <a:bodyPr vert="horz" wrap="square" lIns="0" tIns="0" rIns="0" bIns="0"/>
          <a:lstStyle/>
          <a:p>
            <a:pPr algn="l" rtl="0" eaLnBrk="0">
              <a:lnSpc>
                <a:spcPct val="89112"/>
              </a:lnSpc>
              <a:tabLst/>
            </a:pPr>
            <a:endParaRPr lang="Arial" altLang="Arial" sz="100" dirty="0"/>
          </a:p>
          <a:p>
            <a:pPr marL="12700" algn="l" rtl="0" eaLnBrk="0">
              <a:lnSpc>
                <a:spcPct val="90000"/>
              </a:lnSpc>
              <a:tabLst/>
            </a:pPr>
            <a:r>
              <a:rPr sz="1700" kern="0" spc="80" dirty="0">
                <a:solidFill>
                  <a:srgbClr val="000000">
                    <a:alpha val="100000"/>
                  </a:srgbClr>
                </a:solidFill>
                <a:latin typeface="Microsoft YaHei"/>
                <a:ea typeface="Microsoft YaHei"/>
                <a:cs typeface="Microsoft YaHei"/>
              </a:rPr>
              <a:t>婆梅氏比重计</a:t>
            </a:r>
            <a:endParaRPr lang="Microsoft YaHei" altLang="Microsoft YaHei" sz="1700" dirty="0"/>
          </a:p>
        </p:txBody>
      </p:sp>
      <p:sp>
        <p:nvSpPr>
          <p:cNvPr id="648" name="textbox 648"/>
          <p:cNvSpPr/>
          <p:nvPr/>
        </p:nvSpPr>
        <p:spPr>
          <a:xfrm>
            <a:off x="7598105" y="5563260"/>
            <a:ext cx="927100" cy="259079"/>
          </a:xfrm>
          <a:prstGeom prst="rect">
            <a:avLst/>
          </a:prstGeom>
        </p:spPr>
        <p:txBody>
          <a:bodyPr vert="horz" wrap="square" lIns="0" tIns="0" rIns="0" bIns="0"/>
          <a:lstStyle/>
          <a:p>
            <a:pPr algn="l" rtl="0" eaLnBrk="0">
              <a:lnSpc>
                <a:spcPct val="85645"/>
              </a:lnSpc>
              <a:tabLst/>
            </a:pPr>
            <a:endParaRPr lang="Arial" altLang="Arial" sz="100" dirty="0"/>
          </a:p>
          <a:p>
            <a:pPr marL="12700" algn="l" rtl="0" eaLnBrk="0">
              <a:lnSpc>
                <a:spcPct val="90000"/>
              </a:lnSpc>
              <a:tabLst/>
            </a:pPr>
            <a:r>
              <a:rPr sz="1700" kern="0" spc="70" dirty="0">
                <a:solidFill>
                  <a:srgbClr val="000000">
                    <a:alpha val="100000"/>
                  </a:srgbClr>
                </a:solidFill>
                <a:latin typeface="Microsoft YaHei"/>
                <a:ea typeface="Microsoft YaHei"/>
                <a:cs typeface="Microsoft YaHei"/>
              </a:rPr>
              <a:t>塑料漏斗</a:t>
            </a:r>
            <a:endParaRPr lang="Microsoft YaHei" altLang="Microsoft YaHei" sz="1700" dirty="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0" name="picture 650"/>
          <p:cNvPicPr>
            <a:picLocks noChangeAspect="1"/>
          </p:cNvPicPr>
          <p:nvPr/>
        </p:nvPicPr>
        <p:blipFill>
          <a:blip r:embed="rId2"/>
          <a:stretch>
            <a:fillRect/>
          </a:stretch>
        </p:blipFill>
        <p:spPr>
          <a:xfrm rot="21600000">
            <a:off x="5216652" y="1574292"/>
            <a:ext cx="3750563" cy="3750563"/>
          </a:xfrm>
          <a:prstGeom prst="rect">
            <a:avLst/>
          </a:prstGeom>
        </p:spPr>
      </p:pic>
      <p:pic>
        <p:nvPicPr>
          <p:cNvPr id="652" name="picture 652"/>
          <p:cNvPicPr>
            <a:picLocks noChangeAspect="1"/>
          </p:cNvPicPr>
          <p:nvPr/>
        </p:nvPicPr>
        <p:blipFill>
          <a:blip r:embed="rId3"/>
          <a:stretch>
            <a:fillRect/>
          </a:stretch>
        </p:blipFill>
        <p:spPr>
          <a:xfrm rot="21600000">
            <a:off x="516636" y="1734311"/>
            <a:ext cx="2827020" cy="3112008"/>
          </a:xfrm>
          <a:prstGeom prst="rect">
            <a:avLst/>
          </a:prstGeom>
        </p:spPr>
      </p:pic>
      <p:sp>
        <p:nvSpPr>
          <p:cNvPr id="654" name="textbox 654"/>
          <p:cNvSpPr/>
          <p:nvPr/>
        </p:nvSpPr>
        <p:spPr>
          <a:xfrm>
            <a:off x="613712" y="666251"/>
            <a:ext cx="265493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凹版版画的材料与工具</a:t>
            </a:r>
            <a:endParaRPr lang="Microsoft YaHei" altLang="Microsoft YaHei" sz="1500" dirty="0"/>
          </a:p>
        </p:txBody>
      </p:sp>
      <p:sp>
        <p:nvSpPr>
          <p:cNvPr id="656" name="textbox 656"/>
          <p:cNvSpPr/>
          <p:nvPr/>
        </p:nvSpPr>
        <p:spPr>
          <a:xfrm>
            <a:off x="964666" y="5572836"/>
            <a:ext cx="704215" cy="260984"/>
          </a:xfrm>
          <a:prstGeom prst="rect">
            <a:avLst/>
          </a:prstGeom>
        </p:spPr>
        <p:txBody>
          <a:bodyPr vert="horz" wrap="square" lIns="0" tIns="0" rIns="0" bIns="0"/>
          <a:lstStyle/>
          <a:p>
            <a:pPr algn="l" rtl="0" eaLnBrk="0">
              <a:lnSpc>
                <a:spcPct val="81695"/>
              </a:lnSpc>
              <a:tabLst/>
            </a:pPr>
            <a:endParaRPr lang="Arial" altLang="Arial" sz="100" dirty="0"/>
          </a:p>
          <a:p>
            <a:pPr marL="12700" algn="l" rtl="0" eaLnBrk="0">
              <a:lnSpc>
                <a:spcPct val="91000"/>
              </a:lnSpc>
              <a:tabLst/>
            </a:pPr>
            <a:r>
              <a:rPr sz="1700" kern="0" spc="70" dirty="0">
                <a:solidFill>
                  <a:srgbClr val="000000">
                    <a:alpha val="100000"/>
                  </a:srgbClr>
                </a:solidFill>
                <a:latin typeface="Microsoft YaHei"/>
                <a:ea typeface="Microsoft YaHei"/>
                <a:cs typeface="Microsoft YaHei"/>
              </a:rPr>
              <a:t>试剂瓶</a:t>
            </a:r>
            <a:endParaRPr lang="Microsoft YaHei" altLang="Microsoft YaHei" sz="1700" dirty="0"/>
          </a:p>
        </p:txBody>
      </p:sp>
      <p:sp>
        <p:nvSpPr>
          <p:cNvPr id="658" name="textbox 658"/>
          <p:cNvSpPr/>
          <p:nvPr/>
        </p:nvSpPr>
        <p:spPr>
          <a:xfrm>
            <a:off x="7415809" y="5562803"/>
            <a:ext cx="470534" cy="257809"/>
          </a:xfrm>
          <a:prstGeom prst="rect">
            <a:avLst/>
          </a:prstGeom>
        </p:spPr>
        <p:txBody>
          <a:bodyPr vert="horz" wrap="square" lIns="0" tIns="0" rIns="0" bIns="0"/>
          <a:lstStyle/>
          <a:p>
            <a:pPr algn="l" rtl="0" eaLnBrk="0">
              <a:lnSpc>
                <a:spcPct val="91693"/>
              </a:lnSpc>
              <a:tabLst/>
            </a:pPr>
            <a:endParaRPr lang="Arial" altLang="Arial" sz="100" dirty="0"/>
          </a:p>
          <a:p>
            <a:pPr marL="12700" algn="l" rtl="0" eaLnBrk="0">
              <a:lnSpc>
                <a:spcPct val="89000"/>
              </a:lnSpc>
              <a:tabLst/>
            </a:pPr>
            <a:r>
              <a:rPr sz="1700" kern="0" spc="40" dirty="0">
                <a:solidFill>
                  <a:srgbClr val="000000">
                    <a:alpha val="100000"/>
                  </a:srgbClr>
                </a:solidFill>
                <a:latin typeface="Microsoft YaHei"/>
                <a:ea typeface="Microsoft YaHei"/>
                <a:cs typeface="Microsoft YaHei"/>
              </a:rPr>
              <a:t>火碱</a:t>
            </a:r>
            <a:endParaRPr lang="Microsoft YaHei" altLang="Microsoft YaHei" sz="1700" dirty="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0" name="picture 660"/>
          <p:cNvPicPr>
            <a:picLocks noChangeAspect="1"/>
          </p:cNvPicPr>
          <p:nvPr/>
        </p:nvPicPr>
        <p:blipFill>
          <a:blip r:embed="rId2"/>
          <a:stretch>
            <a:fillRect/>
          </a:stretch>
        </p:blipFill>
        <p:spPr>
          <a:xfrm rot="21600000">
            <a:off x="923543" y="1516379"/>
            <a:ext cx="2702051" cy="3825240"/>
          </a:xfrm>
          <a:prstGeom prst="rect">
            <a:avLst/>
          </a:prstGeom>
        </p:spPr>
      </p:pic>
      <p:pic>
        <p:nvPicPr>
          <p:cNvPr id="662" name="picture 662"/>
          <p:cNvPicPr>
            <a:picLocks noChangeAspect="1"/>
          </p:cNvPicPr>
          <p:nvPr/>
        </p:nvPicPr>
        <p:blipFill>
          <a:blip r:embed="rId3"/>
          <a:stretch>
            <a:fillRect/>
          </a:stretch>
        </p:blipFill>
        <p:spPr>
          <a:xfrm rot="21600000">
            <a:off x="6842996" y="1729739"/>
            <a:ext cx="2273775" cy="3627120"/>
          </a:xfrm>
          <a:prstGeom prst="rect">
            <a:avLst/>
          </a:prstGeom>
        </p:spPr>
      </p:pic>
      <p:sp>
        <p:nvSpPr>
          <p:cNvPr id="664" name="textbox 664"/>
          <p:cNvSpPr/>
          <p:nvPr/>
        </p:nvSpPr>
        <p:spPr>
          <a:xfrm>
            <a:off x="613712" y="666251"/>
            <a:ext cx="265493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凹版版画的材料与工具</a:t>
            </a:r>
            <a:endParaRPr lang="Microsoft YaHei" altLang="Microsoft YaHei" sz="1500" dirty="0"/>
          </a:p>
        </p:txBody>
      </p:sp>
      <p:sp>
        <p:nvSpPr>
          <p:cNvPr id="666" name="textbox 666"/>
          <p:cNvSpPr/>
          <p:nvPr/>
        </p:nvSpPr>
        <p:spPr>
          <a:xfrm>
            <a:off x="7415580" y="5560059"/>
            <a:ext cx="1156335" cy="262254"/>
          </a:xfrm>
          <a:prstGeom prst="rect">
            <a:avLst/>
          </a:prstGeom>
        </p:spPr>
        <p:txBody>
          <a:bodyPr vert="horz" wrap="square" lIns="0" tIns="0" rIns="0" bIns="0"/>
          <a:lstStyle/>
          <a:p>
            <a:pPr algn="l" rtl="0" eaLnBrk="0">
              <a:lnSpc>
                <a:spcPct val="87463"/>
              </a:lnSpc>
              <a:tabLst/>
            </a:pPr>
            <a:endParaRPr lang="Arial" altLang="Arial" sz="100" dirty="0"/>
          </a:p>
          <a:p>
            <a:pPr marL="12700" algn="l" rtl="0" eaLnBrk="0">
              <a:lnSpc>
                <a:spcPct val="91000"/>
              </a:lnSpc>
              <a:tabLst/>
            </a:pPr>
            <a:r>
              <a:rPr sz="1700" kern="0" spc="70" dirty="0">
                <a:solidFill>
                  <a:srgbClr val="000000">
                    <a:alpha val="100000"/>
                  </a:srgbClr>
                </a:solidFill>
                <a:latin typeface="Microsoft YaHei"/>
                <a:ea typeface="Microsoft YaHei"/>
                <a:cs typeface="Microsoft YaHei"/>
              </a:rPr>
              <a:t>三羟基丙烷</a:t>
            </a:r>
            <a:endParaRPr lang="Microsoft YaHei" altLang="Microsoft YaHei" sz="1700" dirty="0"/>
          </a:p>
        </p:txBody>
      </p:sp>
      <p:sp>
        <p:nvSpPr>
          <p:cNvPr id="668" name="textbox 668"/>
          <p:cNvSpPr/>
          <p:nvPr/>
        </p:nvSpPr>
        <p:spPr>
          <a:xfrm>
            <a:off x="963752" y="5576722"/>
            <a:ext cx="705484" cy="259715"/>
          </a:xfrm>
          <a:prstGeom prst="rect">
            <a:avLst/>
          </a:prstGeom>
        </p:spPr>
        <p:txBody>
          <a:bodyPr vert="horz" wrap="square" lIns="0" tIns="0" rIns="0" bIns="0"/>
          <a:lstStyle/>
          <a:p>
            <a:pPr algn="l" rtl="0" eaLnBrk="0">
              <a:lnSpc>
                <a:spcPct val="90262"/>
              </a:lnSpc>
              <a:tabLst/>
            </a:pPr>
            <a:endParaRPr lang="Arial" altLang="Arial" sz="100" dirty="0"/>
          </a:p>
          <a:p>
            <a:pPr marL="12700" algn="l" rtl="0" eaLnBrk="0">
              <a:lnSpc>
                <a:spcPct val="90000"/>
              </a:lnSpc>
              <a:tabLst/>
            </a:pPr>
            <a:r>
              <a:rPr sz="1700" kern="0" spc="80" dirty="0">
                <a:solidFill>
                  <a:srgbClr val="000000">
                    <a:alpha val="100000"/>
                  </a:srgbClr>
                </a:solidFill>
                <a:latin typeface="Microsoft YaHei"/>
                <a:ea typeface="Microsoft YaHei"/>
                <a:cs typeface="Microsoft YaHei"/>
              </a:rPr>
              <a:t>松节油</a:t>
            </a:r>
            <a:endParaRPr lang="Microsoft YaHei" altLang="Microsoft YaHei" sz="1700"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0" name="picture 670"/>
          <p:cNvPicPr>
            <a:picLocks noChangeAspect="1"/>
          </p:cNvPicPr>
          <p:nvPr/>
        </p:nvPicPr>
        <p:blipFill>
          <a:blip r:embed="rId2"/>
          <a:stretch>
            <a:fillRect/>
          </a:stretch>
        </p:blipFill>
        <p:spPr>
          <a:xfrm rot="21600000">
            <a:off x="5565648" y="1644396"/>
            <a:ext cx="4325112" cy="3799332"/>
          </a:xfrm>
          <a:prstGeom prst="rect">
            <a:avLst/>
          </a:prstGeom>
        </p:spPr>
      </p:pic>
      <p:pic>
        <p:nvPicPr>
          <p:cNvPr id="672" name="picture 672"/>
          <p:cNvPicPr>
            <a:picLocks noChangeAspect="1"/>
          </p:cNvPicPr>
          <p:nvPr/>
        </p:nvPicPr>
        <p:blipFill>
          <a:blip r:embed="rId3"/>
          <a:stretch>
            <a:fillRect/>
          </a:stretch>
        </p:blipFill>
        <p:spPr>
          <a:xfrm rot="21600000">
            <a:off x="361188" y="1793748"/>
            <a:ext cx="3733800" cy="3733800"/>
          </a:xfrm>
          <a:prstGeom prst="rect">
            <a:avLst/>
          </a:prstGeom>
        </p:spPr>
      </p:pic>
      <p:sp>
        <p:nvSpPr>
          <p:cNvPr id="674" name="textbox 674"/>
          <p:cNvSpPr/>
          <p:nvPr/>
        </p:nvSpPr>
        <p:spPr>
          <a:xfrm>
            <a:off x="613712" y="666251"/>
            <a:ext cx="265493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凹版版画的材料与工具</a:t>
            </a:r>
            <a:endParaRPr lang="Microsoft YaHei" altLang="Microsoft YaHei" sz="1500" dirty="0"/>
          </a:p>
        </p:txBody>
      </p:sp>
      <p:sp>
        <p:nvSpPr>
          <p:cNvPr id="676" name="textbox 676"/>
          <p:cNvSpPr/>
          <p:nvPr/>
        </p:nvSpPr>
        <p:spPr>
          <a:xfrm>
            <a:off x="7428153" y="5563717"/>
            <a:ext cx="1144269" cy="259715"/>
          </a:xfrm>
          <a:prstGeom prst="rect">
            <a:avLst/>
          </a:prstGeom>
        </p:spPr>
        <p:txBody>
          <a:bodyPr vert="horz" wrap="square" lIns="0" tIns="0" rIns="0" bIns="0"/>
          <a:lstStyle/>
          <a:p>
            <a:pPr algn="l" rtl="0" eaLnBrk="0">
              <a:lnSpc>
                <a:spcPct val="89578"/>
              </a:lnSpc>
              <a:tabLst/>
            </a:pPr>
            <a:endParaRPr lang="Arial" altLang="Arial" sz="100" dirty="0"/>
          </a:p>
          <a:p>
            <a:pPr marL="12700" algn="l" rtl="0" eaLnBrk="0">
              <a:lnSpc>
                <a:spcPct val="90000"/>
              </a:lnSpc>
              <a:tabLst/>
            </a:pPr>
            <a:r>
              <a:rPr sz="1700" kern="0" spc="50" dirty="0">
                <a:solidFill>
                  <a:srgbClr val="000000">
                    <a:alpha val="100000"/>
                  </a:srgbClr>
                </a:solidFill>
                <a:latin typeface="Microsoft YaHei"/>
                <a:ea typeface="Microsoft YaHei"/>
                <a:cs typeface="Microsoft YaHei"/>
              </a:rPr>
              <a:t>凹版印刷机</a:t>
            </a:r>
            <a:endParaRPr lang="Microsoft YaHei" altLang="Microsoft YaHei" sz="1700" dirty="0"/>
          </a:p>
        </p:txBody>
      </p:sp>
      <p:sp>
        <p:nvSpPr>
          <p:cNvPr id="678" name="textbox 678"/>
          <p:cNvSpPr/>
          <p:nvPr/>
        </p:nvSpPr>
        <p:spPr>
          <a:xfrm>
            <a:off x="903859" y="5579008"/>
            <a:ext cx="919480" cy="255904"/>
          </a:xfrm>
          <a:prstGeom prst="rect">
            <a:avLst/>
          </a:prstGeom>
        </p:spPr>
        <p:txBody>
          <a:bodyPr vert="horz" wrap="square" lIns="0" tIns="0" rIns="0" bIns="0"/>
          <a:lstStyle/>
          <a:p>
            <a:pPr algn="l" rtl="0" eaLnBrk="0">
              <a:lnSpc>
                <a:spcPct val="80260"/>
              </a:lnSpc>
              <a:tabLst/>
            </a:pPr>
            <a:endParaRPr lang="Arial" altLang="Arial" sz="100" dirty="0"/>
          </a:p>
          <a:p>
            <a:pPr marL="12700" algn="l" rtl="0" eaLnBrk="0">
              <a:lnSpc>
                <a:spcPct val="89000"/>
              </a:lnSpc>
              <a:tabLst/>
            </a:pPr>
            <a:r>
              <a:rPr sz="1700" kern="0" spc="50" dirty="0">
                <a:solidFill>
                  <a:srgbClr val="000000">
                    <a:alpha val="100000"/>
                  </a:srgbClr>
                </a:solidFill>
                <a:latin typeface="Microsoft YaHei"/>
                <a:ea typeface="Microsoft YaHei"/>
                <a:cs typeface="Microsoft YaHei"/>
              </a:rPr>
              <a:t>印刷毛毡</a:t>
            </a:r>
            <a:endParaRPr lang="Microsoft YaHei" altLang="Microsoft YaHei" sz="1700" dirty="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0" name="picture 680"/>
          <p:cNvPicPr>
            <a:picLocks noChangeAspect="1"/>
          </p:cNvPicPr>
          <p:nvPr/>
        </p:nvPicPr>
        <p:blipFill>
          <a:blip r:embed="rId2"/>
          <a:stretch>
            <a:fillRect/>
          </a:stretch>
        </p:blipFill>
        <p:spPr>
          <a:xfrm rot="21600000">
            <a:off x="0" y="2025395"/>
            <a:ext cx="4745735" cy="3052572"/>
          </a:xfrm>
          <a:prstGeom prst="rect">
            <a:avLst/>
          </a:prstGeom>
        </p:spPr>
      </p:pic>
      <p:pic>
        <p:nvPicPr>
          <p:cNvPr id="682" name="picture 682"/>
          <p:cNvPicPr>
            <a:picLocks noChangeAspect="1"/>
          </p:cNvPicPr>
          <p:nvPr/>
        </p:nvPicPr>
        <p:blipFill>
          <a:blip r:embed="rId3"/>
          <a:stretch>
            <a:fillRect/>
          </a:stretch>
        </p:blipFill>
        <p:spPr>
          <a:xfrm rot="21600000">
            <a:off x="6237732" y="3048000"/>
            <a:ext cx="4355591" cy="1524000"/>
          </a:xfrm>
          <a:prstGeom prst="rect">
            <a:avLst/>
          </a:prstGeom>
        </p:spPr>
      </p:pic>
      <p:sp>
        <p:nvSpPr>
          <p:cNvPr id="684" name="textbox 684"/>
          <p:cNvSpPr/>
          <p:nvPr/>
        </p:nvSpPr>
        <p:spPr>
          <a:xfrm>
            <a:off x="613712" y="666251"/>
            <a:ext cx="265493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凹版版画的材料与工具</a:t>
            </a:r>
            <a:endParaRPr lang="Microsoft YaHei" altLang="Microsoft YaHei" sz="1500" dirty="0"/>
          </a:p>
        </p:txBody>
      </p:sp>
      <p:sp>
        <p:nvSpPr>
          <p:cNvPr id="686" name="textbox 686"/>
          <p:cNvSpPr/>
          <p:nvPr/>
        </p:nvSpPr>
        <p:spPr>
          <a:xfrm>
            <a:off x="963294" y="5575350"/>
            <a:ext cx="1848485" cy="262890"/>
          </a:xfrm>
          <a:prstGeom prst="rect">
            <a:avLst/>
          </a:prstGeom>
        </p:spPr>
        <p:txBody>
          <a:bodyPr vert="horz" wrap="square" lIns="0" tIns="0" rIns="0" bIns="0"/>
          <a:lstStyle/>
          <a:p>
            <a:pPr algn="l" rtl="0" eaLnBrk="0">
              <a:lnSpc>
                <a:spcPct val="76463"/>
              </a:lnSpc>
              <a:tabLst/>
            </a:pPr>
            <a:endParaRPr lang="Arial" altLang="Arial" sz="100" dirty="0"/>
          </a:p>
          <a:p>
            <a:pPr marL="12700" algn="l" rtl="0" eaLnBrk="0">
              <a:lnSpc>
                <a:spcPct val="92000"/>
              </a:lnSpc>
              <a:tabLst/>
            </a:pPr>
            <a:r>
              <a:rPr sz="1700" kern="0" spc="90" dirty="0">
                <a:solidFill>
                  <a:srgbClr val="000000">
                    <a:alpha val="100000"/>
                  </a:srgbClr>
                </a:solidFill>
                <a:latin typeface="Microsoft YaHei"/>
                <a:ea typeface="Microsoft YaHei"/>
                <a:cs typeface="Microsoft YaHei"/>
              </a:rPr>
              <a:t>成品桶装凹版油墨</a:t>
            </a:r>
            <a:endParaRPr lang="Microsoft YaHei" altLang="Microsoft YaHei" sz="1700" dirty="0"/>
          </a:p>
        </p:txBody>
      </p:sp>
      <p:sp>
        <p:nvSpPr>
          <p:cNvPr id="688" name="textbox 688"/>
          <p:cNvSpPr/>
          <p:nvPr/>
        </p:nvSpPr>
        <p:spPr>
          <a:xfrm>
            <a:off x="7409180" y="5560745"/>
            <a:ext cx="1848485" cy="262890"/>
          </a:xfrm>
          <a:prstGeom prst="rect">
            <a:avLst/>
          </a:prstGeom>
        </p:spPr>
        <p:txBody>
          <a:bodyPr vert="horz" wrap="square" lIns="0" tIns="0" rIns="0" bIns="0"/>
          <a:lstStyle/>
          <a:p>
            <a:pPr algn="l" rtl="0" eaLnBrk="0">
              <a:lnSpc>
                <a:spcPct val="76463"/>
              </a:lnSpc>
              <a:tabLst/>
            </a:pPr>
            <a:endParaRPr lang="Arial" altLang="Arial" sz="100" dirty="0"/>
          </a:p>
          <a:p>
            <a:pPr marL="12700" algn="l" rtl="0" eaLnBrk="0">
              <a:lnSpc>
                <a:spcPct val="92000"/>
              </a:lnSpc>
              <a:tabLst/>
            </a:pPr>
            <a:r>
              <a:rPr sz="1700" kern="0" spc="90" dirty="0">
                <a:solidFill>
                  <a:srgbClr val="000000">
                    <a:alpha val="100000"/>
                  </a:srgbClr>
                </a:solidFill>
                <a:latin typeface="Microsoft YaHei"/>
                <a:ea typeface="Microsoft YaHei"/>
                <a:cs typeface="Microsoft YaHei"/>
              </a:rPr>
              <a:t>成品盒装凹版油墨</a:t>
            </a:r>
            <a:endParaRPr lang="Microsoft YaHei" altLang="Microsoft YaHei" sz="1700" dirty="0"/>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0" name="picture 690"/>
          <p:cNvPicPr>
            <a:picLocks noChangeAspect="1"/>
          </p:cNvPicPr>
          <p:nvPr/>
        </p:nvPicPr>
        <p:blipFill>
          <a:blip r:embed="rId2"/>
          <a:stretch>
            <a:fillRect/>
          </a:stretch>
        </p:blipFill>
        <p:spPr>
          <a:xfrm rot="21600000">
            <a:off x="5452871" y="1801367"/>
            <a:ext cx="5273040" cy="3555491"/>
          </a:xfrm>
          <a:prstGeom prst="rect">
            <a:avLst/>
          </a:prstGeom>
        </p:spPr>
      </p:pic>
      <p:pic>
        <p:nvPicPr>
          <p:cNvPr id="692" name="picture 692"/>
          <p:cNvPicPr>
            <a:picLocks noChangeAspect="1"/>
          </p:cNvPicPr>
          <p:nvPr/>
        </p:nvPicPr>
        <p:blipFill>
          <a:blip r:embed="rId3"/>
          <a:stretch>
            <a:fillRect/>
          </a:stretch>
        </p:blipFill>
        <p:spPr>
          <a:xfrm rot="21600000">
            <a:off x="804672" y="1801367"/>
            <a:ext cx="3797808" cy="3499103"/>
          </a:xfrm>
          <a:prstGeom prst="rect">
            <a:avLst/>
          </a:prstGeom>
        </p:spPr>
      </p:pic>
      <p:sp>
        <p:nvSpPr>
          <p:cNvPr id="694" name="textbox 694"/>
          <p:cNvSpPr/>
          <p:nvPr/>
        </p:nvSpPr>
        <p:spPr>
          <a:xfrm>
            <a:off x="613712" y="666251"/>
            <a:ext cx="265493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凹版版画的材料与工具</a:t>
            </a:r>
            <a:endParaRPr lang="Microsoft YaHei" altLang="Microsoft YaHei" sz="1500" dirty="0"/>
          </a:p>
        </p:txBody>
      </p:sp>
      <p:sp>
        <p:nvSpPr>
          <p:cNvPr id="696" name="textbox 696"/>
          <p:cNvSpPr/>
          <p:nvPr/>
        </p:nvSpPr>
        <p:spPr>
          <a:xfrm>
            <a:off x="7481189" y="5558002"/>
            <a:ext cx="1393825" cy="263525"/>
          </a:xfrm>
          <a:prstGeom prst="rect">
            <a:avLst/>
          </a:prstGeom>
        </p:spPr>
        <p:txBody>
          <a:bodyPr vert="horz" wrap="square" lIns="0" tIns="0" rIns="0" bIns="0"/>
          <a:lstStyle/>
          <a:p>
            <a:pPr algn="l" rtl="0" eaLnBrk="0">
              <a:lnSpc>
                <a:spcPct val="77964"/>
              </a:lnSpc>
              <a:tabLst/>
            </a:pPr>
            <a:endParaRPr lang="Arial" altLang="Arial" sz="100" dirty="0"/>
          </a:p>
          <a:p>
            <a:pPr marL="12700" algn="l" rtl="0" eaLnBrk="0">
              <a:lnSpc>
                <a:spcPct val="92000"/>
              </a:lnSpc>
              <a:tabLst/>
            </a:pPr>
            <a:r>
              <a:rPr sz="1700" kern="0" spc="90" dirty="0">
                <a:solidFill>
                  <a:srgbClr val="000000">
                    <a:alpha val="100000"/>
                  </a:srgbClr>
                </a:solidFill>
                <a:latin typeface="Microsoft YaHei"/>
                <a:ea typeface="Microsoft YaHei"/>
                <a:cs typeface="Microsoft YaHei"/>
              </a:rPr>
              <a:t>钢化玻璃台面</a:t>
            </a:r>
            <a:endParaRPr lang="Microsoft YaHei" altLang="Microsoft YaHei" sz="1700" dirty="0"/>
          </a:p>
        </p:txBody>
      </p:sp>
      <p:sp>
        <p:nvSpPr>
          <p:cNvPr id="698" name="textbox 698"/>
          <p:cNvSpPr/>
          <p:nvPr/>
        </p:nvSpPr>
        <p:spPr>
          <a:xfrm>
            <a:off x="969467" y="5578093"/>
            <a:ext cx="1156969" cy="258445"/>
          </a:xfrm>
          <a:prstGeom prst="rect">
            <a:avLst/>
          </a:prstGeom>
        </p:spPr>
        <p:txBody>
          <a:bodyPr vert="horz" wrap="square" lIns="0" tIns="0" rIns="0" bIns="0"/>
          <a:lstStyle/>
          <a:p>
            <a:pPr algn="l" rtl="0" eaLnBrk="0">
              <a:lnSpc>
                <a:spcPct val="78844"/>
              </a:lnSpc>
              <a:tabLst/>
            </a:pPr>
            <a:endParaRPr lang="Arial" altLang="Arial" sz="100" dirty="0"/>
          </a:p>
          <a:p>
            <a:pPr marL="12700" algn="l" rtl="0" eaLnBrk="0">
              <a:lnSpc>
                <a:spcPct val="90000"/>
              </a:lnSpc>
              <a:tabLst/>
            </a:pPr>
            <a:r>
              <a:rPr sz="1700" kern="0" spc="70" dirty="0">
                <a:solidFill>
                  <a:srgbClr val="000000">
                    <a:alpha val="100000"/>
                  </a:srgbClr>
                </a:solidFill>
                <a:latin typeface="Microsoft YaHei"/>
                <a:ea typeface="Microsoft YaHei"/>
                <a:cs typeface="Microsoft YaHei"/>
              </a:rPr>
              <a:t>手工原边纸</a:t>
            </a:r>
            <a:endParaRPr lang="Microsoft YaHei" altLang="Microsoft YaHei" sz="1700" dirty="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0" name="picture 700"/>
          <p:cNvPicPr>
            <a:picLocks noChangeAspect="1"/>
          </p:cNvPicPr>
          <p:nvPr/>
        </p:nvPicPr>
        <p:blipFill>
          <a:blip r:embed="rId2"/>
          <a:stretch>
            <a:fillRect/>
          </a:stretch>
        </p:blipFill>
        <p:spPr>
          <a:xfrm rot="21600000">
            <a:off x="5722620" y="1560576"/>
            <a:ext cx="3951732" cy="3951732"/>
          </a:xfrm>
          <a:prstGeom prst="rect">
            <a:avLst/>
          </a:prstGeom>
        </p:spPr>
      </p:pic>
      <p:pic>
        <p:nvPicPr>
          <p:cNvPr id="702" name="picture 702"/>
          <p:cNvPicPr>
            <a:picLocks noChangeAspect="1"/>
          </p:cNvPicPr>
          <p:nvPr/>
        </p:nvPicPr>
        <p:blipFill>
          <a:blip r:embed="rId3"/>
          <a:stretch>
            <a:fillRect/>
          </a:stretch>
        </p:blipFill>
        <p:spPr>
          <a:xfrm rot="21600000">
            <a:off x="425196" y="1574291"/>
            <a:ext cx="3698748" cy="3698748"/>
          </a:xfrm>
          <a:prstGeom prst="rect">
            <a:avLst/>
          </a:prstGeom>
        </p:spPr>
      </p:pic>
      <p:sp>
        <p:nvSpPr>
          <p:cNvPr id="704" name="textbox 704"/>
          <p:cNvSpPr/>
          <p:nvPr/>
        </p:nvSpPr>
        <p:spPr>
          <a:xfrm>
            <a:off x="613712" y="666251"/>
            <a:ext cx="265493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凹版版画的材料与工具</a:t>
            </a:r>
            <a:endParaRPr lang="Microsoft YaHei" altLang="Microsoft YaHei" sz="1500" dirty="0"/>
          </a:p>
        </p:txBody>
      </p:sp>
      <p:sp>
        <p:nvSpPr>
          <p:cNvPr id="706" name="textbox 706"/>
          <p:cNvSpPr/>
          <p:nvPr/>
        </p:nvSpPr>
        <p:spPr>
          <a:xfrm>
            <a:off x="967181" y="5580608"/>
            <a:ext cx="701675" cy="255904"/>
          </a:xfrm>
          <a:prstGeom prst="rect">
            <a:avLst/>
          </a:prstGeom>
        </p:spPr>
        <p:txBody>
          <a:bodyPr vert="horz" wrap="square" lIns="0" tIns="0" rIns="0" bIns="0"/>
          <a:lstStyle/>
          <a:p>
            <a:pPr algn="l" rtl="0" eaLnBrk="0">
              <a:lnSpc>
                <a:spcPct val="81876"/>
              </a:lnSpc>
              <a:tabLst/>
            </a:pPr>
            <a:endParaRPr lang="Arial" altLang="Arial" sz="100" dirty="0"/>
          </a:p>
          <a:p>
            <a:pPr marL="12700" algn="l" rtl="0" eaLnBrk="0">
              <a:lnSpc>
                <a:spcPct val="89000"/>
              </a:lnSpc>
              <a:tabLst/>
            </a:pPr>
            <a:r>
              <a:rPr sz="1700" kern="0" spc="70" dirty="0">
                <a:solidFill>
                  <a:srgbClr val="000000">
                    <a:alpha val="100000"/>
                  </a:srgbClr>
                </a:solidFill>
                <a:latin typeface="Microsoft YaHei"/>
                <a:ea typeface="Microsoft YaHei"/>
                <a:cs typeface="Microsoft YaHei"/>
              </a:rPr>
              <a:t>调墨刀</a:t>
            </a:r>
            <a:endParaRPr lang="Microsoft YaHei" altLang="Microsoft YaHei" sz="1700" dirty="0"/>
          </a:p>
        </p:txBody>
      </p:sp>
      <p:sp>
        <p:nvSpPr>
          <p:cNvPr id="708" name="textbox 708"/>
          <p:cNvSpPr/>
          <p:nvPr/>
        </p:nvSpPr>
        <p:spPr>
          <a:xfrm>
            <a:off x="7490104" y="5566232"/>
            <a:ext cx="470534" cy="257175"/>
          </a:xfrm>
          <a:prstGeom prst="rect">
            <a:avLst/>
          </a:prstGeom>
        </p:spPr>
        <p:txBody>
          <a:bodyPr vert="horz" wrap="square" lIns="0" tIns="0" rIns="0" bIns="0"/>
          <a:lstStyle/>
          <a:p>
            <a:pPr algn="l" rtl="0" eaLnBrk="0">
              <a:lnSpc>
                <a:spcPct val="87862"/>
              </a:lnSpc>
              <a:tabLst/>
            </a:pPr>
            <a:endParaRPr lang="Arial" altLang="Arial" sz="100" dirty="0"/>
          </a:p>
          <a:p>
            <a:pPr marL="12700" algn="l" rtl="0" eaLnBrk="0">
              <a:lnSpc>
                <a:spcPct val="89000"/>
              </a:lnSpc>
              <a:tabLst/>
            </a:pPr>
            <a:r>
              <a:rPr sz="1700" kern="0" spc="40" dirty="0">
                <a:solidFill>
                  <a:srgbClr val="000000">
                    <a:alpha val="100000"/>
                  </a:srgbClr>
                </a:solidFill>
                <a:latin typeface="Microsoft YaHei"/>
                <a:ea typeface="Microsoft YaHei"/>
                <a:cs typeface="Microsoft YaHei"/>
              </a:rPr>
              <a:t>墨刮</a:t>
            </a:r>
            <a:endParaRPr lang="Microsoft YaHei" altLang="Microsoft YaHei" sz="1700" dirty="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0" name="picture 710"/>
          <p:cNvPicPr>
            <a:picLocks noChangeAspect="1"/>
          </p:cNvPicPr>
          <p:nvPr/>
        </p:nvPicPr>
        <p:blipFill>
          <a:blip r:embed="rId2"/>
          <a:stretch>
            <a:fillRect/>
          </a:stretch>
        </p:blipFill>
        <p:spPr>
          <a:xfrm rot="21600000">
            <a:off x="5254752" y="1930908"/>
            <a:ext cx="5269991" cy="3320795"/>
          </a:xfrm>
          <a:prstGeom prst="rect">
            <a:avLst/>
          </a:prstGeom>
        </p:spPr>
      </p:pic>
      <p:pic>
        <p:nvPicPr>
          <p:cNvPr id="712" name="picture 712"/>
          <p:cNvPicPr>
            <a:picLocks noChangeAspect="1"/>
          </p:cNvPicPr>
          <p:nvPr/>
        </p:nvPicPr>
        <p:blipFill>
          <a:blip r:embed="rId3"/>
          <a:stretch>
            <a:fillRect/>
          </a:stretch>
        </p:blipFill>
        <p:spPr>
          <a:xfrm rot="21600000">
            <a:off x="557784" y="1905000"/>
            <a:ext cx="3276600" cy="3276600"/>
          </a:xfrm>
          <a:prstGeom prst="rect">
            <a:avLst/>
          </a:prstGeom>
        </p:spPr>
      </p:pic>
      <p:sp>
        <p:nvSpPr>
          <p:cNvPr id="714" name="textbox 714"/>
          <p:cNvSpPr/>
          <p:nvPr/>
        </p:nvSpPr>
        <p:spPr>
          <a:xfrm>
            <a:off x="613712" y="666251"/>
            <a:ext cx="2654935" cy="282575"/>
          </a:xfrm>
          <a:prstGeom prst="rect">
            <a:avLst/>
          </a:prstGeom>
        </p:spPr>
        <p:txBody>
          <a:bodyPr vert="horz" wrap="square" lIns="0" tIns="0" rIns="0" bIns="0"/>
          <a:lstStyle/>
          <a:p>
            <a:pPr algn="l" rtl="0" eaLnBrk="0">
              <a:lnSpc>
                <a:spcPct val="83341"/>
              </a:lnSpc>
              <a:tabLst/>
            </a:pPr>
            <a:endParaRPr lang="Arial" altLang="Arial" sz="100" dirty="0"/>
          </a:p>
          <a:p>
            <a:pPr algn="r" rtl="0" eaLnBrk="0">
              <a:lnSpc>
                <a:spcPts val="2022"/>
              </a:lnSpc>
              <a:tabLst/>
            </a:pP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9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三</a:t>
            </a:r>
            <a:r>
              <a:rPr sz="1500" b="1" kern="0" spc="-1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a:t>
            </a:r>
            <a:r>
              <a:rPr sz="1500" b="1" kern="0" spc="-280" dirty="0">
                <a:solidFill>
                  <a:srgbClr val="FC4007">
                    <a:alpha val="100000"/>
                  </a:srgbClr>
                </a:solidFill>
                <a:latin typeface="Microsoft YaHei"/>
                <a:ea typeface="Microsoft YaHei"/>
                <a:cs typeface="Microsoft YaHei"/>
              </a:rPr>
              <a:t> </a:t>
            </a:r>
            <a:r>
              <a:rPr sz="1500" b="1" kern="0" spc="-30" dirty="0">
                <a:ln w="5793" cap="flat" cmpd="sng">
                  <a:solidFill>
                    <a:srgbClr val="FC4007">
                      <a:alpha val="100000"/>
                    </a:srgbClr>
                  </a:solidFill>
                  <a:prstDash val="solid"/>
                  <a:bevel/>
                </a:ln>
                <a:solidFill>
                  <a:srgbClr val="FC4007">
                    <a:alpha val="100000"/>
                  </a:srgbClr>
                </a:solidFill>
                <a:latin typeface="Microsoft YaHei"/>
                <a:ea typeface="Microsoft YaHei"/>
                <a:cs typeface="Microsoft YaHei"/>
              </a:rPr>
              <a:t>凹版版画的材料与工具</a:t>
            </a:r>
            <a:endParaRPr lang="Microsoft YaHei" altLang="Microsoft YaHei" sz="1500" dirty="0"/>
          </a:p>
        </p:txBody>
      </p:sp>
      <p:sp>
        <p:nvSpPr>
          <p:cNvPr id="716" name="textbox 716"/>
          <p:cNvSpPr/>
          <p:nvPr/>
        </p:nvSpPr>
        <p:spPr>
          <a:xfrm>
            <a:off x="7415580" y="5559831"/>
            <a:ext cx="1156335" cy="262254"/>
          </a:xfrm>
          <a:prstGeom prst="rect">
            <a:avLst/>
          </a:prstGeom>
        </p:spPr>
        <p:txBody>
          <a:bodyPr vert="horz" wrap="square" lIns="0" tIns="0" rIns="0" bIns="0"/>
          <a:lstStyle/>
          <a:p>
            <a:pPr algn="l" rtl="0" eaLnBrk="0">
              <a:lnSpc>
                <a:spcPct val="90113"/>
              </a:lnSpc>
              <a:tabLst/>
            </a:pPr>
            <a:endParaRPr lang="Arial" altLang="Arial" sz="100" dirty="0"/>
          </a:p>
          <a:p>
            <a:pPr marL="12700" algn="l" rtl="0" eaLnBrk="0">
              <a:lnSpc>
                <a:spcPct val="91000"/>
              </a:lnSpc>
              <a:tabLst/>
            </a:pPr>
            <a:r>
              <a:rPr sz="1700" kern="0" spc="70" dirty="0">
                <a:solidFill>
                  <a:srgbClr val="000000">
                    <a:alpha val="100000"/>
                  </a:srgbClr>
                </a:solidFill>
                <a:latin typeface="Microsoft YaHei"/>
                <a:ea typeface="Microsoft YaHei"/>
                <a:cs typeface="Microsoft YaHei"/>
              </a:rPr>
              <a:t>大型号墨滚</a:t>
            </a:r>
            <a:endParaRPr lang="Microsoft YaHei" altLang="Microsoft YaHei" sz="1700" dirty="0"/>
          </a:p>
        </p:txBody>
      </p:sp>
      <p:sp>
        <p:nvSpPr>
          <p:cNvPr id="718" name="textbox 718"/>
          <p:cNvSpPr/>
          <p:nvPr/>
        </p:nvSpPr>
        <p:spPr>
          <a:xfrm>
            <a:off x="965123" y="5578093"/>
            <a:ext cx="932814" cy="257809"/>
          </a:xfrm>
          <a:prstGeom prst="rect">
            <a:avLst/>
          </a:prstGeom>
        </p:spPr>
        <p:txBody>
          <a:bodyPr vert="horz" wrap="square" lIns="0" tIns="0" rIns="0" bIns="0"/>
          <a:lstStyle/>
          <a:p>
            <a:pPr algn="l" rtl="0" eaLnBrk="0">
              <a:lnSpc>
                <a:spcPct val="74911"/>
              </a:lnSpc>
              <a:tabLst/>
            </a:pPr>
            <a:endParaRPr lang="Arial" altLang="Arial" sz="100" dirty="0"/>
          </a:p>
          <a:p>
            <a:pPr marL="12700" algn="l" rtl="0" eaLnBrk="0">
              <a:lnSpc>
                <a:spcPct val="90000"/>
              </a:lnSpc>
              <a:tabLst/>
            </a:pPr>
            <a:r>
              <a:rPr sz="1700" kern="0" spc="80" dirty="0">
                <a:solidFill>
                  <a:srgbClr val="000000">
                    <a:alpha val="100000"/>
                  </a:srgbClr>
                </a:solidFill>
                <a:latin typeface="Microsoft YaHei"/>
                <a:ea typeface="Microsoft YaHei"/>
                <a:cs typeface="Microsoft YaHei"/>
              </a:rPr>
              <a:t>小油墨棍</a:t>
            </a:r>
            <a:endParaRPr lang="Microsoft YaHei" altLang="Microsoft YaHei" sz="1700"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satMod val="110000"/>
                <a:lumMod val="105000"/>
                <a:tint val="67000"/>
              </a:schemeClr>
            </a:gs>
            <a:gs pos="50000">
              <a:schemeClr val="phClr">
                <a:lumMod val="105000"/>
                <a:satMod val="103000"/>
                <a:tint val="73000"/>
              </a:schemeClr>
            </a:gs>
            <a:gs pos="100000">
              <a:schemeClr val="phClr">
                <a:satMod val="105000"/>
                <a:lumMod val="109000"/>
                <a:tint val="81000"/>
              </a:schemeClr>
            </a:gs>
          </a:gsLst>
          <a:lin ang="5400000" scaled="0"/>
        </a:gradFill>
        <a:gradFill rotWithShape="1">
          <a:gsLst>
            <a:gs pos="0">
              <a:schemeClr val="phClr">
                <a:satMod val="103000"/>
                <a:lumMod val="102000"/>
                <a:shade val="94000"/>
              </a:schemeClr>
            </a:gs>
            <a:gs pos="50000">
              <a:schemeClr val="phClr">
                <a:lumMod val="110000"/>
                <a:satMod val="100000"/>
                <a:tint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ap:Properties xmlns:vt="http://schemas.openxmlformats.org/officeDocument/2006/docPropsVTypes" xmlns:ap="http://schemas.openxmlformats.org/officeDocument/2006/extended-properties">
  <ap:Application>WPS 演示</ap:Application>
</ap: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2021-12-18T17:25:55Z</dcterms:creat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O">
    <vt:lpwstr>wqlLaW5nc29mdCBQREYgdG8gV1BTIDkw</vt:lpwstr>
  </property>
  <property fmtid="{D5CDD505-2E9C-101B-9397-08002B2CF9AE}" pid="3" name="Created">
    <vt:filetime>2023-10-30T15:44:28</vt:filetime>
  </property>
</Properties>
</file>