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2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8" Type="http://schemas.openxmlformats.org/officeDocument/2006/relationships/slide" Target="slides/slide7.xml"/><Relationship Id="rId7" Type="http://schemas.openxmlformats.org/officeDocument/2006/relationships/slide" Target="slides/slide6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34" Type="http://schemas.openxmlformats.org/officeDocument/2006/relationships/viewProps" Target="viewProps.xml"/><Relationship Id="rId33" Type="http://schemas.openxmlformats.org/officeDocument/2006/relationships/tableStyles" Target="tableStyles.xml"/><Relationship Id="rId32" Type="http://schemas.openxmlformats.org/officeDocument/2006/relationships/presProps" Target="presProps.xml"/><Relationship Id="rId31" Type="http://schemas.openxmlformats.org/officeDocument/2006/relationships/slide" Target="slides/slide30.xml"/><Relationship Id="rId30" Type="http://schemas.openxmlformats.org/officeDocument/2006/relationships/slide" Target="slides/slide29.xml"/><Relationship Id="rId3" Type="http://schemas.openxmlformats.org/officeDocument/2006/relationships/slide" Target="slides/slide2.xml"/><Relationship Id="rId29" Type="http://schemas.openxmlformats.org/officeDocument/2006/relationships/slide" Target="slides/slide28.xml"/><Relationship Id="rId28" Type="http://schemas.openxmlformats.org/officeDocument/2006/relationships/slide" Target="slides/slide27.xml"/><Relationship Id="rId27" Type="http://schemas.openxmlformats.org/officeDocument/2006/relationships/slide" Target="slides/slide26.xml"/><Relationship Id="rId26" Type="http://schemas.openxmlformats.org/officeDocument/2006/relationships/slide" Target="slides/slide25.xml"/><Relationship Id="rId25" Type="http://schemas.openxmlformats.org/officeDocument/2006/relationships/slide" Target="slides/slide24.xml"/><Relationship Id="rId24" Type="http://schemas.openxmlformats.org/officeDocument/2006/relationships/slide" Target="slides/slide23.xml"/><Relationship Id="rId23" Type="http://schemas.openxmlformats.org/officeDocument/2006/relationships/slide" Target="slides/slide22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0" Type="http://schemas.openxmlformats.org/officeDocument/2006/relationships/slide" Target="slides/slide19.xml"/><Relationship Id="rId2" Type="http://schemas.openxmlformats.org/officeDocument/2006/relationships/slide" Target="slides/slide1.xml"/><Relationship Id="rId19" Type="http://schemas.openxmlformats.org/officeDocument/2006/relationships/slide" Target="slides/slide18.xml"/><Relationship Id="rId18" Type="http://schemas.openxmlformats.org/officeDocument/2006/relationships/slide" Target="slides/slide17.xml"/><Relationship Id="rId17" Type="http://schemas.openxmlformats.org/officeDocument/2006/relationships/slide" Target="slides/slide16.xml"/><Relationship Id="rId16" Type="http://schemas.openxmlformats.org/officeDocument/2006/relationships/slide" Target="slides/slide15.xml"/><Relationship Id="rId15" Type="http://schemas.openxmlformats.org/officeDocument/2006/relationships/slide" Target="slides/slide14.xml"/><Relationship Id="rId14" Type="http://schemas.openxmlformats.org/officeDocument/2006/relationships/slide" Target="slides/slide13.xml"/><Relationship Id="rId13" Type="http://schemas.openxmlformats.org/officeDocument/2006/relationships/slide" Target="slides/slide12.xml"/><Relationship Id="rId12" Type="http://schemas.openxmlformats.org/officeDocument/2006/relationships/slide" Target="slides/slide11.xml"/><Relationship Id="rId11" Type="http://schemas.openxmlformats.org/officeDocument/2006/relationships/slide" Target="slides/slide10.xml"/><Relationship Id="rId10" Type="http://schemas.openxmlformats.org/officeDocument/2006/relationships/slide" Target="slides/slide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png"/><Relationship Id="rId8" Type="http://schemas.openxmlformats.org/officeDocument/2006/relationships/image" Target="../media/image37.png"/><Relationship Id="rId7" Type="http://schemas.openxmlformats.org/officeDocument/2006/relationships/image" Target="../media/image36.png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5" Type="http://schemas.openxmlformats.org/officeDocument/2006/relationships/image" Target="../media/image42.png"/><Relationship Id="rId14" Type="http://schemas.openxmlformats.org/officeDocument/2006/relationships/image" Target="../media/image41.png"/><Relationship Id="rId13" Type="http://schemas.openxmlformats.org/officeDocument/2006/relationships/image" Target="../media/image40.png"/><Relationship Id="rId12" Type="http://schemas.openxmlformats.org/officeDocument/2006/relationships/image" Target="../media/image39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7" Type="http://schemas.openxmlformats.org/officeDocument/2006/relationships/image" Target="../media/image46.png"/><Relationship Id="rId6" Type="http://schemas.openxmlformats.org/officeDocument/2006/relationships/image" Target="../media/image45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7" Type="http://schemas.openxmlformats.org/officeDocument/2006/relationships/image" Target="../media/image46.png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image" Target="../media/image55.png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image" Target="../media/image60.png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11.png"/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68.png"/><Relationship Id="rId8" Type="http://schemas.openxmlformats.org/officeDocument/2006/relationships/image" Target="../media/image67.png"/><Relationship Id="rId7" Type="http://schemas.openxmlformats.org/officeDocument/2006/relationships/image" Target="../media/image66.png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7" Type="http://schemas.openxmlformats.org/officeDocument/2006/relationships/image" Target="../media/image73.png"/><Relationship Id="rId16" Type="http://schemas.openxmlformats.org/officeDocument/2006/relationships/image" Target="../media/image72.png"/><Relationship Id="rId15" Type="http://schemas.openxmlformats.org/officeDocument/2006/relationships/image" Target="../media/image59.png"/><Relationship Id="rId14" Type="http://schemas.openxmlformats.org/officeDocument/2006/relationships/image" Target="../media/image58.png"/><Relationship Id="rId13" Type="http://schemas.openxmlformats.org/officeDocument/2006/relationships/image" Target="../media/image11.png"/><Relationship Id="rId12" Type="http://schemas.openxmlformats.org/officeDocument/2006/relationships/image" Target="../media/image71.png"/><Relationship Id="rId11" Type="http://schemas.openxmlformats.org/officeDocument/2006/relationships/image" Target="../media/image70.png"/><Relationship Id="rId10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image" Target="../media/image76.png"/><Relationship Id="rId6" Type="http://schemas.openxmlformats.org/officeDocument/2006/relationships/image" Target="../media/image75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Relationship Id="rId3" Type="http://schemas.openxmlformats.org/officeDocument/2006/relationships/image" Target="../media/image11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7" Type="http://schemas.openxmlformats.org/officeDocument/2006/relationships/image" Target="../media/image79.png"/><Relationship Id="rId6" Type="http://schemas.openxmlformats.org/officeDocument/2006/relationships/image" Target="../media/image78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Relationship Id="rId3" Type="http://schemas.openxmlformats.org/officeDocument/2006/relationships/image" Target="../media/image11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image" Target="../media/image83.png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11.png"/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image" Target="../media/image86.png"/><Relationship Id="rId6" Type="http://schemas.openxmlformats.org/officeDocument/2006/relationships/image" Target="../media/image85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Relationship Id="rId3" Type="http://schemas.openxmlformats.org/officeDocument/2006/relationships/image" Target="../media/image11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image" Target="../media/image89.png"/><Relationship Id="rId6" Type="http://schemas.openxmlformats.org/officeDocument/2006/relationships/image" Target="../media/image88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Relationship Id="rId3" Type="http://schemas.openxmlformats.org/officeDocument/2006/relationships/image" Target="../media/image11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4.png"/><Relationship Id="rId8" Type="http://schemas.openxmlformats.org/officeDocument/2006/relationships/image" Target="../media/image93.png"/><Relationship Id="rId7" Type="http://schemas.openxmlformats.org/officeDocument/2006/relationships/image" Target="../media/image92.png"/><Relationship Id="rId6" Type="http://schemas.openxmlformats.org/officeDocument/2006/relationships/image" Target="../media/image91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Relationship Id="rId3" Type="http://schemas.openxmlformats.org/officeDocument/2006/relationships/image" Target="../media/image11.png"/><Relationship Id="rId2" Type="http://schemas.openxmlformats.org/officeDocument/2006/relationships/image" Target="../media/image90.png"/><Relationship Id="rId18" Type="http://schemas.openxmlformats.org/officeDocument/2006/relationships/image" Target="../media/image103.png"/><Relationship Id="rId17" Type="http://schemas.openxmlformats.org/officeDocument/2006/relationships/image" Target="../media/image102.png"/><Relationship Id="rId16" Type="http://schemas.openxmlformats.org/officeDocument/2006/relationships/image" Target="../media/image101.png"/><Relationship Id="rId15" Type="http://schemas.openxmlformats.org/officeDocument/2006/relationships/image" Target="../media/image100.png"/><Relationship Id="rId14" Type="http://schemas.openxmlformats.org/officeDocument/2006/relationships/image" Target="../media/image99.png"/><Relationship Id="rId13" Type="http://schemas.openxmlformats.org/officeDocument/2006/relationships/image" Target="../media/image98.png"/><Relationship Id="rId12" Type="http://schemas.openxmlformats.org/officeDocument/2006/relationships/image" Target="../media/image97.png"/><Relationship Id="rId11" Type="http://schemas.openxmlformats.org/officeDocument/2006/relationships/image" Target="../media/image96.png"/><Relationship Id="rId10" Type="http://schemas.openxmlformats.org/officeDocument/2006/relationships/image" Target="../media/image9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0.png"/><Relationship Id="rId8" Type="http://schemas.openxmlformats.org/officeDocument/2006/relationships/image" Target="../media/image109.png"/><Relationship Id="rId7" Type="http://schemas.openxmlformats.org/officeDocument/2006/relationships/image" Target="../media/image58.png"/><Relationship Id="rId6" Type="http://schemas.openxmlformats.org/officeDocument/2006/relationships/image" Target="../media/image108.png"/><Relationship Id="rId5" Type="http://schemas.openxmlformats.org/officeDocument/2006/relationships/image" Target="../media/image11.png"/><Relationship Id="rId4" Type="http://schemas.openxmlformats.org/officeDocument/2006/relationships/image" Target="../media/image107.png"/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1" Type="http://schemas.openxmlformats.org/officeDocument/2006/relationships/image" Target="../media/image112.png"/><Relationship Id="rId10" Type="http://schemas.openxmlformats.org/officeDocument/2006/relationships/image" Target="../media/image11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9.png"/><Relationship Id="rId8" Type="http://schemas.openxmlformats.org/officeDocument/2006/relationships/image" Target="../media/image11.png"/><Relationship Id="rId7" Type="http://schemas.openxmlformats.org/officeDocument/2006/relationships/image" Target="../media/image118.png"/><Relationship Id="rId6" Type="http://schemas.openxmlformats.org/officeDocument/2006/relationships/image" Target="../media/image117.png"/><Relationship Id="rId5" Type="http://schemas.openxmlformats.org/officeDocument/2006/relationships/image" Target="../media/image116.png"/><Relationship Id="rId4" Type="http://schemas.openxmlformats.org/officeDocument/2006/relationships/image" Target="../media/image115.png"/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4" Type="http://schemas.openxmlformats.org/officeDocument/2006/relationships/image" Target="../media/image122.png"/><Relationship Id="rId13" Type="http://schemas.openxmlformats.org/officeDocument/2006/relationships/image" Target="../media/image121.png"/><Relationship Id="rId12" Type="http://schemas.openxmlformats.org/officeDocument/2006/relationships/image" Target="../media/image120.png"/><Relationship Id="rId11" Type="http://schemas.openxmlformats.org/officeDocument/2006/relationships/image" Target="../media/image109.png"/><Relationship Id="rId10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0.png"/><Relationship Id="rId8" Type="http://schemas.openxmlformats.org/officeDocument/2006/relationships/image" Target="../media/image129.png"/><Relationship Id="rId7" Type="http://schemas.openxmlformats.org/officeDocument/2006/relationships/image" Target="../media/image128.png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4" Type="http://schemas.openxmlformats.org/officeDocument/2006/relationships/image" Target="../media/image125.png"/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7" Type="http://schemas.openxmlformats.org/officeDocument/2006/relationships/image" Target="../media/image135.png"/><Relationship Id="rId16" Type="http://schemas.openxmlformats.org/officeDocument/2006/relationships/image" Target="../media/image134.png"/><Relationship Id="rId15" Type="http://schemas.openxmlformats.org/officeDocument/2006/relationships/image" Target="../media/image133.png"/><Relationship Id="rId14" Type="http://schemas.openxmlformats.org/officeDocument/2006/relationships/image" Target="../media/image109.png"/><Relationship Id="rId13" Type="http://schemas.openxmlformats.org/officeDocument/2006/relationships/image" Target="../media/image58.png"/><Relationship Id="rId12" Type="http://schemas.openxmlformats.org/officeDocument/2006/relationships/image" Target="../media/image132.png"/><Relationship Id="rId11" Type="http://schemas.openxmlformats.org/officeDocument/2006/relationships/image" Target="../media/image11.png"/><Relationship Id="rId10" Type="http://schemas.openxmlformats.org/officeDocument/2006/relationships/image" Target="../media/image1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9.png"/><Relationship Id="rId8" Type="http://schemas.openxmlformats.org/officeDocument/2006/relationships/image" Target="../media/image58.png"/><Relationship Id="rId7" Type="http://schemas.openxmlformats.org/officeDocument/2006/relationships/image" Target="../media/image140.png"/><Relationship Id="rId6" Type="http://schemas.openxmlformats.org/officeDocument/2006/relationships/image" Target="../media/image11.png"/><Relationship Id="rId5" Type="http://schemas.openxmlformats.org/officeDocument/2006/relationships/image" Target="../media/image139.png"/><Relationship Id="rId4" Type="http://schemas.openxmlformats.org/officeDocument/2006/relationships/image" Target="../media/image138.png"/><Relationship Id="rId3" Type="http://schemas.openxmlformats.org/officeDocument/2006/relationships/image" Target="../media/image137.png"/><Relationship Id="rId2" Type="http://schemas.openxmlformats.org/officeDocument/2006/relationships/image" Target="../media/image136.png"/><Relationship Id="rId11" Type="http://schemas.openxmlformats.org/officeDocument/2006/relationships/image" Target="../media/image142.png"/><Relationship Id="rId10" Type="http://schemas.openxmlformats.org/officeDocument/2006/relationships/image" Target="../media/image1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0.png"/><Relationship Id="rId8" Type="http://schemas.openxmlformats.org/officeDocument/2006/relationships/image" Target="../media/image149.png"/><Relationship Id="rId7" Type="http://schemas.openxmlformats.org/officeDocument/2006/relationships/image" Target="../media/image148.png"/><Relationship Id="rId6" Type="http://schemas.openxmlformats.org/officeDocument/2006/relationships/image" Target="../media/image147.png"/><Relationship Id="rId5" Type="http://schemas.openxmlformats.org/officeDocument/2006/relationships/image" Target="../media/image146.png"/><Relationship Id="rId4" Type="http://schemas.openxmlformats.org/officeDocument/2006/relationships/image" Target="../media/image145.png"/><Relationship Id="rId3" Type="http://schemas.openxmlformats.org/officeDocument/2006/relationships/image" Target="../media/image144.png"/><Relationship Id="rId2" Type="http://schemas.openxmlformats.org/officeDocument/2006/relationships/image" Target="../media/image143.png"/><Relationship Id="rId16" Type="http://schemas.openxmlformats.org/officeDocument/2006/relationships/image" Target="../media/image154.png"/><Relationship Id="rId15" Type="http://schemas.openxmlformats.org/officeDocument/2006/relationships/image" Target="../media/image153.png"/><Relationship Id="rId14" Type="http://schemas.openxmlformats.org/officeDocument/2006/relationships/image" Target="../media/image109.png"/><Relationship Id="rId13" Type="http://schemas.openxmlformats.org/officeDocument/2006/relationships/image" Target="../media/image58.png"/><Relationship Id="rId12" Type="http://schemas.openxmlformats.org/officeDocument/2006/relationships/image" Target="../media/image152.png"/><Relationship Id="rId11" Type="http://schemas.openxmlformats.org/officeDocument/2006/relationships/image" Target="../media/image11.png"/><Relationship Id="rId10" Type="http://schemas.openxmlformats.org/officeDocument/2006/relationships/image" Target="../media/image15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9.png"/><Relationship Id="rId8" Type="http://schemas.openxmlformats.org/officeDocument/2006/relationships/image" Target="../media/image158.png"/><Relationship Id="rId7" Type="http://schemas.openxmlformats.org/officeDocument/2006/relationships/image" Target="../media/image157.png"/><Relationship Id="rId6" Type="http://schemas.openxmlformats.org/officeDocument/2006/relationships/image" Target="../media/image109.png"/><Relationship Id="rId5" Type="http://schemas.openxmlformats.org/officeDocument/2006/relationships/image" Target="../media/image58.png"/><Relationship Id="rId4" Type="http://schemas.openxmlformats.org/officeDocument/2006/relationships/image" Target="../media/image156.png"/><Relationship Id="rId33" Type="http://schemas.openxmlformats.org/officeDocument/2006/relationships/image" Target="../media/image182.png"/><Relationship Id="rId32" Type="http://schemas.openxmlformats.org/officeDocument/2006/relationships/image" Target="../media/image181.png"/><Relationship Id="rId31" Type="http://schemas.openxmlformats.org/officeDocument/2006/relationships/image" Target="../media/image180.png"/><Relationship Id="rId30" Type="http://schemas.openxmlformats.org/officeDocument/2006/relationships/image" Target="../media/image179.png"/><Relationship Id="rId3" Type="http://schemas.openxmlformats.org/officeDocument/2006/relationships/image" Target="../media/image11.png"/><Relationship Id="rId29" Type="http://schemas.openxmlformats.org/officeDocument/2006/relationships/image" Target="../media/image178.png"/><Relationship Id="rId28" Type="http://schemas.openxmlformats.org/officeDocument/2006/relationships/image" Target="../media/image177.png"/><Relationship Id="rId27" Type="http://schemas.openxmlformats.org/officeDocument/2006/relationships/image" Target="../media/image176.png"/><Relationship Id="rId26" Type="http://schemas.openxmlformats.org/officeDocument/2006/relationships/image" Target="../media/image175.png"/><Relationship Id="rId25" Type="http://schemas.openxmlformats.org/officeDocument/2006/relationships/image" Target="../media/image174.png"/><Relationship Id="rId24" Type="http://schemas.openxmlformats.org/officeDocument/2006/relationships/image" Target="../media/image173.png"/><Relationship Id="rId23" Type="http://schemas.openxmlformats.org/officeDocument/2006/relationships/image" Target="../media/image172.png"/><Relationship Id="rId22" Type="http://schemas.openxmlformats.org/officeDocument/2006/relationships/image" Target="../media/image171.png"/><Relationship Id="rId21" Type="http://schemas.openxmlformats.org/officeDocument/2006/relationships/image" Target="../media/image170.png"/><Relationship Id="rId20" Type="http://schemas.openxmlformats.org/officeDocument/2006/relationships/image" Target="../media/image169.png"/><Relationship Id="rId2" Type="http://schemas.openxmlformats.org/officeDocument/2006/relationships/image" Target="../media/image155.png"/><Relationship Id="rId19" Type="http://schemas.openxmlformats.org/officeDocument/2006/relationships/image" Target="../media/image72.png"/><Relationship Id="rId18" Type="http://schemas.openxmlformats.org/officeDocument/2006/relationships/image" Target="../media/image168.png"/><Relationship Id="rId17" Type="http://schemas.openxmlformats.org/officeDocument/2006/relationships/image" Target="../media/image167.png"/><Relationship Id="rId16" Type="http://schemas.openxmlformats.org/officeDocument/2006/relationships/image" Target="../media/image166.png"/><Relationship Id="rId15" Type="http://schemas.openxmlformats.org/officeDocument/2006/relationships/image" Target="../media/image165.png"/><Relationship Id="rId14" Type="http://schemas.openxmlformats.org/officeDocument/2006/relationships/image" Target="../media/image164.png"/><Relationship Id="rId13" Type="http://schemas.openxmlformats.org/officeDocument/2006/relationships/image" Target="../media/image163.png"/><Relationship Id="rId12" Type="http://schemas.openxmlformats.org/officeDocument/2006/relationships/image" Target="../media/image162.png"/><Relationship Id="rId11" Type="http://schemas.openxmlformats.org/officeDocument/2006/relationships/image" Target="../media/image161.png"/><Relationship Id="rId10" Type="http://schemas.openxmlformats.org/officeDocument/2006/relationships/image" Target="../media/image16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9.png"/><Relationship Id="rId8" Type="http://schemas.openxmlformats.org/officeDocument/2006/relationships/image" Target="../media/image188.png"/><Relationship Id="rId7" Type="http://schemas.openxmlformats.org/officeDocument/2006/relationships/image" Target="../media/image187.png"/><Relationship Id="rId6" Type="http://schemas.openxmlformats.org/officeDocument/2006/relationships/image" Target="../media/image186.png"/><Relationship Id="rId5" Type="http://schemas.openxmlformats.org/officeDocument/2006/relationships/image" Target="../media/image185.jpeg"/><Relationship Id="rId4" Type="http://schemas.openxmlformats.org/officeDocument/2006/relationships/image" Target="../media/image184.png"/><Relationship Id="rId3" Type="http://schemas.openxmlformats.org/officeDocument/2006/relationships/image" Target="../media/image11.png"/><Relationship Id="rId2" Type="http://schemas.openxmlformats.org/officeDocument/2006/relationships/image" Target="../media/image183.png"/><Relationship Id="rId11" Type="http://schemas.openxmlformats.org/officeDocument/2006/relationships/image" Target="../media/image191.png"/><Relationship Id="rId10" Type="http://schemas.openxmlformats.org/officeDocument/2006/relationships/image" Target="../media/image19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9.png"/><Relationship Id="rId8" Type="http://schemas.openxmlformats.org/officeDocument/2006/relationships/image" Target="../media/image198.png"/><Relationship Id="rId7" Type="http://schemas.openxmlformats.org/officeDocument/2006/relationships/image" Target="../media/image197.png"/><Relationship Id="rId6" Type="http://schemas.openxmlformats.org/officeDocument/2006/relationships/image" Target="../media/image196.png"/><Relationship Id="rId5" Type="http://schemas.openxmlformats.org/officeDocument/2006/relationships/image" Target="../media/image195.png"/><Relationship Id="rId4" Type="http://schemas.openxmlformats.org/officeDocument/2006/relationships/image" Target="../media/image194.png"/><Relationship Id="rId3" Type="http://schemas.openxmlformats.org/officeDocument/2006/relationships/image" Target="../media/image193.png"/><Relationship Id="rId2" Type="http://schemas.openxmlformats.org/officeDocument/2006/relationships/image" Target="../media/image192.png"/><Relationship Id="rId18" Type="http://schemas.openxmlformats.org/officeDocument/2006/relationships/image" Target="../media/image206.png"/><Relationship Id="rId17" Type="http://schemas.openxmlformats.org/officeDocument/2006/relationships/image" Target="../media/image205.png"/><Relationship Id="rId16" Type="http://schemas.openxmlformats.org/officeDocument/2006/relationships/image" Target="../media/image204.png"/><Relationship Id="rId15" Type="http://schemas.openxmlformats.org/officeDocument/2006/relationships/image" Target="../media/image203.png"/><Relationship Id="rId14" Type="http://schemas.openxmlformats.org/officeDocument/2006/relationships/image" Target="../media/image202.png"/><Relationship Id="rId13" Type="http://schemas.openxmlformats.org/officeDocument/2006/relationships/image" Target="../media/image58.png"/><Relationship Id="rId12" Type="http://schemas.openxmlformats.org/officeDocument/2006/relationships/image" Target="../media/image201.png"/><Relationship Id="rId11" Type="http://schemas.openxmlformats.org/officeDocument/2006/relationships/image" Target="../media/image11.png"/><Relationship Id="rId10" Type="http://schemas.openxmlformats.org/officeDocument/2006/relationships/image" Target="../media/image20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image" Target="../media/image17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image" Target="../media/image21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0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2"/>
          <p:cNvSpPr/>
          <p:nvPr/>
        </p:nvSpPr>
        <p:spPr>
          <a:xfrm>
            <a:off x="2276049" y="2373883"/>
            <a:ext cx="6535419" cy="153606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67780"/>
              </a:lnSpc>
              <a:tabLst/>
            </a:pPr>
            <a:endParaRPr lang="Arial" altLang="Arial" sz="100" dirty="0"/>
          </a:p>
          <a:p>
            <a:pPr marL="2360371" indent="-2347671" algn="l" rtl="0" eaLnBrk="0">
              <a:lnSpc>
                <a:spcPct val="93000"/>
              </a:lnSpc>
              <a:tabLst/>
            </a:pPr>
            <a:r>
              <a:rPr sz="3600" spc="-70" dirty="0">
                <a:solidFill>
                  <a:srgbClr val="3C3C3C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第三章</a:t>
            </a:r>
            <a:r>
              <a:rPr sz="3600" spc="-70" dirty="0">
                <a:solidFill>
                  <a:srgbClr val="3C3C3C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3600" spc="-70" dirty="0">
                <a:solidFill>
                  <a:srgbClr val="3C3C3C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建筑工程招标投标法</a:t>
            </a:r>
            <a:r>
              <a:rPr sz="3600" spc="-40" dirty="0">
                <a:solidFill>
                  <a:srgbClr val="3C3C3C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律</a:t>
            </a:r>
            <a:r>
              <a:rPr sz="3600" spc="0" dirty="0">
                <a:solidFill>
                  <a:srgbClr val="3C3C3C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原</a:t>
            </a:r>
            <a:r>
              <a:rPr sz="3600" spc="0" dirty="0">
                <a:solidFill>
                  <a:srgbClr val="3C3C3C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3600" spc="-30" dirty="0">
                <a:solidFill>
                  <a:srgbClr val="3C3C3C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理与实</a:t>
            </a:r>
            <a:r>
              <a:rPr sz="3600" spc="-10" dirty="0">
                <a:solidFill>
                  <a:srgbClr val="3C3C3C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务</a:t>
            </a:r>
            <a:endParaRPr lang="SimHei" altLang="SimHei" sz="3600" dirty="0"/>
          </a:p>
          <a:p>
            <a:pPr algn="l" rtl="0" eaLnBrk="0">
              <a:lnSpc>
                <a:spcPct val="117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07000"/>
              </a:lnSpc>
              <a:tabLst/>
            </a:pPr>
            <a:endParaRPr lang="Arial" altLang="Arial" sz="400" dirty="0"/>
          </a:p>
          <a:p>
            <a:pPr marL="2730893" algn="l" rtl="0" eaLnBrk="0">
              <a:lnSpc>
                <a:spcPct val="96000"/>
              </a:lnSpc>
              <a:spcBef>
                <a:spcPts val="2"/>
              </a:spcBef>
              <a:tabLst/>
            </a:pPr>
            <a:r>
              <a:rPr sz="1700" spc="-20" dirty="0">
                <a:solidFill>
                  <a:srgbClr val="3C3C3C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主讲：刘</a:t>
            </a:r>
            <a:r>
              <a:rPr sz="1700" spc="0" dirty="0">
                <a:solidFill>
                  <a:srgbClr val="3C3C3C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钰</a:t>
            </a:r>
            <a:endParaRPr lang="SimHei" altLang="SimHei" sz="17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8" name="rect"/>
          <p:cNvSpPr/>
          <p:nvPr/>
        </p:nvSpPr>
        <p:spPr>
          <a:xfrm>
            <a:off x="612775" y="1931987"/>
            <a:ext cx="7594600" cy="3717925"/>
          </a:xfrm>
          <a:prstGeom prst="rect">
            <a:avLst/>
          </a:prstGeom>
          <a:solidFill>
            <a:srgbClr val="00FF00">
              <a:alpha val="9411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16" name="group 16"/>
          <p:cNvGrpSpPr/>
          <p:nvPr/>
        </p:nvGrpSpPr>
        <p:grpSpPr>
          <a:xfrm rot="21600000">
            <a:off x="1280160" y="2072640"/>
            <a:ext cx="1898904" cy="801623"/>
            <a:chOff x="0" y="0"/>
            <a:chExt cx="1898904" cy="801623"/>
          </a:xfrm>
        </p:grpSpPr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1898904" cy="801623"/>
            </a:xfrm>
            <a:prstGeom prst="rect">
              <a:avLst/>
            </a:prstGeom>
          </p:spPr>
        </p:pic>
        <p:sp>
          <p:nvSpPr>
            <p:cNvPr id="80" name="textbox 80"/>
            <p:cNvSpPr/>
            <p:nvPr/>
          </p:nvSpPr>
          <p:spPr>
            <a:xfrm>
              <a:off x="-12700" y="-12700"/>
              <a:ext cx="1924685" cy="86423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4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8752"/>
                </a:lnSpc>
                <a:tabLst/>
              </a:pPr>
              <a:endParaRPr lang="Arial" altLang="Arial" sz="100" dirty="0"/>
            </a:p>
            <a:p>
              <a:pPr marL="240781" algn="l" rtl="0" eaLnBrk="0">
                <a:lnSpc>
                  <a:spcPct val="89000"/>
                </a:lnSpc>
                <a:tabLst/>
              </a:pPr>
              <a:r>
                <a:rPr sz="2800" spc="-10" dirty="0">
                  <a:solidFill>
                    <a:srgbClr val="FF000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公开招</a:t>
              </a:r>
              <a:r>
                <a:rPr sz="2800" spc="0" dirty="0">
                  <a:solidFill>
                    <a:srgbClr val="FF000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标</a:t>
              </a:r>
              <a:endParaRPr lang="Microsoft YaHei" altLang="Microsoft YaHei" sz="2800" dirty="0"/>
            </a:p>
          </p:txBody>
        </p:sp>
      </p:grpSp>
      <p:grpSp>
        <p:nvGrpSpPr>
          <p:cNvPr id="18" name="group 18"/>
          <p:cNvGrpSpPr/>
          <p:nvPr/>
        </p:nvGrpSpPr>
        <p:grpSpPr>
          <a:xfrm rot="21600000">
            <a:off x="2703576" y="2072640"/>
            <a:ext cx="5455919" cy="801623"/>
            <a:chOff x="0" y="0"/>
            <a:chExt cx="5455919" cy="801623"/>
          </a:xfrm>
        </p:grpSpPr>
        <p:pic>
          <p:nvPicPr>
            <p:cNvPr id="81" name="picture 8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5455919" cy="801623"/>
            </a:xfrm>
            <a:prstGeom prst="rect">
              <a:avLst/>
            </a:prstGeom>
          </p:spPr>
        </p:pic>
        <p:sp>
          <p:nvSpPr>
            <p:cNvPr id="82" name="textbox 82"/>
            <p:cNvSpPr/>
            <p:nvPr/>
          </p:nvSpPr>
          <p:spPr>
            <a:xfrm>
              <a:off x="-12700" y="-12700"/>
              <a:ext cx="5481320" cy="86296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2000"/>
                </a:lnSpc>
                <a:tabLst/>
              </a:pPr>
              <a:endParaRPr lang="Arial" altLang="Arial" sz="1000" dirty="0"/>
            </a:p>
            <a:p>
              <a:pPr marL="237987" algn="l" rtl="0" eaLnBrk="0">
                <a:lnSpc>
                  <a:spcPct val="90000"/>
                </a:lnSpc>
                <a:spcBef>
                  <a:spcPts val="1"/>
                </a:spcBef>
                <a:tabLst/>
              </a:pPr>
              <a:r>
                <a:rPr sz="2800" spc="-1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是指</a:t>
              </a:r>
              <a:r>
                <a:rPr sz="2800" spc="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招标人以招标公告的方式邀</a:t>
              </a:r>
              <a:endParaRPr lang="Microsoft YaHei" altLang="Microsoft YaHei" sz="2800" dirty="0"/>
            </a:p>
          </p:txBody>
        </p:sp>
      </p:grpSp>
      <p:grpSp>
        <p:nvGrpSpPr>
          <p:cNvPr id="20" name="group 20"/>
          <p:cNvGrpSpPr/>
          <p:nvPr/>
        </p:nvGrpSpPr>
        <p:grpSpPr>
          <a:xfrm rot="21600000">
            <a:off x="569976" y="2618232"/>
            <a:ext cx="7589519" cy="801623"/>
            <a:chOff x="0" y="0"/>
            <a:chExt cx="7589519" cy="801623"/>
          </a:xfrm>
        </p:grpSpPr>
        <p:pic>
          <p:nvPicPr>
            <p:cNvPr id="83" name="picture 8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7589519" cy="801623"/>
            </a:xfrm>
            <a:prstGeom prst="rect">
              <a:avLst/>
            </a:prstGeom>
          </p:spPr>
        </p:pic>
        <p:sp>
          <p:nvSpPr>
            <p:cNvPr id="84" name="textbox 84"/>
            <p:cNvSpPr/>
            <p:nvPr/>
          </p:nvSpPr>
          <p:spPr>
            <a:xfrm>
              <a:off x="-12700" y="-12700"/>
              <a:ext cx="7614919" cy="86296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4000"/>
                </a:lnSpc>
                <a:tabLst/>
              </a:pPr>
              <a:endParaRPr lang="Arial" altLang="Arial" sz="1000" dirty="0"/>
            </a:p>
            <a:p>
              <a:pPr marL="242255" algn="l" rtl="0" eaLnBrk="0">
                <a:lnSpc>
                  <a:spcPct val="90000"/>
                </a:lnSpc>
                <a:spcBef>
                  <a:spcPts val="1"/>
                </a:spcBef>
                <a:tabLst/>
              </a:pPr>
              <a:r>
                <a:rPr sz="2800" spc="-1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请不特定的法</a:t>
              </a:r>
              <a:r>
                <a:rPr sz="2800" spc="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人或者其他组织投标。招标人是</a:t>
              </a:r>
              <a:endParaRPr lang="Microsoft YaHei" altLang="Microsoft YaHei" sz="2800" dirty="0"/>
            </a:p>
          </p:txBody>
        </p:sp>
      </p:grpSp>
      <p:grpSp>
        <p:nvGrpSpPr>
          <p:cNvPr id="22" name="group 22"/>
          <p:cNvGrpSpPr/>
          <p:nvPr/>
        </p:nvGrpSpPr>
        <p:grpSpPr>
          <a:xfrm rot="21600000">
            <a:off x="569976" y="3176015"/>
            <a:ext cx="7589519" cy="801624"/>
            <a:chOff x="0" y="0"/>
            <a:chExt cx="7589519" cy="801624"/>
          </a:xfrm>
        </p:grpSpPr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7589519" cy="801624"/>
            </a:xfrm>
            <a:prstGeom prst="rect">
              <a:avLst/>
            </a:prstGeom>
          </p:spPr>
        </p:pic>
        <p:sp>
          <p:nvSpPr>
            <p:cNvPr id="86" name="textbox 86"/>
            <p:cNvSpPr/>
            <p:nvPr/>
          </p:nvSpPr>
          <p:spPr>
            <a:xfrm>
              <a:off x="-12700" y="-12700"/>
              <a:ext cx="7614919" cy="86169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4000"/>
                </a:lnSpc>
                <a:tabLst/>
              </a:pPr>
              <a:endParaRPr lang="Arial" altLang="Arial" sz="1000" dirty="0"/>
            </a:p>
            <a:p>
              <a:pPr marL="239410" algn="l" rtl="0" eaLnBrk="0">
                <a:lnSpc>
                  <a:spcPct val="90000"/>
                </a:lnSpc>
                <a:spcBef>
                  <a:spcPts val="1"/>
                </a:spcBef>
                <a:tabLst/>
              </a:pPr>
              <a:r>
                <a:rPr sz="2800" spc="-1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依法提</a:t>
              </a:r>
              <a:r>
                <a:rPr sz="2800" spc="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出招标项目进行招标的法人或者其他组</a:t>
              </a:r>
              <a:endParaRPr lang="Microsoft YaHei" altLang="Microsoft YaHei" sz="2800" dirty="0"/>
            </a:p>
          </p:txBody>
        </p:sp>
      </p:grpSp>
      <p:grpSp>
        <p:nvGrpSpPr>
          <p:cNvPr id="24" name="group 24"/>
          <p:cNvGrpSpPr/>
          <p:nvPr/>
        </p:nvGrpSpPr>
        <p:grpSpPr>
          <a:xfrm rot="21600000">
            <a:off x="569976" y="3736847"/>
            <a:ext cx="7589519" cy="801623"/>
            <a:chOff x="0" y="0"/>
            <a:chExt cx="7589519" cy="801623"/>
          </a:xfrm>
        </p:grpSpPr>
        <p:pic>
          <p:nvPicPr>
            <p:cNvPr id="87" name="picture 8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7589519" cy="801623"/>
            </a:xfrm>
            <a:prstGeom prst="rect">
              <a:avLst/>
            </a:prstGeom>
          </p:spPr>
        </p:pic>
        <p:sp>
          <p:nvSpPr>
            <p:cNvPr id="88" name="textbox 88"/>
            <p:cNvSpPr/>
            <p:nvPr/>
          </p:nvSpPr>
          <p:spPr>
            <a:xfrm>
              <a:off x="-12700" y="-12700"/>
              <a:ext cx="7614919" cy="86169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2000"/>
                </a:lnSpc>
                <a:tabLst/>
              </a:pPr>
              <a:endParaRPr lang="Arial" altLang="Arial" sz="1000" dirty="0"/>
            </a:p>
            <a:p>
              <a:pPr marL="241188" algn="l" rtl="0" eaLnBrk="0">
                <a:lnSpc>
                  <a:spcPct val="90000"/>
                </a:lnSpc>
                <a:spcBef>
                  <a:spcPts val="1"/>
                </a:spcBef>
                <a:tabLst/>
              </a:pPr>
              <a:r>
                <a:rPr sz="2800" spc="-1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织。依法必</a:t>
              </a:r>
              <a:r>
                <a:rPr sz="2800" spc="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须进行招标的项目的招标公告应当</a:t>
              </a:r>
              <a:endParaRPr lang="Microsoft YaHei" altLang="Microsoft YaHei" sz="2800" dirty="0"/>
            </a:p>
          </p:txBody>
        </p:sp>
      </p:grpSp>
      <p:grpSp>
        <p:nvGrpSpPr>
          <p:cNvPr id="26" name="group 26"/>
          <p:cNvGrpSpPr/>
          <p:nvPr/>
        </p:nvGrpSpPr>
        <p:grpSpPr>
          <a:xfrm rot="21600000">
            <a:off x="569976" y="4282440"/>
            <a:ext cx="7589519" cy="801623"/>
            <a:chOff x="0" y="0"/>
            <a:chExt cx="7589519" cy="801623"/>
          </a:xfrm>
        </p:grpSpPr>
        <p:pic>
          <p:nvPicPr>
            <p:cNvPr id="89" name="picture 8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0" y="0"/>
              <a:ext cx="7589519" cy="801623"/>
            </a:xfrm>
            <a:prstGeom prst="rect">
              <a:avLst/>
            </a:prstGeom>
          </p:spPr>
        </p:pic>
        <p:sp>
          <p:nvSpPr>
            <p:cNvPr id="90" name="textbox 90"/>
            <p:cNvSpPr/>
            <p:nvPr/>
          </p:nvSpPr>
          <p:spPr>
            <a:xfrm>
              <a:off x="-12700" y="-12700"/>
              <a:ext cx="7614919" cy="86042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2000"/>
                </a:lnSpc>
                <a:tabLst/>
              </a:pPr>
              <a:endParaRPr lang="Arial" altLang="Arial" sz="1000" dirty="0"/>
            </a:p>
            <a:p>
              <a:pPr marL="239766" algn="l" rtl="0" eaLnBrk="0">
                <a:lnSpc>
                  <a:spcPct val="90000"/>
                </a:lnSpc>
                <a:spcBef>
                  <a:spcPts val="2"/>
                </a:spcBef>
                <a:tabLst/>
              </a:pPr>
              <a:r>
                <a:rPr sz="2800" spc="-1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通过国家</a:t>
              </a:r>
              <a:r>
                <a:rPr sz="2800" spc="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指定的报刊、信息网络或者其他媒介</a:t>
              </a:r>
              <a:endParaRPr lang="Microsoft YaHei" altLang="Microsoft YaHei" sz="2800" dirty="0"/>
            </a:p>
          </p:txBody>
        </p:sp>
      </p:grpSp>
      <p:pic>
        <p:nvPicPr>
          <p:cNvPr id="91" name="picture 9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3384684" y="103187"/>
            <a:ext cx="5451467" cy="606996"/>
          </a:xfrm>
          <a:prstGeom prst="rect">
            <a:avLst/>
          </a:prstGeom>
        </p:spPr>
      </p:pic>
      <p:pic>
        <p:nvPicPr>
          <p:cNvPr id="92" name="picture 9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0" y="995362"/>
            <a:ext cx="4657725" cy="576262"/>
          </a:xfrm>
          <a:prstGeom prst="rect">
            <a:avLst/>
          </a:prstGeom>
        </p:spPr>
      </p:pic>
      <p:pic>
        <p:nvPicPr>
          <p:cNvPr id="93" name="picture 9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0" y="1036320"/>
            <a:ext cx="1237488" cy="676655"/>
          </a:xfrm>
          <a:prstGeom prst="rect">
            <a:avLst/>
          </a:prstGeom>
        </p:spPr>
      </p:pic>
      <p:sp>
        <p:nvSpPr>
          <p:cNvPr id="94" name="textbox 94"/>
          <p:cNvSpPr/>
          <p:nvPr/>
        </p:nvSpPr>
        <p:spPr>
          <a:xfrm>
            <a:off x="-12700" y="982662"/>
            <a:ext cx="4683759" cy="6711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46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9944"/>
              </a:lnSpc>
              <a:tabLst/>
            </a:pPr>
            <a:endParaRPr lang="Arial" altLang="Arial" sz="100" dirty="0"/>
          </a:p>
          <a:p>
            <a:pPr marL="195928" algn="l" rtl="0" eaLnBrk="0">
              <a:lnSpc>
                <a:spcPct val="80000"/>
              </a:lnSpc>
              <a:tabLst/>
            </a:pPr>
            <a:r>
              <a:rPr sz="2400" b="1" spc="-2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3.2.</a:t>
            </a:r>
            <a:r>
              <a:rPr sz="2400" b="1" spc="-1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1</a:t>
            </a:r>
            <a:endParaRPr lang="Arial" altLang="Arial" sz="2400" dirty="0"/>
          </a:p>
        </p:txBody>
      </p:sp>
      <p:grpSp>
        <p:nvGrpSpPr>
          <p:cNvPr id="28" name="group 28"/>
          <p:cNvGrpSpPr/>
          <p:nvPr/>
        </p:nvGrpSpPr>
        <p:grpSpPr>
          <a:xfrm rot="21600000">
            <a:off x="826008" y="1011936"/>
            <a:ext cx="3782567" cy="685800"/>
            <a:chOff x="0" y="0"/>
            <a:chExt cx="3782567" cy="685800"/>
          </a:xfrm>
        </p:grpSpPr>
        <p:pic>
          <p:nvPicPr>
            <p:cNvPr id="95" name="picture 95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21600000">
              <a:off x="0" y="0"/>
              <a:ext cx="3782567" cy="685800"/>
            </a:xfrm>
            <a:prstGeom prst="rect">
              <a:avLst/>
            </a:prstGeom>
          </p:spPr>
        </p:pic>
        <p:sp>
          <p:nvSpPr>
            <p:cNvPr id="96" name="textbox 96"/>
            <p:cNvSpPr/>
            <p:nvPr/>
          </p:nvSpPr>
          <p:spPr>
            <a:xfrm>
              <a:off x="-12700" y="-12700"/>
              <a:ext cx="3808095" cy="75310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lang="Arial" altLang="Arial" sz="1000" dirty="0"/>
            </a:p>
            <a:p>
              <a:pPr marL="220020" algn="l" rtl="0" eaLnBrk="0">
                <a:lnSpc>
                  <a:spcPct val="97000"/>
                </a:lnSpc>
                <a:spcBef>
                  <a:spcPts val="6"/>
                </a:spcBef>
                <a:tabLst/>
              </a:pPr>
              <a:r>
                <a:rPr sz="2300" spc="11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投标活动原则及适用范</a:t>
              </a:r>
              <a:r>
                <a:rPr sz="2300" spc="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围</a:t>
              </a:r>
              <a:endParaRPr lang="SimSun" altLang="SimSun" sz="2300" dirty="0"/>
            </a:p>
          </p:txBody>
        </p:sp>
      </p:grpSp>
      <p:pic>
        <p:nvPicPr>
          <p:cNvPr id="97" name="picture 9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6092825" y="4954587"/>
            <a:ext cx="1877694" cy="772604"/>
          </a:xfrm>
          <a:prstGeom prst="rect">
            <a:avLst/>
          </a:prstGeom>
        </p:spPr>
      </p:pic>
      <p:grpSp>
        <p:nvGrpSpPr>
          <p:cNvPr id="30" name="group 30"/>
          <p:cNvGrpSpPr/>
          <p:nvPr/>
        </p:nvGrpSpPr>
        <p:grpSpPr>
          <a:xfrm rot="21600000">
            <a:off x="6254495" y="5053583"/>
            <a:ext cx="1615440" cy="573024"/>
            <a:chOff x="0" y="0"/>
            <a:chExt cx="1615440" cy="573024"/>
          </a:xfrm>
        </p:grpSpPr>
        <p:pic>
          <p:nvPicPr>
            <p:cNvPr id="98" name="picture 98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 rot="21600000">
              <a:off x="0" y="0"/>
              <a:ext cx="1615440" cy="573024"/>
            </a:xfrm>
            <a:prstGeom prst="rect">
              <a:avLst/>
            </a:prstGeom>
          </p:spPr>
        </p:pic>
        <p:sp>
          <p:nvSpPr>
            <p:cNvPr id="99" name="textbox 99"/>
            <p:cNvSpPr/>
            <p:nvPr/>
          </p:nvSpPr>
          <p:spPr>
            <a:xfrm>
              <a:off x="-12700" y="-12700"/>
              <a:ext cx="1641475" cy="63500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2000"/>
                </a:lnSpc>
                <a:tabLst/>
              </a:pPr>
              <a:endParaRPr lang="Arial" altLang="Arial" sz="900" dirty="0"/>
            </a:p>
            <a:p>
              <a:pPr marL="209146" algn="l" rtl="0" eaLnBrk="0">
                <a:lnSpc>
                  <a:spcPct val="96000"/>
                </a:lnSpc>
                <a:spcBef>
                  <a:spcPts val="5"/>
                </a:spcBef>
                <a:tabLst/>
              </a:pPr>
              <a:r>
                <a:rPr sz="2000" spc="13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)公开招</a:t>
              </a:r>
              <a:r>
                <a:rPr sz="2000" spc="11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标</a:t>
              </a:r>
              <a:endParaRPr lang="SimSun" altLang="SimSun" sz="2000" dirty="0"/>
            </a:p>
          </p:txBody>
        </p:sp>
      </p:grpSp>
      <p:sp>
        <p:nvSpPr>
          <p:cNvPr id="100" name="textbox 100"/>
          <p:cNvSpPr/>
          <p:nvPr/>
        </p:nvSpPr>
        <p:spPr>
          <a:xfrm>
            <a:off x="6080125" y="4941887"/>
            <a:ext cx="1903095" cy="85915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81000"/>
              </a:lnSpc>
              <a:tabLst/>
            </a:pPr>
            <a:endParaRPr lang="Arial" altLang="Arial" sz="1000" dirty="0"/>
          </a:p>
          <a:p>
            <a:pPr marL="220385" algn="l" rtl="0" eaLnBrk="0">
              <a:lnSpc>
                <a:spcPct val="80000"/>
              </a:lnSpc>
              <a:spcBef>
                <a:spcPts val="4"/>
              </a:spcBef>
              <a:tabLst/>
            </a:pPr>
            <a:r>
              <a:rPr sz="2000" spc="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1</a:t>
            </a:r>
            <a:endParaRPr lang="Arial" altLang="Arial" sz="2000" dirty="0"/>
          </a:p>
        </p:txBody>
      </p:sp>
      <p:grpSp>
        <p:nvGrpSpPr>
          <p:cNvPr id="32" name="group 32"/>
          <p:cNvGrpSpPr/>
          <p:nvPr/>
        </p:nvGrpSpPr>
        <p:grpSpPr>
          <a:xfrm rot="21600000">
            <a:off x="569976" y="4840223"/>
            <a:ext cx="1542288" cy="801623"/>
            <a:chOff x="0" y="0"/>
            <a:chExt cx="1542288" cy="801623"/>
          </a:xfrm>
        </p:grpSpPr>
        <p:pic>
          <p:nvPicPr>
            <p:cNvPr id="101" name="picture 101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 rot="21600000">
              <a:off x="0" y="0"/>
              <a:ext cx="1542288" cy="801623"/>
            </a:xfrm>
            <a:prstGeom prst="rect">
              <a:avLst/>
            </a:prstGeom>
          </p:spPr>
        </p:pic>
        <p:sp>
          <p:nvSpPr>
            <p:cNvPr id="102" name="textbox 102"/>
            <p:cNvSpPr/>
            <p:nvPr/>
          </p:nvSpPr>
          <p:spPr>
            <a:xfrm>
              <a:off x="-12700" y="-12700"/>
              <a:ext cx="1567814" cy="86106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5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9215"/>
                </a:lnSpc>
                <a:tabLst/>
              </a:pPr>
              <a:endParaRPr lang="Arial" altLang="Arial" sz="100" dirty="0"/>
            </a:p>
            <a:p>
              <a:pPr marL="239766" algn="l" rtl="0" eaLnBrk="0">
                <a:lnSpc>
                  <a:spcPct val="99000"/>
                </a:lnSpc>
                <a:tabLst/>
              </a:pPr>
              <a:r>
                <a:rPr sz="2500" spc="-140" dirty="0">
                  <a:solidFill>
                    <a:srgbClr val="000000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发布。</a:t>
              </a:r>
              <a:endParaRPr lang="Microsoft YaHei" altLang="Microsoft YaHei" sz="2500" dirty="0"/>
            </a:p>
          </p:txBody>
        </p:sp>
      </p:grpSp>
      <p:grpSp>
        <p:nvGrpSpPr>
          <p:cNvPr id="34" name="group 34"/>
          <p:cNvGrpSpPr/>
          <p:nvPr/>
        </p:nvGrpSpPr>
        <p:grpSpPr>
          <a:xfrm rot="21600000">
            <a:off x="2978150" y="5984875"/>
            <a:ext cx="2889949" cy="365361"/>
            <a:chOff x="0" y="0"/>
            <a:chExt cx="2889949" cy="365361"/>
          </a:xfrm>
        </p:grpSpPr>
        <p:sp>
          <p:nvSpPr>
            <p:cNvPr id="103" name="path"/>
            <p:cNvSpPr/>
            <p:nvPr/>
          </p:nvSpPr>
          <p:spPr>
            <a:xfrm>
              <a:off x="25400" y="50671"/>
              <a:ext cx="291498" cy="274393"/>
            </a:xfrm>
            <a:custGeom>
              <a:avLst/>
              <a:gdLst/>
              <a:ahLst/>
              <a:cxnLst/>
              <a:rect l="0" t="0" r="0" b="0"/>
              <a:pathLst>
                <a:path w="459" h="432">
                  <a:moveTo>
                    <a:pt x="392" y="326"/>
                  </a:moveTo>
                  <a:cubicBezTo>
                    <a:pt x="405" y="326"/>
                    <a:pt x="416" y="330"/>
                    <a:pt x="425" y="338"/>
                  </a:cubicBezTo>
                  <a:cubicBezTo>
                    <a:pt x="434" y="347"/>
                    <a:pt x="438" y="357"/>
                    <a:pt x="438" y="369"/>
                  </a:cubicBezTo>
                  <a:cubicBezTo>
                    <a:pt x="438" y="382"/>
                    <a:pt x="434" y="392"/>
                    <a:pt x="425" y="400"/>
                  </a:cubicBezTo>
                  <a:cubicBezTo>
                    <a:pt x="416" y="408"/>
                    <a:pt x="404" y="412"/>
                    <a:pt x="391" y="412"/>
                  </a:cubicBezTo>
                  <a:cubicBezTo>
                    <a:pt x="378" y="412"/>
                    <a:pt x="367" y="407"/>
                    <a:pt x="358" y="399"/>
                  </a:cubicBezTo>
                  <a:cubicBezTo>
                    <a:pt x="349" y="391"/>
                    <a:pt x="344" y="381"/>
                    <a:pt x="344" y="369"/>
                  </a:cubicBezTo>
                  <a:cubicBezTo>
                    <a:pt x="344" y="356"/>
                    <a:pt x="349" y="346"/>
                    <a:pt x="358" y="338"/>
                  </a:cubicBezTo>
                  <a:cubicBezTo>
                    <a:pt x="368" y="330"/>
                    <a:pt x="379" y="326"/>
                    <a:pt x="392" y="326"/>
                  </a:cubicBezTo>
                  <a:moveTo>
                    <a:pt x="187" y="100"/>
                  </a:moveTo>
                  <a:cubicBezTo>
                    <a:pt x="185" y="103"/>
                    <a:pt x="184" y="107"/>
                    <a:pt x="182" y="112"/>
                  </a:cubicBezTo>
                  <a:cubicBezTo>
                    <a:pt x="180" y="117"/>
                    <a:pt x="176" y="123"/>
                    <a:pt x="172" y="130"/>
                  </a:cubicBezTo>
                  <a:cubicBezTo>
                    <a:pt x="144" y="174"/>
                    <a:pt x="115" y="219"/>
                    <a:pt x="87" y="263"/>
                  </a:cubicBezTo>
                  <a:cubicBezTo>
                    <a:pt x="120" y="263"/>
                    <a:pt x="154" y="263"/>
                    <a:pt x="187" y="263"/>
                  </a:cubicBezTo>
                  <a:cubicBezTo>
                    <a:pt x="187" y="221"/>
                    <a:pt x="187" y="179"/>
                    <a:pt x="187" y="137"/>
                  </a:cubicBezTo>
                  <a:cubicBezTo>
                    <a:pt x="187" y="126"/>
                    <a:pt x="187" y="114"/>
                    <a:pt x="188" y="100"/>
                  </a:cubicBezTo>
                  <a:cubicBezTo>
                    <a:pt x="188" y="100"/>
                    <a:pt x="187" y="100"/>
                    <a:pt x="187" y="100"/>
                  </a:cubicBezTo>
                  <a:moveTo>
                    <a:pt x="181" y="19"/>
                  </a:moveTo>
                  <a:cubicBezTo>
                    <a:pt x="207" y="19"/>
                    <a:pt x="233" y="19"/>
                    <a:pt x="260" y="19"/>
                  </a:cubicBezTo>
                  <a:cubicBezTo>
                    <a:pt x="260" y="101"/>
                    <a:pt x="260" y="182"/>
                    <a:pt x="260" y="263"/>
                  </a:cubicBezTo>
                  <a:cubicBezTo>
                    <a:pt x="275" y="263"/>
                    <a:pt x="291" y="263"/>
                    <a:pt x="306" y="263"/>
                  </a:cubicBezTo>
                  <a:cubicBezTo>
                    <a:pt x="306" y="282"/>
                    <a:pt x="306" y="301"/>
                    <a:pt x="306" y="321"/>
                  </a:cubicBezTo>
                  <a:cubicBezTo>
                    <a:pt x="291" y="321"/>
                    <a:pt x="275" y="321"/>
                    <a:pt x="260" y="321"/>
                  </a:cubicBezTo>
                  <a:cubicBezTo>
                    <a:pt x="260" y="349"/>
                    <a:pt x="260" y="377"/>
                    <a:pt x="260" y="405"/>
                  </a:cubicBezTo>
                  <a:cubicBezTo>
                    <a:pt x="236" y="405"/>
                    <a:pt x="211" y="405"/>
                    <a:pt x="187" y="405"/>
                  </a:cubicBezTo>
                  <a:cubicBezTo>
                    <a:pt x="187" y="377"/>
                    <a:pt x="187" y="349"/>
                    <a:pt x="187" y="321"/>
                  </a:cubicBezTo>
                  <a:cubicBezTo>
                    <a:pt x="131" y="321"/>
                    <a:pt x="75" y="321"/>
                    <a:pt x="20" y="321"/>
                  </a:cubicBezTo>
                  <a:cubicBezTo>
                    <a:pt x="20" y="304"/>
                    <a:pt x="20" y="287"/>
                    <a:pt x="20" y="269"/>
                  </a:cubicBezTo>
                  <a:cubicBezTo>
                    <a:pt x="73" y="186"/>
                    <a:pt x="127" y="103"/>
                    <a:pt x="181" y="19"/>
                  </a:cubicBezTo>
                </a:path>
                <a:path w="459" h="432">
                  <a:moveTo>
                    <a:pt x="392" y="346"/>
                  </a:moveTo>
                  <a:lnTo>
                    <a:pt x="380" y="348"/>
                  </a:lnTo>
                  <a:lnTo>
                    <a:pt x="372" y="353"/>
                  </a:lnTo>
                  <a:lnTo>
                    <a:pt x="366" y="360"/>
                  </a:lnTo>
                  <a:lnTo>
                    <a:pt x="365" y="369"/>
                  </a:lnTo>
                  <a:lnTo>
                    <a:pt x="366" y="377"/>
                  </a:lnTo>
                  <a:lnTo>
                    <a:pt x="372" y="384"/>
                  </a:lnTo>
                  <a:lnTo>
                    <a:pt x="380" y="389"/>
                  </a:lnTo>
                  <a:lnTo>
                    <a:pt x="391" y="391"/>
                  </a:lnTo>
                  <a:lnTo>
                    <a:pt x="403" y="389"/>
                  </a:lnTo>
                  <a:lnTo>
                    <a:pt x="411" y="384"/>
                  </a:lnTo>
                  <a:lnTo>
                    <a:pt x="416" y="378"/>
                  </a:lnTo>
                  <a:lnTo>
                    <a:pt x="418" y="369"/>
                  </a:lnTo>
                  <a:lnTo>
                    <a:pt x="416" y="360"/>
                  </a:lnTo>
                  <a:lnTo>
                    <a:pt x="411" y="353"/>
                  </a:lnTo>
                  <a:lnTo>
                    <a:pt x="403" y="348"/>
                  </a:lnTo>
                  <a:lnTo>
                    <a:pt x="392" y="346"/>
                  </a:lnTo>
                  <a:close/>
                  <a:moveTo>
                    <a:pt x="388" y="306"/>
                  </a:moveTo>
                  <a:cubicBezTo>
                    <a:pt x="391" y="306"/>
                    <a:pt x="393" y="306"/>
                    <a:pt x="395" y="306"/>
                  </a:cubicBezTo>
                  <a:lnTo>
                    <a:pt x="413" y="310"/>
                  </a:lnTo>
                  <a:cubicBezTo>
                    <a:pt x="416" y="310"/>
                    <a:pt x="418" y="311"/>
                    <a:pt x="420" y="312"/>
                  </a:cubicBezTo>
                  <a:lnTo>
                    <a:pt x="435" y="321"/>
                  </a:lnTo>
                  <a:cubicBezTo>
                    <a:pt x="437" y="323"/>
                    <a:pt x="439" y="324"/>
                    <a:pt x="441" y="326"/>
                  </a:cubicBezTo>
                  <a:lnTo>
                    <a:pt x="451" y="340"/>
                  </a:lnTo>
                  <a:cubicBezTo>
                    <a:pt x="453" y="343"/>
                    <a:pt x="454" y="345"/>
                    <a:pt x="455" y="348"/>
                  </a:cubicBezTo>
                  <a:lnTo>
                    <a:pt x="458" y="365"/>
                  </a:lnTo>
                  <a:cubicBezTo>
                    <a:pt x="459" y="367"/>
                    <a:pt x="459" y="370"/>
                    <a:pt x="458" y="373"/>
                  </a:cubicBezTo>
                  <a:lnTo>
                    <a:pt x="455" y="390"/>
                  </a:lnTo>
                  <a:cubicBezTo>
                    <a:pt x="454" y="393"/>
                    <a:pt x="453" y="396"/>
                    <a:pt x="451" y="398"/>
                  </a:cubicBezTo>
                  <a:lnTo>
                    <a:pt x="441" y="412"/>
                  </a:lnTo>
                  <a:cubicBezTo>
                    <a:pt x="439" y="414"/>
                    <a:pt x="437" y="416"/>
                    <a:pt x="435" y="417"/>
                  </a:cubicBezTo>
                  <a:lnTo>
                    <a:pt x="420" y="426"/>
                  </a:lnTo>
                  <a:cubicBezTo>
                    <a:pt x="417" y="427"/>
                    <a:pt x="415" y="428"/>
                    <a:pt x="413" y="428"/>
                  </a:cubicBezTo>
                  <a:lnTo>
                    <a:pt x="394" y="431"/>
                  </a:lnTo>
                  <a:cubicBezTo>
                    <a:pt x="392" y="432"/>
                    <a:pt x="389" y="432"/>
                    <a:pt x="387" y="431"/>
                  </a:cubicBezTo>
                  <a:lnTo>
                    <a:pt x="369" y="428"/>
                  </a:lnTo>
                  <a:cubicBezTo>
                    <a:pt x="367" y="428"/>
                    <a:pt x="365" y="427"/>
                    <a:pt x="362" y="426"/>
                  </a:cubicBezTo>
                  <a:lnTo>
                    <a:pt x="347" y="416"/>
                  </a:lnTo>
                  <a:cubicBezTo>
                    <a:pt x="345" y="415"/>
                    <a:pt x="343" y="413"/>
                    <a:pt x="342" y="411"/>
                  </a:cubicBezTo>
                  <a:lnTo>
                    <a:pt x="332" y="398"/>
                  </a:lnTo>
                  <a:cubicBezTo>
                    <a:pt x="330" y="395"/>
                    <a:pt x="329" y="392"/>
                    <a:pt x="328" y="390"/>
                  </a:cubicBezTo>
                  <a:lnTo>
                    <a:pt x="325" y="373"/>
                  </a:lnTo>
                  <a:cubicBezTo>
                    <a:pt x="324" y="370"/>
                    <a:pt x="324" y="367"/>
                    <a:pt x="325" y="365"/>
                  </a:cubicBezTo>
                  <a:lnTo>
                    <a:pt x="328" y="348"/>
                  </a:lnTo>
                  <a:cubicBezTo>
                    <a:pt x="329" y="345"/>
                    <a:pt x="330" y="342"/>
                    <a:pt x="332" y="340"/>
                  </a:cubicBezTo>
                  <a:lnTo>
                    <a:pt x="342" y="326"/>
                  </a:lnTo>
                  <a:cubicBezTo>
                    <a:pt x="344" y="324"/>
                    <a:pt x="346" y="322"/>
                    <a:pt x="348" y="321"/>
                  </a:cubicBezTo>
                  <a:lnTo>
                    <a:pt x="363" y="312"/>
                  </a:lnTo>
                  <a:cubicBezTo>
                    <a:pt x="366" y="311"/>
                    <a:pt x="368" y="310"/>
                    <a:pt x="370" y="309"/>
                  </a:cubicBezTo>
                  <a:lnTo>
                    <a:pt x="388" y="306"/>
                  </a:lnTo>
                  <a:close/>
                  <a:moveTo>
                    <a:pt x="167" y="175"/>
                  </a:moveTo>
                  <a:lnTo>
                    <a:pt x="123" y="243"/>
                  </a:lnTo>
                  <a:lnTo>
                    <a:pt x="167" y="243"/>
                  </a:lnTo>
                  <a:lnTo>
                    <a:pt x="167" y="175"/>
                  </a:lnTo>
                  <a:close/>
                  <a:moveTo>
                    <a:pt x="187" y="80"/>
                  </a:moveTo>
                  <a:lnTo>
                    <a:pt x="188" y="80"/>
                  </a:lnTo>
                  <a:cubicBezTo>
                    <a:pt x="194" y="80"/>
                    <a:pt x="199" y="82"/>
                    <a:pt x="203" y="86"/>
                  </a:cubicBezTo>
                  <a:cubicBezTo>
                    <a:pt x="206" y="90"/>
                    <a:pt x="208" y="95"/>
                    <a:pt x="208" y="100"/>
                  </a:cubicBezTo>
                  <a:lnTo>
                    <a:pt x="207" y="120"/>
                  </a:lnTo>
                  <a:lnTo>
                    <a:pt x="207" y="137"/>
                  </a:lnTo>
                  <a:lnTo>
                    <a:pt x="207" y="263"/>
                  </a:lnTo>
                  <a:cubicBezTo>
                    <a:pt x="207" y="274"/>
                    <a:pt x="198" y="283"/>
                    <a:pt x="187" y="283"/>
                  </a:cubicBezTo>
                  <a:lnTo>
                    <a:pt x="87" y="283"/>
                  </a:lnTo>
                  <a:cubicBezTo>
                    <a:pt x="79" y="283"/>
                    <a:pt x="73" y="279"/>
                    <a:pt x="69" y="273"/>
                  </a:cubicBezTo>
                  <a:cubicBezTo>
                    <a:pt x="66" y="266"/>
                    <a:pt x="66" y="258"/>
                    <a:pt x="70" y="252"/>
                  </a:cubicBezTo>
                  <a:lnTo>
                    <a:pt x="155" y="120"/>
                  </a:lnTo>
                  <a:lnTo>
                    <a:pt x="163" y="105"/>
                  </a:lnTo>
                  <a:lnTo>
                    <a:pt x="168" y="92"/>
                  </a:lnTo>
                  <a:cubicBezTo>
                    <a:pt x="171" y="85"/>
                    <a:pt x="178" y="80"/>
                    <a:pt x="187" y="80"/>
                  </a:cubicBezTo>
                  <a:moveTo>
                    <a:pt x="191" y="39"/>
                  </a:moveTo>
                  <a:lnTo>
                    <a:pt x="40" y="275"/>
                  </a:lnTo>
                  <a:lnTo>
                    <a:pt x="40" y="301"/>
                  </a:lnTo>
                  <a:lnTo>
                    <a:pt x="187" y="301"/>
                  </a:lnTo>
                  <a:cubicBezTo>
                    <a:pt x="198" y="301"/>
                    <a:pt x="207" y="310"/>
                    <a:pt x="207" y="321"/>
                  </a:cubicBezTo>
                  <a:lnTo>
                    <a:pt x="207" y="385"/>
                  </a:lnTo>
                  <a:lnTo>
                    <a:pt x="240" y="385"/>
                  </a:lnTo>
                  <a:lnTo>
                    <a:pt x="240" y="321"/>
                  </a:lnTo>
                  <a:cubicBezTo>
                    <a:pt x="240" y="310"/>
                    <a:pt x="249" y="301"/>
                    <a:pt x="260" y="301"/>
                  </a:cubicBezTo>
                  <a:lnTo>
                    <a:pt x="286" y="301"/>
                  </a:lnTo>
                  <a:lnTo>
                    <a:pt x="286" y="283"/>
                  </a:lnTo>
                  <a:lnTo>
                    <a:pt x="260" y="283"/>
                  </a:lnTo>
                  <a:cubicBezTo>
                    <a:pt x="249" y="283"/>
                    <a:pt x="240" y="274"/>
                    <a:pt x="240" y="263"/>
                  </a:cubicBezTo>
                  <a:lnTo>
                    <a:pt x="240" y="39"/>
                  </a:lnTo>
                  <a:lnTo>
                    <a:pt x="191" y="39"/>
                  </a:lnTo>
                  <a:close/>
                  <a:moveTo>
                    <a:pt x="181" y="0"/>
                  </a:moveTo>
                  <a:lnTo>
                    <a:pt x="260" y="0"/>
                  </a:lnTo>
                  <a:cubicBezTo>
                    <a:pt x="271" y="0"/>
                    <a:pt x="280" y="8"/>
                    <a:pt x="280" y="19"/>
                  </a:cubicBezTo>
                  <a:lnTo>
                    <a:pt x="280" y="243"/>
                  </a:lnTo>
                  <a:lnTo>
                    <a:pt x="306" y="243"/>
                  </a:lnTo>
                  <a:cubicBezTo>
                    <a:pt x="317" y="243"/>
                    <a:pt x="326" y="252"/>
                    <a:pt x="326" y="263"/>
                  </a:cubicBezTo>
                  <a:lnTo>
                    <a:pt x="326" y="321"/>
                  </a:lnTo>
                  <a:cubicBezTo>
                    <a:pt x="326" y="332"/>
                    <a:pt x="317" y="341"/>
                    <a:pt x="306" y="341"/>
                  </a:cubicBezTo>
                  <a:lnTo>
                    <a:pt x="280" y="341"/>
                  </a:lnTo>
                  <a:lnTo>
                    <a:pt x="280" y="405"/>
                  </a:lnTo>
                  <a:cubicBezTo>
                    <a:pt x="280" y="416"/>
                    <a:pt x="271" y="425"/>
                    <a:pt x="260" y="425"/>
                  </a:cubicBezTo>
                  <a:lnTo>
                    <a:pt x="187" y="425"/>
                  </a:lnTo>
                  <a:cubicBezTo>
                    <a:pt x="176" y="425"/>
                    <a:pt x="167" y="416"/>
                    <a:pt x="167" y="405"/>
                  </a:cubicBezTo>
                  <a:lnTo>
                    <a:pt x="167" y="341"/>
                  </a:lnTo>
                  <a:lnTo>
                    <a:pt x="20" y="341"/>
                  </a:lnTo>
                  <a:cubicBezTo>
                    <a:pt x="8" y="341"/>
                    <a:pt x="0" y="332"/>
                    <a:pt x="0" y="321"/>
                  </a:cubicBezTo>
                  <a:lnTo>
                    <a:pt x="0" y="269"/>
                  </a:lnTo>
                  <a:cubicBezTo>
                    <a:pt x="0" y="266"/>
                    <a:pt x="1" y="262"/>
                    <a:pt x="3" y="259"/>
                  </a:cubicBezTo>
                  <a:lnTo>
                    <a:pt x="164" y="9"/>
                  </a:lnTo>
                  <a:cubicBezTo>
                    <a:pt x="167" y="3"/>
                    <a:pt x="174" y="0"/>
                    <a:pt x="181" y="0"/>
                  </a:cubicBezTo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04" name="path"/>
            <p:cNvSpPr/>
            <p:nvPr/>
          </p:nvSpPr>
          <p:spPr>
            <a:xfrm>
              <a:off x="12700" y="37971"/>
              <a:ext cx="266012" cy="248933"/>
            </a:xfrm>
            <a:custGeom>
              <a:avLst/>
              <a:gdLst/>
              <a:ahLst/>
              <a:cxnLst/>
              <a:rect l="0" t="0" r="0" b="0"/>
              <a:pathLst>
                <a:path w="418" h="392">
                  <a:moveTo>
                    <a:pt x="372" y="306"/>
                  </a:moveTo>
                  <a:cubicBezTo>
                    <a:pt x="385" y="306"/>
                    <a:pt x="396" y="310"/>
                    <a:pt x="405" y="318"/>
                  </a:cubicBezTo>
                  <a:cubicBezTo>
                    <a:pt x="414" y="327"/>
                    <a:pt x="418" y="337"/>
                    <a:pt x="418" y="349"/>
                  </a:cubicBezTo>
                  <a:cubicBezTo>
                    <a:pt x="418" y="362"/>
                    <a:pt x="414" y="372"/>
                    <a:pt x="405" y="380"/>
                  </a:cubicBezTo>
                  <a:cubicBezTo>
                    <a:pt x="396" y="388"/>
                    <a:pt x="384" y="392"/>
                    <a:pt x="371" y="392"/>
                  </a:cubicBezTo>
                  <a:cubicBezTo>
                    <a:pt x="358" y="392"/>
                    <a:pt x="347" y="387"/>
                    <a:pt x="338" y="379"/>
                  </a:cubicBezTo>
                  <a:cubicBezTo>
                    <a:pt x="329" y="371"/>
                    <a:pt x="324" y="361"/>
                    <a:pt x="324" y="349"/>
                  </a:cubicBezTo>
                  <a:cubicBezTo>
                    <a:pt x="324" y="336"/>
                    <a:pt x="329" y="326"/>
                    <a:pt x="338" y="318"/>
                  </a:cubicBezTo>
                  <a:cubicBezTo>
                    <a:pt x="348" y="310"/>
                    <a:pt x="359" y="306"/>
                    <a:pt x="372" y="306"/>
                  </a:cubicBezTo>
                  <a:moveTo>
                    <a:pt x="167" y="80"/>
                  </a:moveTo>
                  <a:cubicBezTo>
                    <a:pt x="165" y="83"/>
                    <a:pt x="164" y="87"/>
                    <a:pt x="162" y="92"/>
                  </a:cubicBezTo>
                  <a:cubicBezTo>
                    <a:pt x="160" y="97"/>
                    <a:pt x="156" y="103"/>
                    <a:pt x="152" y="110"/>
                  </a:cubicBezTo>
                  <a:cubicBezTo>
                    <a:pt x="124" y="154"/>
                    <a:pt x="95" y="199"/>
                    <a:pt x="67" y="243"/>
                  </a:cubicBezTo>
                  <a:cubicBezTo>
                    <a:pt x="100" y="243"/>
                    <a:pt x="134" y="243"/>
                    <a:pt x="167" y="243"/>
                  </a:cubicBezTo>
                  <a:cubicBezTo>
                    <a:pt x="167" y="201"/>
                    <a:pt x="167" y="159"/>
                    <a:pt x="167" y="117"/>
                  </a:cubicBezTo>
                  <a:cubicBezTo>
                    <a:pt x="167" y="106"/>
                    <a:pt x="167" y="94"/>
                    <a:pt x="168" y="80"/>
                  </a:cubicBezTo>
                  <a:cubicBezTo>
                    <a:pt x="168" y="80"/>
                    <a:pt x="167" y="80"/>
                    <a:pt x="167" y="80"/>
                  </a:cubicBezTo>
                  <a:moveTo>
                    <a:pt x="161" y="0"/>
                  </a:moveTo>
                  <a:cubicBezTo>
                    <a:pt x="187" y="0"/>
                    <a:pt x="213" y="0"/>
                    <a:pt x="240" y="0"/>
                  </a:cubicBezTo>
                  <a:cubicBezTo>
                    <a:pt x="240" y="81"/>
                    <a:pt x="240" y="162"/>
                    <a:pt x="240" y="243"/>
                  </a:cubicBezTo>
                  <a:cubicBezTo>
                    <a:pt x="255" y="243"/>
                    <a:pt x="271" y="243"/>
                    <a:pt x="286" y="243"/>
                  </a:cubicBezTo>
                  <a:cubicBezTo>
                    <a:pt x="286" y="262"/>
                    <a:pt x="286" y="281"/>
                    <a:pt x="286" y="301"/>
                  </a:cubicBezTo>
                  <a:cubicBezTo>
                    <a:pt x="271" y="301"/>
                    <a:pt x="255" y="301"/>
                    <a:pt x="240" y="301"/>
                  </a:cubicBezTo>
                  <a:cubicBezTo>
                    <a:pt x="240" y="329"/>
                    <a:pt x="240" y="357"/>
                    <a:pt x="240" y="385"/>
                  </a:cubicBezTo>
                  <a:cubicBezTo>
                    <a:pt x="216" y="385"/>
                    <a:pt x="191" y="385"/>
                    <a:pt x="167" y="385"/>
                  </a:cubicBezTo>
                  <a:cubicBezTo>
                    <a:pt x="167" y="357"/>
                    <a:pt x="167" y="329"/>
                    <a:pt x="167" y="301"/>
                  </a:cubicBezTo>
                  <a:cubicBezTo>
                    <a:pt x="111" y="301"/>
                    <a:pt x="55" y="301"/>
                    <a:pt x="0" y="301"/>
                  </a:cubicBezTo>
                  <a:cubicBezTo>
                    <a:pt x="0" y="284"/>
                    <a:pt x="0" y="267"/>
                    <a:pt x="0" y="249"/>
                  </a:cubicBezTo>
                  <a:cubicBezTo>
                    <a:pt x="53" y="166"/>
                    <a:pt x="107" y="83"/>
                    <a:pt x="161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05" name="path"/>
            <p:cNvSpPr/>
            <p:nvPr/>
          </p:nvSpPr>
          <p:spPr>
            <a:xfrm>
              <a:off x="0" y="25272"/>
              <a:ext cx="291413" cy="274332"/>
            </a:xfrm>
            <a:custGeom>
              <a:avLst/>
              <a:gdLst/>
              <a:ahLst/>
              <a:cxnLst/>
              <a:rect l="0" t="0" r="0" b="0"/>
              <a:pathLst>
                <a:path w="458" h="432">
                  <a:moveTo>
                    <a:pt x="392" y="326"/>
                  </a:moveTo>
                  <a:cubicBezTo>
                    <a:pt x="405" y="326"/>
                    <a:pt x="416" y="330"/>
                    <a:pt x="425" y="338"/>
                  </a:cubicBezTo>
                  <a:cubicBezTo>
                    <a:pt x="434" y="347"/>
                    <a:pt x="438" y="357"/>
                    <a:pt x="438" y="369"/>
                  </a:cubicBezTo>
                  <a:cubicBezTo>
                    <a:pt x="438" y="382"/>
                    <a:pt x="434" y="392"/>
                    <a:pt x="425" y="400"/>
                  </a:cubicBezTo>
                  <a:cubicBezTo>
                    <a:pt x="416" y="408"/>
                    <a:pt x="404" y="412"/>
                    <a:pt x="391" y="412"/>
                  </a:cubicBezTo>
                  <a:cubicBezTo>
                    <a:pt x="378" y="412"/>
                    <a:pt x="367" y="407"/>
                    <a:pt x="358" y="399"/>
                  </a:cubicBezTo>
                  <a:cubicBezTo>
                    <a:pt x="349" y="391"/>
                    <a:pt x="344" y="381"/>
                    <a:pt x="344" y="369"/>
                  </a:cubicBezTo>
                  <a:cubicBezTo>
                    <a:pt x="344" y="356"/>
                    <a:pt x="349" y="346"/>
                    <a:pt x="358" y="338"/>
                  </a:cubicBezTo>
                  <a:cubicBezTo>
                    <a:pt x="368" y="330"/>
                    <a:pt x="379" y="326"/>
                    <a:pt x="392" y="326"/>
                  </a:cubicBezTo>
                  <a:moveTo>
                    <a:pt x="187" y="100"/>
                  </a:moveTo>
                  <a:cubicBezTo>
                    <a:pt x="185" y="103"/>
                    <a:pt x="184" y="107"/>
                    <a:pt x="182" y="112"/>
                  </a:cubicBezTo>
                  <a:cubicBezTo>
                    <a:pt x="180" y="117"/>
                    <a:pt x="176" y="123"/>
                    <a:pt x="172" y="130"/>
                  </a:cubicBezTo>
                  <a:cubicBezTo>
                    <a:pt x="144" y="174"/>
                    <a:pt x="115" y="219"/>
                    <a:pt x="87" y="263"/>
                  </a:cubicBezTo>
                  <a:cubicBezTo>
                    <a:pt x="120" y="263"/>
                    <a:pt x="154" y="263"/>
                    <a:pt x="187" y="263"/>
                  </a:cubicBezTo>
                  <a:cubicBezTo>
                    <a:pt x="187" y="221"/>
                    <a:pt x="187" y="179"/>
                    <a:pt x="187" y="137"/>
                  </a:cubicBezTo>
                  <a:cubicBezTo>
                    <a:pt x="187" y="126"/>
                    <a:pt x="187" y="114"/>
                    <a:pt x="188" y="100"/>
                  </a:cubicBezTo>
                  <a:cubicBezTo>
                    <a:pt x="188" y="100"/>
                    <a:pt x="187" y="100"/>
                    <a:pt x="187" y="100"/>
                  </a:cubicBezTo>
                  <a:moveTo>
                    <a:pt x="181" y="20"/>
                  </a:moveTo>
                  <a:cubicBezTo>
                    <a:pt x="207" y="20"/>
                    <a:pt x="233" y="20"/>
                    <a:pt x="260" y="20"/>
                  </a:cubicBezTo>
                  <a:cubicBezTo>
                    <a:pt x="260" y="101"/>
                    <a:pt x="260" y="182"/>
                    <a:pt x="260" y="263"/>
                  </a:cubicBezTo>
                  <a:cubicBezTo>
                    <a:pt x="275" y="263"/>
                    <a:pt x="291" y="263"/>
                    <a:pt x="306" y="263"/>
                  </a:cubicBezTo>
                  <a:cubicBezTo>
                    <a:pt x="306" y="282"/>
                    <a:pt x="306" y="301"/>
                    <a:pt x="306" y="321"/>
                  </a:cubicBezTo>
                  <a:cubicBezTo>
                    <a:pt x="291" y="321"/>
                    <a:pt x="275" y="321"/>
                    <a:pt x="260" y="321"/>
                  </a:cubicBezTo>
                  <a:cubicBezTo>
                    <a:pt x="260" y="349"/>
                    <a:pt x="260" y="377"/>
                    <a:pt x="260" y="405"/>
                  </a:cubicBezTo>
                  <a:cubicBezTo>
                    <a:pt x="236" y="405"/>
                    <a:pt x="211" y="405"/>
                    <a:pt x="187" y="405"/>
                  </a:cubicBezTo>
                  <a:cubicBezTo>
                    <a:pt x="187" y="377"/>
                    <a:pt x="187" y="349"/>
                    <a:pt x="187" y="321"/>
                  </a:cubicBezTo>
                  <a:cubicBezTo>
                    <a:pt x="131" y="321"/>
                    <a:pt x="75" y="321"/>
                    <a:pt x="20" y="321"/>
                  </a:cubicBezTo>
                  <a:cubicBezTo>
                    <a:pt x="20" y="304"/>
                    <a:pt x="20" y="287"/>
                    <a:pt x="20" y="269"/>
                  </a:cubicBezTo>
                  <a:cubicBezTo>
                    <a:pt x="73" y="186"/>
                    <a:pt x="127" y="103"/>
                    <a:pt x="181" y="20"/>
                  </a:cubicBezTo>
                </a:path>
              </a:pathLst>
            </a:custGeom>
            <a:noFill/>
            <a:ln w="25400" cap="flat">
              <a:round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06" name="path"/>
            <p:cNvSpPr/>
            <p:nvPr/>
          </p:nvSpPr>
          <p:spPr>
            <a:xfrm>
              <a:off x="311204" y="25542"/>
              <a:ext cx="2578744" cy="339818"/>
            </a:xfrm>
            <a:custGeom>
              <a:avLst/>
              <a:gdLst/>
              <a:ahLst/>
              <a:cxnLst/>
              <a:rect l="0" t="0" r="0" b="0"/>
              <a:pathLst>
                <a:path w="4061" h="535">
                  <a:moveTo>
                    <a:pt x="2293" y="342"/>
                  </a:moveTo>
                  <a:cubicBezTo>
                    <a:pt x="2293" y="369"/>
                    <a:pt x="2293" y="397"/>
                    <a:pt x="2293" y="424"/>
                  </a:cubicBezTo>
                  <a:cubicBezTo>
                    <a:pt x="2340" y="424"/>
                    <a:pt x="2388" y="424"/>
                    <a:pt x="2435" y="424"/>
                  </a:cubicBezTo>
                  <a:cubicBezTo>
                    <a:pt x="2435" y="397"/>
                    <a:pt x="2435" y="369"/>
                    <a:pt x="2435" y="342"/>
                  </a:cubicBezTo>
                  <a:cubicBezTo>
                    <a:pt x="2388" y="342"/>
                    <a:pt x="2340" y="342"/>
                    <a:pt x="2293" y="342"/>
                  </a:cubicBezTo>
                  <a:moveTo>
                    <a:pt x="758" y="287"/>
                  </a:moveTo>
                  <a:cubicBezTo>
                    <a:pt x="779" y="318"/>
                    <a:pt x="804" y="345"/>
                    <a:pt x="833" y="367"/>
                  </a:cubicBezTo>
                  <a:cubicBezTo>
                    <a:pt x="861" y="344"/>
                    <a:pt x="883" y="317"/>
                    <a:pt x="900" y="287"/>
                  </a:cubicBezTo>
                  <a:cubicBezTo>
                    <a:pt x="852" y="287"/>
                    <a:pt x="805" y="287"/>
                    <a:pt x="758" y="287"/>
                  </a:cubicBezTo>
                  <a:moveTo>
                    <a:pt x="2227" y="282"/>
                  </a:moveTo>
                  <a:cubicBezTo>
                    <a:pt x="2318" y="282"/>
                    <a:pt x="2410" y="282"/>
                    <a:pt x="2501" y="282"/>
                  </a:cubicBezTo>
                  <a:cubicBezTo>
                    <a:pt x="2501" y="358"/>
                    <a:pt x="2501" y="435"/>
                    <a:pt x="2501" y="511"/>
                  </a:cubicBezTo>
                  <a:cubicBezTo>
                    <a:pt x="2479" y="511"/>
                    <a:pt x="2457" y="511"/>
                    <a:pt x="2435" y="511"/>
                  </a:cubicBezTo>
                  <a:cubicBezTo>
                    <a:pt x="2435" y="502"/>
                    <a:pt x="2435" y="493"/>
                    <a:pt x="2435" y="484"/>
                  </a:cubicBezTo>
                  <a:cubicBezTo>
                    <a:pt x="2388" y="484"/>
                    <a:pt x="2340" y="484"/>
                    <a:pt x="2293" y="484"/>
                  </a:cubicBezTo>
                  <a:cubicBezTo>
                    <a:pt x="2293" y="493"/>
                    <a:pt x="2293" y="502"/>
                    <a:pt x="2293" y="511"/>
                  </a:cubicBezTo>
                  <a:cubicBezTo>
                    <a:pt x="2271" y="511"/>
                    <a:pt x="2249" y="511"/>
                    <a:pt x="2227" y="511"/>
                  </a:cubicBezTo>
                  <a:cubicBezTo>
                    <a:pt x="2227" y="435"/>
                    <a:pt x="2227" y="358"/>
                    <a:pt x="2227" y="282"/>
                  </a:cubicBezTo>
                  <a:moveTo>
                    <a:pt x="2974" y="272"/>
                  </a:moveTo>
                  <a:cubicBezTo>
                    <a:pt x="2995" y="323"/>
                    <a:pt x="3014" y="375"/>
                    <a:pt x="3034" y="430"/>
                  </a:cubicBezTo>
                  <a:cubicBezTo>
                    <a:pt x="3013" y="438"/>
                    <a:pt x="2993" y="446"/>
                    <a:pt x="2973" y="454"/>
                  </a:cubicBezTo>
                  <a:cubicBezTo>
                    <a:pt x="2954" y="395"/>
                    <a:pt x="2935" y="342"/>
                    <a:pt x="2915" y="294"/>
                  </a:cubicBezTo>
                  <a:cubicBezTo>
                    <a:pt x="2935" y="287"/>
                    <a:pt x="2954" y="280"/>
                    <a:pt x="2974" y="272"/>
                  </a:cubicBezTo>
                  <a:moveTo>
                    <a:pt x="2749" y="269"/>
                  </a:moveTo>
                  <a:cubicBezTo>
                    <a:pt x="2768" y="274"/>
                    <a:pt x="2788" y="280"/>
                    <a:pt x="2808" y="285"/>
                  </a:cubicBezTo>
                  <a:cubicBezTo>
                    <a:pt x="2787" y="350"/>
                    <a:pt x="2767" y="405"/>
                    <a:pt x="2746" y="452"/>
                  </a:cubicBezTo>
                  <a:cubicBezTo>
                    <a:pt x="2725" y="441"/>
                    <a:pt x="2706" y="434"/>
                    <a:pt x="2688" y="428"/>
                  </a:cubicBezTo>
                  <a:cubicBezTo>
                    <a:pt x="2710" y="383"/>
                    <a:pt x="2730" y="330"/>
                    <a:pt x="2749" y="269"/>
                  </a:cubicBezTo>
                  <a:moveTo>
                    <a:pt x="1727" y="243"/>
                  </a:moveTo>
                  <a:cubicBezTo>
                    <a:pt x="1822" y="243"/>
                    <a:pt x="1916" y="243"/>
                    <a:pt x="2011" y="243"/>
                  </a:cubicBezTo>
                  <a:cubicBezTo>
                    <a:pt x="2011" y="262"/>
                    <a:pt x="2011" y="281"/>
                    <a:pt x="2011" y="300"/>
                  </a:cubicBezTo>
                  <a:cubicBezTo>
                    <a:pt x="1974" y="300"/>
                    <a:pt x="1937" y="300"/>
                    <a:pt x="1900" y="300"/>
                  </a:cubicBezTo>
                  <a:cubicBezTo>
                    <a:pt x="1900" y="314"/>
                    <a:pt x="1900" y="328"/>
                    <a:pt x="1900" y="342"/>
                  </a:cubicBezTo>
                  <a:cubicBezTo>
                    <a:pt x="1933" y="342"/>
                    <a:pt x="1965" y="342"/>
                    <a:pt x="1998" y="342"/>
                  </a:cubicBezTo>
                  <a:cubicBezTo>
                    <a:pt x="1998" y="360"/>
                    <a:pt x="1998" y="379"/>
                    <a:pt x="1998" y="397"/>
                  </a:cubicBezTo>
                  <a:cubicBezTo>
                    <a:pt x="1965" y="397"/>
                    <a:pt x="1933" y="397"/>
                    <a:pt x="1900" y="397"/>
                  </a:cubicBezTo>
                  <a:cubicBezTo>
                    <a:pt x="1900" y="412"/>
                    <a:pt x="1900" y="426"/>
                    <a:pt x="1900" y="440"/>
                  </a:cubicBezTo>
                  <a:cubicBezTo>
                    <a:pt x="1941" y="440"/>
                    <a:pt x="1982" y="440"/>
                    <a:pt x="2023" y="440"/>
                  </a:cubicBezTo>
                  <a:cubicBezTo>
                    <a:pt x="2023" y="459"/>
                    <a:pt x="2023" y="479"/>
                    <a:pt x="2023" y="498"/>
                  </a:cubicBezTo>
                  <a:cubicBezTo>
                    <a:pt x="1916" y="498"/>
                    <a:pt x="1809" y="498"/>
                    <a:pt x="1703" y="498"/>
                  </a:cubicBezTo>
                  <a:cubicBezTo>
                    <a:pt x="1703" y="479"/>
                    <a:pt x="1703" y="459"/>
                    <a:pt x="1703" y="440"/>
                  </a:cubicBezTo>
                  <a:cubicBezTo>
                    <a:pt x="1746" y="440"/>
                    <a:pt x="1789" y="440"/>
                    <a:pt x="1833" y="440"/>
                  </a:cubicBezTo>
                  <a:cubicBezTo>
                    <a:pt x="1833" y="426"/>
                    <a:pt x="1833" y="412"/>
                    <a:pt x="1833" y="397"/>
                  </a:cubicBezTo>
                  <a:cubicBezTo>
                    <a:pt x="1800" y="397"/>
                    <a:pt x="1768" y="397"/>
                    <a:pt x="1736" y="397"/>
                  </a:cubicBezTo>
                  <a:cubicBezTo>
                    <a:pt x="1736" y="379"/>
                    <a:pt x="1736" y="360"/>
                    <a:pt x="1736" y="342"/>
                  </a:cubicBezTo>
                  <a:cubicBezTo>
                    <a:pt x="1768" y="342"/>
                    <a:pt x="1800" y="342"/>
                    <a:pt x="1833" y="342"/>
                  </a:cubicBezTo>
                  <a:cubicBezTo>
                    <a:pt x="1833" y="328"/>
                    <a:pt x="1833" y="314"/>
                    <a:pt x="1833" y="300"/>
                  </a:cubicBezTo>
                  <a:cubicBezTo>
                    <a:pt x="1798" y="300"/>
                    <a:pt x="1762" y="300"/>
                    <a:pt x="1727" y="300"/>
                  </a:cubicBezTo>
                  <a:cubicBezTo>
                    <a:pt x="1727" y="281"/>
                    <a:pt x="1727" y="262"/>
                    <a:pt x="1727" y="243"/>
                  </a:cubicBezTo>
                  <a:moveTo>
                    <a:pt x="3573" y="228"/>
                  </a:moveTo>
                  <a:cubicBezTo>
                    <a:pt x="3647" y="228"/>
                    <a:pt x="3721" y="228"/>
                    <a:pt x="3795" y="228"/>
                  </a:cubicBezTo>
                  <a:cubicBezTo>
                    <a:pt x="3795" y="250"/>
                    <a:pt x="3795" y="272"/>
                    <a:pt x="3795" y="293"/>
                  </a:cubicBezTo>
                  <a:cubicBezTo>
                    <a:pt x="3771" y="293"/>
                    <a:pt x="3746" y="293"/>
                    <a:pt x="3721" y="293"/>
                  </a:cubicBezTo>
                  <a:cubicBezTo>
                    <a:pt x="3721" y="326"/>
                    <a:pt x="3721" y="358"/>
                    <a:pt x="3721" y="390"/>
                  </a:cubicBezTo>
                  <a:cubicBezTo>
                    <a:pt x="3754" y="385"/>
                    <a:pt x="3786" y="380"/>
                    <a:pt x="3819" y="375"/>
                  </a:cubicBezTo>
                  <a:cubicBezTo>
                    <a:pt x="3818" y="408"/>
                    <a:pt x="3818" y="432"/>
                    <a:pt x="3818" y="447"/>
                  </a:cubicBezTo>
                  <a:cubicBezTo>
                    <a:pt x="3732" y="460"/>
                    <a:pt x="3645" y="473"/>
                    <a:pt x="3559" y="485"/>
                  </a:cubicBezTo>
                  <a:cubicBezTo>
                    <a:pt x="3556" y="461"/>
                    <a:pt x="3553" y="436"/>
                    <a:pt x="3550" y="411"/>
                  </a:cubicBezTo>
                  <a:cubicBezTo>
                    <a:pt x="3584" y="407"/>
                    <a:pt x="3617" y="403"/>
                    <a:pt x="3651" y="399"/>
                  </a:cubicBezTo>
                  <a:cubicBezTo>
                    <a:pt x="3651" y="364"/>
                    <a:pt x="3651" y="329"/>
                    <a:pt x="3651" y="293"/>
                  </a:cubicBezTo>
                  <a:cubicBezTo>
                    <a:pt x="3625" y="293"/>
                    <a:pt x="3599" y="293"/>
                    <a:pt x="3573" y="293"/>
                  </a:cubicBezTo>
                  <a:cubicBezTo>
                    <a:pt x="3573" y="272"/>
                    <a:pt x="3573" y="250"/>
                    <a:pt x="3573" y="228"/>
                  </a:cubicBezTo>
                  <a:moveTo>
                    <a:pt x="351" y="189"/>
                  </a:moveTo>
                  <a:cubicBezTo>
                    <a:pt x="351" y="199"/>
                    <a:pt x="351" y="209"/>
                    <a:pt x="351" y="218"/>
                  </a:cubicBezTo>
                  <a:cubicBezTo>
                    <a:pt x="373" y="218"/>
                    <a:pt x="395" y="218"/>
                    <a:pt x="418" y="218"/>
                  </a:cubicBezTo>
                  <a:cubicBezTo>
                    <a:pt x="418" y="209"/>
                    <a:pt x="418" y="199"/>
                    <a:pt x="418" y="189"/>
                  </a:cubicBezTo>
                  <a:cubicBezTo>
                    <a:pt x="395" y="189"/>
                    <a:pt x="373" y="189"/>
                    <a:pt x="351" y="189"/>
                  </a:cubicBezTo>
                  <a:moveTo>
                    <a:pt x="525" y="187"/>
                  </a:moveTo>
                  <a:cubicBezTo>
                    <a:pt x="563" y="187"/>
                    <a:pt x="602" y="187"/>
                    <a:pt x="640" y="187"/>
                  </a:cubicBezTo>
                  <a:cubicBezTo>
                    <a:pt x="640" y="247"/>
                    <a:pt x="640" y="307"/>
                    <a:pt x="640" y="368"/>
                  </a:cubicBezTo>
                  <a:cubicBezTo>
                    <a:pt x="649" y="358"/>
                    <a:pt x="664" y="342"/>
                    <a:pt x="685" y="321"/>
                  </a:cubicBezTo>
                  <a:cubicBezTo>
                    <a:pt x="688" y="346"/>
                    <a:pt x="693" y="371"/>
                    <a:pt x="700" y="397"/>
                  </a:cubicBezTo>
                  <a:cubicBezTo>
                    <a:pt x="654" y="438"/>
                    <a:pt x="620" y="471"/>
                    <a:pt x="598" y="495"/>
                  </a:cubicBezTo>
                  <a:cubicBezTo>
                    <a:pt x="586" y="478"/>
                    <a:pt x="574" y="460"/>
                    <a:pt x="562" y="442"/>
                  </a:cubicBezTo>
                  <a:cubicBezTo>
                    <a:pt x="569" y="433"/>
                    <a:pt x="573" y="420"/>
                    <a:pt x="573" y="403"/>
                  </a:cubicBezTo>
                  <a:cubicBezTo>
                    <a:pt x="573" y="354"/>
                    <a:pt x="573" y="304"/>
                    <a:pt x="573" y="255"/>
                  </a:cubicBezTo>
                  <a:cubicBezTo>
                    <a:pt x="557" y="255"/>
                    <a:pt x="541" y="255"/>
                    <a:pt x="525" y="255"/>
                  </a:cubicBezTo>
                  <a:cubicBezTo>
                    <a:pt x="525" y="232"/>
                    <a:pt x="525" y="209"/>
                    <a:pt x="525" y="187"/>
                  </a:cubicBezTo>
                  <a:moveTo>
                    <a:pt x="2710" y="173"/>
                  </a:moveTo>
                  <a:cubicBezTo>
                    <a:pt x="2815" y="173"/>
                    <a:pt x="2921" y="173"/>
                    <a:pt x="3026" y="173"/>
                  </a:cubicBezTo>
                  <a:cubicBezTo>
                    <a:pt x="3026" y="194"/>
                    <a:pt x="3026" y="216"/>
                    <a:pt x="3026" y="237"/>
                  </a:cubicBezTo>
                  <a:cubicBezTo>
                    <a:pt x="2985" y="237"/>
                    <a:pt x="2943" y="237"/>
                    <a:pt x="2902" y="237"/>
                  </a:cubicBezTo>
                  <a:cubicBezTo>
                    <a:pt x="2902" y="308"/>
                    <a:pt x="2902" y="379"/>
                    <a:pt x="2902" y="450"/>
                  </a:cubicBezTo>
                  <a:cubicBezTo>
                    <a:pt x="2902" y="468"/>
                    <a:pt x="2897" y="481"/>
                    <a:pt x="2888" y="491"/>
                  </a:cubicBezTo>
                  <a:cubicBezTo>
                    <a:pt x="2878" y="501"/>
                    <a:pt x="2864" y="506"/>
                    <a:pt x="2846" y="507"/>
                  </a:cubicBezTo>
                  <a:cubicBezTo>
                    <a:pt x="2828" y="508"/>
                    <a:pt x="2803" y="509"/>
                    <a:pt x="2772" y="509"/>
                  </a:cubicBezTo>
                  <a:cubicBezTo>
                    <a:pt x="2767" y="482"/>
                    <a:pt x="2763" y="459"/>
                    <a:pt x="2758" y="440"/>
                  </a:cubicBezTo>
                  <a:cubicBezTo>
                    <a:pt x="2776" y="441"/>
                    <a:pt x="2791" y="442"/>
                    <a:pt x="2805" y="442"/>
                  </a:cubicBezTo>
                  <a:cubicBezTo>
                    <a:pt x="2824" y="442"/>
                    <a:pt x="2834" y="433"/>
                    <a:pt x="2834" y="415"/>
                  </a:cubicBezTo>
                  <a:cubicBezTo>
                    <a:pt x="2834" y="356"/>
                    <a:pt x="2834" y="297"/>
                    <a:pt x="2834" y="237"/>
                  </a:cubicBezTo>
                  <a:cubicBezTo>
                    <a:pt x="2792" y="237"/>
                    <a:pt x="2751" y="237"/>
                    <a:pt x="2710" y="237"/>
                  </a:cubicBezTo>
                  <a:cubicBezTo>
                    <a:pt x="2710" y="216"/>
                    <a:pt x="2710" y="194"/>
                    <a:pt x="2710" y="173"/>
                  </a:cubicBezTo>
                  <a:moveTo>
                    <a:pt x="351" y="110"/>
                  </a:moveTo>
                  <a:cubicBezTo>
                    <a:pt x="351" y="119"/>
                    <a:pt x="351" y="129"/>
                    <a:pt x="351" y="139"/>
                  </a:cubicBezTo>
                  <a:cubicBezTo>
                    <a:pt x="373" y="139"/>
                    <a:pt x="395" y="139"/>
                    <a:pt x="418" y="139"/>
                  </a:cubicBezTo>
                  <a:cubicBezTo>
                    <a:pt x="418" y="129"/>
                    <a:pt x="418" y="119"/>
                    <a:pt x="418" y="110"/>
                  </a:cubicBezTo>
                  <a:cubicBezTo>
                    <a:pt x="395" y="110"/>
                    <a:pt x="373" y="110"/>
                    <a:pt x="351" y="110"/>
                  </a:cubicBezTo>
                  <a:moveTo>
                    <a:pt x="1804" y="99"/>
                  </a:moveTo>
                  <a:cubicBezTo>
                    <a:pt x="1804" y="116"/>
                    <a:pt x="1804" y="133"/>
                    <a:pt x="1804" y="151"/>
                  </a:cubicBezTo>
                  <a:cubicBezTo>
                    <a:pt x="1845" y="151"/>
                    <a:pt x="1887" y="151"/>
                    <a:pt x="1929" y="151"/>
                  </a:cubicBezTo>
                  <a:cubicBezTo>
                    <a:pt x="1929" y="133"/>
                    <a:pt x="1929" y="116"/>
                    <a:pt x="1929" y="99"/>
                  </a:cubicBezTo>
                  <a:cubicBezTo>
                    <a:pt x="1887" y="99"/>
                    <a:pt x="1845" y="99"/>
                    <a:pt x="1804" y="99"/>
                  </a:cubicBezTo>
                  <a:moveTo>
                    <a:pt x="1062" y="58"/>
                  </a:moveTo>
                  <a:cubicBezTo>
                    <a:pt x="1204" y="58"/>
                    <a:pt x="1347" y="58"/>
                    <a:pt x="1489" y="58"/>
                  </a:cubicBezTo>
                  <a:cubicBezTo>
                    <a:pt x="1489" y="82"/>
                    <a:pt x="1489" y="105"/>
                    <a:pt x="1489" y="129"/>
                  </a:cubicBezTo>
                  <a:cubicBezTo>
                    <a:pt x="1431" y="129"/>
                    <a:pt x="1372" y="129"/>
                    <a:pt x="1314" y="129"/>
                  </a:cubicBezTo>
                  <a:cubicBezTo>
                    <a:pt x="1314" y="224"/>
                    <a:pt x="1314" y="319"/>
                    <a:pt x="1314" y="414"/>
                  </a:cubicBezTo>
                  <a:cubicBezTo>
                    <a:pt x="1380" y="414"/>
                    <a:pt x="1447" y="414"/>
                    <a:pt x="1514" y="414"/>
                  </a:cubicBezTo>
                  <a:cubicBezTo>
                    <a:pt x="1514" y="437"/>
                    <a:pt x="1514" y="461"/>
                    <a:pt x="1514" y="484"/>
                  </a:cubicBezTo>
                  <a:cubicBezTo>
                    <a:pt x="1354" y="484"/>
                    <a:pt x="1195" y="484"/>
                    <a:pt x="1035" y="484"/>
                  </a:cubicBezTo>
                  <a:cubicBezTo>
                    <a:pt x="1035" y="461"/>
                    <a:pt x="1035" y="437"/>
                    <a:pt x="1035" y="414"/>
                  </a:cubicBezTo>
                  <a:cubicBezTo>
                    <a:pt x="1101" y="414"/>
                    <a:pt x="1167" y="414"/>
                    <a:pt x="1233" y="414"/>
                  </a:cubicBezTo>
                  <a:cubicBezTo>
                    <a:pt x="1233" y="319"/>
                    <a:pt x="1233" y="224"/>
                    <a:pt x="1233" y="129"/>
                  </a:cubicBezTo>
                  <a:cubicBezTo>
                    <a:pt x="1176" y="129"/>
                    <a:pt x="1119" y="129"/>
                    <a:pt x="1062" y="129"/>
                  </a:cubicBezTo>
                  <a:cubicBezTo>
                    <a:pt x="1062" y="105"/>
                    <a:pt x="1062" y="82"/>
                    <a:pt x="1062" y="58"/>
                  </a:cubicBezTo>
                  <a:moveTo>
                    <a:pt x="2729" y="48"/>
                  </a:moveTo>
                  <a:cubicBezTo>
                    <a:pt x="2822" y="48"/>
                    <a:pt x="2915" y="48"/>
                    <a:pt x="3007" y="48"/>
                  </a:cubicBezTo>
                  <a:cubicBezTo>
                    <a:pt x="3007" y="70"/>
                    <a:pt x="3007" y="91"/>
                    <a:pt x="3007" y="113"/>
                  </a:cubicBezTo>
                  <a:cubicBezTo>
                    <a:pt x="2915" y="113"/>
                    <a:pt x="2822" y="113"/>
                    <a:pt x="2729" y="113"/>
                  </a:cubicBezTo>
                  <a:cubicBezTo>
                    <a:pt x="2729" y="91"/>
                    <a:pt x="2729" y="70"/>
                    <a:pt x="2729" y="48"/>
                  </a:cubicBezTo>
                  <a:moveTo>
                    <a:pt x="1738" y="41"/>
                  </a:moveTo>
                  <a:cubicBezTo>
                    <a:pt x="1824" y="41"/>
                    <a:pt x="1909" y="41"/>
                    <a:pt x="1995" y="41"/>
                  </a:cubicBezTo>
                  <a:cubicBezTo>
                    <a:pt x="1995" y="97"/>
                    <a:pt x="1995" y="153"/>
                    <a:pt x="1995" y="208"/>
                  </a:cubicBezTo>
                  <a:cubicBezTo>
                    <a:pt x="1909" y="208"/>
                    <a:pt x="1824" y="208"/>
                    <a:pt x="1738" y="208"/>
                  </a:cubicBezTo>
                  <a:cubicBezTo>
                    <a:pt x="1738" y="153"/>
                    <a:pt x="1738" y="97"/>
                    <a:pt x="1738" y="41"/>
                  </a:cubicBezTo>
                  <a:moveTo>
                    <a:pt x="726" y="38"/>
                  </a:moveTo>
                  <a:cubicBezTo>
                    <a:pt x="799" y="38"/>
                    <a:pt x="872" y="38"/>
                    <a:pt x="944" y="38"/>
                  </a:cubicBezTo>
                  <a:cubicBezTo>
                    <a:pt x="944" y="64"/>
                    <a:pt x="944" y="91"/>
                    <a:pt x="944" y="117"/>
                  </a:cubicBezTo>
                  <a:cubicBezTo>
                    <a:pt x="944" y="130"/>
                    <a:pt x="948" y="137"/>
                    <a:pt x="956" y="139"/>
                  </a:cubicBezTo>
                  <a:cubicBezTo>
                    <a:pt x="964" y="140"/>
                    <a:pt x="983" y="140"/>
                    <a:pt x="1013" y="140"/>
                  </a:cubicBezTo>
                  <a:cubicBezTo>
                    <a:pt x="1007" y="167"/>
                    <a:pt x="1003" y="187"/>
                    <a:pt x="1001" y="201"/>
                  </a:cubicBezTo>
                  <a:cubicBezTo>
                    <a:pt x="970" y="202"/>
                    <a:pt x="948" y="202"/>
                    <a:pt x="934" y="202"/>
                  </a:cubicBezTo>
                  <a:cubicBezTo>
                    <a:pt x="896" y="202"/>
                    <a:pt x="878" y="184"/>
                    <a:pt x="878" y="149"/>
                  </a:cubicBezTo>
                  <a:cubicBezTo>
                    <a:pt x="878" y="132"/>
                    <a:pt x="878" y="115"/>
                    <a:pt x="878" y="98"/>
                  </a:cubicBezTo>
                  <a:cubicBezTo>
                    <a:pt x="850" y="98"/>
                    <a:pt x="822" y="98"/>
                    <a:pt x="794" y="98"/>
                  </a:cubicBezTo>
                  <a:cubicBezTo>
                    <a:pt x="793" y="146"/>
                    <a:pt x="771" y="188"/>
                    <a:pt x="728" y="225"/>
                  </a:cubicBezTo>
                  <a:cubicBezTo>
                    <a:pt x="811" y="225"/>
                    <a:pt x="894" y="225"/>
                    <a:pt x="977" y="225"/>
                  </a:cubicBezTo>
                  <a:cubicBezTo>
                    <a:pt x="977" y="245"/>
                    <a:pt x="977" y="264"/>
                    <a:pt x="977" y="284"/>
                  </a:cubicBezTo>
                  <a:cubicBezTo>
                    <a:pt x="954" y="330"/>
                    <a:pt x="925" y="370"/>
                    <a:pt x="892" y="403"/>
                  </a:cubicBezTo>
                  <a:cubicBezTo>
                    <a:pt x="928" y="420"/>
                    <a:pt x="970" y="432"/>
                    <a:pt x="1015" y="440"/>
                  </a:cubicBezTo>
                  <a:cubicBezTo>
                    <a:pt x="1002" y="460"/>
                    <a:pt x="989" y="483"/>
                    <a:pt x="977" y="509"/>
                  </a:cubicBezTo>
                  <a:cubicBezTo>
                    <a:pt x="924" y="497"/>
                    <a:pt x="876" y="477"/>
                    <a:pt x="834" y="450"/>
                  </a:cubicBezTo>
                  <a:cubicBezTo>
                    <a:pt x="791" y="479"/>
                    <a:pt x="742" y="500"/>
                    <a:pt x="687" y="513"/>
                  </a:cubicBezTo>
                  <a:cubicBezTo>
                    <a:pt x="679" y="492"/>
                    <a:pt x="666" y="470"/>
                    <a:pt x="649" y="448"/>
                  </a:cubicBezTo>
                  <a:cubicBezTo>
                    <a:pt x="697" y="437"/>
                    <a:pt x="738" y="423"/>
                    <a:pt x="774" y="405"/>
                  </a:cubicBezTo>
                  <a:cubicBezTo>
                    <a:pt x="746" y="379"/>
                    <a:pt x="721" y="349"/>
                    <a:pt x="700" y="315"/>
                  </a:cubicBezTo>
                  <a:cubicBezTo>
                    <a:pt x="714" y="306"/>
                    <a:pt x="728" y="296"/>
                    <a:pt x="743" y="287"/>
                  </a:cubicBezTo>
                  <a:cubicBezTo>
                    <a:pt x="725" y="287"/>
                    <a:pt x="708" y="287"/>
                    <a:pt x="690" y="287"/>
                  </a:cubicBezTo>
                  <a:cubicBezTo>
                    <a:pt x="690" y="266"/>
                    <a:pt x="690" y="246"/>
                    <a:pt x="690" y="225"/>
                  </a:cubicBezTo>
                  <a:cubicBezTo>
                    <a:pt x="701" y="225"/>
                    <a:pt x="712" y="225"/>
                    <a:pt x="724" y="225"/>
                  </a:cubicBezTo>
                  <a:cubicBezTo>
                    <a:pt x="711" y="210"/>
                    <a:pt x="694" y="193"/>
                    <a:pt x="673" y="173"/>
                  </a:cubicBezTo>
                  <a:cubicBezTo>
                    <a:pt x="709" y="147"/>
                    <a:pt x="726" y="113"/>
                    <a:pt x="726" y="70"/>
                  </a:cubicBezTo>
                  <a:cubicBezTo>
                    <a:pt x="726" y="59"/>
                    <a:pt x="726" y="48"/>
                    <a:pt x="726" y="38"/>
                  </a:cubicBezTo>
                  <a:moveTo>
                    <a:pt x="1710" y="33"/>
                  </a:moveTo>
                  <a:cubicBezTo>
                    <a:pt x="1715" y="53"/>
                    <a:pt x="1720" y="74"/>
                    <a:pt x="1725" y="95"/>
                  </a:cubicBezTo>
                  <a:cubicBezTo>
                    <a:pt x="1705" y="99"/>
                    <a:pt x="1685" y="102"/>
                    <a:pt x="1665" y="105"/>
                  </a:cubicBezTo>
                  <a:cubicBezTo>
                    <a:pt x="1665" y="125"/>
                    <a:pt x="1665" y="146"/>
                    <a:pt x="1665" y="167"/>
                  </a:cubicBezTo>
                  <a:cubicBezTo>
                    <a:pt x="1683" y="167"/>
                    <a:pt x="1702" y="167"/>
                    <a:pt x="1721" y="167"/>
                  </a:cubicBezTo>
                  <a:cubicBezTo>
                    <a:pt x="1721" y="187"/>
                    <a:pt x="1721" y="206"/>
                    <a:pt x="1721" y="226"/>
                  </a:cubicBezTo>
                  <a:cubicBezTo>
                    <a:pt x="1702" y="226"/>
                    <a:pt x="1683" y="226"/>
                    <a:pt x="1665" y="226"/>
                  </a:cubicBezTo>
                  <a:cubicBezTo>
                    <a:pt x="1665" y="244"/>
                    <a:pt x="1665" y="263"/>
                    <a:pt x="1665" y="281"/>
                  </a:cubicBezTo>
                  <a:cubicBezTo>
                    <a:pt x="1669" y="276"/>
                    <a:pt x="1674" y="272"/>
                    <a:pt x="1679" y="267"/>
                  </a:cubicBezTo>
                  <a:cubicBezTo>
                    <a:pt x="1695" y="281"/>
                    <a:pt x="1716" y="301"/>
                    <a:pt x="1743" y="326"/>
                  </a:cubicBezTo>
                  <a:cubicBezTo>
                    <a:pt x="1728" y="340"/>
                    <a:pt x="1713" y="354"/>
                    <a:pt x="1699" y="369"/>
                  </a:cubicBezTo>
                  <a:cubicBezTo>
                    <a:pt x="1687" y="354"/>
                    <a:pt x="1676" y="340"/>
                    <a:pt x="1665" y="328"/>
                  </a:cubicBezTo>
                  <a:cubicBezTo>
                    <a:pt x="1665" y="390"/>
                    <a:pt x="1665" y="451"/>
                    <a:pt x="1665" y="513"/>
                  </a:cubicBezTo>
                  <a:cubicBezTo>
                    <a:pt x="1644" y="513"/>
                    <a:pt x="1623" y="513"/>
                    <a:pt x="1602" y="513"/>
                  </a:cubicBezTo>
                  <a:cubicBezTo>
                    <a:pt x="1602" y="449"/>
                    <a:pt x="1602" y="385"/>
                    <a:pt x="1602" y="322"/>
                  </a:cubicBezTo>
                  <a:cubicBezTo>
                    <a:pt x="1590" y="359"/>
                    <a:pt x="1575" y="394"/>
                    <a:pt x="1557" y="428"/>
                  </a:cubicBezTo>
                  <a:cubicBezTo>
                    <a:pt x="1551" y="400"/>
                    <a:pt x="1543" y="372"/>
                    <a:pt x="1533" y="345"/>
                  </a:cubicBezTo>
                  <a:cubicBezTo>
                    <a:pt x="1555" y="314"/>
                    <a:pt x="1575" y="275"/>
                    <a:pt x="1592" y="226"/>
                  </a:cubicBezTo>
                  <a:cubicBezTo>
                    <a:pt x="1574" y="226"/>
                    <a:pt x="1555" y="226"/>
                    <a:pt x="1536" y="226"/>
                  </a:cubicBezTo>
                  <a:cubicBezTo>
                    <a:pt x="1536" y="206"/>
                    <a:pt x="1536" y="187"/>
                    <a:pt x="1536" y="167"/>
                  </a:cubicBezTo>
                  <a:cubicBezTo>
                    <a:pt x="1558" y="167"/>
                    <a:pt x="1580" y="167"/>
                    <a:pt x="1602" y="167"/>
                  </a:cubicBezTo>
                  <a:cubicBezTo>
                    <a:pt x="1602" y="149"/>
                    <a:pt x="1602" y="131"/>
                    <a:pt x="1602" y="112"/>
                  </a:cubicBezTo>
                  <a:cubicBezTo>
                    <a:pt x="1582" y="114"/>
                    <a:pt x="1563" y="116"/>
                    <a:pt x="1543" y="117"/>
                  </a:cubicBezTo>
                  <a:cubicBezTo>
                    <a:pt x="1541" y="92"/>
                    <a:pt x="1538" y="71"/>
                    <a:pt x="1534" y="54"/>
                  </a:cubicBezTo>
                  <a:cubicBezTo>
                    <a:pt x="1586" y="51"/>
                    <a:pt x="1645" y="44"/>
                    <a:pt x="1710" y="33"/>
                  </a:cubicBezTo>
                  <a:moveTo>
                    <a:pt x="2600" y="22"/>
                  </a:moveTo>
                  <a:cubicBezTo>
                    <a:pt x="2620" y="22"/>
                    <a:pt x="2641" y="22"/>
                    <a:pt x="2661" y="22"/>
                  </a:cubicBezTo>
                  <a:cubicBezTo>
                    <a:pt x="2661" y="51"/>
                    <a:pt x="2661" y="80"/>
                    <a:pt x="2661" y="109"/>
                  </a:cubicBezTo>
                  <a:cubicBezTo>
                    <a:pt x="2677" y="109"/>
                    <a:pt x="2692" y="109"/>
                    <a:pt x="2708" y="109"/>
                  </a:cubicBezTo>
                  <a:cubicBezTo>
                    <a:pt x="2708" y="131"/>
                    <a:pt x="2708" y="153"/>
                    <a:pt x="2708" y="174"/>
                  </a:cubicBezTo>
                  <a:cubicBezTo>
                    <a:pt x="2692" y="174"/>
                    <a:pt x="2677" y="174"/>
                    <a:pt x="2661" y="174"/>
                  </a:cubicBezTo>
                  <a:cubicBezTo>
                    <a:pt x="2661" y="194"/>
                    <a:pt x="2661" y="213"/>
                    <a:pt x="2661" y="232"/>
                  </a:cubicBezTo>
                  <a:cubicBezTo>
                    <a:pt x="2682" y="244"/>
                    <a:pt x="2702" y="256"/>
                    <a:pt x="2721" y="267"/>
                  </a:cubicBezTo>
                  <a:cubicBezTo>
                    <a:pt x="2711" y="286"/>
                    <a:pt x="2701" y="305"/>
                    <a:pt x="2691" y="323"/>
                  </a:cubicBezTo>
                  <a:cubicBezTo>
                    <a:pt x="2684" y="317"/>
                    <a:pt x="2674" y="310"/>
                    <a:pt x="2661" y="301"/>
                  </a:cubicBezTo>
                  <a:cubicBezTo>
                    <a:pt x="2661" y="371"/>
                    <a:pt x="2661" y="441"/>
                    <a:pt x="2661" y="511"/>
                  </a:cubicBezTo>
                  <a:cubicBezTo>
                    <a:pt x="2641" y="511"/>
                    <a:pt x="2620" y="511"/>
                    <a:pt x="2600" y="511"/>
                  </a:cubicBezTo>
                  <a:cubicBezTo>
                    <a:pt x="2600" y="443"/>
                    <a:pt x="2600" y="375"/>
                    <a:pt x="2600" y="306"/>
                  </a:cubicBezTo>
                  <a:cubicBezTo>
                    <a:pt x="2588" y="339"/>
                    <a:pt x="2573" y="370"/>
                    <a:pt x="2556" y="400"/>
                  </a:cubicBezTo>
                  <a:cubicBezTo>
                    <a:pt x="2550" y="365"/>
                    <a:pt x="2545" y="335"/>
                    <a:pt x="2540" y="309"/>
                  </a:cubicBezTo>
                  <a:cubicBezTo>
                    <a:pt x="2565" y="265"/>
                    <a:pt x="2584" y="220"/>
                    <a:pt x="2596" y="174"/>
                  </a:cubicBezTo>
                  <a:cubicBezTo>
                    <a:pt x="2579" y="174"/>
                    <a:pt x="2561" y="174"/>
                    <a:pt x="2544" y="174"/>
                  </a:cubicBezTo>
                  <a:cubicBezTo>
                    <a:pt x="2544" y="153"/>
                    <a:pt x="2544" y="131"/>
                    <a:pt x="2544" y="109"/>
                  </a:cubicBezTo>
                  <a:cubicBezTo>
                    <a:pt x="2562" y="109"/>
                    <a:pt x="2581" y="109"/>
                    <a:pt x="2600" y="109"/>
                  </a:cubicBezTo>
                  <a:cubicBezTo>
                    <a:pt x="2600" y="80"/>
                    <a:pt x="2600" y="51"/>
                    <a:pt x="2600" y="22"/>
                  </a:cubicBezTo>
                  <a:moveTo>
                    <a:pt x="3321" y="21"/>
                  </a:moveTo>
                  <a:cubicBezTo>
                    <a:pt x="3331" y="49"/>
                    <a:pt x="3340" y="72"/>
                    <a:pt x="3345" y="90"/>
                  </a:cubicBezTo>
                  <a:cubicBezTo>
                    <a:pt x="3405" y="90"/>
                    <a:pt x="3465" y="90"/>
                    <a:pt x="3525" y="90"/>
                  </a:cubicBezTo>
                  <a:cubicBezTo>
                    <a:pt x="3525" y="112"/>
                    <a:pt x="3525" y="134"/>
                    <a:pt x="3525" y="156"/>
                  </a:cubicBezTo>
                  <a:cubicBezTo>
                    <a:pt x="3431" y="156"/>
                    <a:pt x="3337" y="156"/>
                    <a:pt x="3243" y="156"/>
                  </a:cubicBezTo>
                  <a:cubicBezTo>
                    <a:pt x="3243" y="176"/>
                    <a:pt x="3242" y="197"/>
                    <a:pt x="3242" y="219"/>
                  </a:cubicBezTo>
                  <a:cubicBezTo>
                    <a:pt x="3318" y="219"/>
                    <a:pt x="3395" y="219"/>
                    <a:pt x="3472" y="219"/>
                  </a:cubicBezTo>
                  <a:cubicBezTo>
                    <a:pt x="3470" y="263"/>
                    <a:pt x="3468" y="308"/>
                    <a:pt x="3466" y="354"/>
                  </a:cubicBezTo>
                  <a:cubicBezTo>
                    <a:pt x="3463" y="401"/>
                    <a:pt x="3461" y="429"/>
                    <a:pt x="3459" y="441"/>
                  </a:cubicBezTo>
                  <a:cubicBezTo>
                    <a:pt x="3457" y="452"/>
                    <a:pt x="3452" y="462"/>
                    <a:pt x="3445" y="472"/>
                  </a:cubicBezTo>
                  <a:cubicBezTo>
                    <a:pt x="3438" y="482"/>
                    <a:pt x="3429" y="489"/>
                    <a:pt x="3419" y="494"/>
                  </a:cubicBezTo>
                  <a:cubicBezTo>
                    <a:pt x="3409" y="498"/>
                    <a:pt x="3393" y="501"/>
                    <a:pt x="3372" y="502"/>
                  </a:cubicBezTo>
                  <a:cubicBezTo>
                    <a:pt x="3351" y="503"/>
                    <a:pt x="3318" y="504"/>
                    <a:pt x="3273" y="504"/>
                  </a:cubicBezTo>
                  <a:cubicBezTo>
                    <a:pt x="3267" y="474"/>
                    <a:pt x="3261" y="449"/>
                    <a:pt x="3256" y="428"/>
                  </a:cubicBezTo>
                  <a:cubicBezTo>
                    <a:pt x="3296" y="429"/>
                    <a:pt x="3325" y="430"/>
                    <a:pt x="3340" y="430"/>
                  </a:cubicBezTo>
                  <a:cubicBezTo>
                    <a:pt x="3351" y="430"/>
                    <a:pt x="3359" y="429"/>
                    <a:pt x="3365" y="427"/>
                  </a:cubicBezTo>
                  <a:cubicBezTo>
                    <a:pt x="3371" y="425"/>
                    <a:pt x="3376" y="422"/>
                    <a:pt x="3380" y="418"/>
                  </a:cubicBezTo>
                  <a:cubicBezTo>
                    <a:pt x="3383" y="414"/>
                    <a:pt x="3386" y="409"/>
                    <a:pt x="3387" y="404"/>
                  </a:cubicBezTo>
                  <a:cubicBezTo>
                    <a:pt x="3389" y="399"/>
                    <a:pt x="3390" y="380"/>
                    <a:pt x="3392" y="349"/>
                  </a:cubicBezTo>
                  <a:cubicBezTo>
                    <a:pt x="3393" y="318"/>
                    <a:pt x="3394" y="297"/>
                    <a:pt x="3394" y="285"/>
                  </a:cubicBezTo>
                  <a:cubicBezTo>
                    <a:pt x="3342" y="285"/>
                    <a:pt x="3290" y="285"/>
                    <a:pt x="3238" y="285"/>
                  </a:cubicBezTo>
                  <a:cubicBezTo>
                    <a:pt x="3228" y="380"/>
                    <a:pt x="3182" y="456"/>
                    <a:pt x="3099" y="514"/>
                  </a:cubicBezTo>
                  <a:cubicBezTo>
                    <a:pt x="3091" y="502"/>
                    <a:pt x="3074" y="480"/>
                    <a:pt x="3046" y="449"/>
                  </a:cubicBezTo>
                  <a:cubicBezTo>
                    <a:pt x="3083" y="425"/>
                    <a:pt x="3110" y="398"/>
                    <a:pt x="3129" y="368"/>
                  </a:cubicBezTo>
                  <a:cubicBezTo>
                    <a:pt x="3148" y="338"/>
                    <a:pt x="3159" y="308"/>
                    <a:pt x="3162" y="279"/>
                  </a:cubicBezTo>
                  <a:cubicBezTo>
                    <a:pt x="3165" y="250"/>
                    <a:pt x="3167" y="209"/>
                    <a:pt x="3168" y="156"/>
                  </a:cubicBezTo>
                  <a:cubicBezTo>
                    <a:pt x="3131" y="156"/>
                    <a:pt x="3094" y="156"/>
                    <a:pt x="3057" y="156"/>
                  </a:cubicBezTo>
                  <a:cubicBezTo>
                    <a:pt x="3057" y="134"/>
                    <a:pt x="3057" y="112"/>
                    <a:pt x="3057" y="90"/>
                  </a:cubicBezTo>
                  <a:cubicBezTo>
                    <a:pt x="3125" y="90"/>
                    <a:pt x="3194" y="90"/>
                    <a:pt x="3262" y="90"/>
                  </a:cubicBezTo>
                  <a:cubicBezTo>
                    <a:pt x="3255" y="73"/>
                    <a:pt x="3249" y="56"/>
                    <a:pt x="3242" y="40"/>
                  </a:cubicBezTo>
                  <a:cubicBezTo>
                    <a:pt x="3268" y="34"/>
                    <a:pt x="3294" y="27"/>
                    <a:pt x="3321" y="21"/>
                  </a:cubicBezTo>
                  <a:moveTo>
                    <a:pt x="2093" y="21"/>
                  </a:moveTo>
                  <a:cubicBezTo>
                    <a:pt x="2114" y="21"/>
                    <a:pt x="2135" y="21"/>
                    <a:pt x="2156" y="21"/>
                  </a:cubicBezTo>
                  <a:cubicBezTo>
                    <a:pt x="2156" y="49"/>
                    <a:pt x="2156" y="77"/>
                    <a:pt x="2156" y="105"/>
                  </a:cubicBezTo>
                  <a:cubicBezTo>
                    <a:pt x="2173" y="105"/>
                    <a:pt x="2190" y="105"/>
                    <a:pt x="2207" y="105"/>
                  </a:cubicBezTo>
                  <a:cubicBezTo>
                    <a:pt x="2207" y="126"/>
                    <a:pt x="2207" y="147"/>
                    <a:pt x="2207" y="168"/>
                  </a:cubicBezTo>
                  <a:cubicBezTo>
                    <a:pt x="2190" y="168"/>
                    <a:pt x="2173" y="168"/>
                    <a:pt x="2156" y="168"/>
                  </a:cubicBezTo>
                  <a:cubicBezTo>
                    <a:pt x="2156" y="196"/>
                    <a:pt x="2156" y="224"/>
                    <a:pt x="2156" y="252"/>
                  </a:cubicBezTo>
                  <a:cubicBezTo>
                    <a:pt x="2172" y="247"/>
                    <a:pt x="2187" y="243"/>
                    <a:pt x="2199" y="240"/>
                  </a:cubicBezTo>
                  <a:cubicBezTo>
                    <a:pt x="2196" y="235"/>
                    <a:pt x="2192" y="230"/>
                    <a:pt x="2189" y="226"/>
                  </a:cubicBezTo>
                  <a:cubicBezTo>
                    <a:pt x="2248" y="198"/>
                    <a:pt x="2277" y="157"/>
                    <a:pt x="2277" y="103"/>
                  </a:cubicBezTo>
                  <a:cubicBezTo>
                    <a:pt x="2256" y="103"/>
                    <a:pt x="2235" y="103"/>
                    <a:pt x="2215" y="103"/>
                  </a:cubicBezTo>
                  <a:cubicBezTo>
                    <a:pt x="2215" y="82"/>
                    <a:pt x="2215" y="61"/>
                    <a:pt x="2215" y="40"/>
                  </a:cubicBezTo>
                  <a:cubicBezTo>
                    <a:pt x="2313" y="40"/>
                    <a:pt x="2410" y="40"/>
                    <a:pt x="2508" y="40"/>
                  </a:cubicBezTo>
                  <a:cubicBezTo>
                    <a:pt x="2507" y="71"/>
                    <a:pt x="2506" y="106"/>
                    <a:pt x="2503" y="145"/>
                  </a:cubicBezTo>
                  <a:cubicBezTo>
                    <a:pt x="2501" y="184"/>
                    <a:pt x="2498" y="209"/>
                    <a:pt x="2493" y="219"/>
                  </a:cubicBezTo>
                  <a:cubicBezTo>
                    <a:pt x="2489" y="230"/>
                    <a:pt x="2483" y="238"/>
                    <a:pt x="2474" y="244"/>
                  </a:cubicBezTo>
                  <a:cubicBezTo>
                    <a:pt x="2466" y="250"/>
                    <a:pt x="2455" y="255"/>
                    <a:pt x="2441" y="256"/>
                  </a:cubicBezTo>
                  <a:cubicBezTo>
                    <a:pt x="2428" y="258"/>
                    <a:pt x="2398" y="260"/>
                    <a:pt x="2352" y="260"/>
                  </a:cubicBezTo>
                  <a:cubicBezTo>
                    <a:pt x="2348" y="243"/>
                    <a:pt x="2342" y="221"/>
                    <a:pt x="2333" y="194"/>
                  </a:cubicBezTo>
                  <a:cubicBezTo>
                    <a:pt x="2358" y="195"/>
                    <a:pt x="2379" y="196"/>
                    <a:pt x="2397" y="196"/>
                  </a:cubicBezTo>
                  <a:cubicBezTo>
                    <a:pt x="2409" y="196"/>
                    <a:pt x="2417" y="193"/>
                    <a:pt x="2424" y="187"/>
                  </a:cubicBezTo>
                  <a:cubicBezTo>
                    <a:pt x="2430" y="181"/>
                    <a:pt x="2434" y="170"/>
                    <a:pt x="2434" y="153"/>
                  </a:cubicBezTo>
                  <a:cubicBezTo>
                    <a:pt x="2435" y="137"/>
                    <a:pt x="2436" y="120"/>
                    <a:pt x="2436" y="103"/>
                  </a:cubicBezTo>
                  <a:cubicBezTo>
                    <a:pt x="2406" y="103"/>
                    <a:pt x="2375" y="103"/>
                    <a:pt x="2345" y="103"/>
                  </a:cubicBezTo>
                  <a:cubicBezTo>
                    <a:pt x="2344" y="181"/>
                    <a:pt x="2305" y="241"/>
                    <a:pt x="2230" y="280"/>
                  </a:cubicBezTo>
                  <a:cubicBezTo>
                    <a:pt x="2222" y="270"/>
                    <a:pt x="2213" y="257"/>
                    <a:pt x="2202" y="243"/>
                  </a:cubicBezTo>
                  <a:cubicBezTo>
                    <a:pt x="2202" y="268"/>
                    <a:pt x="2202" y="288"/>
                    <a:pt x="2203" y="305"/>
                  </a:cubicBezTo>
                  <a:cubicBezTo>
                    <a:pt x="2187" y="310"/>
                    <a:pt x="2171" y="315"/>
                    <a:pt x="2156" y="319"/>
                  </a:cubicBezTo>
                  <a:cubicBezTo>
                    <a:pt x="2156" y="363"/>
                    <a:pt x="2156" y="406"/>
                    <a:pt x="2156" y="450"/>
                  </a:cubicBezTo>
                  <a:cubicBezTo>
                    <a:pt x="2156" y="467"/>
                    <a:pt x="2152" y="480"/>
                    <a:pt x="2145" y="490"/>
                  </a:cubicBezTo>
                  <a:cubicBezTo>
                    <a:pt x="2138" y="499"/>
                    <a:pt x="2128" y="505"/>
                    <a:pt x="2116" y="507"/>
                  </a:cubicBezTo>
                  <a:cubicBezTo>
                    <a:pt x="2103" y="508"/>
                    <a:pt x="2082" y="509"/>
                    <a:pt x="2053" y="510"/>
                  </a:cubicBezTo>
                  <a:cubicBezTo>
                    <a:pt x="2051" y="490"/>
                    <a:pt x="2047" y="469"/>
                    <a:pt x="2041" y="446"/>
                  </a:cubicBezTo>
                  <a:cubicBezTo>
                    <a:pt x="2056" y="445"/>
                    <a:pt x="2068" y="445"/>
                    <a:pt x="2078" y="445"/>
                  </a:cubicBezTo>
                  <a:cubicBezTo>
                    <a:pt x="2088" y="446"/>
                    <a:pt x="2093" y="438"/>
                    <a:pt x="2093" y="424"/>
                  </a:cubicBezTo>
                  <a:cubicBezTo>
                    <a:pt x="2093" y="395"/>
                    <a:pt x="2093" y="367"/>
                    <a:pt x="2093" y="338"/>
                  </a:cubicBezTo>
                  <a:cubicBezTo>
                    <a:pt x="2076" y="343"/>
                    <a:pt x="2059" y="348"/>
                    <a:pt x="2042" y="353"/>
                  </a:cubicBezTo>
                  <a:cubicBezTo>
                    <a:pt x="2040" y="329"/>
                    <a:pt x="2039" y="304"/>
                    <a:pt x="2037" y="280"/>
                  </a:cubicBezTo>
                  <a:cubicBezTo>
                    <a:pt x="2056" y="276"/>
                    <a:pt x="2074" y="271"/>
                    <a:pt x="2093" y="267"/>
                  </a:cubicBezTo>
                  <a:cubicBezTo>
                    <a:pt x="2093" y="234"/>
                    <a:pt x="2093" y="201"/>
                    <a:pt x="2093" y="168"/>
                  </a:cubicBezTo>
                  <a:cubicBezTo>
                    <a:pt x="2075" y="168"/>
                    <a:pt x="2058" y="168"/>
                    <a:pt x="2040" y="168"/>
                  </a:cubicBezTo>
                  <a:cubicBezTo>
                    <a:pt x="2040" y="147"/>
                    <a:pt x="2040" y="126"/>
                    <a:pt x="2040" y="105"/>
                  </a:cubicBezTo>
                  <a:cubicBezTo>
                    <a:pt x="2058" y="105"/>
                    <a:pt x="2075" y="105"/>
                    <a:pt x="2093" y="105"/>
                  </a:cubicBezTo>
                  <a:cubicBezTo>
                    <a:pt x="2093" y="77"/>
                    <a:pt x="2093" y="49"/>
                    <a:pt x="2093" y="21"/>
                  </a:cubicBezTo>
                  <a:moveTo>
                    <a:pt x="288" y="21"/>
                  </a:moveTo>
                  <a:cubicBezTo>
                    <a:pt x="309" y="21"/>
                    <a:pt x="330" y="21"/>
                    <a:pt x="351" y="21"/>
                  </a:cubicBezTo>
                  <a:cubicBezTo>
                    <a:pt x="351" y="35"/>
                    <a:pt x="351" y="48"/>
                    <a:pt x="351" y="61"/>
                  </a:cubicBezTo>
                  <a:cubicBezTo>
                    <a:pt x="392" y="61"/>
                    <a:pt x="434" y="61"/>
                    <a:pt x="476" y="61"/>
                  </a:cubicBezTo>
                  <a:cubicBezTo>
                    <a:pt x="476" y="87"/>
                    <a:pt x="476" y="113"/>
                    <a:pt x="476" y="139"/>
                  </a:cubicBezTo>
                  <a:cubicBezTo>
                    <a:pt x="486" y="139"/>
                    <a:pt x="496" y="139"/>
                    <a:pt x="506" y="139"/>
                  </a:cubicBezTo>
                  <a:cubicBezTo>
                    <a:pt x="506" y="156"/>
                    <a:pt x="506" y="173"/>
                    <a:pt x="506" y="189"/>
                  </a:cubicBezTo>
                  <a:cubicBezTo>
                    <a:pt x="496" y="189"/>
                    <a:pt x="486" y="189"/>
                    <a:pt x="476" y="189"/>
                  </a:cubicBezTo>
                  <a:cubicBezTo>
                    <a:pt x="476" y="213"/>
                    <a:pt x="476" y="238"/>
                    <a:pt x="476" y="262"/>
                  </a:cubicBezTo>
                  <a:cubicBezTo>
                    <a:pt x="434" y="262"/>
                    <a:pt x="392" y="262"/>
                    <a:pt x="351" y="262"/>
                  </a:cubicBezTo>
                  <a:cubicBezTo>
                    <a:pt x="351" y="270"/>
                    <a:pt x="351" y="279"/>
                    <a:pt x="351" y="288"/>
                  </a:cubicBezTo>
                  <a:cubicBezTo>
                    <a:pt x="392" y="288"/>
                    <a:pt x="434" y="288"/>
                    <a:pt x="476" y="288"/>
                  </a:cubicBezTo>
                  <a:cubicBezTo>
                    <a:pt x="476" y="303"/>
                    <a:pt x="476" y="318"/>
                    <a:pt x="476" y="334"/>
                  </a:cubicBezTo>
                  <a:cubicBezTo>
                    <a:pt x="434" y="334"/>
                    <a:pt x="392" y="334"/>
                    <a:pt x="351" y="334"/>
                  </a:cubicBezTo>
                  <a:cubicBezTo>
                    <a:pt x="351" y="343"/>
                    <a:pt x="351" y="352"/>
                    <a:pt x="351" y="361"/>
                  </a:cubicBezTo>
                  <a:cubicBezTo>
                    <a:pt x="398" y="361"/>
                    <a:pt x="445" y="361"/>
                    <a:pt x="492" y="361"/>
                  </a:cubicBezTo>
                  <a:cubicBezTo>
                    <a:pt x="492" y="376"/>
                    <a:pt x="492" y="391"/>
                    <a:pt x="492" y="406"/>
                  </a:cubicBezTo>
                  <a:cubicBezTo>
                    <a:pt x="445" y="406"/>
                    <a:pt x="398" y="406"/>
                    <a:pt x="351" y="406"/>
                  </a:cubicBezTo>
                  <a:cubicBezTo>
                    <a:pt x="351" y="416"/>
                    <a:pt x="351" y="427"/>
                    <a:pt x="351" y="437"/>
                  </a:cubicBezTo>
                  <a:cubicBezTo>
                    <a:pt x="404" y="436"/>
                    <a:pt x="458" y="435"/>
                    <a:pt x="512" y="435"/>
                  </a:cubicBezTo>
                  <a:cubicBezTo>
                    <a:pt x="506" y="454"/>
                    <a:pt x="500" y="475"/>
                    <a:pt x="495" y="497"/>
                  </a:cubicBezTo>
                  <a:cubicBezTo>
                    <a:pt x="427" y="497"/>
                    <a:pt x="359" y="497"/>
                    <a:pt x="290" y="497"/>
                  </a:cubicBezTo>
                  <a:cubicBezTo>
                    <a:pt x="236" y="497"/>
                    <a:pt x="195" y="491"/>
                    <a:pt x="166" y="479"/>
                  </a:cubicBezTo>
                  <a:cubicBezTo>
                    <a:pt x="137" y="468"/>
                    <a:pt x="116" y="456"/>
                    <a:pt x="104" y="445"/>
                  </a:cubicBezTo>
                  <a:cubicBezTo>
                    <a:pt x="87" y="471"/>
                    <a:pt x="66" y="493"/>
                    <a:pt x="42" y="512"/>
                  </a:cubicBezTo>
                  <a:cubicBezTo>
                    <a:pt x="36" y="489"/>
                    <a:pt x="29" y="466"/>
                    <a:pt x="21" y="443"/>
                  </a:cubicBezTo>
                  <a:cubicBezTo>
                    <a:pt x="37" y="429"/>
                    <a:pt x="51" y="414"/>
                    <a:pt x="63" y="397"/>
                  </a:cubicBezTo>
                  <a:cubicBezTo>
                    <a:pt x="47" y="371"/>
                    <a:pt x="33" y="340"/>
                    <a:pt x="22" y="303"/>
                  </a:cubicBezTo>
                  <a:cubicBezTo>
                    <a:pt x="39" y="295"/>
                    <a:pt x="56" y="288"/>
                    <a:pt x="72" y="280"/>
                  </a:cubicBezTo>
                  <a:cubicBezTo>
                    <a:pt x="79" y="301"/>
                    <a:pt x="86" y="320"/>
                    <a:pt x="94" y="336"/>
                  </a:cubicBezTo>
                  <a:cubicBezTo>
                    <a:pt x="102" y="314"/>
                    <a:pt x="108" y="291"/>
                    <a:pt x="111" y="266"/>
                  </a:cubicBezTo>
                  <a:cubicBezTo>
                    <a:pt x="87" y="266"/>
                    <a:pt x="62" y="266"/>
                    <a:pt x="37" y="266"/>
                  </a:cubicBezTo>
                  <a:cubicBezTo>
                    <a:pt x="37" y="244"/>
                    <a:pt x="37" y="223"/>
                    <a:pt x="37" y="201"/>
                  </a:cubicBezTo>
                  <a:cubicBezTo>
                    <a:pt x="57" y="174"/>
                    <a:pt x="76" y="146"/>
                    <a:pt x="95" y="119"/>
                  </a:cubicBezTo>
                  <a:cubicBezTo>
                    <a:pt x="72" y="119"/>
                    <a:pt x="50" y="119"/>
                    <a:pt x="28" y="119"/>
                  </a:cubicBezTo>
                  <a:cubicBezTo>
                    <a:pt x="28" y="99"/>
                    <a:pt x="28" y="78"/>
                    <a:pt x="28" y="58"/>
                  </a:cubicBezTo>
                  <a:cubicBezTo>
                    <a:pt x="75" y="58"/>
                    <a:pt x="123" y="58"/>
                    <a:pt x="170" y="58"/>
                  </a:cubicBezTo>
                  <a:cubicBezTo>
                    <a:pt x="170" y="77"/>
                    <a:pt x="170" y="96"/>
                    <a:pt x="170" y="115"/>
                  </a:cubicBezTo>
                  <a:cubicBezTo>
                    <a:pt x="149" y="145"/>
                    <a:pt x="127" y="175"/>
                    <a:pt x="105" y="205"/>
                  </a:cubicBezTo>
                  <a:cubicBezTo>
                    <a:pt x="127" y="205"/>
                    <a:pt x="149" y="205"/>
                    <a:pt x="171" y="205"/>
                  </a:cubicBezTo>
                  <a:cubicBezTo>
                    <a:pt x="171" y="226"/>
                    <a:pt x="171" y="246"/>
                    <a:pt x="171" y="267"/>
                  </a:cubicBezTo>
                  <a:cubicBezTo>
                    <a:pt x="164" y="314"/>
                    <a:pt x="152" y="357"/>
                    <a:pt x="134" y="394"/>
                  </a:cubicBezTo>
                  <a:cubicBezTo>
                    <a:pt x="164" y="423"/>
                    <a:pt x="215" y="437"/>
                    <a:pt x="288" y="437"/>
                  </a:cubicBezTo>
                  <a:cubicBezTo>
                    <a:pt x="288" y="427"/>
                    <a:pt x="288" y="416"/>
                    <a:pt x="288" y="406"/>
                  </a:cubicBezTo>
                  <a:cubicBezTo>
                    <a:pt x="251" y="406"/>
                    <a:pt x="214" y="406"/>
                    <a:pt x="177" y="406"/>
                  </a:cubicBezTo>
                  <a:cubicBezTo>
                    <a:pt x="177" y="391"/>
                    <a:pt x="177" y="376"/>
                    <a:pt x="177" y="361"/>
                  </a:cubicBezTo>
                  <a:cubicBezTo>
                    <a:pt x="214" y="361"/>
                    <a:pt x="251" y="361"/>
                    <a:pt x="288" y="361"/>
                  </a:cubicBezTo>
                  <a:cubicBezTo>
                    <a:pt x="288" y="352"/>
                    <a:pt x="288" y="343"/>
                    <a:pt x="288" y="334"/>
                  </a:cubicBezTo>
                  <a:cubicBezTo>
                    <a:pt x="256" y="334"/>
                    <a:pt x="225" y="334"/>
                    <a:pt x="194" y="334"/>
                  </a:cubicBezTo>
                  <a:cubicBezTo>
                    <a:pt x="194" y="318"/>
                    <a:pt x="194" y="303"/>
                    <a:pt x="194" y="288"/>
                  </a:cubicBezTo>
                  <a:cubicBezTo>
                    <a:pt x="225" y="288"/>
                    <a:pt x="256" y="288"/>
                    <a:pt x="288" y="288"/>
                  </a:cubicBezTo>
                  <a:cubicBezTo>
                    <a:pt x="288" y="279"/>
                    <a:pt x="288" y="270"/>
                    <a:pt x="288" y="262"/>
                  </a:cubicBezTo>
                  <a:cubicBezTo>
                    <a:pt x="259" y="262"/>
                    <a:pt x="230" y="262"/>
                    <a:pt x="201" y="262"/>
                  </a:cubicBezTo>
                  <a:cubicBezTo>
                    <a:pt x="201" y="247"/>
                    <a:pt x="201" y="233"/>
                    <a:pt x="201" y="218"/>
                  </a:cubicBezTo>
                  <a:cubicBezTo>
                    <a:pt x="230" y="218"/>
                    <a:pt x="259" y="218"/>
                    <a:pt x="288" y="218"/>
                  </a:cubicBezTo>
                  <a:cubicBezTo>
                    <a:pt x="288" y="209"/>
                    <a:pt x="288" y="199"/>
                    <a:pt x="288" y="189"/>
                  </a:cubicBezTo>
                  <a:cubicBezTo>
                    <a:pt x="250" y="189"/>
                    <a:pt x="213" y="189"/>
                    <a:pt x="175" y="189"/>
                  </a:cubicBezTo>
                  <a:cubicBezTo>
                    <a:pt x="175" y="173"/>
                    <a:pt x="175" y="156"/>
                    <a:pt x="175" y="139"/>
                  </a:cubicBezTo>
                  <a:cubicBezTo>
                    <a:pt x="213" y="139"/>
                    <a:pt x="250" y="139"/>
                    <a:pt x="288" y="139"/>
                  </a:cubicBezTo>
                  <a:cubicBezTo>
                    <a:pt x="288" y="129"/>
                    <a:pt x="288" y="119"/>
                    <a:pt x="288" y="110"/>
                  </a:cubicBezTo>
                  <a:cubicBezTo>
                    <a:pt x="259" y="110"/>
                    <a:pt x="230" y="110"/>
                    <a:pt x="201" y="110"/>
                  </a:cubicBezTo>
                  <a:cubicBezTo>
                    <a:pt x="201" y="94"/>
                    <a:pt x="201" y="77"/>
                    <a:pt x="201" y="61"/>
                  </a:cubicBezTo>
                  <a:cubicBezTo>
                    <a:pt x="230" y="61"/>
                    <a:pt x="259" y="61"/>
                    <a:pt x="288" y="61"/>
                  </a:cubicBezTo>
                  <a:cubicBezTo>
                    <a:pt x="288" y="48"/>
                    <a:pt x="288" y="35"/>
                    <a:pt x="288" y="21"/>
                  </a:cubicBezTo>
                  <a:moveTo>
                    <a:pt x="3802" y="21"/>
                  </a:moveTo>
                  <a:cubicBezTo>
                    <a:pt x="3826" y="21"/>
                    <a:pt x="3851" y="21"/>
                    <a:pt x="3875" y="21"/>
                  </a:cubicBezTo>
                  <a:cubicBezTo>
                    <a:pt x="3876" y="50"/>
                    <a:pt x="3878" y="79"/>
                    <a:pt x="3879" y="108"/>
                  </a:cubicBezTo>
                  <a:cubicBezTo>
                    <a:pt x="3902" y="108"/>
                    <a:pt x="3924" y="108"/>
                    <a:pt x="3947" y="108"/>
                  </a:cubicBezTo>
                  <a:cubicBezTo>
                    <a:pt x="3933" y="90"/>
                    <a:pt x="3919" y="73"/>
                    <a:pt x="3905" y="58"/>
                  </a:cubicBezTo>
                  <a:cubicBezTo>
                    <a:pt x="3920" y="47"/>
                    <a:pt x="3934" y="36"/>
                    <a:pt x="3949" y="25"/>
                  </a:cubicBezTo>
                  <a:cubicBezTo>
                    <a:pt x="3968" y="45"/>
                    <a:pt x="3987" y="66"/>
                    <a:pt x="4005" y="88"/>
                  </a:cubicBezTo>
                  <a:cubicBezTo>
                    <a:pt x="3996" y="95"/>
                    <a:pt x="3988" y="102"/>
                    <a:pt x="3979" y="108"/>
                  </a:cubicBezTo>
                  <a:cubicBezTo>
                    <a:pt x="3996" y="108"/>
                    <a:pt x="4012" y="108"/>
                    <a:pt x="4029" y="108"/>
                  </a:cubicBezTo>
                  <a:cubicBezTo>
                    <a:pt x="4029" y="130"/>
                    <a:pt x="4029" y="152"/>
                    <a:pt x="4029" y="174"/>
                  </a:cubicBezTo>
                  <a:cubicBezTo>
                    <a:pt x="3981" y="174"/>
                    <a:pt x="3932" y="174"/>
                    <a:pt x="3884" y="174"/>
                  </a:cubicBezTo>
                  <a:cubicBezTo>
                    <a:pt x="3891" y="282"/>
                    <a:pt x="3901" y="353"/>
                    <a:pt x="3913" y="387"/>
                  </a:cubicBezTo>
                  <a:cubicBezTo>
                    <a:pt x="3926" y="420"/>
                    <a:pt x="3937" y="437"/>
                    <a:pt x="3948" y="437"/>
                  </a:cubicBezTo>
                  <a:cubicBezTo>
                    <a:pt x="3951" y="437"/>
                    <a:pt x="3954" y="435"/>
                    <a:pt x="3956" y="432"/>
                  </a:cubicBezTo>
                  <a:cubicBezTo>
                    <a:pt x="3959" y="428"/>
                    <a:pt x="3962" y="419"/>
                    <a:pt x="3965" y="402"/>
                  </a:cubicBezTo>
                  <a:cubicBezTo>
                    <a:pt x="3969" y="386"/>
                    <a:pt x="3972" y="364"/>
                    <a:pt x="3975" y="337"/>
                  </a:cubicBezTo>
                  <a:cubicBezTo>
                    <a:pt x="3998" y="352"/>
                    <a:pt x="4019" y="363"/>
                    <a:pt x="4039" y="372"/>
                  </a:cubicBezTo>
                  <a:cubicBezTo>
                    <a:pt x="4031" y="434"/>
                    <a:pt x="4020" y="473"/>
                    <a:pt x="4007" y="489"/>
                  </a:cubicBezTo>
                  <a:cubicBezTo>
                    <a:pt x="3994" y="505"/>
                    <a:pt x="3975" y="513"/>
                    <a:pt x="3949" y="513"/>
                  </a:cubicBezTo>
                  <a:cubicBezTo>
                    <a:pt x="3903" y="513"/>
                    <a:pt x="3870" y="487"/>
                    <a:pt x="3852" y="434"/>
                  </a:cubicBezTo>
                  <a:cubicBezTo>
                    <a:pt x="3833" y="382"/>
                    <a:pt x="3820" y="295"/>
                    <a:pt x="3812" y="174"/>
                  </a:cubicBezTo>
                  <a:cubicBezTo>
                    <a:pt x="3725" y="174"/>
                    <a:pt x="3638" y="174"/>
                    <a:pt x="3551" y="174"/>
                  </a:cubicBezTo>
                  <a:cubicBezTo>
                    <a:pt x="3551" y="152"/>
                    <a:pt x="3551" y="130"/>
                    <a:pt x="3551" y="108"/>
                  </a:cubicBezTo>
                  <a:cubicBezTo>
                    <a:pt x="3636" y="108"/>
                    <a:pt x="3722" y="108"/>
                    <a:pt x="3807" y="108"/>
                  </a:cubicBezTo>
                  <a:cubicBezTo>
                    <a:pt x="3805" y="79"/>
                    <a:pt x="3803" y="50"/>
                    <a:pt x="3802" y="21"/>
                  </a:cubicBezTo>
                  <a:moveTo>
                    <a:pt x="605" y="19"/>
                  </a:moveTo>
                  <a:cubicBezTo>
                    <a:pt x="632" y="52"/>
                    <a:pt x="655" y="81"/>
                    <a:pt x="675" y="108"/>
                  </a:cubicBezTo>
                  <a:cubicBezTo>
                    <a:pt x="655" y="122"/>
                    <a:pt x="634" y="136"/>
                    <a:pt x="614" y="150"/>
                  </a:cubicBezTo>
                  <a:cubicBezTo>
                    <a:pt x="590" y="111"/>
                    <a:pt x="569" y="79"/>
                    <a:pt x="550" y="56"/>
                  </a:cubicBezTo>
                  <a:cubicBezTo>
                    <a:pt x="568" y="44"/>
                    <a:pt x="586" y="32"/>
                    <a:pt x="605" y="19"/>
                  </a:cubicBezTo>
                </a:path>
                <a:path w="4061" h="535">
                  <a:moveTo>
                    <a:pt x="608" y="0"/>
                  </a:moveTo>
                  <a:lnTo>
                    <a:pt x="658" y="53"/>
                  </a:lnTo>
                  <a:lnTo>
                    <a:pt x="691" y="96"/>
                  </a:lnTo>
                  <a:cubicBezTo>
                    <a:pt x="694" y="117"/>
                    <a:pt x="691" y="122"/>
                    <a:pt x="686" y="125"/>
                  </a:cubicBezTo>
                  <a:lnTo>
                    <a:pt x="625" y="167"/>
                  </a:lnTo>
                  <a:cubicBezTo>
                    <a:pt x="642" y="167"/>
                    <a:pt x="645" y="167"/>
                    <a:pt x="647" y="168"/>
                  </a:cubicBezTo>
                  <a:lnTo>
                    <a:pt x="653" y="172"/>
                  </a:lnTo>
                  <a:lnTo>
                    <a:pt x="681" y="139"/>
                  </a:lnTo>
                  <a:lnTo>
                    <a:pt x="703" y="96"/>
                  </a:lnTo>
                  <a:lnTo>
                    <a:pt x="706" y="68"/>
                  </a:lnTo>
                  <a:lnTo>
                    <a:pt x="706" y="38"/>
                  </a:lnTo>
                  <a:cubicBezTo>
                    <a:pt x="706" y="27"/>
                    <a:pt x="715" y="18"/>
                    <a:pt x="726" y="18"/>
                  </a:cubicBezTo>
                  <a:lnTo>
                    <a:pt x="944" y="18"/>
                  </a:lnTo>
                  <a:cubicBezTo>
                    <a:pt x="955" y="18"/>
                    <a:pt x="964" y="27"/>
                    <a:pt x="964" y="38"/>
                  </a:cubicBezTo>
                  <a:lnTo>
                    <a:pt x="964" y="117"/>
                  </a:lnTo>
                  <a:lnTo>
                    <a:pt x="992" y="120"/>
                  </a:lnTo>
                  <a:lnTo>
                    <a:pt x="1012" y="120"/>
                  </a:lnTo>
                  <a:cubicBezTo>
                    <a:pt x="1032" y="132"/>
                    <a:pt x="1034" y="138"/>
                    <a:pt x="1032" y="144"/>
                  </a:cubicBezTo>
                  <a:lnTo>
                    <a:pt x="1028" y="163"/>
                  </a:lnTo>
                  <a:lnTo>
                    <a:pt x="1022" y="193"/>
                  </a:lnTo>
                  <a:cubicBezTo>
                    <a:pt x="1019" y="214"/>
                    <a:pt x="1011" y="221"/>
                    <a:pt x="1001" y="221"/>
                  </a:cubicBezTo>
                  <a:lnTo>
                    <a:pt x="996" y="221"/>
                  </a:lnTo>
                  <a:lnTo>
                    <a:pt x="997" y="284"/>
                  </a:lnTo>
                  <a:lnTo>
                    <a:pt x="976" y="327"/>
                  </a:lnTo>
                  <a:lnTo>
                    <a:pt x="955" y="359"/>
                  </a:lnTo>
                  <a:lnTo>
                    <a:pt x="932" y="389"/>
                  </a:lnTo>
                  <a:lnTo>
                    <a:pt x="957" y="406"/>
                  </a:lnTo>
                  <a:lnTo>
                    <a:pt x="987" y="414"/>
                  </a:lnTo>
                  <a:lnTo>
                    <a:pt x="1015" y="419"/>
                  </a:lnTo>
                  <a:cubicBezTo>
                    <a:pt x="1015" y="403"/>
                    <a:pt x="1024" y="394"/>
                    <a:pt x="1035" y="394"/>
                  </a:cubicBezTo>
                  <a:lnTo>
                    <a:pt x="1213" y="394"/>
                  </a:lnTo>
                  <a:lnTo>
                    <a:pt x="1213" y="149"/>
                  </a:lnTo>
                  <a:lnTo>
                    <a:pt x="1062" y="149"/>
                  </a:lnTo>
                  <a:cubicBezTo>
                    <a:pt x="1051" y="149"/>
                    <a:pt x="1042" y="140"/>
                    <a:pt x="1042" y="129"/>
                  </a:cubicBezTo>
                  <a:lnTo>
                    <a:pt x="1042" y="58"/>
                  </a:lnTo>
                  <a:cubicBezTo>
                    <a:pt x="1042" y="47"/>
                    <a:pt x="1051" y="38"/>
                    <a:pt x="1062" y="38"/>
                  </a:cubicBezTo>
                  <a:lnTo>
                    <a:pt x="1489" y="38"/>
                  </a:lnTo>
                  <a:cubicBezTo>
                    <a:pt x="1500" y="38"/>
                    <a:pt x="1509" y="47"/>
                    <a:pt x="1509" y="58"/>
                  </a:cubicBezTo>
                  <a:lnTo>
                    <a:pt x="1509" y="129"/>
                  </a:lnTo>
                  <a:cubicBezTo>
                    <a:pt x="1509" y="140"/>
                    <a:pt x="1500" y="149"/>
                    <a:pt x="1489" y="149"/>
                  </a:cubicBezTo>
                  <a:lnTo>
                    <a:pt x="1334" y="149"/>
                  </a:lnTo>
                  <a:lnTo>
                    <a:pt x="1334" y="394"/>
                  </a:lnTo>
                  <a:lnTo>
                    <a:pt x="1514" y="394"/>
                  </a:lnTo>
                  <a:lnTo>
                    <a:pt x="1514" y="351"/>
                  </a:lnTo>
                  <a:lnTo>
                    <a:pt x="1532" y="309"/>
                  </a:lnTo>
                  <a:lnTo>
                    <a:pt x="1547" y="283"/>
                  </a:lnTo>
                  <a:lnTo>
                    <a:pt x="1561" y="253"/>
                  </a:lnTo>
                  <a:lnTo>
                    <a:pt x="1536" y="246"/>
                  </a:lnTo>
                  <a:cubicBezTo>
                    <a:pt x="1525" y="246"/>
                    <a:pt x="1516" y="237"/>
                    <a:pt x="1516" y="226"/>
                  </a:cubicBezTo>
                  <a:lnTo>
                    <a:pt x="1516" y="167"/>
                  </a:lnTo>
                  <a:cubicBezTo>
                    <a:pt x="1516" y="156"/>
                    <a:pt x="1525" y="147"/>
                    <a:pt x="1536" y="147"/>
                  </a:cubicBezTo>
                  <a:lnTo>
                    <a:pt x="1582" y="147"/>
                  </a:lnTo>
                  <a:lnTo>
                    <a:pt x="1545" y="137"/>
                  </a:lnTo>
                  <a:cubicBezTo>
                    <a:pt x="1534" y="138"/>
                    <a:pt x="1524" y="130"/>
                    <a:pt x="1523" y="120"/>
                  </a:cubicBezTo>
                  <a:lnTo>
                    <a:pt x="1519" y="85"/>
                  </a:lnTo>
                  <a:lnTo>
                    <a:pt x="1515" y="57"/>
                  </a:lnTo>
                  <a:cubicBezTo>
                    <a:pt x="1522" y="37"/>
                    <a:pt x="1527" y="34"/>
                    <a:pt x="1533" y="34"/>
                  </a:cubicBezTo>
                  <a:lnTo>
                    <a:pt x="1573" y="31"/>
                  </a:lnTo>
                  <a:lnTo>
                    <a:pt x="1615" y="26"/>
                  </a:lnTo>
                  <a:lnTo>
                    <a:pt x="1659" y="21"/>
                  </a:lnTo>
                  <a:lnTo>
                    <a:pt x="1706" y="13"/>
                  </a:lnTo>
                  <a:lnTo>
                    <a:pt x="1727" y="25"/>
                  </a:lnTo>
                  <a:lnTo>
                    <a:pt x="1995" y="21"/>
                  </a:lnTo>
                  <a:cubicBezTo>
                    <a:pt x="2006" y="21"/>
                    <a:pt x="2015" y="30"/>
                    <a:pt x="2015" y="41"/>
                  </a:cubicBezTo>
                  <a:lnTo>
                    <a:pt x="2015" y="208"/>
                  </a:lnTo>
                  <a:cubicBezTo>
                    <a:pt x="2022" y="223"/>
                    <a:pt x="2031" y="232"/>
                    <a:pt x="2031" y="243"/>
                  </a:cubicBezTo>
                  <a:lnTo>
                    <a:pt x="2031" y="261"/>
                  </a:lnTo>
                  <a:lnTo>
                    <a:pt x="2073" y="251"/>
                  </a:lnTo>
                  <a:lnTo>
                    <a:pt x="2073" y="188"/>
                  </a:lnTo>
                  <a:lnTo>
                    <a:pt x="2040" y="188"/>
                  </a:lnTo>
                  <a:lnTo>
                    <a:pt x="2020" y="105"/>
                  </a:lnTo>
                  <a:lnTo>
                    <a:pt x="2073" y="85"/>
                  </a:lnTo>
                  <a:lnTo>
                    <a:pt x="2073" y="21"/>
                  </a:lnTo>
                  <a:lnTo>
                    <a:pt x="2156" y="1"/>
                  </a:lnTo>
                  <a:lnTo>
                    <a:pt x="2176" y="85"/>
                  </a:lnTo>
                  <a:lnTo>
                    <a:pt x="2195" y="40"/>
                  </a:lnTo>
                  <a:lnTo>
                    <a:pt x="2508" y="20"/>
                  </a:lnTo>
                  <a:cubicBezTo>
                    <a:pt x="2526" y="30"/>
                    <a:pt x="2528" y="36"/>
                    <a:pt x="2528" y="41"/>
                  </a:cubicBezTo>
                  <a:lnTo>
                    <a:pt x="2526" y="90"/>
                  </a:lnTo>
                  <a:cubicBezTo>
                    <a:pt x="2533" y="92"/>
                    <a:pt x="2538" y="89"/>
                    <a:pt x="2544" y="89"/>
                  </a:cubicBezTo>
                  <a:lnTo>
                    <a:pt x="2580" y="89"/>
                  </a:lnTo>
                  <a:lnTo>
                    <a:pt x="2580" y="22"/>
                  </a:lnTo>
                  <a:lnTo>
                    <a:pt x="2661" y="2"/>
                  </a:lnTo>
                  <a:lnTo>
                    <a:pt x="2681" y="89"/>
                  </a:lnTo>
                  <a:lnTo>
                    <a:pt x="2708" y="89"/>
                  </a:lnTo>
                  <a:lnTo>
                    <a:pt x="2709" y="48"/>
                  </a:lnTo>
                  <a:lnTo>
                    <a:pt x="3007" y="28"/>
                  </a:lnTo>
                  <a:lnTo>
                    <a:pt x="3027" y="113"/>
                  </a:lnTo>
                  <a:lnTo>
                    <a:pt x="2729" y="133"/>
                  </a:lnTo>
                  <a:lnTo>
                    <a:pt x="2728" y="153"/>
                  </a:lnTo>
                  <a:lnTo>
                    <a:pt x="3026" y="153"/>
                  </a:lnTo>
                  <a:lnTo>
                    <a:pt x="3037" y="90"/>
                  </a:lnTo>
                  <a:cubicBezTo>
                    <a:pt x="3037" y="79"/>
                    <a:pt x="3046" y="70"/>
                    <a:pt x="3057" y="70"/>
                  </a:cubicBezTo>
                  <a:lnTo>
                    <a:pt x="3233" y="70"/>
                  </a:lnTo>
                  <a:lnTo>
                    <a:pt x="3224" y="47"/>
                  </a:lnTo>
                  <a:cubicBezTo>
                    <a:pt x="3227" y="25"/>
                    <a:pt x="3232" y="22"/>
                    <a:pt x="3238" y="20"/>
                  </a:cubicBezTo>
                  <a:lnTo>
                    <a:pt x="3316" y="2"/>
                  </a:lnTo>
                  <a:cubicBezTo>
                    <a:pt x="3326" y="0"/>
                    <a:pt x="3336" y="5"/>
                    <a:pt x="3339" y="14"/>
                  </a:cubicBezTo>
                  <a:lnTo>
                    <a:pt x="3354" y="52"/>
                  </a:lnTo>
                  <a:lnTo>
                    <a:pt x="3525" y="70"/>
                  </a:lnTo>
                  <a:lnTo>
                    <a:pt x="3551" y="88"/>
                  </a:lnTo>
                  <a:lnTo>
                    <a:pt x="3786" y="88"/>
                  </a:lnTo>
                  <a:lnTo>
                    <a:pt x="3782" y="22"/>
                  </a:lnTo>
                  <a:cubicBezTo>
                    <a:pt x="3791" y="3"/>
                    <a:pt x="3796" y="1"/>
                    <a:pt x="3802" y="1"/>
                  </a:cubicBezTo>
                  <a:lnTo>
                    <a:pt x="3875" y="1"/>
                  </a:lnTo>
                  <a:lnTo>
                    <a:pt x="3896" y="40"/>
                  </a:lnTo>
                  <a:lnTo>
                    <a:pt x="3937" y="9"/>
                  </a:lnTo>
                  <a:cubicBezTo>
                    <a:pt x="3945" y="2"/>
                    <a:pt x="3957" y="4"/>
                    <a:pt x="3964" y="11"/>
                  </a:cubicBezTo>
                  <a:lnTo>
                    <a:pt x="4020" y="75"/>
                  </a:lnTo>
                  <a:cubicBezTo>
                    <a:pt x="4040" y="88"/>
                    <a:pt x="4049" y="97"/>
                    <a:pt x="4049" y="108"/>
                  </a:cubicBezTo>
                  <a:lnTo>
                    <a:pt x="4049" y="174"/>
                  </a:lnTo>
                  <a:lnTo>
                    <a:pt x="3905" y="194"/>
                  </a:lnTo>
                  <a:lnTo>
                    <a:pt x="3910" y="246"/>
                  </a:lnTo>
                  <a:lnTo>
                    <a:pt x="3913" y="278"/>
                  </a:lnTo>
                  <a:lnTo>
                    <a:pt x="3916" y="306"/>
                  </a:lnTo>
                  <a:lnTo>
                    <a:pt x="3920" y="330"/>
                  </a:lnTo>
                  <a:lnTo>
                    <a:pt x="3924" y="351"/>
                  </a:lnTo>
                  <a:lnTo>
                    <a:pt x="3932" y="381"/>
                  </a:lnTo>
                  <a:lnTo>
                    <a:pt x="3941" y="401"/>
                  </a:lnTo>
                  <a:lnTo>
                    <a:pt x="3948" y="385"/>
                  </a:lnTo>
                  <a:lnTo>
                    <a:pt x="3953" y="354"/>
                  </a:lnTo>
                  <a:cubicBezTo>
                    <a:pt x="3956" y="328"/>
                    <a:pt x="3960" y="322"/>
                    <a:pt x="3966" y="319"/>
                  </a:cubicBezTo>
                  <a:cubicBezTo>
                    <a:pt x="3972" y="316"/>
                    <a:pt x="3979" y="317"/>
                    <a:pt x="3985" y="320"/>
                  </a:cubicBezTo>
                  <a:lnTo>
                    <a:pt x="4018" y="340"/>
                  </a:lnTo>
                  <a:lnTo>
                    <a:pt x="4048" y="354"/>
                  </a:lnTo>
                  <a:cubicBezTo>
                    <a:pt x="4056" y="358"/>
                    <a:pt x="4061" y="366"/>
                    <a:pt x="4059" y="375"/>
                  </a:cubicBezTo>
                  <a:lnTo>
                    <a:pt x="4056" y="397"/>
                  </a:lnTo>
                  <a:lnTo>
                    <a:pt x="4052" y="418"/>
                  </a:lnTo>
                  <a:lnTo>
                    <a:pt x="4044" y="453"/>
                  </a:lnTo>
                  <a:lnTo>
                    <a:pt x="4035" y="480"/>
                  </a:lnTo>
                  <a:lnTo>
                    <a:pt x="4024" y="500"/>
                  </a:lnTo>
                  <a:lnTo>
                    <a:pt x="3993" y="524"/>
                  </a:lnTo>
                  <a:lnTo>
                    <a:pt x="3972" y="531"/>
                  </a:lnTo>
                  <a:lnTo>
                    <a:pt x="3950" y="533"/>
                  </a:lnTo>
                  <a:cubicBezTo>
                    <a:pt x="3930" y="531"/>
                    <a:pt x="3929" y="531"/>
                    <a:pt x="3927" y="531"/>
                  </a:cubicBezTo>
                  <a:lnTo>
                    <a:pt x="3912" y="527"/>
                  </a:lnTo>
                  <a:cubicBezTo>
                    <a:pt x="3894" y="520"/>
                    <a:pt x="3892" y="519"/>
                    <a:pt x="3891" y="518"/>
                  </a:cubicBezTo>
                  <a:lnTo>
                    <a:pt x="3864" y="497"/>
                  </a:lnTo>
                  <a:lnTo>
                    <a:pt x="3842" y="462"/>
                  </a:lnTo>
                  <a:lnTo>
                    <a:pt x="3833" y="460"/>
                  </a:lnTo>
                  <a:lnTo>
                    <a:pt x="3562" y="505"/>
                  </a:lnTo>
                  <a:cubicBezTo>
                    <a:pt x="3542" y="498"/>
                    <a:pt x="3540" y="493"/>
                    <a:pt x="3539" y="488"/>
                  </a:cubicBezTo>
                  <a:lnTo>
                    <a:pt x="3531" y="414"/>
                  </a:lnTo>
                  <a:cubicBezTo>
                    <a:pt x="3529" y="403"/>
                    <a:pt x="3537" y="393"/>
                    <a:pt x="3548" y="391"/>
                  </a:cubicBezTo>
                  <a:lnTo>
                    <a:pt x="3631" y="382"/>
                  </a:lnTo>
                  <a:lnTo>
                    <a:pt x="3631" y="313"/>
                  </a:lnTo>
                  <a:lnTo>
                    <a:pt x="3573" y="313"/>
                  </a:lnTo>
                  <a:lnTo>
                    <a:pt x="3553" y="228"/>
                  </a:lnTo>
                  <a:lnTo>
                    <a:pt x="3794" y="208"/>
                  </a:lnTo>
                  <a:lnTo>
                    <a:pt x="3551" y="194"/>
                  </a:lnTo>
                  <a:lnTo>
                    <a:pt x="3525" y="176"/>
                  </a:lnTo>
                  <a:lnTo>
                    <a:pt x="3263" y="176"/>
                  </a:lnTo>
                  <a:lnTo>
                    <a:pt x="3262" y="199"/>
                  </a:lnTo>
                  <a:lnTo>
                    <a:pt x="3472" y="199"/>
                  </a:lnTo>
                  <a:cubicBezTo>
                    <a:pt x="3490" y="209"/>
                    <a:pt x="3492" y="215"/>
                    <a:pt x="3492" y="220"/>
                  </a:cubicBezTo>
                  <a:lnTo>
                    <a:pt x="3489" y="286"/>
                  </a:lnTo>
                  <a:lnTo>
                    <a:pt x="3486" y="355"/>
                  </a:lnTo>
                  <a:lnTo>
                    <a:pt x="3484" y="387"/>
                  </a:lnTo>
                  <a:lnTo>
                    <a:pt x="3482" y="412"/>
                  </a:lnTo>
                  <a:lnTo>
                    <a:pt x="3479" y="443"/>
                  </a:lnTo>
                  <a:cubicBezTo>
                    <a:pt x="3472" y="464"/>
                    <a:pt x="3472" y="466"/>
                    <a:pt x="3471" y="467"/>
                  </a:cubicBezTo>
                  <a:lnTo>
                    <a:pt x="3462" y="482"/>
                  </a:lnTo>
                  <a:lnTo>
                    <a:pt x="3429" y="511"/>
                  </a:lnTo>
                  <a:lnTo>
                    <a:pt x="3404" y="518"/>
                  </a:lnTo>
                  <a:lnTo>
                    <a:pt x="3374" y="522"/>
                  </a:lnTo>
                  <a:lnTo>
                    <a:pt x="3332" y="523"/>
                  </a:lnTo>
                  <a:lnTo>
                    <a:pt x="3305" y="524"/>
                  </a:lnTo>
                  <a:lnTo>
                    <a:pt x="3273" y="524"/>
                  </a:lnTo>
                  <a:lnTo>
                    <a:pt x="3245" y="467"/>
                  </a:lnTo>
                  <a:lnTo>
                    <a:pt x="3236" y="433"/>
                  </a:lnTo>
                  <a:cubicBezTo>
                    <a:pt x="3244" y="410"/>
                    <a:pt x="3250" y="407"/>
                    <a:pt x="3256" y="408"/>
                  </a:cubicBezTo>
                  <a:lnTo>
                    <a:pt x="3285" y="409"/>
                  </a:lnTo>
                  <a:lnTo>
                    <a:pt x="3308" y="410"/>
                  </a:lnTo>
                  <a:lnTo>
                    <a:pt x="3340" y="410"/>
                  </a:lnTo>
                  <a:lnTo>
                    <a:pt x="3366" y="403"/>
                  </a:lnTo>
                  <a:lnTo>
                    <a:pt x="3370" y="369"/>
                  </a:lnTo>
                  <a:lnTo>
                    <a:pt x="3372" y="348"/>
                  </a:lnTo>
                  <a:lnTo>
                    <a:pt x="3373" y="327"/>
                  </a:lnTo>
                  <a:lnTo>
                    <a:pt x="3373" y="305"/>
                  </a:lnTo>
                  <a:lnTo>
                    <a:pt x="3255" y="305"/>
                  </a:lnTo>
                  <a:lnTo>
                    <a:pt x="3243" y="358"/>
                  </a:lnTo>
                  <a:lnTo>
                    <a:pt x="3230" y="391"/>
                  </a:lnTo>
                  <a:lnTo>
                    <a:pt x="3214" y="423"/>
                  </a:lnTo>
                  <a:lnTo>
                    <a:pt x="3194" y="453"/>
                  </a:lnTo>
                  <a:lnTo>
                    <a:pt x="3170" y="480"/>
                  </a:lnTo>
                  <a:lnTo>
                    <a:pt x="3142" y="506"/>
                  </a:lnTo>
                  <a:lnTo>
                    <a:pt x="3112" y="530"/>
                  </a:lnTo>
                  <a:cubicBezTo>
                    <a:pt x="3091" y="533"/>
                    <a:pt x="3087" y="530"/>
                    <a:pt x="3083" y="526"/>
                  </a:cubicBezTo>
                  <a:lnTo>
                    <a:pt x="3075" y="515"/>
                  </a:lnTo>
                  <a:lnTo>
                    <a:pt x="3050" y="483"/>
                  </a:lnTo>
                  <a:lnTo>
                    <a:pt x="3031" y="462"/>
                  </a:lnTo>
                  <a:lnTo>
                    <a:pt x="2980" y="472"/>
                  </a:lnTo>
                  <a:cubicBezTo>
                    <a:pt x="2959" y="469"/>
                    <a:pt x="2956" y="465"/>
                    <a:pt x="2954" y="460"/>
                  </a:cubicBezTo>
                  <a:lnTo>
                    <a:pt x="2940" y="417"/>
                  </a:lnTo>
                  <a:lnTo>
                    <a:pt x="2925" y="376"/>
                  </a:lnTo>
                  <a:lnTo>
                    <a:pt x="2922" y="450"/>
                  </a:lnTo>
                  <a:lnTo>
                    <a:pt x="2918" y="478"/>
                  </a:lnTo>
                  <a:lnTo>
                    <a:pt x="2903" y="504"/>
                  </a:lnTo>
                  <a:lnTo>
                    <a:pt x="2881" y="519"/>
                  </a:lnTo>
                  <a:lnTo>
                    <a:pt x="2850" y="527"/>
                  </a:lnTo>
                  <a:lnTo>
                    <a:pt x="2814" y="528"/>
                  </a:lnTo>
                  <a:lnTo>
                    <a:pt x="2794" y="529"/>
                  </a:lnTo>
                  <a:lnTo>
                    <a:pt x="2772" y="529"/>
                  </a:lnTo>
                  <a:lnTo>
                    <a:pt x="2745" y="475"/>
                  </a:lnTo>
                  <a:lnTo>
                    <a:pt x="2708" y="456"/>
                  </a:lnTo>
                  <a:lnTo>
                    <a:pt x="2681" y="447"/>
                  </a:lnTo>
                  <a:lnTo>
                    <a:pt x="2681" y="511"/>
                  </a:lnTo>
                  <a:lnTo>
                    <a:pt x="2600" y="531"/>
                  </a:lnTo>
                  <a:lnTo>
                    <a:pt x="2580" y="396"/>
                  </a:lnTo>
                  <a:cubicBezTo>
                    <a:pt x="2570" y="417"/>
                    <a:pt x="2561" y="421"/>
                    <a:pt x="2553" y="420"/>
                  </a:cubicBezTo>
                  <a:cubicBezTo>
                    <a:pt x="2544" y="418"/>
                    <a:pt x="2538" y="412"/>
                    <a:pt x="2536" y="403"/>
                  </a:cubicBezTo>
                  <a:lnTo>
                    <a:pt x="2528" y="355"/>
                  </a:lnTo>
                  <a:lnTo>
                    <a:pt x="2521" y="314"/>
                  </a:lnTo>
                  <a:lnTo>
                    <a:pt x="2521" y="511"/>
                  </a:lnTo>
                  <a:lnTo>
                    <a:pt x="2435" y="531"/>
                  </a:lnTo>
                  <a:lnTo>
                    <a:pt x="2415" y="504"/>
                  </a:lnTo>
                  <a:lnTo>
                    <a:pt x="2313" y="504"/>
                  </a:lnTo>
                  <a:cubicBezTo>
                    <a:pt x="2313" y="522"/>
                    <a:pt x="2304" y="531"/>
                    <a:pt x="2293" y="531"/>
                  </a:cubicBezTo>
                  <a:lnTo>
                    <a:pt x="2227" y="531"/>
                  </a:lnTo>
                  <a:lnTo>
                    <a:pt x="2207" y="325"/>
                  </a:lnTo>
                  <a:lnTo>
                    <a:pt x="2176" y="334"/>
                  </a:lnTo>
                  <a:lnTo>
                    <a:pt x="2176" y="450"/>
                  </a:lnTo>
                  <a:lnTo>
                    <a:pt x="2173" y="475"/>
                  </a:lnTo>
                  <a:lnTo>
                    <a:pt x="2164" y="498"/>
                  </a:lnTo>
                  <a:cubicBezTo>
                    <a:pt x="2144" y="518"/>
                    <a:pt x="2141" y="519"/>
                    <a:pt x="2139" y="520"/>
                  </a:cubicBezTo>
                  <a:lnTo>
                    <a:pt x="2122" y="526"/>
                  </a:lnTo>
                  <a:lnTo>
                    <a:pt x="2092" y="529"/>
                  </a:lnTo>
                  <a:lnTo>
                    <a:pt x="2054" y="530"/>
                  </a:lnTo>
                  <a:lnTo>
                    <a:pt x="2030" y="516"/>
                  </a:lnTo>
                  <a:lnTo>
                    <a:pt x="1703" y="518"/>
                  </a:lnTo>
                  <a:cubicBezTo>
                    <a:pt x="1685" y="524"/>
                    <a:pt x="1676" y="533"/>
                    <a:pt x="1665" y="533"/>
                  </a:cubicBezTo>
                  <a:lnTo>
                    <a:pt x="1602" y="533"/>
                  </a:lnTo>
                  <a:lnTo>
                    <a:pt x="1582" y="422"/>
                  </a:lnTo>
                  <a:cubicBezTo>
                    <a:pt x="1571" y="444"/>
                    <a:pt x="1563" y="449"/>
                    <a:pt x="1555" y="448"/>
                  </a:cubicBezTo>
                  <a:cubicBezTo>
                    <a:pt x="1547" y="447"/>
                    <a:pt x="1540" y="441"/>
                    <a:pt x="1538" y="433"/>
                  </a:cubicBezTo>
                  <a:lnTo>
                    <a:pt x="1534" y="419"/>
                  </a:lnTo>
                  <a:lnTo>
                    <a:pt x="1534" y="484"/>
                  </a:lnTo>
                  <a:lnTo>
                    <a:pt x="1035" y="504"/>
                  </a:lnTo>
                  <a:lnTo>
                    <a:pt x="1015" y="479"/>
                  </a:lnTo>
                  <a:lnTo>
                    <a:pt x="995" y="518"/>
                  </a:lnTo>
                  <a:cubicBezTo>
                    <a:pt x="990" y="527"/>
                    <a:pt x="981" y="531"/>
                    <a:pt x="972" y="529"/>
                  </a:cubicBezTo>
                  <a:lnTo>
                    <a:pt x="933" y="518"/>
                  </a:lnTo>
                  <a:lnTo>
                    <a:pt x="894" y="504"/>
                  </a:lnTo>
                  <a:lnTo>
                    <a:pt x="858" y="487"/>
                  </a:lnTo>
                  <a:lnTo>
                    <a:pt x="834" y="473"/>
                  </a:lnTo>
                  <a:lnTo>
                    <a:pt x="811" y="487"/>
                  </a:lnTo>
                  <a:lnTo>
                    <a:pt x="774" y="505"/>
                  </a:lnTo>
                  <a:lnTo>
                    <a:pt x="735" y="520"/>
                  </a:lnTo>
                  <a:lnTo>
                    <a:pt x="693" y="532"/>
                  </a:lnTo>
                  <a:cubicBezTo>
                    <a:pt x="684" y="535"/>
                    <a:pt x="674" y="530"/>
                    <a:pt x="670" y="522"/>
                  </a:cubicBezTo>
                  <a:lnTo>
                    <a:pt x="654" y="490"/>
                  </a:lnTo>
                  <a:lnTo>
                    <a:pt x="631" y="490"/>
                  </a:lnTo>
                  <a:cubicBezTo>
                    <a:pt x="609" y="513"/>
                    <a:pt x="603" y="516"/>
                    <a:pt x="597" y="515"/>
                  </a:cubicBezTo>
                  <a:cubicBezTo>
                    <a:pt x="591" y="515"/>
                    <a:pt x="585" y="512"/>
                    <a:pt x="582" y="507"/>
                  </a:cubicBezTo>
                  <a:lnTo>
                    <a:pt x="546" y="453"/>
                  </a:lnTo>
                  <a:lnTo>
                    <a:pt x="551" y="420"/>
                  </a:lnTo>
                  <a:lnTo>
                    <a:pt x="553" y="275"/>
                  </a:lnTo>
                  <a:lnTo>
                    <a:pt x="525" y="275"/>
                  </a:lnTo>
                  <a:lnTo>
                    <a:pt x="505" y="209"/>
                  </a:lnTo>
                  <a:lnTo>
                    <a:pt x="496" y="262"/>
                  </a:lnTo>
                  <a:cubicBezTo>
                    <a:pt x="495" y="283"/>
                    <a:pt x="496" y="285"/>
                    <a:pt x="496" y="288"/>
                  </a:cubicBezTo>
                  <a:lnTo>
                    <a:pt x="496" y="334"/>
                  </a:lnTo>
                  <a:cubicBezTo>
                    <a:pt x="507" y="345"/>
                    <a:pt x="512" y="352"/>
                    <a:pt x="512" y="361"/>
                  </a:cubicBezTo>
                  <a:lnTo>
                    <a:pt x="512" y="406"/>
                  </a:lnTo>
                  <a:cubicBezTo>
                    <a:pt x="531" y="427"/>
                    <a:pt x="533" y="434"/>
                    <a:pt x="531" y="440"/>
                  </a:cubicBezTo>
                  <a:lnTo>
                    <a:pt x="522" y="470"/>
                  </a:lnTo>
                  <a:lnTo>
                    <a:pt x="515" y="502"/>
                  </a:lnTo>
                  <a:lnTo>
                    <a:pt x="290" y="517"/>
                  </a:lnTo>
                  <a:lnTo>
                    <a:pt x="251" y="516"/>
                  </a:lnTo>
                  <a:lnTo>
                    <a:pt x="216" y="513"/>
                  </a:lnTo>
                  <a:lnTo>
                    <a:pt x="186" y="507"/>
                  </a:lnTo>
                  <a:lnTo>
                    <a:pt x="160" y="498"/>
                  </a:lnTo>
                  <a:lnTo>
                    <a:pt x="138" y="489"/>
                  </a:lnTo>
                  <a:lnTo>
                    <a:pt x="108" y="473"/>
                  </a:lnTo>
                  <a:lnTo>
                    <a:pt x="91" y="494"/>
                  </a:lnTo>
                  <a:lnTo>
                    <a:pt x="56" y="527"/>
                  </a:lnTo>
                  <a:cubicBezTo>
                    <a:pt x="30" y="530"/>
                    <a:pt x="24" y="524"/>
                    <a:pt x="23" y="518"/>
                  </a:cubicBezTo>
                  <a:lnTo>
                    <a:pt x="13" y="483"/>
                  </a:lnTo>
                  <a:lnTo>
                    <a:pt x="2" y="449"/>
                  </a:lnTo>
                  <a:cubicBezTo>
                    <a:pt x="0" y="442"/>
                    <a:pt x="2" y="434"/>
                    <a:pt x="7" y="429"/>
                  </a:cubicBezTo>
                  <a:lnTo>
                    <a:pt x="29" y="407"/>
                  </a:lnTo>
                  <a:lnTo>
                    <a:pt x="34" y="387"/>
                  </a:lnTo>
                  <a:lnTo>
                    <a:pt x="22" y="363"/>
                  </a:lnTo>
                  <a:lnTo>
                    <a:pt x="12" y="337"/>
                  </a:lnTo>
                  <a:lnTo>
                    <a:pt x="3" y="309"/>
                  </a:lnTo>
                  <a:cubicBezTo>
                    <a:pt x="0" y="299"/>
                    <a:pt x="4" y="289"/>
                    <a:pt x="14" y="285"/>
                  </a:cubicBezTo>
                  <a:lnTo>
                    <a:pt x="23" y="280"/>
                  </a:lnTo>
                  <a:lnTo>
                    <a:pt x="17" y="201"/>
                  </a:lnTo>
                  <a:lnTo>
                    <a:pt x="56" y="139"/>
                  </a:lnTo>
                  <a:lnTo>
                    <a:pt x="28" y="139"/>
                  </a:lnTo>
                  <a:lnTo>
                    <a:pt x="8" y="58"/>
                  </a:lnTo>
                  <a:cubicBezTo>
                    <a:pt x="8" y="47"/>
                    <a:pt x="17" y="38"/>
                    <a:pt x="28" y="38"/>
                  </a:cubicBezTo>
                  <a:lnTo>
                    <a:pt x="170" y="38"/>
                  </a:lnTo>
                  <a:cubicBezTo>
                    <a:pt x="190" y="43"/>
                    <a:pt x="195" y="41"/>
                    <a:pt x="201" y="41"/>
                  </a:cubicBezTo>
                  <a:lnTo>
                    <a:pt x="268" y="41"/>
                  </a:lnTo>
                  <a:cubicBezTo>
                    <a:pt x="268" y="10"/>
                    <a:pt x="277" y="1"/>
                    <a:pt x="288" y="1"/>
                  </a:cubicBezTo>
                  <a:lnTo>
                    <a:pt x="351" y="1"/>
                  </a:lnTo>
                  <a:lnTo>
                    <a:pt x="371" y="41"/>
                  </a:lnTo>
                  <a:lnTo>
                    <a:pt x="476" y="41"/>
                  </a:lnTo>
                  <a:cubicBezTo>
                    <a:pt x="487" y="41"/>
                    <a:pt x="496" y="50"/>
                    <a:pt x="496" y="61"/>
                  </a:cubicBezTo>
                  <a:lnTo>
                    <a:pt x="496" y="119"/>
                  </a:lnTo>
                  <a:cubicBezTo>
                    <a:pt x="517" y="119"/>
                    <a:pt x="526" y="128"/>
                    <a:pt x="526" y="139"/>
                  </a:cubicBezTo>
                  <a:lnTo>
                    <a:pt x="526" y="167"/>
                  </a:lnTo>
                  <a:lnTo>
                    <a:pt x="604" y="167"/>
                  </a:lnTo>
                  <a:lnTo>
                    <a:pt x="580" y="133"/>
                  </a:lnTo>
                  <a:lnTo>
                    <a:pt x="564" y="108"/>
                  </a:lnTo>
                  <a:lnTo>
                    <a:pt x="548" y="87"/>
                  </a:lnTo>
                  <a:cubicBezTo>
                    <a:pt x="530" y="64"/>
                    <a:pt x="529" y="58"/>
                    <a:pt x="530" y="53"/>
                  </a:cubicBezTo>
                  <a:cubicBezTo>
                    <a:pt x="531" y="47"/>
                    <a:pt x="534" y="43"/>
                    <a:pt x="538" y="39"/>
                  </a:cubicBezTo>
                  <a:lnTo>
                    <a:pt x="594" y="3"/>
                  </a:lnTo>
                  <a:lnTo>
                    <a:pt x="608" y="0"/>
                  </a:lnTo>
                  <a:close/>
                  <a:moveTo>
                    <a:pt x="308" y="41"/>
                  </a:moveTo>
                  <a:cubicBezTo>
                    <a:pt x="308" y="72"/>
                    <a:pt x="299" y="81"/>
                    <a:pt x="288" y="81"/>
                  </a:cubicBezTo>
                  <a:lnTo>
                    <a:pt x="221" y="81"/>
                  </a:lnTo>
                  <a:lnTo>
                    <a:pt x="288" y="90"/>
                  </a:lnTo>
                  <a:lnTo>
                    <a:pt x="308" y="139"/>
                  </a:lnTo>
                  <a:cubicBezTo>
                    <a:pt x="308" y="150"/>
                    <a:pt x="299" y="159"/>
                    <a:pt x="288" y="159"/>
                  </a:cubicBezTo>
                  <a:lnTo>
                    <a:pt x="195" y="159"/>
                  </a:lnTo>
                  <a:lnTo>
                    <a:pt x="288" y="169"/>
                  </a:lnTo>
                  <a:lnTo>
                    <a:pt x="308" y="218"/>
                  </a:lnTo>
                  <a:lnTo>
                    <a:pt x="221" y="238"/>
                  </a:lnTo>
                  <a:lnTo>
                    <a:pt x="288" y="242"/>
                  </a:lnTo>
                  <a:lnTo>
                    <a:pt x="308" y="288"/>
                  </a:lnTo>
                  <a:lnTo>
                    <a:pt x="214" y="308"/>
                  </a:lnTo>
                  <a:lnTo>
                    <a:pt x="288" y="314"/>
                  </a:lnTo>
                  <a:lnTo>
                    <a:pt x="308" y="361"/>
                  </a:lnTo>
                  <a:lnTo>
                    <a:pt x="197" y="381"/>
                  </a:lnTo>
                  <a:lnTo>
                    <a:pt x="288" y="386"/>
                  </a:lnTo>
                  <a:lnTo>
                    <a:pt x="308" y="437"/>
                  </a:lnTo>
                  <a:cubicBezTo>
                    <a:pt x="298" y="455"/>
                    <a:pt x="292" y="457"/>
                    <a:pt x="287" y="457"/>
                  </a:cubicBezTo>
                  <a:lnTo>
                    <a:pt x="260" y="456"/>
                  </a:lnTo>
                  <a:lnTo>
                    <a:pt x="234" y="454"/>
                  </a:lnTo>
                  <a:lnTo>
                    <a:pt x="211" y="451"/>
                  </a:lnTo>
                  <a:lnTo>
                    <a:pt x="189" y="445"/>
                  </a:lnTo>
                  <a:lnTo>
                    <a:pt x="168" y="439"/>
                  </a:lnTo>
                  <a:lnTo>
                    <a:pt x="134" y="420"/>
                  </a:lnTo>
                  <a:cubicBezTo>
                    <a:pt x="115" y="404"/>
                    <a:pt x="112" y="395"/>
                    <a:pt x="116" y="387"/>
                  </a:cubicBezTo>
                  <a:lnTo>
                    <a:pt x="128" y="359"/>
                  </a:lnTo>
                  <a:lnTo>
                    <a:pt x="137" y="330"/>
                  </a:lnTo>
                  <a:lnTo>
                    <a:pt x="145" y="298"/>
                  </a:lnTo>
                  <a:lnTo>
                    <a:pt x="151" y="265"/>
                  </a:lnTo>
                  <a:lnTo>
                    <a:pt x="151" y="225"/>
                  </a:lnTo>
                  <a:lnTo>
                    <a:pt x="105" y="225"/>
                  </a:lnTo>
                  <a:cubicBezTo>
                    <a:pt x="84" y="208"/>
                    <a:pt x="85" y="200"/>
                    <a:pt x="89" y="194"/>
                  </a:cubicBezTo>
                  <a:lnTo>
                    <a:pt x="150" y="109"/>
                  </a:lnTo>
                  <a:lnTo>
                    <a:pt x="150" y="78"/>
                  </a:lnTo>
                  <a:lnTo>
                    <a:pt x="48" y="78"/>
                  </a:lnTo>
                  <a:lnTo>
                    <a:pt x="48" y="99"/>
                  </a:lnTo>
                  <a:lnTo>
                    <a:pt x="95" y="99"/>
                  </a:lnTo>
                  <a:cubicBezTo>
                    <a:pt x="116" y="116"/>
                    <a:pt x="115" y="124"/>
                    <a:pt x="111" y="130"/>
                  </a:cubicBezTo>
                  <a:lnTo>
                    <a:pt x="57" y="208"/>
                  </a:lnTo>
                  <a:lnTo>
                    <a:pt x="57" y="246"/>
                  </a:lnTo>
                  <a:lnTo>
                    <a:pt x="111" y="246"/>
                  </a:lnTo>
                  <a:cubicBezTo>
                    <a:pt x="131" y="258"/>
                    <a:pt x="132" y="264"/>
                    <a:pt x="131" y="270"/>
                  </a:cubicBezTo>
                  <a:lnTo>
                    <a:pt x="124" y="308"/>
                  </a:lnTo>
                  <a:lnTo>
                    <a:pt x="113" y="342"/>
                  </a:lnTo>
                  <a:cubicBezTo>
                    <a:pt x="87" y="356"/>
                    <a:pt x="79" y="352"/>
                    <a:pt x="76" y="344"/>
                  </a:cubicBezTo>
                  <a:lnTo>
                    <a:pt x="64" y="317"/>
                  </a:lnTo>
                  <a:lnTo>
                    <a:pt x="49" y="322"/>
                  </a:lnTo>
                  <a:lnTo>
                    <a:pt x="59" y="346"/>
                  </a:lnTo>
                  <a:lnTo>
                    <a:pt x="68" y="367"/>
                  </a:lnTo>
                  <a:lnTo>
                    <a:pt x="80" y="387"/>
                  </a:lnTo>
                  <a:cubicBezTo>
                    <a:pt x="84" y="394"/>
                    <a:pt x="83" y="403"/>
                    <a:pt x="78" y="409"/>
                  </a:cubicBezTo>
                  <a:lnTo>
                    <a:pt x="57" y="435"/>
                  </a:lnTo>
                  <a:lnTo>
                    <a:pt x="52" y="473"/>
                  </a:lnTo>
                  <a:lnTo>
                    <a:pt x="89" y="433"/>
                  </a:lnTo>
                  <a:cubicBezTo>
                    <a:pt x="96" y="424"/>
                    <a:pt x="108" y="423"/>
                    <a:pt x="117" y="430"/>
                  </a:cubicBezTo>
                  <a:lnTo>
                    <a:pt x="138" y="444"/>
                  </a:lnTo>
                  <a:lnTo>
                    <a:pt x="172" y="460"/>
                  </a:lnTo>
                  <a:lnTo>
                    <a:pt x="194" y="468"/>
                  </a:lnTo>
                  <a:lnTo>
                    <a:pt x="220" y="473"/>
                  </a:lnTo>
                  <a:lnTo>
                    <a:pt x="253" y="476"/>
                  </a:lnTo>
                  <a:lnTo>
                    <a:pt x="290" y="477"/>
                  </a:lnTo>
                  <a:lnTo>
                    <a:pt x="480" y="477"/>
                  </a:lnTo>
                  <a:lnTo>
                    <a:pt x="485" y="455"/>
                  </a:lnTo>
                  <a:lnTo>
                    <a:pt x="351" y="457"/>
                  </a:lnTo>
                  <a:cubicBezTo>
                    <a:pt x="333" y="447"/>
                    <a:pt x="331" y="442"/>
                    <a:pt x="331" y="437"/>
                  </a:cubicBezTo>
                  <a:lnTo>
                    <a:pt x="331" y="406"/>
                  </a:lnTo>
                  <a:lnTo>
                    <a:pt x="472" y="386"/>
                  </a:lnTo>
                  <a:lnTo>
                    <a:pt x="351" y="381"/>
                  </a:lnTo>
                  <a:lnTo>
                    <a:pt x="331" y="334"/>
                  </a:lnTo>
                  <a:lnTo>
                    <a:pt x="456" y="314"/>
                  </a:lnTo>
                  <a:lnTo>
                    <a:pt x="351" y="308"/>
                  </a:lnTo>
                  <a:lnTo>
                    <a:pt x="331" y="262"/>
                  </a:lnTo>
                  <a:lnTo>
                    <a:pt x="456" y="242"/>
                  </a:lnTo>
                  <a:lnTo>
                    <a:pt x="456" y="189"/>
                  </a:lnTo>
                  <a:lnTo>
                    <a:pt x="486" y="169"/>
                  </a:lnTo>
                  <a:cubicBezTo>
                    <a:pt x="465" y="159"/>
                    <a:pt x="456" y="150"/>
                    <a:pt x="456" y="139"/>
                  </a:cubicBezTo>
                  <a:lnTo>
                    <a:pt x="456" y="81"/>
                  </a:lnTo>
                  <a:lnTo>
                    <a:pt x="351" y="81"/>
                  </a:lnTo>
                  <a:lnTo>
                    <a:pt x="331" y="41"/>
                  </a:lnTo>
                  <a:lnTo>
                    <a:pt x="308" y="41"/>
                  </a:lnTo>
                  <a:close/>
                  <a:moveTo>
                    <a:pt x="155" y="170"/>
                  </a:moveTo>
                  <a:lnTo>
                    <a:pt x="155" y="185"/>
                  </a:lnTo>
                  <a:lnTo>
                    <a:pt x="155" y="170"/>
                  </a:lnTo>
                  <a:close/>
                  <a:moveTo>
                    <a:pt x="351" y="169"/>
                  </a:moveTo>
                  <a:lnTo>
                    <a:pt x="418" y="169"/>
                  </a:lnTo>
                  <a:lnTo>
                    <a:pt x="438" y="218"/>
                  </a:lnTo>
                  <a:lnTo>
                    <a:pt x="351" y="238"/>
                  </a:lnTo>
                  <a:lnTo>
                    <a:pt x="331" y="189"/>
                  </a:lnTo>
                  <a:lnTo>
                    <a:pt x="351" y="169"/>
                  </a:lnTo>
                  <a:close/>
                  <a:moveTo>
                    <a:pt x="351" y="90"/>
                  </a:moveTo>
                  <a:lnTo>
                    <a:pt x="418" y="90"/>
                  </a:lnTo>
                  <a:lnTo>
                    <a:pt x="438" y="139"/>
                  </a:lnTo>
                  <a:cubicBezTo>
                    <a:pt x="438" y="150"/>
                    <a:pt x="429" y="159"/>
                    <a:pt x="418" y="159"/>
                  </a:cubicBezTo>
                  <a:lnTo>
                    <a:pt x="351" y="159"/>
                  </a:lnTo>
                  <a:cubicBezTo>
                    <a:pt x="340" y="159"/>
                    <a:pt x="331" y="150"/>
                    <a:pt x="331" y="139"/>
                  </a:cubicBezTo>
                  <a:lnTo>
                    <a:pt x="331" y="110"/>
                  </a:lnTo>
                  <a:lnTo>
                    <a:pt x="351" y="90"/>
                  </a:lnTo>
                  <a:close/>
                  <a:moveTo>
                    <a:pt x="545" y="207"/>
                  </a:moveTo>
                  <a:lnTo>
                    <a:pt x="545" y="235"/>
                  </a:lnTo>
                  <a:lnTo>
                    <a:pt x="573" y="235"/>
                  </a:lnTo>
                  <a:lnTo>
                    <a:pt x="593" y="406"/>
                  </a:lnTo>
                  <a:lnTo>
                    <a:pt x="590" y="428"/>
                  </a:lnTo>
                  <a:lnTo>
                    <a:pt x="601" y="463"/>
                  </a:lnTo>
                  <a:lnTo>
                    <a:pt x="626" y="438"/>
                  </a:lnTo>
                  <a:lnTo>
                    <a:pt x="654" y="411"/>
                  </a:lnTo>
                  <a:lnTo>
                    <a:pt x="678" y="390"/>
                  </a:lnTo>
                  <a:lnTo>
                    <a:pt x="672" y="363"/>
                  </a:lnTo>
                  <a:cubicBezTo>
                    <a:pt x="649" y="387"/>
                    <a:pt x="640" y="389"/>
                    <a:pt x="632" y="386"/>
                  </a:cubicBezTo>
                  <a:cubicBezTo>
                    <a:pt x="625" y="383"/>
                    <a:pt x="620" y="376"/>
                    <a:pt x="620" y="368"/>
                  </a:cubicBezTo>
                  <a:lnTo>
                    <a:pt x="620" y="207"/>
                  </a:lnTo>
                  <a:lnTo>
                    <a:pt x="545" y="207"/>
                  </a:lnTo>
                  <a:close/>
                  <a:moveTo>
                    <a:pt x="601" y="46"/>
                  </a:moveTo>
                  <a:lnTo>
                    <a:pt x="579" y="61"/>
                  </a:lnTo>
                  <a:lnTo>
                    <a:pt x="597" y="86"/>
                  </a:lnTo>
                  <a:lnTo>
                    <a:pt x="614" y="112"/>
                  </a:lnTo>
                  <a:lnTo>
                    <a:pt x="646" y="104"/>
                  </a:lnTo>
                  <a:lnTo>
                    <a:pt x="627" y="79"/>
                  </a:lnTo>
                  <a:lnTo>
                    <a:pt x="601" y="46"/>
                  </a:lnTo>
                  <a:close/>
                  <a:moveTo>
                    <a:pt x="660" y="187"/>
                  </a:moveTo>
                  <a:lnTo>
                    <a:pt x="660" y="318"/>
                  </a:lnTo>
                  <a:lnTo>
                    <a:pt x="676" y="301"/>
                  </a:lnTo>
                  <a:lnTo>
                    <a:pt x="670" y="225"/>
                  </a:lnTo>
                  <a:lnTo>
                    <a:pt x="660" y="187"/>
                  </a:lnTo>
                  <a:close/>
                  <a:moveTo>
                    <a:pt x="725" y="245"/>
                  </a:moveTo>
                  <a:lnTo>
                    <a:pt x="710" y="267"/>
                  </a:lnTo>
                  <a:lnTo>
                    <a:pt x="743" y="267"/>
                  </a:lnTo>
                  <a:lnTo>
                    <a:pt x="900" y="267"/>
                  </a:lnTo>
                  <a:cubicBezTo>
                    <a:pt x="921" y="283"/>
                    <a:pt x="920" y="291"/>
                    <a:pt x="917" y="297"/>
                  </a:cubicBezTo>
                  <a:lnTo>
                    <a:pt x="902" y="321"/>
                  </a:lnTo>
                  <a:lnTo>
                    <a:pt x="885" y="343"/>
                  </a:lnTo>
                  <a:lnTo>
                    <a:pt x="866" y="364"/>
                  </a:lnTo>
                  <a:lnTo>
                    <a:pt x="846" y="382"/>
                  </a:lnTo>
                  <a:cubicBezTo>
                    <a:pt x="839" y="388"/>
                    <a:pt x="827" y="388"/>
                    <a:pt x="820" y="382"/>
                  </a:cubicBezTo>
                  <a:lnTo>
                    <a:pt x="779" y="345"/>
                  </a:lnTo>
                  <a:lnTo>
                    <a:pt x="748" y="307"/>
                  </a:lnTo>
                  <a:lnTo>
                    <a:pt x="728" y="321"/>
                  </a:lnTo>
                  <a:lnTo>
                    <a:pt x="749" y="349"/>
                  </a:lnTo>
                  <a:lnTo>
                    <a:pt x="788" y="391"/>
                  </a:lnTo>
                  <a:cubicBezTo>
                    <a:pt x="792" y="415"/>
                    <a:pt x="788" y="420"/>
                    <a:pt x="782" y="423"/>
                  </a:cubicBezTo>
                  <a:lnTo>
                    <a:pt x="753" y="436"/>
                  </a:lnTo>
                  <a:lnTo>
                    <a:pt x="722" y="448"/>
                  </a:lnTo>
                  <a:lnTo>
                    <a:pt x="688" y="458"/>
                  </a:lnTo>
                  <a:lnTo>
                    <a:pt x="698" y="489"/>
                  </a:lnTo>
                  <a:lnTo>
                    <a:pt x="720" y="483"/>
                  </a:lnTo>
                  <a:lnTo>
                    <a:pt x="756" y="469"/>
                  </a:lnTo>
                  <a:lnTo>
                    <a:pt x="790" y="453"/>
                  </a:lnTo>
                  <a:lnTo>
                    <a:pt x="823" y="433"/>
                  </a:lnTo>
                  <a:cubicBezTo>
                    <a:pt x="830" y="429"/>
                    <a:pt x="837" y="429"/>
                    <a:pt x="844" y="433"/>
                  </a:cubicBezTo>
                  <a:lnTo>
                    <a:pt x="875" y="451"/>
                  </a:lnTo>
                  <a:lnTo>
                    <a:pt x="908" y="466"/>
                  </a:lnTo>
                  <a:lnTo>
                    <a:pt x="943" y="479"/>
                  </a:lnTo>
                  <a:lnTo>
                    <a:pt x="967" y="486"/>
                  </a:lnTo>
                  <a:lnTo>
                    <a:pt x="979" y="462"/>
                  </a:lnTo>
                  <a:lnTo>
                    <a:pt x="944" y="444"/>
                  </a:lnTo>
                  <a:lnTo>
                    <a:pt x="912" y="433"/>
                  </a:lnTo>
                  <a:lnTo>
                    <a:pt x="884" y="421"/>
                  </a:lnTo>
                  <a:cubicBezTo>
                    <a:pt x="871" y="400"/>
                    <a:pt x="873" y="394"/>
                    <a:pt x="877" y="389"/>
                  </a:cubicBezTo>
                  <a:lnTo>
                    <a:pt x="900" y="364"/>
                  </a:lnTo>
                  <a:lnTo>
                    <a:pt x="922" y="337"/>
                  </a:lnTo>
                  <a:lnTo>
                    <a:pt x="941" y="308"/>
                  </a:lnTo>
                  <a:lnTo>
                    <a:pt x="957" y="279"/>
                  </a:lnTo>
                  <a:lnTo>
                    <a:pt x="957" y="245"/>
                  </a:lnTo>
                  <a:lnTo>
                    <a:pt x="728" y="245"/>
                  </a:lnTo>
                  <a:lnTo>
                    <a:pt x="725" y="245"/>
                  </a:lnTo>
                  <a:close/>
                  <a:moveTo>
                    <a:pt x="746" y="58"/>
                  </a:moveTo>
                  <a:lnTo>
                    <a:pt x="743" y="103"/>
                  </a:lnTo>
                  <a:lnTo>
                    <a:pt x="732" y="135"/>
                  </a:lnTo>
                  <a:lnTo>
                    <a:pt x="713" y="163"/>
                  </a:lnTo>
                  <a:lnTo>
                    <a:pt x="716" y="187"/>
                  </a:lnTo>
                  <a:lnTo>
                    <a:pt x="740" y="184"/>
                  </a:lnTo>
                  <a:lnTo>
                    <a:pt x="759" y="157"/>
                  </a:lnTo>
                  <a:lnTo>
                    <a:pt x="770" y="129"/>
                  </a:lnTo>
                  <a:lnTo>
                    <a:pt x="774" y="97"/>
                  </a:lnTo>
                  <a:lnTo>
                    <a:pt x="878" y="78"/>
                  </a:lnTo>
                  <a:cubicBezTo>
                    <a:pt x="889" y="78"/>
                    <a:pt x="898" y="87"/>
                    <a:pt x="898" y="98"/>
                  </a:cubicBezTo>
                  <a:lnTo>
                    <a:pt x="898" y="147"/>
                  </a:lnTo>
                  <a:lnTo>
                    <a:pt x="906" y="174"/>
                  </a:lnTo>
                  <a:lnTo>
                    <a:pt x="933" y="182"/>
                  </a:lnTo>
                  <a:lnTo>
                    <a:pt x="961" y="182"/>
                  </a:lnTo>
                  <a:lnTo>
                    <a:pt x="984" y="181"/>
                  </a:lnTo>
                  <a:lnTo>
                    <a:pt x="988" y="160"/>
                  </a:lnTo>
                  <a:lnTo>
                    <a:pt x="962" y="159"/>
                  </a:lnTo>
                  <a:cubicBezTo>
                    <a:pt x="940" y="154"/>
                    <a:pt x="938" y="152"/>
                    <a:pt x="936" y="149"/>
                  </a:cubicBezTo>
                  <a:lnTo>
                    <a:pt x="932" y="145"/>
                  </a:lnTo>
                  <a:lnTo>
                    <a:pt x="924" y="117"/>
                  </a:lnTo>
                  <a:lnTo>
                    <a:pt x="924" y="58"/>
                  </a:lnTo>
                  <a:lnTo>
                    <a:pt x="746" y="58"/>
                  </a:lnTo>
                  <a:close/>
                  <a:moveTo>
                    <a:pt x="714" y="368"/>
                  </a:moveTo>
                  <a:lnTo>
                    <a:pt x="719" y="392"/>
                  </a:lnTo>
                  <a:lnTo>
                    <a:pt x="739" y="399"/>
                  </a:lnTo>
                  <a:lnTo>
                    <a:pt x="720" y="377"/>
                  </a:lnTo>
                  <a:lnTo>
                    <a:pt x="714" y="368"/>
                  </a:lnTo>
                  <a:close/>
                  <a:moveTo>
                    <a:pt x="812" y="118"/>
                  </a:moveTo>
                  <a:lnTo>
                    <a:pt x="803" y="155"/>
                  </a:lnTo>
                  <a:lnTo>
                    <a:pt x="785" y="191"/>
                  </a:lnTo>
                  <a:lnTo>
                    <a:pt x="881" y="205"/>
                  </a:lnTo>
                  <a:lnTo>
                    <a:pt x="864" y="183"/>
                  </a:lnTo>
                  <a:lnTo>
                    <a:pt x="858" y="152"/>
                  </a:lnTo>
                  <a:lnTo>
                    <a:pt x="858" y="118"/>
                  </a:lnTo>
                  <a:lnTo>
                    <a:pt x="812" y="118"/>
                  </a:lnTo>
                  <a:close/>
                  <a:moveTo>
                    <a:pt x="799" y="307"/>
                  </a:moveTo>
                  <a:lnTo>
                    <a:pt x="833" y="340"/>
                  </a:lnTo>
                  <a:lnTo>
                    <a:pt x="856" y="316"/>
                  </a:lnTo>
                  <a:lnTo>
                    <a:pt x="799" y="307"/>
                  </a:lnTo>
                  <a:close/>
                  <a:moveTo>
                    <a:pt x="1082" y="78"/>
                  </a:moveTo>
                  <a:lnTo>
                    <a:pt x="1082" y="109"/>
                  </a:lnTo>
                  <a:lnTo>
                    <a:pt x="1233" y="109"/>
                  </a:lnTo>
                  <a:lnTo>
                    <a:pt x="1253" y="414"/>
                  </a:lnTo>
                  <a:lnTo>
                    <a:pt x="1055" y="434"/>
                  </a:lnTo>
                  <a:lnTo>
                    <a:pt x="1055" y="464"/>
                  </a:lnTo>
                  <a:lnTo>
                    <a:pt x="1494" y="464"/>
                  </a:lnTo>
                  <a:lnTo>
                    <a:pt x="1494" y="434"/>
                  </a:lnTo>
                  <a:lnTo>
                    <a:pt x="1314" y="434"/>
                  </a:lnTo>
                  <a:lnTo>
                    <a:pt x="1294" y="129"/>
                  </a:lnTo>
                  <a:lnTo>
                    <a:pt x="1469" y="109"/>
                  </a:lnTo>
                  <a:lnTo>
                    <a:pt x="1469" y="78"/>
                  </a:lnTo>
                  <a:lnTo>
                    <a:pt x="1082" y="78"/>
                  </a:lnTo>
                  <a:close/>
                  <a:moveTo>
                    <a:pt x="1695" y="55"/>
                  </a:moveTo>
                  <a:lnTo>
                    <a:pt x="1665" y="60"/>
                  </a:lnTo>
                  <a:lnTo>
                    <a:pt x="1619" y="66"/>
                  </a:lnTo>
                  <a:lnTo>
                    <a:pt x="1576" y="71"/>
                  </a:lnTo>
                  <a:lnTo>
                    <a:pt x="1561" y="96"/>
                  </a:lnTo>
                  <a:lnTo>
                    <a:pt x="1600" y="92"/>
                  </a:lnTo>
                  <a:cubicBezTo>
                    <a:pt x="1619" y="101"/>
                    <a:pt x="1622" y="107"/>
                    <a:pt x="1622" y="112"/>
                  </a:cubicBezTo>
                  <a:lnTo>
                    <a:pt x="1622" y="167"/>
                  </a:lnTo>
                  <a:lnTo>
                    <a:pt x="1556" y="187"/>
                  </a:lnTo>
                  <a:lnTo>
                    <a:pt x="1592" y="206"/>
                  </a:lnTo>
                  <a:cubicBezTo>
                    <a:pt x="1613" y="220"/>
                    <a:pt x="1613" y="227"/>
                    <a:pt x="1611" y="234"/>
                  </a:cubicBezTo>
                  <a:lnTo>
                    <a:pt x="1597" y="269"/>
                  </a:lnTo>
                  <a:lnTo>
                    <a:pt x="1582" y="302"/>
                  </a:lnTo>
                  <a:lnTo>
                    <a:pt x="1566" y="331"/>
                  </a:lnTo>
                  <a:lnTo>
                    <a:pt x="1562" y="370"/>
                  </a:lnTo>
                  <a:lnTo>
                    <a:pt x="1583" y="315"/>
                  </a:lnTo>
                  <a:cubicBezTo>
                    <a:pt x="1586" y="305"/>
                    <a:pt x="1596" y="300"/>
                    <a:pt x="1605" y="302"/>
                  </a:cubicBezTo>
                  <a:lnTo>
                    <a:pt x="1622" y="493"/>
                  </a:lnTo>
                  <a:lnTo>
                    <a:pt x="1645" y="493"/>
                  </a:lnTo>
                  <a:lnTo>
                    <a:pt x="1645" y="328"/>
                  </a:lnTo>
                  <a:cubicBezTo>
                    <a:pt x="1666" y="306"/>
                    <a:pt x="1675" y="308"/>
                    <a:pt x="1680" y="315"/>
                  </a:cubicBezTo>
                  <a:lnTo>
                    <a:pt x="1700" y="339"/>
                  </a:lnTo>
                  <a:lnTo>
                    <a:pt x="1693" y="307"/>
                  </a:lnTo>
                  <a:cubicBezTo>
                    <a:pt x="1673" y="301"/>
                    <a:pt x="1665" y="303"/>
                    <a:pt x="1657" y="299"/>
                  </a:cubicBezTo>
                  <a:cubicBezTo>
                    <a:pt x="1650" y="296"/>
                    <a:pt x="1645" y="289"/>
                    <a:pt x="1645" y="281"/>
                  </a:cubicBezTo>
                  <a:lnTo>
                    <a:pt x="1645" y="226"/>
                  </a:lnTo>
                  <a:cubicBezTo>
                    <a:pt x="1645" y="215"/>
                    <a:pt x="1654" y="206"/>
                    <a:pt x="1665" y="206"/>
                  </a:cubicBezTo>
                  <a:lnTo>
                    <a:pt x="1701" y="206"/>
                  </a:lnTo>
                  <a:lnTo>
                    <a:pt x="1665" y="187"/>
                  </a:lnTo>
                  <a:lnTo>
                    <a:pt x="1645" y="105"/>
                  </a:lnTo>
                  <a:lnTo>
                    <a:pt x="1700" y="79"/>
                  </a:lnTo>
                  <a:lnTo>
                    <a:pt x="1695" y="55"/>
                  </a:lnTo>
                  <a:close/>
                  <a:moveTo>
                    <a:pt x="1716" y="379"/>
                  </a:moveTo>
                  <a:cubicBezTo>
                    <a:pt x="1695" y="388"/>
                    <a:pt x="1692" y="388"/>
                    <a:pt x="1690" y="386"/>
                  </a:cubicBezTo>
                  <a:lnTo>
                    <a:pt x="1685" y="382"/>
                  </a:lnTo>
                  <a:lnTo>
                    <a:pt x="1685" y="432"/>
                  </a:lnTo>
                  <a:lnTo>
                    <a:pt x="1813" y="420"/>
                  </a:lnTo>
                  <a:lnTo>
                    <a:pt x="1736" y="417"/>
                  </a:lnTo>
                  <a:lnTo>
                    <a:pt x="1716" y="379"/>
                  </a:lnTo>
                  <a:close/>
                  <a:moveTo>
                    <a:pt x="1685" y="246"/>
                  </a:moveTo>
                  <a:lnTo>
                    <a:pt x="1705" y="263"/>
                  </a:lnTo>
                  <a:lnTo>
                    <a:pt x="1707" y="246"/>
                  </a:lnTo>
                  <a:lnTo>
                    <a:pt x="1685" y="246"/>
                  </a:lnTo>
                  <a:close/>
                  <a:moveTo>
                    <a:pt x="1718" y="116"/>
                  </a:moveTo>
                  <a:lnTo>
                    <a:pt x="1685" y="122"/>
                  </a:lnTo>
                  <a:lnTo>
                    <a:pt x="1685" y="147"/>
                  </a:lnTo>
                  <a:lnTo>
                    <a:pt x="1718" y="147"/>
                  </a:lnTo>
                  <a:lnTo>
                    <a:pt x="1718" y="116"/>
                  </a:lnTo>
                  <a:close/>
                  <a:moveTo>
                    <a:pt x="1747" y="263"/>
                  </a:moveTo>
                  <a:lnTo>
                    <a:pt x="1833" y="280"/>
                  </a:lnTo>
                  <a:lnTo>
                    <a:pt x="1853" y="342"/>
                  </a:lnTo>
                  <a:lnTo>
                    <a:pt x="1756" y="362"/>
                  </a:lnTo>
                  <a:lnTo>
                    <a:pt x="1833" y="377"/>
                  </a:lnTo>
                  <a:lnTo>
                    <a:pt x="1853" y="440"/>
                  </a:lnTo>
                  <a:lnTo>
                    <a:pt x="1723" y="460"/>
                  </a:lnTo>
                  <a:lnTo>
                    <a:pt x="2003" y="478"/>
                  </a:lnTo>
                  <a:lnTo>
                    <a:pt x="1900" y="460"/>
                  </a:lnTo>
                  <a:lnTo>
                    <a:pt x="1880" y="397"/>
                  </a:lnTo>
                  <a:lnTo>
                    <a:pt x="1978" y="377"/>
                  </a:lnTo>
                  <a:lnTo>
                    <a:pt x="1900" y="362"/>
                  </a:lnTo>
                  <a:lnTo>
                    <a:pt x="1880" y="300"/>
                  </a:lnTo>
                  <a:lnTo>
                    <a:pt x="1991" y="280"/>
                  </a:lnTo>
                  <a:lnTo>
                    <a:pt x="1747" y="263"/>
                  </a:lnTo>
                  <a:close/>
                  <a:moveTo>
                    <a:pt x="1758" y="61"/>
                  </a:moveTo>
                  <a:lnTo>
                    <a:pt x="1758" y="188"/>
                  </a:lnTo>
                  <a:lnTo>
                    <a:pt x="1975" y="188"/>
                  </a:lnTo>
                  <a:lnTo>
                    <a:pt x="1975" y="61"/>
                  </a:lnTo>
                  <a:lnTo>
                    <a:pt x="1758" y="61"/>
                  </a:lnTo>
                  <a:close/>
                  <a:moveTo>
                    <a:pt x="1761" y="320"/>
                  </a:moveTo>
                  <a:lnTo>
                    <a:pt x="1813" y="322"/>
                  </a:lnTo>
                  <a:lnTo>
                    <a:pt x="1761" y="320"/>
                  </a:lnTo>
                  <a:close/>
                  <a:moveTo>
                    <a:pt x="1804" y="79"/>
                  </a:moveTo>
                  <a:lnTo>
                    <a:pt x="1929" y="79"/>
                  </a:lnTo>
                  <a:cubicBezTo>
                    <a:pt x="1940" y="79"/>
                    <a:pt x="1949" y="88"/>
                    <a:pt x="1949" y="99"/>
                  </a:cubicBezTo>
                  <a:lnTo>
                    <a:pt x="1949" y="151"/>
                  </a:lnTo>
                  <a:cubicBezTo>
                    <a:pt x="1949" y="162"/>
                    <a:pt x="1940" y="171"/>
                    <a:pt x="1929" y="171"/>
                  </a:cubicBezTo>
                  <a:lnTo>
                    <a:pt x="1804" y="171"/>
                  </a:lnTo>
                  <a:cubicBezTo>
                    <a:pt x="1793" y="171"/>
                    <a:pt x="1784" y="162"/>
                    <a:pt x="1784" y="151"/>
                  </a:cubicBezTo>
                  <a:lnTo>
                    <a:pt x="1784" y="99"/>
                  </a:lnTo>
                  <a:cubicBezTo>
                    <a:pt x="1784" y="88"/>
                    <a:pt x="1793" y="79"/>
                    <a:pt x="1804" y="79"/>
                  </a:cubicBezTo>
                  <a:moveTo>
                    <a:pt x="1824" y="119"/>
                  </a:moveTo>
                  <a:lnTo>
                    <a:pt x="1909" y="131"/>
                  </a:lnTo>
                  <a:lnTo>
                    <a:pt x="1824" y="119"/>
                  </a:lnTo>
                  <a:close/>
                  <a:moveTo>
                    <a:pt x="2020" y="318"/>
                  </a:moveTo>
                  <a:lnTo>
                    <a:pt x="1920" y="320"/>
                  </a:lnTo>
                  <a:lnTo>
                    <a:pt x="1998" y="322"/>
                  </a:lnTo>
                  <a:lnTo>
                    <a:pt x="2018" y="397"/>
                  </a:lnTo>
                  <a:lnTo>
                    <a:pt x="1920" y="417"/>
                  </a:lnTo>
                  <a:lnTo>
                    <a:pt x="2023" y="420"/>
                  </a:lnTo>
                  <a:lnTo>
                    <a:pt x="2061" y="425"/>
                  </a:lnTo>
                  <a:lnTo>
                    <a:pt x="2073" y="365"/>
                  </a:lnTo>
                  <a:lnTo>
                    <a:pt x="2048" y="372"/>
                  </a:lnTo>
                  <a:cubicBezTo>
                    <a:pt x="2026" y="366"/>
                    <a:pt x="2022" y="361"/>
                    <a:pt x="2022" y="354"/>
                  </a:cubicBezTo>
                  <a:lnTo>
                    <a:pt x="2020" y="318"/>
                  </a:lnTo>
                  <a:close/>
                  <a:moveTo>
                    <a:pt x="2113" y="41"/>
                  </a:moveTo>
                  <a:lnTo>
                    <a:pt x="2113" y="105"/>
                  </a:lnTo>
                  <a:lnTo>
                    <a:pt x="2060" y="125"/>
                  </a:lnTo>
                  <a:lnTo>
                    <a:pt x="2060" y="148"/>
                  </a:lnTo>
                  <a:lnTo>
                    <a:pt x="2093" y="148"/>
                  </a:lnTo>
                  <a:lnTo>
                    <a:pt x="2113" y="267"/>
                  </a:lnTo>
                  <a:lnTo>
                    <a:pt x="2058" y="296"/>
                  </a:lnTo>
                  <a:lnTo>
                    <a:pt x="2060" y="327"/>
                  </a:lnTo>
                  <a:lnTo>
                    <a:pt x="2087" y="319"/>
                  </a:lnTo>
                  <a:cubicBezTo>
                    <a:pt x="2110" y="325"/>
                    <a:pt x="2113" y="331"/>
                    <a:pt x="2113" y="338"/>
                  </a:cubicBezTo>
                  <a:lnTo>
                    <a:pt x="2113" y="426"/>
                  </a:lnTo>
                  <a:lnTo>
                    <a:pt x="2108" y="448"/>
                  </a:lnTo>
                  <a:lnTo>
                    <a:pt x="2082" y="465"/>
                  </a:lnTo>
                  <a:lnTo>
                    <a:pt x="2070" y="489"/>
                  </a:lnTo>
                  <a:lnTo>
                    <a:pt x="2102" y="488"/>
                  </a:lnTo>
                  <a:lnTo>
                    <a:pt x="2123" y="483"/>
                  </a:lnTo>
                  <a:lnTo>
                    <a:pt x="2136" y="450"/>
                  </a:lnTo>
                  <a:lnTo>
                    <a:pt x="2136" y="319"/>
                  </a:lnTo>
                  <a:lnTo>
                    <a:pt x="2183" y="290"/>
                  </a:lnTo>
                  <a:lnTo>
                    <a:pt x="2182" y="265"/>
                  </a:lnTo>
                  <a:lnTo>
                    <a:pt x="2161" y="271"/>
                  </a:lnTo>
                  <a:cubicBezTo>
                    <a:pt x="2139" y="264"/>
                    <a:pt x="2136" y="258"/>
                    <a:pt x="2136" y="252"/>
                  </a:cubicBezTo>
                  <a:lnTo>
                    <a:pt x="2136" y="168"/>
                  </a:lnTo>
                  <a:lnTo>
                    <a:pt x="2187" y="148"/>
                  </a:lnTo>
                  <a:lnTo>
                    <a:pt x="2187" y="125"/>
                  </a:lnTo>
                  <a:lnTo>
                    <a:pt x="2156" y="125"/>
                  </a:lnTo>
                  <a:lnTo>
                    <a:pt x="2136" y="41"/>
                  </a:lnTo>
                  <a:lnTo>
                    <a:pt x="2113" y="41"/>
                  </a:lnTo>
                  <a:close/>
                  <a:moveTo>
                    <a:pt x="2219" y="183"/>
                  </a:moveTo>
                  <a:lnTo>
                    <a:pt x="2176" y="188"/>
                  </a:lnTo>
                  <a:lnTo>
                    <a:pt x="2176" y="211"/>
                  </a:lnTo>
                  <a:lnTo>
                    <a:pt x="2200" y="197"/>
                  </a:lnTo>
                  <a:lnTo>
                    <a:pt x="2219" y="183"/>
                  </a:lnTo>
                  <a:close/>
                  <a:moveTo>
                    <a:pt x="2235" y="60"/>
                  </a:moveTo>
                  <a:lnTo>
                    <a:pt x="2235" y="83"/>
                  </a:lnTo>
                  <a:lnTo>
                    <a:pt x="2277" y="83"/>
                  </a:lnTo>
                  <a:cubicBezTo>
                    <a:pt x="2295" y="93"/>
                    <a:pt x="2297" y="99"/>
                    <a:pt x="2297" y="104"/>
                  </a:cubicBezTo>
                  <a:lnTo>
                    <a:pt x="2296" y="124"/>
                  </a:lnTo>
                  <a:lnTo>
                    <a:pt x="2291" y="145"/>
                  </a:lnTo>
                  <a:lnTo>
                    <a:pt x="2283" y="166"/>
                  </a:lnTo>
                  <a:cubicBezTo>
                    <a:pt x="2271" y="186"/>
                    <a:pt x="2271" y="186"/>
                    <a:pt x="2270" y="187"/>
                  </a:cubicBezTo>
                  <a:lnTo>
                    <a:pt x="2258" y="202"/>
                  </a:lnTo>
                  <a:lnTo>
                    <a:pt x="2219" y="232"/>
                  </a:lnTo>
                  <a:lnTo>
                    <a:pt x="2236" y="254"/>
                  </a:lnTo>
                  <a:lnTo>
                    <a:pt x="2266" y="233"/>
                  </a:lnTo>
                  <a:lnTo>
                    <a:pt x="2299" y="195"/>
                  </a:lnTo>
                  <a:lnTo>
                    <a:pt x="2310" y="175"/>
                  </a:lnTo>
                  <a:lnTo>
                    <a:pt x="2318" y="153"/>
                  </a:lnTo>
                  <a:lnTo>
                    <a:pt x="2323" y="130"/>
                  </a:lnTo>
                  <a:lnTo>
                    <a:pt x="2325" y="101"/>
                  </a:lnTo>
                  <a:lnTo>
                    <a:pt x="2436" y="83"/>
                  </a:lnTo>
                  <a:cubicBezTo>
                    <a:pt x="2454" y="93"/>
                    <a:pt x="2456" y="98"/>
                    <a:pt x="2456" y="103"/>
                  </a:cubicBezTo>
                  <a:lnTo>
                    <a:pt x="2454" y="155"/>
                  </a:lnTo>
                  <a:lnTo>
                    <a:pt x="2451" y="179"/>
                  </a:lnTo>
                  <a:lnTo>
                    <a:pt x="2440" y="199"/>
                  </a:lnTo>
                  <a:cubicBezTo>
                    <a:pt x="2420" y="212"/>
                    <a:pt x="2418" y="213"/>
                    <a:pt x="2415" y="213"/>
                  </a:cubicBezTo>
                  <a:lnTo>
                    <a:pt x="2400" y="216"/>
                  </a:lnTo>
                  <a:lnTo>
                    <a:pt x="2367" y="215"/>
                  </a:lnTo>
                  <a:lnTo>
                    <a:pt x="2367" y="240"/>
                  </a:lnTo>
                  <a:lnTo>
                    <a:pt x="2408" y="239"/>
                  </a:lnTo>
                  <a:lnTo>
                    <a:pt x="2437" y="237"/>
                  </a:lnTo>
                  <a:lnTo>
                    <a:pt x="2462" y="228"/>
                  </a:lnTo>
                  <a:lnTo>
                    <a:pt x="2477" y="206"/>
                  </a:lnTo>
                  <a:lnTo>
                    <a:pt x="2482" y="170"/>
                  </a:lnTo>
                  <a:lnTo>
                    <a:pt x="2483" y="144"/>
                  </a:lnTo>
                  <a:lnTo>
                    <a:pt x="2486" y="89"/>
                  </a:lnTo>
                  <a:lnTo>
                    <a:pt x="2487" y="60"/>
                  </a:lnTo>
                  <a:lnTo>
                    <a:pt x="2235" y="60"/>
                  </a:lnTo>
                  <a:close/>
                  <a:moveTo>
                    <a:pt x="2227" y="123"/>
                  </a:moveTo>
                  <a:lnTo>
                    <a:pt x="2227" y="168"/>
                  </a:lnTo>
                  <a:lnTo>
                    <a:pt x="2239" y="163"/>
                  </a:lnTo>
                  <a:lnTo>
                    <a:pt x="2252" y="135"/>
                  </a:lnTo>
                  <a:lnTo>
                    <a:pt x="2227" y="123"/>
                  </a:lnTo>
                  <a:close/>
                  <a:moveTo>
                    <a:pt x="2247" y="302"/>
                  </a:moveTo>
                  <a:lnTo>
                    <a:pt x="2247" y="491"/>
                  </a:lnTo>
                  <a:lnTo>
                    <a:pt x="2273" y="491"/>
                  </a:lnTo>
                  <a:cubicBezTo>
                    <a:pt x="2273" y="473"/>
                    <a:pt x="2282" y="464"/>
                    <a:pt x="2293" y="464"/>
                  </a:cubicBezTo>
                  <a:lnTo>
                    <a:pt x="2435" y="464"/>
                  </a:lnTo>
                  <a:lnTo>
                    <a:pt x="2455" y="491"/>
                  </a:lnTo>
                  <a:lnTo>
                    <a:pt x="2481" y="491"/>
                  </a:lnTo>
                  <a:lnTo>
                    <a:pt x="2481" y="302"/>
                  </a:lnTo>
                  <a:lnTo>
                    <a:pt x="2247" y="302"/>
                  </a:lnTo>
                  <a:close/>
                  <a:moveTo>
                    <a:pt x="2293" y="322"/>
                  </a:moveTo>
                  <a:lnTo>
                    <a:pt x="2435" y="322"/>
                  </a:lnTo>
                  <a:lnTo>
                    <a:pt x="2455" y="424"/>
                  </a:lnTo>
                  <a:lnTo>
                    <a:pt x="2293" y="444"/>
                  </a:lnTo>
                  <a:lnTo>
                    <a:pt x="2273" y="342"/>
                  </a:lnTo>
                  <a:lnTo>
                    <a:pt x="2293" y="322"/>
                  </a:lnTo>
                  <a:close/>
                  <a:moveTo>
                    <a:pt x="2323" y="229"/>
                  </a:moveTo>
                  <a:lnTo>
                    <a:pt x="2294" y="261"/>
                  </a:lnTo>
                  <a:lnTo>
                    <a:pt x="2331" y="262"/>
                  </a:lnTo>
                  <a:lnTo>
                    <a:pt x="2325" y="236"/>
                  </a:lnTo>
                  <a:lnTo>
                    <a:pt x="2323" y="229"/>
                  </a:lnTo>
                  <a:close/>
                  <a:moveTo>
                    <a:pt x="2313" y="362"/>
                  </a:moveTo>
                  <a:lnTo>
                    <a:pt x="2313" y="404"/>
                  </a:lnTo>
                  <a:lnTo>
                    <a:pt x="2415" y="404"/>
                  </a:lnTo>
                  <a:lnTo>
                    <a:pt x="2415" y="362"/>
                  </a:lnTo>
                  <a:lnTo>
                    <a:pt x="2313" y="362"/>
                  </a:lnTo>
                  <a:close/>
                  <a:moveTo>
                    <a:pt x="2364" y="123"/>
                  </a:moveTo>
                  <a:lnTo>
                    <a:pt x="2357" y="162"/>
                  </a:lnTo>
                  <a:lnTo>
                    <a:pt x="2368" y="176"/>
                  </a:lnTo>
                  <a:lnTo>
                    <a:pt x="2396" y="176"/>
                  </a:lnTo>
                  <a:lnTo>
                    <a:pt x="2415" y="151"/>
                  </a:lnTo>
                  <a:lnTo>
                    <a:pt x="2415" y="123"/>
                  </a:lnTo>
                  <a:lnTo>
                    <a:pt x="2364" y="123"/>
                  </a:lnTo>
                  <a:close/>
                  <a:moveTo>
                    <a:pt x="2524" y="141"/>
                  </a:moveTo>
                  <a:lnTo>
                    <a:pt x="2521" y="173"/>
                  </a:lnTo>
                  <a:lnTo>
                    <a:pt x="2519" y="195"/>
                  </a:lnTo>
                  <a:lnTo>
                    <a:pt x="2513" y="225"/>
                  </a:lnTo>
                  <a:cubicBezTo>
                    <a:pt x="2502" y="245"/>
                    <a:pt x="2501" y="246"/>
                    <a:pt x="2499" y="248"/>
                  </a:cubicBezTo>
                  <a:lnTo>
                    <a:pt x="2488" y="259"/>
                  </a:lnTo>
                  <a:lnTo>
                    <a:pt x="2501" y="262"/>
                  </a:lnTo>
                  <a:lnTo>
                    <a:pt x="2521" y="310"/>
                  </a:lnTo>
                  <a:lnTo>
                    <a:pt x="2540" y="266"/>
                  </a:lnTo>
                  <a:lnTo>
                    <a:pt x="2555" y="234"/>
                  </a:lnTo>
                  <a:lnTo>
                    <a:pt x="2567" y="201"/>
                  </a:lnTo>
                  <a:lnTo>
                    <a:pt x="2544" y="194"/>
                  </a:lnTo>
                  <a:lnTo>
                    <a:pt x="2524" y="141"/>
                  </a:lnTo>
                  <a:close/>
                  <a:moveTo>
                    <a:pt x="2620" y="42"/>
                  </a:moveTo>
                  <a:lnTo>
                    <a:pt x="2620" y="109"/>
                  </a:lnTo>
                  <a:lnTo>
                    <a:pt x="2564" y="129"/>
                  </a:lnTo>
                  <a:lnTo>
                    <a:pt x="2564" y="154"/>
                  </a:lnTo>
                  <a:lnTo>
                    <a:pt x="2596" y="154"/>
                  </a:lnTo>
                  <a:cubicBezTo>
                    <a:pt x="2616" y="168"/>
                    <a:pt x="2617" y="174"/>
                    <a:pt x="2615" y="180"/>
                  </a:cubicBezTo>
                  <a:lnTo>
                    <a:pt x="2605" y="215"/>
                  </a:lnTo>
                  <a:lnTo>
                    <a:pt x="2591" y="250"/>
                  </a:lnTo>
                  <a:lnTo>
                    <a:pt x="2576" y="285"/>
                  </a:lnTo>
                  <a:lnTo>
                    <a:pt x="2561" y="312"/>
                  </a:lnTo>
                  <a:lnTo>
                    <a:pt x="2565" y="337"/>
                  </a:lnTo>
                  <a:lnTo>
                    <a:pt x="2582" y="298"/>
                  </a:lnTo>
                  <a:cubicBezTo>
                    <a:pt x="2586" y="290"/>
                    <a:pt x="2595" y="285"/>
                    <a:pt x="2604" y="287"/>
                  </a:cubicBezTo>
                  <a:lnTo>
                    <a:pt x="2620" y="491"/>
                  </a:lnTo>
                  <a:lnTo>
                    <a:pt x="2641" y="491"/>
                  </a:lnTo>
                  <a:lnTo>
                    <a:pt x="2641" y="301"/>
                  </a:lnTo>
                  <a:cubicBezTo>
                    <a:pt x="2658" y="280"/>
                    <a:pt x="2666" y="280"/>
                    <a:pt x="2672" y="285"/>
                  </a:cubicBezTo>
                  <a:lnTo>
                    <a:pt x="2684" y="293"/>
                  </a:lnTo>
                  <a:lnTo>
                    <a:pt x="2651" y="249"/>
                  </a:lnTo>
                  <a:lnTo>
                    <a:pt x="2641" y="174"/>
                  </a:lnTo>
                  <a:lnTo>
                    <a:pt x="2688" y="154"/>
                  </a:lnTo>
                  <a:lnTo>
                    <a:pt x="2688" y="129"/>
                  </a:lnTo>
                  <a:lnTo>
                    <a:pt x="2661" y="129"/>
                  </a:lnTo>
                  <a:lnTo>
                    <a:pt x="2641" y="42"/>
                  </a:lnTo>
                  <a:lnTo>
                    <a:pt x="2620" y="42"/>
                  </a:lnTo>
                  <a:close/>
                  <a:moveTo>
                    <a:pt x="2704" y="337"/>
                  </a:moveTo>
                  <a:lnTo>
                    <a:pt x="2681" y="340"/>
                  </a:lnTo>
                  <a:lnTo>
                    <a:pt x="2681" y="395"/>
                  </a:lnTo>
                  <a:lnTo>
                    <a:pt x="2701" y="347"/>
                  </a:lnTo>
                  <a:lnTo>
                    <a:pt x="2704" y="337"/>
                  </a:lnTo>
                  <a:close/>
                  <a:moveTo>
                    <a:pt x="2681" y="194"/>
                  </a:moveTo>
                  <a:lnTo>
                    <a:pt x="2681" y="220"/>
                  </a:lnTo>
                  <a:lnTo>
                    <a:pt x="2690" y="194"/>
                  </a:lnTo>
                  <a:lnTo>
                    <a:pt x="2681" y="194"/>
                  </a:lnTo>
                  <a:close/>
                  <a:moveTo>
                    <a:pt x="2762" y="293"/>
                  </a:moveTo>
                  <a:lnTo>
                    <a:pt x="2753" y="320"/>
                  </a:lnTo>
                  <a:lnTo>
                    <a:pt x="2738" y="362"/>
                  </a:lnTo>
                  <a:lnTo>
                    <a:pt x="2722" y="401"/>
                  </a:lnTo>
                  <a:lnTo>
                    <a:pt x="2736" y="425"/>
                  </a:lnTo>
                  <a:lnTo>
                    <a:pt x="2758" y="369"/>
                  </a:lnTo>
                  <a:lnTo>
                    <a:pt x="2773" y="326"/>
                  </a:lnTo>
                  <a:lnTo>
                    <a:pt x="2782" y="299"/>
                  </a:lnTo>
                  <a:lnTo>
                    <a:pt x="2762" y="293"/>
                  </a:lnTo>
                  <a:close/>
                  <a:moveTo>
                    <a:pt x="2730" y="193"/>
                  </a:moveTo>
                  <a:lnTo>
                    <a:pt x="2730" y="217"/>
                  </a:lnTo>
                  <a:lnTo>
                    <a:pt x="2834" y="217"/>
                  </a:lnTo>
                  <a:cubicBezTo>
                    <a:pt x="2845" y="217"/>
                    <a:pt x="2854" y="226"/>
                    <a:pt x="2854" y="237"/>
                  </a:cubicBezTo>
                  <a:lnTo>
                    <a:pt x="2854" y="415"/>
                  </a:lnTo>
                  <a:cubicBezTo>
                    <a:pt x="2851" y="433"/>
                    <a:pt x="2850" y="435"/>
                    <a:pt x="2849" y="438"/>
                  </a:cubicBezTo>
                  <a:lnTo>
                    <a:pt x="2843" y="446"/>
                  </a:lnTo>
                  <a:cubicBezTo>
                    <a:pt x="2825" y="459"/>
                    <a:pt x="2823" y="460"/>
                    <a:pt x="2820" y="460"/>
                  </a:cubicBezTo>
                  <a:lnTo>
                    <a:pt x="2808" y="462"/>
                  </a:lnTo>
                  <a:lnTo>
                    <a:pt x="2783" y="462"/>
                  </a:lnTo>
                  <a:lnTo>
                    <a:pt x="2788" y="489"/>
                  </a:lnTo>
                  <a:lnTo>
                    <a:pt x="2813" y="488"/>
                  </a:lnTo>
                  <a:lnTo>
                    <a:pt x="2843" y="487"/>
                  </a:lnTo>
                  <a:lnTo>
                    <a:pt x="2874" y="476"/>
                  </a:lnTo>
                  <a:lnTo>
                    <a:pt x="2882" y="450"/>
                  </a:lnTo>
                  <a:lnTo>
                    <a:pt x="2882" y="237"/>
                  </a:lnTo>
                  <a:cubicBezTo>
                    <a:pt x="2882" y="226"/>
                    <a:pt x="2891" y="217"/>
                    <a:pt x="2902" y="217"/>
                  </a:cubicBezTo>
                  <a:lnTo>
                    <a:pt x="3006" y="217"/>
                  </a:lnTo>
                  <a:lnTo>
                    <a:pt x="3006" y="193"/>
                  </a:lnTo>
                  <a:lnTo>
                    <a:pt x="2730" y="193"/>
                  </a:lnTo>
                  <a:close/>
                  <a:moveTo>
                    <a:pt x="2749" y="68"/>
                  </a:moveTo>
                  <a:lnTo>
                    <a:pt x="2749" y="93"/>
                  </a:lnTo>
                  <a:lnTo>
                    <a:pt x="2987" y="93"/>
                  </a:lnTo>
                  <a:lnTo>
                    <a:pt x="2987" y="68"/>
                  </a:lnTo>
                  <a:lnTo>
                    <a:pt x="2749" y="68"/>
                  </a:lnTo>
                  <a:close/>
                  <a:moveTo>
                    <a:pt x="2814" y="331"/>
                  </a:moveTo>
                  <a:lnTo>
                    <a:pt x="2796" y="382"/>
                  </a:lnTo>
                  <a:lnTo>
                    <a:pt x="2781" y="421"/>
                  </a:lnTo>
                  <a:lnTo>
                    <a:pt x="2804" y="422"/>
                  </a:lnTo>
                  <a:lnTo>
                    <a:pt x="2814" y="331"/>
                  </a:lnTo>
                  <a:close/>
                  <a:moveTo>
                    <a:pt x="2782" y="257"/>
                  </a:moveTo>
                  <a:lnTo>
                    <a:pt x="2813" y="266"/>
                  </a:lnTo>
                  <a:lnTo>
                    <a:pt x="2782" y="257"/>
                  </a:lnTo>
                  <a:close/>
                  <a:moveTo>
                    <a:pt x="2922" y="257"/>
                  </a:moveTo>
                  <a:lnTo>
                    <a:pt x="2958" y="257"/>
                  </a:lnTo>
                  <a:lnTo>
                    <a:pt x="2922" y="257"/>
                  </a:lnTo>
                  <a:close/>
                  <a:moveTo>
                    <a:pt x="2962" y="298"/>
                  </a:moveTo>
                  <a:lnTo>
                    <a:pt x="2941" y="306"/>
                  </a:lnTo>
                  <a:lnTo>
                    <a:pt x="2963" y="363"/>
                  </a:lnTo>
                  <a:lnTo>
                    <a:pt x="2978" y="404"/>
                  </a:lnTo>
                  <a:lnTo>
                    <a:pt x="2985" y="427"/>
                  </a:lnTo>
                  <a:lnTo>
                    <a:pt x="3008" y="419"/>
                  </a:lnTo>
                  <a:lnTo>
                    <a:pt x="2986" y="357"/>
                  </a:lnTo>
                  <a:lnTo>
                    <a:pt x="2962" y="298"/>
                  </a:lnTo>
                  <a:close/>
                  <a:moveTo>
                    <a:pt x="3046" y="172"/>
                  </a:moveTo>
                  <a:lnTo>
                    <a:pt x="3046" y="237"/>
                  </a:lnTo>
                  <a:lnTo>
                    <a:pt x="2986" y="257"/>
                  </a:lnTo>
                  <a:lnTo>
                    <a:pt x="3023" y="342"/>
                  </a:lnTo>
                  <a:lnTo>
                    <a:pt x="3051" y="420"/>
                  </a:lnTo>
                  <a:lnTo>
                    <a:pt x="3081" y="395"/>
                  </a:lnTo>
                  <a:lnTo>
                    <a:pt x="3113" y="356"/>
                  </a:lnTo>
                  <a:lnTo>
                    <a:pt x="3124" y="336"/>
                  </a:lnTo>
                  <a:lnTo>
                    <a:pt x="3133" y="315"/>
                  </a:lnTo>
                  <a:lnTo>
                    <a:pt x="3142" y="276"/>
                  </a:lnTo>
                  <a:lnTo>
                    <a:pt x="3144" y="253"/>
                  </a:lnTo>
                  <a:lnTo>
                    <a:pt x="3146" y="225"/>
                  </a:lnTo>
                  <a:lnTo>
                    <a:pt x="3147" y="193"/>
                  </a:lnTo>
                  <a:lnTo>
                    <a:pt x="3057" y="176"/>
                  </a:lnTo>
                  <a:lnTo>
                    <a:pt x="3046" y="172"/>
                  </a:lnTo>
                  <a:close/>
                  <a:moveTo>
                    <a:pt x="3308" y="45"/>
                  </a:moveTo>
                  <a:lnTo>
                    <a:pt x="3269" y="54"/>
                  </a:lnTo>
                  <a:lnTo>
                    <a:pt x="3280" y="83"/>
                  </a:lnTo>
                  <a:cubicBezTo>
                    <a:pt x="3274" y="107"/>
                    <a:pt x="3268" y="110"/>
                    <a:pt x="3262" y="110"/>
                  </a:cubicBezTo>
                  <a:lnTo>
                    <a:pt x="3077" y="110"/>
                  </a:lnTo>
                  <a:lnTo>
                    <a:pt x="3077" y="136"/>
                  </a:lnTo>
                  <a:lnTo>
                    <a:pt x="3168" y="136"/>
                  </a:lnTo>
                  <a:cubicBezTo>
                    <a:pt x="3186" y="145"/>
                    <a:pt x="3188" y="151"/>
                    <a:pt x="3188" y="156"/>
                  </a:cubicBezTo>
                  <a:lnTo>
                    <a:pt x="3187" y="194"/>
                  </a:lnTo>
                  <a:lnTo>
                    <a:pt x="3186" y="228"/>
                  </a:lnTo>
                  <a:lnTo>
                    <a:pt x="3184" y="257"/>
                  </a:lnTo>
                  <a:lnTo>
                    <a:pt x="3182" y="283"/>
                  </a:lnTo>
                  <a:lnTo>
                    <a:pt x="3177" y="307"/>
                  </a:lnTo>
                  <a:lnTo>
                    <a:pt x="3170" y="331"/>
                  </a:lnTo>
                  <a:lnTo>
                    <a:pt x="3159" y="355"/>
                  </a:lnTo>
                  <a:lnTo>
                    <a:pt x="3145" y="379"/>
                  </a:lnTo>
                  <a:lnTo>
                    <a:pt x="3128" y="403"/>
                  </a:lnTo>
                  <a:lnTo>
                    <a:pt x="3107" y="425"/>
                  </a:lnTo>
                  <a:lnTo>
                    <a:pt x="3084" y="446"/>
                  </a:lnTo>
                  <a:lnTo>
                    <a:pt x="3096" y="476"/>
                  </a:lnTo>
                  <a:lnTo>
                    <a:pt x="3139" y="454"/>
                  </a:lnTo>
                  <a:lnTo>
                    <a:pt x="3161" y="430"/>
                  </a:lnTo>
                  <a:lnTo>
                    <a:pt x="3178" y="404"/>
                  </a:lnTo>
                  <a:lnTo>
                    <a:pt x="3193" y="377"/>
                  </a:lnTo>
                  <a:lnTo>
                    <a:pt x="3205" y="348"/>
                  </a:lnTo>
                  <a:lnTo>
                    <a:pt x="3213" y="317"/>
                  </a:lnTo>
                  <a:lnTo>
                    <a:pt x="3219" y="282"/>
                  </a:lnTo>
                  <a:lnTo>
                    <a:pt x="3394" y="265"/>
                  </a:lnTo>
                  <a:cubicBezTo>
                    <a:pt x="3412" y="275"/>
                    <a:pt x="3414" y="280"/>
                    <a:pt x="3414" y="285"/>
                  </a:cubicBezTo>
                  <a:lnTo>
                    <a:pt x="3414" y="296"/>
                  </a:lnTo>
                  <a:lnTo>
                    <a:pt x="3413" y="329"/>
                  </a:lnTo>
                  <a:lnTo>
                    <a:pt x="3412" y="350"/>
                  </a:lnTo>
                  <a:lnTo>
                    <a:pt x="3410" y="371"/>
                  </a:lnTo>
                  <a:lnTo>
                    <a:pt x="3408" y="401"/>
                  </a:lnTo>
                  <a:cubicBezTo>
                    <a:pt x="3402" y="420"/>
                    <a:pt x="3402" y="422"/>
                    <a:pt x="3401" y="423"/>
                  </a:cubicBezTo>
                  <a:lnTo>
                    <a:pt x="3396" y="430"/>
                  </a:lnTo>
                  <a:cubicBezTo>
                    <a:pt x="3374" y="446"/>
                    <a:pt x="3372" y="446"/>
                    <a:pt x="3369" y="447"/>
                  </a:cubicBezTo>
                  <a:lnTo>
                    <a:pt x="3359" y="449"/>
                  </a:lnTo>
                  <a:lnTo>
                    <a:pt x="3326" y="450"/>
                  </a:lnTo>
                  <a:lnTo>
                    <a:pt x="3283" y="449"/>
                  </a:lnTo>
                  <a:lnTo>
                    <a:pt x="3289" y="484"/>
                  </a:lnTo>
                  <a:lnTo>
                    <a:pt x="3331" y="483"/>
                  </a:lnTo>
                  <a:lnTo>
                    <a:pt x="3353" y="483"/>
                  </a:lnTo>
                  <a:lnTo>
                    <a:pt x="3384" y="481"/>
                  </a:lnTo>
                  <a:lnTo>
                    <a:pt x="3411" y="475"/>
                  </a:lnTo>
                  <a:lnTo>
                    <a:pt x="3435" y="449"/>
                  </a:lnTo>
                  <a:lnTo>
                    <a:pt x="3441" y="427"/>
                  </a:lnTo>
                  <a:lnTo>
                    <a:pt x="3444" y="385"/>
                  </a:lnTo>
                  <a:lnTo>
                    <a:pt x="3446" y="353"/>
                  </a:lnTo>
                  <a:lnTo>
                    <a:pt x="3449" y="285"/>
                  </a:lnTo>
                  <a:lnTo>
                    <a:pt x="3451" y="239"/>
                  </a:lnTo>
                  <a:lnTo>
                    <a:pt x="3242" y="239"/>
                  </a:lnTo>
                  <a:cubicBezTo>
                    <a:pt x="3223" y="229"/>
                    <a:pt x="3221" y="224"/>
                    <a:pt x="3222" y="219"/>
                  </a:cubicBezTo>
                  <a:lnTo>
                    <a:pt x="3223" y="155"/>
                  </a:lnTo>
                  <a:lnTo>
                    <a:pt x="3505" y="136"/>
                  </a:lnTo>
                  <a:lnTo>
                    <a:pt x="3505" y="110"/>
                  </a:lnTo>
                  <a:lnTo>
                    <a:pt x="3345" y="110"/>
                  </a:lnTo>
                  <a:lnTo>
                    <a:pt x="3316" y="66"/>
                  </a:lnTo>
                  <a:lnTo>
                    <a:pt x="3308" y="45"/>
                  </a:lnTo>
                  <a:close/>
                  <a:moveTo>
                    <a:pt x="3823" y="41"/>
                  </a:moveTo>
                  <a:lnTo>
                    <a:pt x="3827" y="107"/>
                  </a:lnTo>
                  <a:cubicBezTo>
                    <a:pt x="3818" y="126"/>
                    <a:pt x="3813" y="128"/>
                    <a:pt x="3807" y="128"/>
                  </a:cubicBezTo>
                  <a:lnTo>
                    <a:pt x="3571" y="128"/>
                  </a:lnTo>
                  <a:lnTo>
                    <a:pt x="3571" y="154"/>
                  </a:lnTo>
                  <a:lnTo>
                    <a:pt x="3812" y="154"/>
                  </a:lnTo>
                  <a:lnTo>
                    <a:pt x="3835" y="216"/>
                  </a:lnTo>
                  <a:lnTo>
                    <a:pt x="3839" y="256"/>
                  </a:lnTo>
                  <a:lnTo>
                    <a:pt x="3843" y="293"/>
                  </a:lnTo>
                  <a:lnTo>
                    <a:pt x="3847" y="326"/>
                  </a:lnTo>
                  <a:lnTo>
                    <a:pt x="3853" y="357"/>
                  </a:lnTo>
                  <a:lnTo>
                    <a:pt x="3858" y="384"/>
                  </a:lnTo>
                  <a:lnTo>
                    <a:pt x="3864" y="407"/>
                  </a:lnTo>
                  <a:lnTo>
                    <a:pt x="3877" y="443"/>
                  </a:lnTo>
                  <a:lnTo>
                    <a:pt x="3893" y="469"/>
                  </a:lnTo>
                  <a:lnTo>
                    <a:pt x="3923" y="489"/>
                  </a:lnTo>
                  <a:lnTo>
                    <a:pt x="3949" y="493"/>
                  </a:lnTo>
                  <a:lnTo>
                    <a:pt x="3975" y="488"/>
                  </a:lnTo>
                  <a:lnTo>
                    <a:pt x="3997" y="466"/>
                  </a:lnTo>
                  <a:lnTo>
                    <a:pt x="4005" y="443"/>
                  </a:lnTo>
                  <a:lnTo>
                    <a:pt x="4013" y="411"/>
                  </a:lnTo>
                  <a:lnTo>
                    <a:pt x="4017" y="384"/>
                  </a:lnTo>
                  <a:lnTo>
                    <a:pt x="3991" y="370"/>
                  </a:lnTo>
                  <a:lnTo>
                    <a:pt x="3987" y="393"/>
                  </a:lnTo>
                  <a:lnTo>
                    <a:pt x="3982" y="418"/>
                  </a:lnTo>
                  <a:lnTo>
                    <a:pt x="3974" y="441"/>
                  </a:lnTo>
                  <a:lnTo>
                    <a:pt x="3954" y="456"/>
                  </a:lnTo>
                  <a:lnTo>
                    <a:pt x="3933" y="453"/>
                  </a:lnTo>
                  <a:lnTo>
                    <a:pt x="3904" y="416"/>
                  </a:lnTo>
                  <a:lnTo>
                    <a:pt x="3894" y="393"/>
                  </a:lnTo>
                  <a:lnTo>
                    <a:pt x="3885" y="358"/>
                  </a:lnTo>
                  <a:lnTo>
                    <a:pt x="3881" y="336"/>
                  </a:lnTo>
                  <a:lnTo>
                    <a:pt x="3877" y="311"/>
                  </a:lnTo>
                  <a:lnTo>
                    <a:pt x="3873" y="282"/>
                  </a:lnTo>
                  <a:lnTo>
                    <a:pt x="3870" y="250"/>
                  </a:lnTo>
                  <a:lnTo>
                    <a:pt x="3867" y="214"/>
                  </a:lnTo>
                  <a:lnTo>
                    <a:pt x="3864" y="175"/>
                  </a:lnTo>
                  <a:cubicBezTo>
                    <a:pt x="3873" y="156"/>
                    <a:pt x="3878" y="154"/>
                    <a:pt x="3884" y="154"/>
                  </a:cubicBezTo>
                  <a:lnTo>
                    <a:pt x="4009" y="154"/>
                  </a:lnTo>
                  <a:lnTo>
                    <a:pt x="4009" y="128"/>
                  </a:lnTo>
                  <a:lnTo>
                    <a:pt x="3979" y="128"/>
                  </a:lnTo>
                  <a:lnTo>
                    <a:pt x="3957" y="125"/>
                  </a:lnTo>
                  <a:lnTo>
                    <a:pt x="3879" y="128"/>
                  </a:lnTo>
                  <a:lnTo>
                    <a:pt x="3856" y="41"/>
                  </a:lnTo>
                  <a:lnTo>
                    <a:pt x="3823" y="41"/>
                  </a:lnTo>
                  <a:close/>
                  <a:moveTo>
                    <a:pt x="3593" y="248"/>
                  </a:moveTo>
                  <a:lnTo>
                    <a:pt x="3593" y="273"/>
                  </a:lnTo>
                  <a:lnTo>
                    <a:pt x="3651" y="273"/>
                  </a:lnTo>
                  <a:lnTo>
                    <a:pt x="3671" y="399"/>
                  </a:lnTo>
                  <a:lnTo>
                    <a:pt x="3573" y="429"/>
                  </a:lnTo>
                  <a:lnTo>
                    <a:pt x="3576" y="463"/>
                  </a:lnTo>
                  <a:lnTo>
                    <a:pt x="3798" y="430"/>
                  </a:lnTo>
                  <a:lnTo>
                    <a:pt x="3798" y="399"/>
                  </a:lnTo>
                  <a:lnTo>
                    <a:pt x="3724" y="410"/>
                  </a:lnTo>
                  <a:cubicBezTo>
                    <a:pt x="3704" y="402"/>
                    <a:pt x="3701" y="396"/>
                    <a:pt x="3701" y="390"/>
                  </a:cubicBezTo>
                  <a:lnTo>
                    <a:pt x="3701" y="293"/>
                  </a:lnTo>
                  <a:lnTo>
                    <a:pt x="3775" y="273"/>
                  </a:lnTo>
                  <a:lnTo>
                    <a:pt x="3775" y="248"/>
                  </a:lnTo>
                  <a:lnTo>
                    <a:pt x="3593" y="248"/>
                  </a:lnTo>
                  <a:close/>
                  <a:moveTo>
                    <a:pt x="3805" y="311"/>
                  </a:moveTo>
                  <a:lnTo>
                    <a:pt x="3741" y="313"/>
                  </a:lnTo>
                  <a:lnTo>
                    <a:pt x="3741" y="367"/>
                  </a:lnTo>
                  <a:lnTo>
                    <a:pt x="3812" y="356"/>
                  </a:lnTo>
                  <a:lnTo>
                    <a:pt x="3808" y="333"/>
                  </a:lnTo>
                  <a:lnTo>
                    <a:pt x="3805" y="311"/>
                  </a:lnTo>
                  <a:close/>
                  <a:moveTo>
                    <a:pt x="3946" y="52"/>
                  </a:moveTo>
                  <a:lnTo>
                    <a:pt x="3963" y="96"/>
                  </a:lnTo>
                  <a:lnTo>
                    <a:pt x="3946" y="52"/>
                  </a:lnTo>
                  <a:close/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07" name="path"/>
            <p:cNvSpPr/>
            <p:nvPr/>
          </p:nvSpPr>
          <p:spPr>
            <a:xfrm>
              <a:off x="299609" y="12700"/>
              <a:ext cx="2551540" cy="314325"/>
            </a:xfrm>
            <a:custGeom>
              <a:avLst/>
              <a:gdLst/>
              <a:ahLst/>
              <a:cxnLst/>
              <a:rect l="0" t="0" r="0" b="0"/>
              <a:pathLst>
                <a:path w="4018" h="495">
                  <a:moveTo>
                    <a:pt x="2271" y="322"/>
                  </a:moveTo>
                  <a:cubicBezTo>
                    <a:pt x="2271" y="349"/>
                    <a:pt x="2271" y="377"/>
                    <a:pt x="2271" y="404"/>
                  </a:cubicBezTo>
                  <a:cubicBezTo>
                    <a:pt x="2319" y="404"/>
                    <a:pt x="2366" y="404"/>
                    <a:pt x="2413" y="404"/>
                  </a:cubicBezTo>
                  <a:cubicBezTo>
                    <a:pt x="2413" y="377"/>
                    <a:pt x="2413" y="349"/>
                    <a:pt x="2413" y="322"/>
                  </a:cubicBezTo>
                  <a:cubicBezTo>
                    <a:pt x="2366" y="322"/>
                    <a:pt x="2319" y="322"/>
                    <a:pt x="2271" y="322"/>
                  </a:cubicBezTo>
                  <a:moveTo>
                    <a:pt x="736" y="267"/>
                  </a:moveTo>
                  <a:cubicBezTo>
                    <a:pt x="757" y="298"/>
                    <a:pt x="782" y="325"/>
                    <a:pt x="811" y="347"/>
                  </a:cubicBezTo>
                  <a:cubicBezTo>
                    <a:pt x="839" y="324"/>
                    <a:pt x="862" y="297"/>
                    <a:pt x="878" y="267"/>
                  </a:cubicBezTo>
                  <a:cubicBezTo>
                    <a:pt x="831" y="267"/>
                    <a:pt x="783" y="267"/>
                    <a:pt x="736" y="267"/>
                  </a:cubicBezTo>
                  <a:moveTo>
                    <a:pt x="2205" y="262"/>
                  </a:moveTo>
                  <a:cubicBezTo>
                    <a:pt x="2297" y="262"/>
                    <a:pt x="2388" y="262"/>
                    <a:pt x="2479" y="262"/>
                  </a:cubicBezTo>
                  <a:cubicBezTo>
                    <a:pt x="2479" y="338"/>
                    <a:pt x="2479" y="415"/>
                    <a:pt x="2479" y="491"/>
                  </a:cubicBezTo>
                  <a:cubicBezTo>
                    <a:pt x="2457" y="491"/>
                    <a:pt x="2435" y="491"/>
                    <a:pt x="2413" y="491"/>
                  </a:cubicBezTo>
                  <a:cubicBezTo>
                    <a:pt x="2413" y="482"/>
                    <a:pt x="2413" y="473"/>
                    <a:pt x="2413" y="464"/>
                  </a:cubicBezTo>
                  <a:cubicBezTo>
                    <a:pt x="2366" y="464"/>
                    <a:pt x="2319" y="464"/>
                    <a:pt x="2271" y="464"/>
                  </a:cubicBezTo>
                  <a:cubicBezTo>
                    <a:pt x="2271" y="473"/>
                    <a:pt x="2271" y="482"/>
                    <a:pt x="2271" y="491"/>
                  </a:cubicBezTo>
                  <a:cubicBezTo>
                    <a:pt x="2249" y="491"/>
                    <a:pt x="2227" y="491"/>
                    <a:pt x="2205" y="491"/>
                  </a:cubicBezTo>
                  <a:cubicBezTo>
                    <a:pt x="2205" y="415"/>
                    <a:pt x="2205" y="338"/>
                    <a:pt x="2205" y="262"/>
                  </a:cubicBezTo>
                  <a:moveTo>
                    <a:pt x="2952" y="253"/>
                  </a:moveTo>
                  <a:cubicBezTo>
                    <a:pt x="2973" y="303"/>
                    <a:pt x="2993" y="355"/>
                    <a:pt x="3012" y="410"/>
                  </a:cubicBezTo>
                  <a:cubicBezTo>
                    <a:pt x="2992" y="418"/>
                    <a:pt x="2971" y="426"/>
                    <a:pt x="2951" y="434"/>
                  </a:cubicBezTo>
                  <a:cubicBezTo>
                    <a:pt x="2932" y="375"/>
                    <a:pt x="2913" y="322"/>
                    <a:pt x="2894" y="274"/>
                  </a:cubicBezTo>
                  <a:cubicBezTo>
                    <a:pt x="2913" y="267"/>
                    <a:pt x="2933" y="260"/>
                    <a:pt x="2952" y="253"/>
                  </a:cubicBezTo>
                  <a:moveTo>
                    <a:pt x="2727" y="249"/>
                  </a:moveTo>
                  <a:cubicBezTo>
                    <a:pt x="2747" y="254"/>
                    <a:pt x="2766" y="260"/>
                    <a:pt x="2786" y="266"/>
                  </a:cubicBezTo>
                  <a:cubicBezTo>
                    <a:pt x="2766" y="330"/>
                    <a:pt x="2745" y="386"/>
                    <a:pt x="2724" y="432"/>
                  </a:cubicBezTo>
                  <a:cubicBezTo>
                    <a:pt x="2704" y="422"/>
                    <a:pt x="2684" y="414"/>
                    <a:pt x="2666" y="408"/>
                  </a:cubicBezTo>
                  <a:cubicBezTo>
                    <a:pt x="2688" y="364"/>
                    <a:pt x="2708" y="310"/>
                    <a:pt x="2727" y="249"/>
                  </a:cubicBezTo>
                  <a:moveTo>
                    <a:pt x="1706" y="223"/>
                  </a:moveTo>
                  <a:cubicBezTo>
                    <a:pt x="1800" y="223"/>
                    <a:pt x="1895" y="223"/>
                    <a:pt x="1989" y="223"/>
                  </a:cubicBezTo>
                  <a:cubicBezTo>
                    <a:pt x="1989" y="242"/>
                    <a:pt x="1989" y="261"/>
                    <a:pt x="1989" y="281"/>
                  </a:cubicBezTo>
                  <a:cubicBezTo>
                    <a:pt x="1952" y="281"/>
                    <a:pt x="1915" y="281"/>
                    <a:pt x="1878" y="281"/>
                  </a:cubicBezTo>
                  <a:cubicBezTo>
                    <a:pt x="1878" y="294"/>
                    <a:pt x="1878" y="308"/>
                    <a:pt x="1878" y="322"/>
                  </a:cubicBezTo>
                  <a:cubicBezTo>
                    <a:pt x="1911" y="322"/>
                    <a:pt x="1943" y="322"/>
                    <a:pt x="1976" y="322"/>
                  </a:cubicBezTo>
                  <a:cubicBezTo>
                    <a:pt x="1976" y="340"/>
                    <a:pt x="1976" y="359"/>
                    <a:pt x="1976" y="378"/>
                  </a:cubicBezTo>
                  <a:cubicBezTo>
                    <a:pt x="1943" y="378"/>
                    <a:pt x="1911" y="378"/>
                    <a:pt x="1878" y="378"/>
                  </a:cubicBezTo>
                  <a:cubicBezTo>
                    <a:pt x="1878" y="392"/>
                    <a:pt x="1878" y="406"/>
                    <a:pt x="1878" y="420"/>
                  </a:cubicBezTo>
                  <a:cubicBezTo>
                    <a:pt x="1919" y="420"/>
                    <a:pt x="1960" y="420"/>
                    <a:pt x="2001" y="420"/>
                  </a:cubicBezTo>
                  <a:cubicBezTo>
                    <a:pt x="2001" y="440"/>
                    <a:pt x="2001" y="459"/>
                    <a:pt x="2001" y="478"/>
                  </a:cubicBezTo>
                  <a:cubicBezTo>
                    <a:pt x="1894" y="478"/>
                    <a:pt x="1788" y="478"/>
                    <a:pt x="1681" y="478"/>
                  </a:cubicBezTo>
                  <a:cubicBezTo>
                    <a:pt x="1681" y="459"/>
                    <a:pt x="1681" y="440"/>
                    <a:pt x="1681" y="420"/>
                  </a:cubicBezTo>
                  <a:cubicBezTo>
                    <a:pt x="1724" y="420"/>
                    <a:pt x="1768" y="420"/>
                    <a:pt x="1811" y="420"/>
                  </a:cubicBezTo>
                  <a:cubicBezTo>
                    <a:pt x="1811" y="406"/>
                    <a:pt x="1811" y="392"/>
                    <a:pt x="1811" y="378"/>
                  </a:cubicBezTo>
                  <a:cubicBezTo>
                    <a:pt x="1779" y="378"/>
                    <a:pt x="1747" y="378"/>
                    <a:pt x="1714" y="378"/>
                  </a:cubicBezTo>
                  <a:cubicBezTo>
                    <a:pt x="1714" y="359"/>
                    <a:pt x="1714" y="340"/>
                    <a:pt x="1714" y="322"/>
                  </a:cubicBezTo>
                  <a:cubicBezTo>
                    <a:pt x="1747" y="322"/>
                    <a:pt x="1779" y="322"/>
                    <a:pt x="1811" y="322"/>
                  </a:cubicBezTo>
                  <a:cubicBezTo>
                    <a:pt x="1811" y="308"/>
                    <a:pt x="1811" y="294"/>
                    <a:pt x="1811" y="281"/>
                  </a:cubicBezTo>
                  <a:cubicBezTo>
                    <a:pt x="1776" y="281"/>
                    <a:pt x="1741" y="281"/>
                    <a:pt x="1706" y="281"/>
                  </a:cubicBezTo>
                  <a:cubicBezTo>
                    <a:pt x="1706" y="261"/>
                    <a:pt x="1706" y="242"/>
                    <a:pt x="1706" y="223"/>
                  </a:cubicBezTo>
                  <a:moveTo>
                    <a:pt x="3551" y="208"/>
                  </a:moveTo>
                  <a:cubicBezTo>
                    <a:pt x="3625" y="208"/>
                    <a:pt x="3699" y="208"/>
                    <a:pt x="3773" y="208"/>
                  </a:cubicBezTo>
                  <a:cubicBezTo>
                    <a:pt x="3773" y="230"/>
                    <a:pt x="3773" y="252"/>
                    <a:pt x="3773" y="274"/>
                  </a:cubicBezTo>
                  <a:cubicBezTo>
                    <a:pt x="3749" y="274"/>
                    <a:pt x="3724" y="274"/>
                    <a:pt x="3700" y="274"/>
                  </a:cubicBezTo>
                  <a:cubicBezTo>
                    <a:pt x="3700" y="306"/>
                    <a:pt x="3700" y="338"/>
                    <a:pt x="3700" y="370"/>
                  </a:cubicBezTo>
                  <a:cubicBezTo>
                    <a:pt x="3732" y="365"/>
                    <a:pt x="3765" y="361"/>
                    <a:pt x="3797" y="356"/>
                  </a:cubicBezTo>
                  <a:cubicBezTo>
                    <a:pt x="3796" y="388"/>
                    <a:pt x="3796" y="412"/>
                    <a:pt x="3796" y="427"/>
                  </a:cubicBezTo>
                  <a:cubicBezTo>
                    <a:pt x="3710" y="440"/>
                    <a:pt x="3623" y="453"/>
                    <a:pt x="3537" y="466"/>
                  </a:cubicBezTo>
                  <a:cubicBezTo>
                    <a:pt x="3534" y="441"/>
                    <a:pt x="3532" y="416"/>
                    <a:pt x="3529" y="392"/>
                  </a:cubicBezTo>
                  <a:cubicBezTo>
                    <a:pt x="3562" y="388"/>
                    <a:pt x="3596" y="384"/>
                    <a:pt x="3629" y="380"/>
                  </a:cubicBezTo>
                  <a:cubicBezTo>
                    <a:pt x="3629" y="344"/>
                    <a:pt x="3629" y="309"/>
                    <a:pt x="3629" y="274"/>
                  </a:cubicBezTo>
                  <a:cubicBezTo>
                    <a:pt x="3603" y="274"/>
                    <a:pt x="3577" y="274"/>
                    <a:pt x="3551" y="274"/>
                  </a:cubicBezTo>
                  <a:cubicBezTo>
                    <a:pt x="3551" y="252"/>
                    <a:pt x="3551" y="230"/>
                    <a:pt x="3551" y="208"/>
                  </a:cubicBezTo>
                  <a:moveTo>
                    <a:pt x="329" y="170"/>
                  </a:moveTo>
                  <a:cubicBezTo>
                    <a:pt x="329" y="179"/>
                    <a:pt x="329" y="189"/>
                    <a:pt x="329" y="198"/>
                  </a:cubicBezTo>
                  <a:cubicBezTo>
                    <a:pt x="351" y="198"/>
                    <a:pt x="374" y="198"/>
                    <a:pt x="396" y="198"/>
                  </a:cubicBezTo>
                  <a:cubicBezTo>
                    <a:pt x="396" y="189"/>
                    <a:pt x="396" y="179"/>
                    <a:pt x="396" y="170"/>
                  </a:cubicBezTo>
                  <a:cubicBezTo>
                    <a:pt x="374" y="170"/>
                    <a:pt x="351" y="170"/>
                    <a:pt x="329" y="170"/>
                  </a:cubicBezTo>
                  <a:moveTo>
                    <a:pt x="504" y="167"/>
                  </a:moveTo>
                  <a:cubicBezTo>
                    <a:pt x="542" y="167"/>
                    <a:pt x="580" y="167"/>
                    <a:pt x="618" y="167"/>
                  </a:cubicBezTo>
                  <a:cubicBezTo>
                    <a:pt x="618" y="227"/>
                    <a:pt x="618" y="288"/>
                    <a:pt x="618" y="348"/>
                  </a:cubicBezTo>
                  <a:cubicBezTo>
                    <a:pt x="627" y="338"/>
                    <a:pt x="642" y="322"/>
                    <a:pt x="664" y="301"/>
                  </a:cubicBezTo>
                  <a:cubicBezTo>
                    <a:pt x="666" y="326"/>
                    <a:pt x="671" y="352"/>
                    <a:pt x="678" y="377"/>
                  </a:cubicBezTo>
                  <a:cubicBezTo>
                    <a:pt x="632" y="418"/>
                    <a:pt x="598" y="451"/>
                    <a:pt x="577" y="476"/>
                  </a:cubicBezTo>
                  <a:cubicBezTo>
                    <a:pt x="565" y="458"/>
                    <a:pt x="553" y="440"/>
                    <a:pt x="541" y="422"/>
                  </a:cubicBezTo>
                  <a:cubicBezTo>
                    <a:pt x="547" y="413"/>
                    <a:pt x="551" y="400"/>
                    <a:pt x="551" y="384"/>
                  </a:cubicBezTo>
                  <a:cubicBezTo>
                    <a:pt x="551" y="334"/>
                    <a:pt x="551" y="284"/>
                    <a:pt x="551" y="235"/>
                  </a:cubicBezTo>
                  <a:cubicBezTo>
                    <a:pt x="536" y="235"/>
                    <a:pt x="520" y="235"/>
                    <a:pt x="504" y="235"/>
                  </a:cubicBezTo>
                  <a:cubicBezTo>
                    <a:pt x="504" y="212"/>
                    <a:pt x="504" y="190"/>
                    <a:pt x="504" y="167"/>
                  </a:cubicBezTo>
                  <a:moveTo>
                    <a:pt x="2688" y="153"/>
                  </a:moveTo>
                  <a:cubicBezTo>
                    <a:pt x="2793" y="153"/>
                    <a:pt x="2899" y="153"/>
                    <a:pt x="3004" y="153"/>
                  </a:cubicBezTo>
                  <a:cubicBezTo>
                    <a:pt x="3004" y="174"/>
                    <a:pt x="3004" y="196"/>
                    <a:pt x="3004" y="217"/>
                  </a:cubicBezTo>
                  <a:cubicBezTo>
                    <a:pt x="2963" y="217"/>
                    <a:pt x="2922" y="217"/>
                    <a:pt x="2880" y="217"/>
                  </a:cubicBezTo>
                  <a:cubicBezTo>
                    <a:pt x="2880" y="288"/>
                    <a:pt x="2880" y="359"/>
                    <a:pt x="2880" y="430"/>
                  </a:cubicBezTo>
                  <a:cubicBezTo>
                    <a:pt x="2880" y="448"/>
                    <a:pt x="2875" y="462"/>
                    <a:pt x="2866" y="471"/>
                  </a:cubicBezTo>
                  <a:cubicBezTo>
                    <a:pt x="2856" y="481"/>
                    <a:pt x="2842" y="486"/>
                    <a:pt x="2824" y="487"/>
                  </a:cubicBezTo>
                  <a:cubicBezTo>
                    <a:pt x="2806" y="488"/>
                    <a:pt x="2781" y="489"/>
                    <a:pt x="2750" y="489"/>
                  </a:cubicBezTo>
                  <a:cubicBezTo>
                    <a:pt x="2745" y="462"/>
                    <a:pt x="2741" y="439"/>
                    <a:pt x="2737" y="420"/>
                  </a:cubicBezTo>
                  <a:cubicBezTo>
                    <a:pt x="2754" y="422"/>
                    <a:pt x="2770" y="422"/>
                    <a:pt x="2783" y="422"/>
                  </a:cubicBezTo>
                  <a:cubicBezTo>
                    <a:pt x="2802" y="422"/>
                    <a:pt x="2812" y="413"/>
                    <a:pt x="2812" y="395"/>
                  </a:cubicBezTo>
                  <a:cubicBezTo>
                    <a:pt x="2812" y="336"/>
                    <a:pt x="2812" y="277"/>
                    <a:pt x="2812" y="217"/>
                  </a:cubicBezTo>
                  <a:cubicBezTo>
                    <a:pt x="2771" y="217"/>
                    <a:pt x="2729" y="217"/>
                    <a:pt x="2688" y="217"/>
                  </a:cubicBezTo>
                  <a:cubicBezTo>
                    <a:pt x="2688" y="196"/>
                    <a:pt x="2688" y="174"/>
                    <a:pt x="2688" y="153"/>
                  </a:cubicBezTo>
                  <a:moveTo>
                    <a:pt x="329" y="90"/>
                  </a:moveTo>
                  <a:cubicBezTo>
                    <a:pt x="329" y="100"/>
                    <a:pt x="329" y="109"/>
                    <a:pt x="329" y="119"/>
                  </a:cubicBezTo>
                  <a:cubicBezTo>
                    <a:pt x="351" y="119"/>
                    <a:pt x="374" y="119"/>
                    <a:pt x="396" y="119"/>
                  </a:cubicBezTo>
                  <a:cubicBezTo>
                    <a:pt x="396" y="109"/>
                    <a:pt x="396" y="100"/>
                    <a:pt x="396" y="90"/>
                  </a:cubicBezTo>
                  <a:cubicBezTo>
                    <a:pt x="374" y="90"/>
                    <a:pt x="351" y="90"/>
                    <a:pt x="329" y="90"/>
                  </a:cubicBezTo>
                  <a:moveTo>
                    <a:pt x="1782" y="79"/>
                  </a:moveTo>
                  <a:cubicBezTo>
                    <a:pt x="1782" y="96"/>
                    <a:pt x="1782" y="114"/>
                    <a:pt x="1782" y="131"/>
                  </a:cubicBezTo>
                  <a:cubicBezTo>
                    <a:pt x="1824" y="131"/>
                    <a:pt x="1866" y="131"/>
                    <a:pt x="1907" y="131"/>
                  </a:cubicBezTo>
                  <a:cubicBezTo>
                    <a:pt x="1907" y="114"/>
                    <a:pt x="1907" y="96"/>
                    <a:pt x="1907" y="79"/>
                  </a:cubicBezTo>
                  <a:cubicBezTo>
                    <a:pt x="1866" y="79"/>
                    <a:pt x="1824" y="79"/>
                    <a:pt x="1782" y="79"/>
                  </a:cubicBezTo>
                  <a:moveTo>
                    <a:pt x="1040" y="38"/>
                  </a:moveTo>
                  <a:cubicBezTo>
                    <a:pt x="1182" y="38"/>
                    <a:pt x="1325" y="38"/>
                    <a:pt x="1467" y="38"/>
                  </a:cubicBezTo>
                  <a:cubicBezTo>
                    <a:pt x="1467" y="62"/>
                    <a:pt x="1467" y="85"/>
                    <a:pt x="1467" y="109"/>
                  </a:cubicBezTo>
                  <a:cubicBezTo>
                    <a:pt x="1409" y="109"/>
                    <a:pt x="1350" y="109"/>
                    <a:pt x="1292" y="109"/>
                  </a:cubicBezTo>
                  <a:cubicBezTo>
                    <a:pt x="1292" y="204"/>
                    <a:pt x="1292" y="299"/>
                    <a:pt x="1292" y="394"/>
                  </a:cubicBezTo>
                  <a:cubicBezTo>
                    <a:pt x="1359" y="394"/>
                    <a:pt x="1426" y="394"/>
                    <a:pt x="1492" y="394"/>
                  </a:cubicBezTo>
                  <a:cubicBezTo>
                    <a:pt x="1492" y="418"/>
                    <a:pt x="1492" y="441"/>
                    <a:pt x="1492" y="465"/>
                  </a:cubicBezTo>
                  <a:cubicBezTo>
                    <a:pt x="1333" y="465"/>
                    <a:pt x="1173" y="465"/>
                    <a:pt x="1013" y="465"/>
                  </a:cubicBezTo>
                  <a:cubicBezTo>
                    <a:pt x="1013" y="441"/>
                    <a:pt x="1013" y="418"/>
                    <a:pt x="1013" y="394"/>
                  </a:cubicBezTo>
                  <a:cubicBezTo>
                    <a:pt x="1079" y="394"/>
                    <a:pt x="1145" y="394"/>
                    <a:pt x="1211" y="394"/>
                  </a:cubicBezTo>
                  <a:cubicBezTo>
                    <a:pt x="1211" y="299"/>
                    <a:pt x="1211" y="204"/>
                    <a:pt x="1211" y="109"/>
                  </a:cubicBezTo>
                  <a:cubicBezTo>
                    <a:pt x="1154" y="109"/>
                    <a:pt x="1097" y="109"/>
                    <a:pt x="1040" y="109"/>
                  </a:cubicBezTo>
                  <a:cubicBezTo>
                    <a:pt x="1040" y="85"/>
                    <a:pt x="1040" y="62"/>
                    <a:pt x="1040" y="38"/>
                  </a:cubicBezTo>
                  <a:moveTo>
                    <a:pt x="2707" y="28"/>
                  </a:moveTo>
                  <a:cubicBezTo>
                    <a:pt x="2800" y="28"/>
                    <a:pt x="2893" y="28"/>
                    <a:pt x="2986" y="28"/>
                  </a:cubicBezTo>
                  <a:cubicBezTo>
                    <a:pt x="2986" y="50"/>
                    <a:pt x="2986" y="71"/>
                    <a:pt x="2986" y="93"/>
                  </a:cubicBezTo>
                  <a:cubicBezTo>
                    <a:pt x="2893" y="93"/>
                    <a:pt x="2800" y="93"/>
                    <a:pt x="2707" y="93"/>
                  </a:cubicBezTo>
                  <a:cubicBezTo>
                    <a:pt x="2707" y="71"/>
                    <a:pt x="2707" y="50"/>
                    <a:pt x="2707" y="28"/>
                  </a:cubicBezTo>
                  <a:moveTo>
                    <a:pt x="1716" y="21"/>
                  </a:moveTo>
                  <a:cubicBezTo>
                    <a:pt x="1802" y="21"/>
                    <a:pt x="1887" y="21"/>
                    <a:pt x="1973" y="21"/>
                  </a:cubicBezTo>
                  <a:cubicBezTo>
                    <a:pt x="1973" y="77"/>
                    <a:pt x="1973" y="133"/>
                    <a:pt x="1973" y="189"/>
                  </a:cubicBezTo>
                  <a:cubicBezTo>
                    <a:pt x="1887" y="189"/>
                    <a:pt x="1802" y="189"/>
                    <a:pt x="1716" y="189"/>
                  </a:cubicBezTo>
                  <a:cubicBezTo>
                    <a:pt x="1716" y="133"/>
                    <a:pt x="1716" y="77"/>
                    <a:pt x="1716" y="21"/>
                  </a:cubicBezTo>
                  <a:moveTo>
                    <a:pt x="705" y="18"/>
                  </a:moveTo>
                  <a:cubicBezTo>
                    <a:pt x="777" y="18"/>
                    <a:pt x="850" y="18"/>
                    <a:pt x="923" y="18"/>
                  </a:cubicBezTo>
                  <a:cubicBezTo>
                    <a:pt x="923" y="44"/>
                    <a:pt x="923" y="71"/>
                    <a:pt x="923" y="98"/>
                  </a:cubicBezTo>
                  <a:cubicBezTo>
                    <a:pt x="923" y="110"/>
                    <a:pt x="927" y="117"/>
                    <a:pt x="934" y="119"/>
                  </a:cubicBezTo>
                  <a:cubicBezTo>
                    <a:pt x="942" y="120"/>
                    <a:pt x="961" y="121"/>
                    <a:pt x="991" y="120"/>
                  </a:cubicBezTo>
                  <a:cubicBezTo>
                    <a:pt x="985" y="147"/>
                    <a:pt x="981" y="167"/>
                    <a:pt x="979" y="181"/>
                  </a:cubicBezTo>
                  <a:cubicBezTo>
                    <a:pt x="948" y="182"/>
                    <a:pt x="926" y="182"/>
                    <a:pt x="912" y="182"/>
                  </a:cubicBezTo>
                  <a:cubicBezTo>
                    <a:pt x="875" y="182"/>
                    <a:pt x="856" y="164"/>
                    <a:pt x="856" y="129"/>
                  </a:cubicBezTo>
                  <a:cubicBezTo>
                    <a:pt x="856" y="112"/>
                    <a:pt x="856" y="95"/>
                    <a:pt x="856" y="79"/>
                  </a:cubicBezTo>
                  <a:cubicBezTo>
                    <a:pt x="828" y="79"/>
                    <a:pt x="800" y="79"/>
                    <a:pt x="772" y="79"/>
                  </a:cubicBezTo>
                  <a:cubicBezTo>
                    <a:pt x="772" y="126"/>
                    <a:pt x="750" y="168"/>
                    <a:pt x="706" y="205"/>
                  </a:cubicBezTo>
                  <a:cubicBezTo>
                    <a:pt x="789" y="205"/>
                    <a:pt x="872" y="205"/>
                    <a:pt x="955" y="205"/>
                  </a:cubicBezTo>
                  <a:cubicBezTo>
                    <a:pt x="955" y="225"/>
                    <a:pt x="955" y="245"/>
                    <a:pt x="955" y="264"/>
                  </a:cubicBezTo>
                  <a:cubicBezTo>
                    <a:pt x="932" y="310"/>
                    <a:pt x="904" y="350"/>
                    <a:pt x="870" y="383"/>
                  </a:cubicBezTo>
                  <a:cubicBezTo>
                    <a:pt x="907" y="400"/>
                    <a:pt x="948" y="413"/>
                    <a:pt x="994" y="420"/>
                  </a:cubicBezTo>
                  <a:cubicBezTo>
                    <a:pt x="980" y="440"/>
                    <a:pt x="968" y="463"/>
                    <a:pt x="955" y="490"/>
                  </a:cubicBezTo>
                  <a:cubicBezTo>
                    <a:pt x="902" y="477"/>
                    <a:pt x="854" y="457"/>
                    <a:pt x="812" y="430"/>
                  </a:cubicBezTo>
                  <a:cubicBezTo>
                    <a:pt x="769" y="459"/>
                    <a:pt x="721" y="480"/>
                    <a:pt x="666" y="493"/>
                  </a:cubicBezTo>
                  <a:cubicBezTo>
                    <a:pt x="657" y="472"/>
                    <a:pt x="644" y="450"/>
                    <a:pt x="627" y="428"/>
                  </a:cubicBezTo>
                  <a:cubicBezTo>
                    <a:pt x="675" y="417"/>
                    <a:pt x="716" y="403"/>
                    <a:pt x="752" y="385"/>
                  </a:cubicBezTo>
                  <a:cubicBezTo>
                    <a:pt x="724" y="359"/>
                    <a:pt x="699" y="329"/>
                    <a:pt x="678" y="296"/>
                  </a:cubicBezTo>
                  <a:cubicBezTo>
                    <a:pt x="692" y="286"/>
                    <a:pt x="707" y="277"/>
                    <a:pt x="721" y="267"/>
                  </a:cubicBezTo>
                  <a:cubicBezTo>
                    <a:pt x="703" y="267"/>
                    <a:pt x="686" y="267"/>
                    <a:pt x="668" y="267"/>
                  </a:cubicBezTo>
                  <a:cubicBezTo>
                    <a:pt x="668" y="247"/>
                    <a:pt x="668" y="226"/>
                    <a:pt x="668" y="205"/>
                  </a:cubicBezTo>
                  <a:cubicBezTo>
                    <a:pt x="679" y="205"/>
                    <a:pt x="691" y="205"/>
                    <a:pt x="702" y="205"/>
                  </a:cubicBezTo>
                  <a:cubicBezTo>
                    <a:pt x="689" y="190"/>
                    <a:pt x="672" y="173"/>
                    <a:pt x="651" y="153"/>
                  </a:cubicBezTo>
                  <a:cubicBezTo>
                    <a:pt x="687" y="128"/>
                    <a:pt x="705" y="93"/>
                    <a:pt x="705" y="50"/>
                  </a:cubicBezTo>
                  <a:cubicBezTo>
                    <a:pt x="705" y="39"/>
                    <a:pt x="705" y="29"/>
                    <a:pt x="705" y="18"/>
                  </a:cubicBezTo>
                  <a:moveTo>
                    <a:pt x="1688" y="13"/>
                  </a:moveTo>
                  <a:cubicBezTo>
                    <a:pt x="1693" y="34"/>
                    <a:pt x="1698" y="54"/>
                    <a:pt x="1703" y="75"/>
                  </a:cubicBezTo>
                  <a:cubicBezTo>
                    <a:pt x="1683" y="79"/>
                    <a:pt x="1663" y="82"/>
                    <a:pt x="1643" y="85"/>
                  </a:cubicBezTo>
                  <a:cubicBezTo>
                    <a:pt x="1643" y="106"/>
                    <a:pt x="1643" y="126"/>
                    <a:pt x="1643" y="147"/>
                  </a:cubicBezTo>
                  <a:cubicBezTo>
                    <a:pt x="1662" y="147"/>
                    <a:pt x="1680" y="147"/>
                    <a:pt x="1699" y="147"/>
                  </a:cubicBezTo>
                  <a:cubicBezTo>
                    <a:pt x="1699" y="167"/>
                    <a:pt x="1699" y="187"/>
                    <a:pt x="1699" y="206"/>
                  </a:cubicBezTo>
                  <a:cubicBezTo>
                    <a:pt x="1680" y="206"/>
                    <a:pt x="1662" y="206"/>
                    <a:pt x="1643" y="206"/>
                  </a:cubicBezTo>
                  <a:cubicBezTo>
                    <a:pt x="1643" y="225"/>
                    <a:pt x="1643" y="243"/>
                    <a:pt x="1643" y="261"/>
                  </a:cubicBezTo>
                  <a:cubicBezTo>
                    <a:pt x="1648" y="257"/>
                    <a:pt x="1652" y="252"/>
                    <a:pt x="1657" y="247"/>
                  </a:cubicBezTo>
                  <a:cubicBezTo>
                    <a:pt x="1673" y="261"/>
                    <a:pt x="1695" y="281"/>
                    <a:pt x="1721" y="306"/>
                  </a:cubicBezTo>
                  <a:cubicBezTo>
                    <a:pt x="1706" y="320"/>
                    <a:pt x="1692" y="334"/>
                    <a:pt x="1677" y="349"/>
                  </a:cubicBezTo>
                  <a:cubicBezTo>
                    <a:pt x="1665" y="334"/>
                    <a:pt x="1654" y="321"/>
                    <a:pt x="1643" y="308"/>
                  </a:cubicBezTo>
                  <a:cubicBezTo>
                    <a:pt x="1643" y="370"/>
                    <a:pt x="1643" y="432"/>
                    <a:pt x="1643" y="494"/>
                  </a:cubicBezTo>
                  <a:cubicBezTo>
                    <a:pt x="1622" y="494"/>
                    <a:pt x="1601" y="494"/>
                    <a:pt x="1580" y="494"/>
                  </a:cubicBezTo>
                  <a:cubicBezTo>
                    <a:pt x="1580" y="430"/>
                    <a:pt x="1580" y="366"/>
                    <a:pt x="1580" y="302"/>
                  </a:cubicBezTo>
                  <a:cubicBezTo>
                    <a:pt x="1568" y="339"/>
                    <a:pt x="1553" y="375"/>
                    <a:pt x="1535" y="408"/>
                  </a:cubicBezTo>
                  <a:cubicBezTo>
                    <a:pt x="1529" y="380"/>
                    <a:pt x="1521" y="352"/>
                    <a:pt x="1512" y="325"/>
                  </a:cubicBezTo>
                  <a:cubicBezTo>
                    <a:pt x="1533" y="295"/>
                    <a:pt x="1553" y="255"/>
                    <a:pt x="1571" y="206"/>
                  </a:cubicBezTo>
                  <a:cubicBezTo>
                    <a:pt x="1552" y="206"/>
                    <a:pt x="1533" y="206"/>
                    <a:pt x="1515" y="206"/>
                  </a:cubicBezTo>
                  <a:cubicBezTo>
                    <a:pt x="1515" y="187"/>
                    <a:pt x="1515" y="167"/>
                    <a:pt x="1515" y="147"/>
                  </a:cubicBezTo>
                  <a:cubicBezTo>
                    <a:pt x="1536" y="147"/>
                    <a:pt x="1558" y="147"/>
                    <a:pt x="1580" y="147"/>
                  </a:cubicBezTo>
                  <a:cubicBezTo>
                    <a:pt x="1580" y="129"/>
                    <a:pt x="1580" y="111"/>
                    <a:pt x="1580" y="93"/>
                  </a:cubicBezTo>
                  <a:cubicBezTo>
                    <a:pt x="1560" y="95"/>
                    <a:pt x="1541" y="96"/>
                    <a:pt x="1521" y="98"/>
                  </a:cubicBezTo>
                  <a:cubicBezTo>
                    <a:pt x="1519" y="72"/>
                    <a:pt x="1516" y="51"/>
                    <a:pt x="1513" y="34"/>
                  </a:cubicBezTo>
                  <a:cubicBezTo>
                    <a:pt x="1564" y="31"/>
                    <a:pt x="1623" y="24"/>
                    <a:pt x="1688" y="13"/>
                  </a:cubicBezTo>
                  <a:moveTo>
                    <a:pt x="2578" y="2"/>
                  </a:moveTo>
                  <a:cubicBezTo>
                    <a:pt x="2599" y="2"/>
                    <a:pt x="2619" y="2"/>
                    <a:pt x="2639" y="2"/>
                  </a:cubicBezTo>
                  <a:cubicBezTo>
                    <a:pt x="2639" y="32"/>
                    <a:pt x="2639" y="61"/>
                    <a:pt x="2639" y="90"/>
                  </a:cubicBezTo>
                  <a:cubicBezTo>
                    <a:pt x="2655" y="90"/>
                    <a:pt x="2671" y="90"/>
                    <a:pt x="2686" y="90"/>
                  </a:cubicBezTo>
                  <a:cubicBezTo>
                    <a:pt x="2686" y="111"/>
                    <a:pt x="2686" y="133"/>
                    <a:pt x="2686" y="155"/>
                  </a:cubicBezTo>
                  <a:cubicBezTo>
                    <a:pt x="2671" y="155"/>
                    <a:pt x="2655" y="155"/>
                    <a:pt x="2639" y="155"/>
                  </a:cubicBezTo>
                  <a:cubicBezTo>
                    <a:pt x="2639" y="174"/>
                    <a:pt x="2639" y="193"/>
                    <a:pt x="2639" y="212"/>
                  </a:cubicBezTo>
                  <a:cubicBezTo>
                    <a:pt x="2660" y="224"/>
                    <a:pt x="2680" y="236"/>
                    <a:pt x="2700" y="247"/>
                  </a:cubicBezTo>
                  <a:cubicBezTo>
                    <a:pt x="2689" y="266"/>
                    <a:pt x="2679" y="285"/>
                    <a:pt x="2669" y="303"/>
                  </a:cubicBezTo>
                  <a:cubicBezTo>
                    <a:pt x="2662" y="297"/>
                    <a:pt x="2652" y="290"/>
                    <a:pt x="2639" y="281"/>
                  </a:cubicBezTo>
                  <a:cubicBezTo>
                    <a:pt x="2639" y="351"/>
                    <a:pt x="2639" y="421"/>
                    <a:pt x="2639" y="492"/>
                  </a:cubicBezTo>
                  <a:cubicBezTo>
                    <a:pt x="2619" y="492"/>
                    <a:pt x="2599" y="492"/>
                    <a:pt x="2578" y="492"/>
                  </a:cubicBezTo>
                  <a:cubicBezTo>
                    <a:pt x="2578" y="423"/>
                    <a:pt x="2578" y="355"/>
                    <a:pt x="2578" y="287"/>
                  </a:cubicBezTo>
                  <a:cubicBezTo>
                    <a:pt x="2566" y="319"/>
                    <a:pt x="2551" y="350"/>
                    <a:pt x="2534" y="380"/>
                  </a:cubicBezTo>
                  <a:cubicBezTo>
                    <a:pt x="2529" y="346"/>
                    <a:pt x="2523" y="315"/>
                    <a:pt x="2518" y="289"/>
                  </a:cubicBezTo>
                  <a:cubicBezTo>
                    <a:pt x="2544" y="245"/>
                    <a:pt x="2562" y="200"/>
                    <a:pt x="2575" y="155"/>
                  </a:cubicBezTo>
                  <a:cubicBezTo>
                    <a:pt x="2557" y="155"/>
                    <a:pt x="2539" y="155"/>
                    <a:pt x="2522" y="155"/>
                  </a:cubicBezTo>
                  <a:cubicBezTo>
                    <a:pt x="2522" y="133"/>
                    <a:pt x="2522" y="111"/>
                    <a:pt x="2522" y="90"/>
                  </a:cubicBezTo>
                  <a:cubicBezTo>
                    <a:pt x="2541" y="90"/>
                    <a:pt x="2560" y="90"/>
                    <a:pt x="2578" y="90"/>
                  </a:cubicBezTo>
                  <a:cubicBezTo>
                    <a:pt x="2578" y="61"/>
                    <a:pt x="2578" y="32"/>
                    <a:pt x="2578" y="2"/>
                  </a:cubicBezTo>
                  <a:moveTo>
                    <a:pt x="3299" y="1"/>
                  </a:moveTo>
                  <a:cubicBezTo>
                    <a:pt x="3310" y="29"/>
                    <a:pt x="3318" y="52"/>
                    <a:pt x="3323" y="70"/>
                  </a:cubicBezTo>
                  <a:cubicBezTo>
                    <a:pt x="3384" y="70"/>
                    <a:pt x="3444" y="70"/>
                    <a:pt x="3504" y="70"/>
                  </a:cubicBezTo>
                  <a:cubicBezTo>
                    <a:pt x="3504" y="92"/>
                    <a:pt x="3504" y="114"/>
                    <a:pt x="3504" y="136"/>
                  </a:cubicBezTo>
                  <a:cubicBezTo>
                    <a:pt x="3410" y="136"/>
                    <a:pt x="3316" y="136"/>
                    <a:pt x="3222" y="136"/>
                  </a:cubicBezTo>
                  <a:cubicBezTo>
                    <a:pt x="3221" y="156"/>
                    <a:pt x="3221" y="178"/>
                    <a:pt x="3220" y="199"/>
                  </a:cubicBezTo>
                  <a:cubicBezTo>
                    <a:pt x="3297" y="199"/>
                    <a:pt x="3373" y="199"/>
                    <a:pt x="3450" y="199"/>
                  </a:cubicBezTo>
                  <a:cubicBezTo>
                    <a:pt x="3449" y="243"/>
                    <a:pt x="3447" y="288"/>
                    <a:pt x="3444" y="334"/>
                  </a:cubicBezTo>
                  <a:cubicBezTo>
                    <a:pt x="3442" y="381"/>
                    <a:pt x="3439" y="410"/>
                    <a:pt x="3437" y="421"/>
                  </a:cubicBezTo>
                  <a:cubicBezTo>
                    <a:pt x="3435" y="432"/>
                    <a:pt x="3430" y="443"/>
                    <a:pt x="3423" y="453"/>
                  </a:cubicBezTo>
                  <a:cubicBezTo>
                    <a:pt x="3416" y="462"/>
                    <a:pt x="3407" y="470"/>
                    <a:pt x="3397" y="474"/>
                  </a:cubicBezTo>
                  <a:cubicBezTo>
                    <a:pt x="3387" y="478"/>
                    <a:pt x="3372" y="481"/>
                    <a:pt x="3351" y="482"/>
                  </a:cubicBezTo>
                  <a:cubicBezTo>
                    <a:pt x="3330" y="483"/>
                    <a:pt x="3297" y="484"/>
                    <a:pt x="3252" y="484"/>
                  </a:cubicBezTo>
                  <a:cubicBezTo>
                    <a:pt x="3246" y="454"/>
                    <a:pt x="3240" y="429"/>
                    <a:pt x="3234" y="408"/>
                  </a:cubicBezTo>
                  <a:cubicBezTo>
                    <a:pt x="3275" y="410"/>
                    <a:pt x="3303" y="410"/>
                    <a:pt x="3318" y="410"/>
                  </a:cubicBezTo>
                  <a:cubicBezTo>
                    <a:pt x="3329" y="410"/>
                    <a:pt x="3338" y="409"/>
                    <a:pt x="3344" y="408"/>
                  </a:cubicBezTo>
                  <a:cubicBezTo>
                    <a:pt x="3349" y="406"/>
                    <a:pt x="3354" y="403"/>
                    <a:pt x="3358" y="398"/>
                  </a:cubicBezTo>
                  <a:cubicBezTo>
                    <a:pt x="3362" y="394"/>
                    <a:pt x="3364" y="389"/>
                    <a:pt x="3366" y="384"/>
                  </a:cubicBezTo>
                  <a:cubicBezTo>
                    <a:pt x="3367" y="379"/>
                    <a:pt x="3368" y="361"/>
                    <a:pt x="3370" y="329"/>
                  </a:cubicBezTo>
                  <a:cubicBezTo>
                    <a:pt x="3371" y="298"/>
                    <a:pt x="3372" y="277"/>
                    <a:pt x="3372" y="265"/>
                  </a:cubicBezTo>
                  <a:cubicBezTo>
                    <a:pt x="3320" y="265"/>
                    <a:pt x="3268" y="265"/>
                    <a:pt x="3217" y="265"/>
                  </a:cubicBezTo>
                  <a:cubicBezTo>
                    <a:pt x="3207" y="360"/>
                    <a:pt x="3160" y="437"/>
                    <a:pt x="3078" y="495"/>
                  </a:cubicBezTo>
                  <a:cubicBezTo>
                    <a:pt x="3070" y="483"/>
                    <a:pt x="3052" y="461"/>
                    <a:pt x="3025" y="429"/>
                  </a:cubicBezTo>
                  <a:cubicBezTo>
                    <a:pt x="3061" y="405"/>
                    <a:pt x="3088" y="378"/>
                    <a:pt x="3107" y="348"/>
                  </a:cubicBezTo>
                  <a:cubicBezTo>
                    <a:pt x="3126" y="318"/>
                    <a:pt x="3137" y="288"/>
                    <a:pt x="3140" y="260"/>
                  </a:cubicBezTo>
                  <a:cubicBezTo>
                    <a:pt x="3144" y="231"/>
                    <a:pt x="3146" y="189"/>
                    <a:pt x="3146" y="136"/>
                  </a:cubicBezTo>
                  <a:cubicBezTo>
                    <a:pt x="3109" y="136"/>
                    <a:pt x="3072" y="136"/>
                    <a:pt x="3035" y="136"/>
                  </a:cubicBezTo>
                  <a:cubicBezTo>
                    <a:pt x="3035" y="114"/>
                    <a:pt x="3035" y="92"/>
                    <a:pt x="3035" y="70"/>
                  </a:cubicBezTo>
                  <a:cubicBezTo>
                    <a:pt x="3104" y="70"/>
                    <a:pt x="3172" y="70"/>
                    <a:pt x="3240" y="70"/>
                  </a:cubicBezTo>
                  <a:cubicBezTo>
                    <a:pt x="3234" y="53"/>
                    <a:pt x="3227" y="37"/>
                    <a:pt x="3221" y="20"/>
                  </a:cubicBezTo>
                  <a:cubicBezTo>
                    <a:pt x="3247" y="14"/>
                    <a:pt x="3273" y="8"/>
                    <a:pt x="3299" y="1"/>
                  </a:cubicBezTo>
                  <a:moveTo>
                    <a:pt x="2071" y="1"/>
                  </a:moveTo>
                  <a:cubicBezTo>
                    <a:pt x="2092" y="1"/>
                    <a:pt x="2113" y="1"/>
                    <a:pt x="2134" y="1"/>
                  </a:cubicBezTo>
                  <a:cubicBezTo>
                    <a:pt x="2134" y="30"/>
                    <a:pt x="2134" y="58"/>
                    <a:pt x="2134" y="86"/>
                  </a:cubicBezTo>
                  <a:cubicBezTo>
                    <a:pt x="2151" y="86"/>
                    <a:pt x="2168" y="86"/>
                    <a:pt x="2186" y="86"/>
                  </a:cubicBezTo>
                  <a:cubicBezTo>
                    <a:pt x="2186" y="106"/>
                    <a:pt x="2186" y="127"/>
                    <a:pt x="2186" y="148"/>
                  </a:cubicBezTo>
                  <a:cubicBezTo>
                    <a:pt x="2168" y="148"/>
                    <a:pt x="2151" y="148"/>
                    <a:pt x="2134" y="148"/>
                  </a:cubicBezTo>
                  <a:cubicBezTo>
                    <a:pt x="2134" y="176"/>
                    <a:pt x="2134" y="204"/>
                    <a:pt x="2134" y="232"/>
                  </a:cubicBezTo>
                  <a:cubicBezTo>
                    <a:pt x="2150" y="228"/>
                    <a:pt x="2165" y="224"/>
                    <a:pt x="2178" y="220"/>
                  </a:cubicBezTo>
                  <a:cubicBezTo>
                    <a:pt x="2174" y="215"/>
                    <a:pt x="2170" y="211"/>
                    <a:pt x="2167" y="206"/>
                  </a:cubicBezTo>
                  <a:cubicBezTo>
                    <a:pt x="2226" y="178"/>
                    <a:pt x="2255" y="137"/>
                    <a:pt x="2255" y="83"/>
                  </a:cubicBezTo>
                  <a:cubicBezTo>
                    <a:pt x="2234" y="83"/>
                    <a:pt x="2214" y="83"/>
                    <a:pt x="2193" y="83"/>
                  </a:cubicBezTo>
                  <a:cubicBezTo>
                    <a:pt x="2193" y="62"/>
                    <a:pt x="2193" y="41"/>
                    <a:pt x="2193" y="20"/>
                  </a:cubicBezTo>
                  <a:cubicBezTo>
                    <a:pt x="2291" y="20"/>
                    <a:pt x="2389" y="20"/>
                    <a:pt x="2486" y="20"/>
                  </a:cubicBezTo>
                  <a:cubicBezTo>
                    <a:pt x="2485" y="51"/>
                    <a:pt x="2484" y="86"/>
                    <a:pt x="2482" y="125"/>
                  </a:cubicBezTo>
                  <a:cubicBezTo>
                    <a:pt x="2479" y="165"/>
                    <a:pt x="2476" y="189"/>
                    <a:pt x="2472" y="200"/>
                  </a:cubicBezTo>
                  <a:cubicBezTo>
                    <a:pt x="2467" y="210"/>
                    <a:pt x="2461" y="218"/>
                    <a:pt x="2452" y="224"/>
                  </a:cubicBezTo>
                  <a:cubicBezTo>
                    <a:pt x="2444" y="231"/>
                    <a:pt x="2433" y="235"/>
                    <a:pt x="2420" y="237"/>
                  </a:cubicBezTo>
                  <a:cubicBezTo>
                    <a:pt x="2406" y="239"/>
                    <a:pt x="2376" y="240"/>
                    <a:pt x="2330" y="240"/>
                  </a:cubicBezTo>
                  <a:cubicBezTo>
                    <a:pt x="2326" y="223"/>
                    <a:pt x="2320" y="201"/>
                    <a:pt x="2312" y="175"/>
                  </a:cubicBezTo>
                  <a:cubicBezTo>
                    <a:pt x="2336" y="176"/>
                    <a:pt x="2357" y="176"/>
                    <a:pt x="2376" y="176"/>
                  </a:cubicBezTo>
                  <a:cubicBezTo>
                    <a:pt x="2387" y="176"/>
                    <a:pt x="2396" y="173"/>
                    <a:pt x="2402" y="167"/>
                  </a:cubicBezTo>
                  <a:cubicBezTo>
                    <a:pt x="2408" y="161"/>
                    <a:pt x="2412" y="150"/>
                    <a:pt x="2413" y="134"/>
                  </a:cubicBezTo>
                  <a:cubicBezTo>
                    <a:pt x="2414" y="117"/>
                    <a:pt x="2414" y="100"/>
                    <a:pt x="2414" y="83"/>
                  </a:cubicBezTo>
                  <a:cubicBezTo>
                    <a:pt x="2384" y="83"/>
                    <a:pt x="2354" y="83"/>
                    <a:pt x="2323" y="83"/>
                  </a:cubicBezTo>
                  <a:cubicBezTo>
                    <a:pt x="2322" y="162"/>
                    <a:pt x="2284" y="221"/>
                    <a:pt x="2208" y="261"/>
                  </a:cubicBezTo>
                  <a:cubicBezTo>
                    <a:pt x="2201" y="250"/>
                    <a:pt x="2191" y="237"/>
                    <a:pt x="2180" y="223"/>
                  </a:cubicBezTo>
                  <a:cubicBezTo>
                    <a:pt x="2180" y="248"/>
                    <a:pt x="2181" y="268"/>
                    <a:pt x="2181" y="286"/>
                  </a:cubicBezTo>
                  <a:cubicBezTo>
                    <a:pt x="2165" y="290"/>
                    <a:pt x="2150" y="295"/>
                    <a:pt x="2134" y="299"/>
                  </a:cubicBezTo>
                  <a:cubicBezTo>
                    <a:pt x="2134" y="343"/>
                    <a:pt x="2134" y="386"/>
                    <a:pt x="2134" y="430"/>
                  </a:cubicBezTo>
                  <a:cubicBezTo>
                    <a:pt x="2134" y="447"/>
                    <a:pt x="2130" y="461"/>
                    <a:pt x="2124" y="470"/>
                  </a:cubicBezTo>
                  <a:cubicBezTo>
                    <a:pt x="2117" y="480"/>
                    <a:pt x="2107" y="485"/>
                    <a:pt x="2094" y="487"/>
                  </a:cubicBezTo>
                  <a:cubicBezTo>
                    <a:pt x="2081" y="488"/>
                    <a:pt x="2060" y="490"/>
                    <a:pt x="2031" y="490"/>
                  </a:cubicBezTo>
                  <a:cubicBezTo>
                    <a:pt x="2029" y="470"/>
                    <a:pt x="2025" y="449"/>
                    <a:pt x="2020" y="426"/>
                  </a:cubicBezTo>
                  <a:cubicBezTo>
                    <a:pt x="2034" y="426"/>
                    <a:pt x="2047" y="425"/>
                    <a:pt x="2056" y="426"/>
                  </a:cubicBezTo>
                  <a:cubicBezTo>
                    <a:pt x="2066" y="426"/>
                    <a:pt x="2071" y="419"/>
                    <a:pt x="2071" y="404"/>
                  </a:cubicBezTo>
                  <a:cubicBezTo>
                    <a:pt x="2071" y="376"/>
                    <a:pt x="2071" y="347"/>
                    <a:pt x="2071" y="318"/>
                  </a:cubicBezTo>
                  <a:cubicBezTo>
                    <a:pt x="2054" y="323"/>
                    <a:pt x="2037" y="328"/>
                    <a:pt x="2020" y="333"/>
                  </a:cubicBezTo>
                  <a:cubicBezTo>
                    <a:pt x="2019" y="309"/>
                    <a:pt x="2017" y="285"/>
                    <a:pt x="2015" y="260"/>
                  </a:cubicBezTo>
                  <a:cubicBezTo>
                    <a:pt x="2034" y="256"/>
                    <a:pt x="2053" y="252"/>
                    <a:pt x="2071" y="247"/>
                  </a:cubicBezTo>
                  <a:cubicBezTo>
                    <a:pt x="2071" y="214"/>
                    <a:pt x="2071" y="181"/>
                    <a:pt x="2071" y="148"/>
                  </a:cubicBezTo>
                  <a:cubicBezTo>
                    <a:pt x="2054" y="148"/>
                    <a:pt x="2036" y="148"/>
                    <a:pt x="2018" y="148"/>
                  </a:cubicBezTo>
                  <a:cubicBezTo>
                    <a:pt x="2018" y="127"/>
                    <a:pt x="2018" y="106"/>
                    <a:pt x="2018" y="86"/>
                  </a:cubicBezTo>
                  <a:cubicBezTo>
                    <a:pt x="2036" y="86"/>
                    <a:pt x="2054" y="86"/>
                    <a:pt x="2071" y="86"/>
                  </a:cubicBezTo>
                  <a:cubicBezTo>
                    <a:pt x="2071" y="58"/>
                    <a:pt x="2071" y="30"/>
                    <a:pt x="2071" y="1"/>
                  </a:cubicBezTo>
                  <a:moveTo>
                    <a:pt x="266" y="1"/>
                  </a:moveTo>
                  <a:cubicBezTo>
                    <a:pt x="287" y="1"/>
                    <a:pt x="308" y="1"/>
                    <a:pt x="329" y="1"/>
                  </a:cubicBezTo>
                  <a:cubicBezTo>
                    <a:pt x="329" y="15"/>
                    <a:pt x="329" y="28"/>
                    <a:pt x="329" y="41"/>
                  </a:cubicBezTo>
                  <a:cubicBezTo>
                    <a:pt x="371" y="41"/>
                    <a:pt x="412" y="41"/>
                    <a:pt x="454" y="41"/>
                  </a:cubicBezTo>
                  <a:cubicBezTo>
                    <a:pt x="454" y="67"/>
                    <a:pt x="454" y="93"/>
                    <a:pt x="454" y="119"/>
                  </a:cubicBezTo>
                  <a:cubicBezTo>
                    <a:pt x="464" y="119"/>
                    <a:pt x="474" y="119"/>
                    <a:pt x="484" y="119"/>
                  </a:cubicBezTo>
                  <a:cubicBezTo>
                    <a:pt x="484" y="136"/>
                    <a:pt x="484" y="153"/>
                    <a:pt x="484" y="170"/>
                  </a:cubicBezTo>
                  <a:cubicBezTo>
                    <a:pt x="474" y="170"/>
                    <a:pt x="464" y="170"/>
                    <a:pt x="454" y="170"/>
                  </a:cubicBezTo>
                  <a:cubicBezTo>
                    <a:pt x="454" y="194"/>
                    <a:pt x="454" y="218"/>
                    <a:pt x="454" y="242"/>
                  </a:cubicBezTo>
                  <a:cubicBezTo>
                    <a:pt x="412" y="242"/>
                    <a:pt x="371" y="242"/>
                    <a:pt x="329" y="242"/>
                  </a:cubicBezTo>
                  <a:cubicBezTo>
                    <a:pt x="329" y="251"/>
                    <a:pt x="329" y="259"/>
                    <a:pt x="329" y="268"/>
                  </a:cubicBezTo>
                  <a:cubicBezTo>
                    <a:pt x="371" y="268"/>
                    <a:pt x="412" y="268"/>
                    <a:pt x="454" y="268"/>
                  </a:cubicBezTo>
                  <a:cubicBezTo>
                    <a:pt x="454" y="283"/>
                    <a:pt x="454" y="299"/>
                    <a:pt x="454" y="314"/>
                  </a:cubicBezTo>
                  <a:cubicBezTo>
                    <a:pt x="412" y="314"/>
                    <a:pt x="371" y="314"/>
                    <a:pt x="329" y="314"/>
                  </a:cubicBezTo>
                  <a:cubicBezTo>
                    <a:pt x="329" y="323"/>
                    <a:pt x="329" y="332"/>
                    <a:pt x="329" y="341"/>
                  </a:cubicBezTo>
                  <a:cubicBezTo>
                    <a:pt x="376" y="341"/>
                    <a:pt x="423" y="341"/>
                    <a:pt x="471" y="341"/>
                  </a:cubicBezTo>
                  <a:cubicBezTo>
                    <a:pt x="471" y="356"/>
                    <a:pt x="471" y="371"/>
                    <a:pt x="471" y="386"/>
                  </a:cubicBezTo>
                  <a:cubicBezTo>
                    <a:pt x="423" y="386"/>
                    <a:pt x="376" y="386"/>
                    <a:pt x="329" y="386"/>
                  </a:cubicBezTo>
                  <a:cubicBezTo>
                    <a:pt x="329" y="396"/>
                    <a:pt x="329" y="407"/>
                    <a:pt x="329" y="417"/>
                  </a:cubicBezTo>
                  <a:cubicBezTo>
                    <a:pt x="383" y="416"/>
                    <a:pt x="436" y="416"/>
                    <a:pt x="490" y="415"/>
                  </a:cubicBezTo>
                  <a:cubicBezTo>
                    <a:pt x="484" y="434"/>
                    <a:pt x="479" y="455"/>
                    <a:pt x="474" y="478"/>
                  </a:cubicBezTo>
                  <a:cubicBezTo>
                    <a:pt x="405" y="478"/>
                    <a:pt x="337" y="478"/>
                    <a:pt x="268" y="478"/>
                  </a:cubicBezTo>
                  <a:cubicBezTo>
                    <a:pt x="214" y="478"/>
                    <a:pt x="173" y="472"/>
                    <a:pt x="144" y="460"/>
                  </a:cubicBezTo>
                  <a:cubicBezTo>
                    <a:pt x="115" y="448"/>
                    <a:pt x="95" y="436"/>
                    <a:pt x="83" y="426"/>
                  </a:cubicBezTo>
                  <a:cubicBezTo>
                    <a:pt x="65" y="451"/>
                    <a:pt x="44" y="473"/>
                    <a:pt x="20" y="493"/>
                  </a:cubicBezTo>
                  <a:cubicBezTo>
                    <a:pt x="15" y="470"/>
                    <a:pt x="8" y="447"/>
                    <a:pt x="0" y="423"/>
                  </a:cubicBezTo>
                  <a:cubicBezTo>
                    <a:pt x="15" y="409"/>
                    <a:pt x="29" y="394"/>
                    <a:pt x="41" y="377"/>
                  </a:cubicBezTo>
                  <a:cubicBezTo>
                    <a:pt x="25" y="352"/>
                    <a:pt x="11" y="320"/>
                    <a:pt x="0" y="283"/>
                  </a:cubicBezTo>
                  <a:cubicBezTo>
                    <a:pt x="17" y="276"/>
                    <a:pt x="34" y="268"/>
                    <a:pt x="51" y="261"/>
                  </a:cubicBezTo>
                  <a:cubicBezTo>
                    <a:pt x="57" y="282"/>
                    <a:pt x="65" y="300"/>
                    <a:pt x="72" y="316"/>
                  </a:cubicBezTo>
                  <a:cubicBezTo>
                    <a:pt x="80" y="295"/>
                    <a:pt x="86" y="271"/>
                    <a:pt x="90" y="246"/>
                  </a:cubicBezTo>
                  <a:cubicBezTo>
                    <a:pt x="65" y="246"/>
                    <a:pt x="40" y="246"/>
                    <a:pt x="16" y="246"/>
                  </a:cubicBezTo>
                  <a:cubicBezTo>
                    <a:pt x="16" y="225"/>
                    <a:pt x="16" y="203"/>
                    <a:pt x="16" y="182"/>
                  </a:cubicBezTo>
                  <a:cubicBezTo>
                    <a:pt x="35" y="154"/>
                    <a:pt x="54" y="127"/>
                    <a:pt x="73" y="99"/>
                  </a:cubicBezTo>
                  <a:cubicBezTo>
                    <a:pt x="51" y="99"/>
                    <a:pt x="28" y="99"/>
                    <a:pt x="6" y="99"/>
                  </a:cubicBezTo>
                  <a:cubicBezTo>
                    <a:pt x="6" y="79"/>
                    <a:pt x="6" y="59"/>
                    <a:pt x="6" y="38"/>
                  </a:cubicBezTo>
                  <a:cubicBezTo>
                    <a:pt x="53" y="38"/>
                    <a:pt x="101" y="38"/>
                    <a:pt x="149" y="38"/>
                  </a:cubicBezTo>
                  <a:cubicBezTo>
                    <a:pt x="149" y="57"/>
                    <a:pt x="149" y="76"/>
                    <a:pt x="149" y="96"/>
                  </a:cubicBezTo>
                  <a:cubicBezTo>
                    <a:pt x="127" y="126"/>
                    <a:pt x="105" y="156"/>
                    <a:pt x="84" y="186"/>
                  </a:cubicBezTo>
                  <a:cubicBezTo>
                    <a:pt x="106" y="186"/>
                    <a:pt x="128" y="186"/>
                    <a:pt x="150" y="186"/>
                  </a:cubicBezTo>
                  <a:cubicBezTo>
                    <a:pt x="150" y="206"/>
                    <a:pt x="150" y="227"/>
                    <a:pt x="150" y="247"/>
                  </a:cubicBezTo>
                  <a:cubicBezTo>
                    <a:pt x="143" y="295"/>
                    <a:pt x="130" y="337"/>
                    <a:pt x="112" y="375"/>
                  </a:cubicBezTo>
                  <a:cubicBezTo>
                    <a:pt x="142" y="403"/>
                    <a:pt x="193" y="417"/>
                    <a:pt x="266" y="417"/>
                  </a:cubicBezTo>
                  <a:cubicBezTo>
                    <a:pt x="266" y="407"/>
                    <a:pt x="266" y="396"/>
                    <a:pt x="266" y="386"/>
                  </a:cubicBezTo>
                  <a:cubicBezTo>
                    <a:pt x="229" y="386"/>
                    <a:pt x="192" y="386"/>
                    <a:pt x="156" y="386"/>
                  </a:cubicBezTo>
                  <a:cubicBezTo>
                    <a:pt x="156" y="371"/>
                    <a:pt x="156" y="356"/>
                    <a:pt x="156" y="341"/>
                  </a:cubicBezTo>
                  <a:cubicBezTo>
                    <a:pt x="192" y="341"/>
                    <a:pt x="229" y="341"/>
                    <a:pt x="266" y="341"/>
                  </a:cubicBezTo>
                  <a:cubicBezTo>
                    <a:pt x="266" y="332"/>
                    <a:pt x="266" y="323"/>
                    <a:pt x="266" y="314"/>
                  </a:cubicBezTo>
                  <a:cubicBezTo>
                    <a:pt x="235" y="314"/>
                    <a:pt x="204" y="314"/>
                    <a:pt x="172" y="314"/>
                  </a:cubicBezTo>
                  <a:cubicBezTo>
                    <a:pt x="172" y="299"/>
                    <a:pt x="172" y="283"/>
                    <a:pt x="172" y="268"/>
                  </a:cubicBezTo>
                  <a:cubicBezTo>
                    <a:pt x="204" y="268"/>
                    <a:pt x="235" y="268"/>
                    <a:pt x="266" y="268"/>
                  </a:cubicBezTo>
                  <a:cubicBezTo>
                    <a:pt x="266" y="259"/>
                    <a:pt x="266" y="251"/>
                    <a:pt x="266" y="242"/>
                  </a:cubicBezTo>
                  <a:cubicBezTo>
                    <a:pt x="237" y="242"/>
                    <a:pt x="208" y="242"/>
                    <a:pt x="179" y="242"/>
                  </a:cubicBezTo>
                  <a:cubicBezTo>
                    <a:pt x="179" y="227"/>
                    <a:pt x="179" y="213"/>
                    <a:pt x="179" y="198"/>
                  </a:cubicBezTo>
                  <a:cubicBezTo>
                    <a:pt x="208" y="198"/>
                    <a:pt x="237" y="198"/>
                    <a:pt x="266" y="198"/>
                  </a:cubicBezTo>
                  <a:cubicBezTo>
                    <a:pt x="266" y="189"/>
                    <a:pt x="266" y="179"/>
                    <a:pt x="266" y="170"/>
                  </a:cubicBezTo>
                  <a:cubicBezTo>
                    <a:pt x="228" y="170"/>
                    <a:pt x="191" y="170"/>
                    <a:pt x="154" y="170"/>
                  </a:cubicBezTo>
                  <a:cubicBezTo>
                    <a:pt x="154" y="153"/>
                    <a:pt x="154" y="136"/>
                    <a:pt x="154" y="119"/>
                  </a:cubicBezTo>
                  <a:cubicBezTo>
                    <a:pt x="191" y="119"/>
                    <a:pt x="228" y="119"/>
                    <a:pt x="266" y="119"/>
                  </a:cubicBezTo>
                  <a:cubicBezTo>
                    <a:pt x="266" y="109"/>
                    <a:pt x="266" y="100"/>
                    <a:pt x="266" y="90"/>
                  </a:cubicBezTo>
                  <a:cubicBezTo>
                    <a:pt x="237" y="90"/>
                    <a:pt x="208" y="90"/>
                    <a:pt x="179" y="90"/>
                  </a:cubicBezTo>
                  <a:cubicBezTo>
                    <a:pt x="179" y="74"/>
                    <a:pt x="179" y="58"/>
                    <a:pt x="179" y="41"/>
                  </a:cubicBezTo>
                  <a:cubicBezTo>
                    <a:pt x="208" y="41"/>
                    <a:pt x="237" y="41"/>
                    <a:pt x="266" y="41"/>
                  </a:cubicBezTo>
                  <a:cubicBezTo>
                    <a:pt x="266" y="28"/>
                    <a:pt x="266" y="15"/>
                    <a:pt x="266" y="1"/>
                  </a:cubicBezTo>
                  <a:moveTo>
                    <a:pt x="3780" y="1"/>
                  </a:moveTo>
                  <a:cubicBezTo>
                    <a:pt x="3804" y="1"/>
                    <a:pt x="3829" y="1"/>
                    <a:pt x="3854" y="1"/>
                  </a:cubicBezTo>
                  <a:cubicBezTo>
                    <a:pt x="3855" y="30"/>
                    <a:pt x="3856" y="60"/>
                    <a:pt x="3857" y="89"/>
                  </a:cubicBezTo>
                  <a:cubicBezTo>
                    <a:pt x="3880" y="89"/>
                    <a:pt x="3903" y="89"/>
                    <a:pt x="3925" y="89"/>
                  </a:cubicBezTo>
                  <a:cubicBezTo>
                    <a:pt x="3911" y="70"/>
                    <a:pt x="3897" y="53"/>
                    <a:pt x="3883" y="38"/>
                  </a:cubicBezTo>
                  <a:cubicBezTo>
                    <a:pt x="3898" y="27"/>
                    <a:pt x="3912" y="16"/>
                    <a:pt x="3927" y="5"/>
                  </a:cubicBezTo>
                  <a:cubicBezTo>
                    <a:pt x="3946" y="25"/>
                    <a:pt x="3965" y="46"/>
                    <a:pt x="3983" y="68"/>
                  </a:cubicBezTo>
                  <a:cubicBezTo>
                    <a:pt x="3975" y="75"/>
                    <a:pt x="3966" y="82"/>
                    <a:pt x="3957" y="89"/>
                  </a:cubicBezTo>
                  <a:cubicBezTo>
                    <a:pt x="3974" y="89"/>
                    <a:pt x="3991" y="89"/>
                    <a:pt x="4007" y="89"/>
                  </a:cubicBezTo>
                  <a:cubicBezTo>
                    <a:pt x="4007" y="110"/>
                    <a:pt x="4007" y="132"/>
                    <a:pt x="4007" y="154"/>
                  </a:cubicBezTo>
                  <a:cubicBezTo>
                    <a:pt x="3959" y="154"/>
                    <a:pt x="3910" y="154"/>
                    <a:pt x="3862" y="154"/>
                  </a:cubicBezTo>
                  <a:cubicBezTo>
                    <a:pt x="3869" y="262"/>
                    <a:pt x="3879" y="333"/>
                    <a:pt x="3892" y="367"/>
                  </a:cubicBezTo>
                  <a:cubicBezTo>
                    <a:pt x="3904" y="401"/>
                    <a:pt x="3916" y="417"/>
                    <a:pt x="3927" y="417"/>
                  </a:cubicBezTo>
                  <a:cubicBezTo>
                    <a:pt x="3930" y="417"/>
                    <a:pt x="3932" y="416"/>
                    <a:pt x="3935" y="412"/>
                  </a:cubicBezTo>
                  <a:cubicBezTo>
                    <a:pt x="3937" y="409"/>
                    <a:pt x="3940" y="399"/>
                    <a:pt x="3943" y="382"/>
                  </a:cubicBezTo>
                  <a:cubicBezTo>
                    <a:pt x="3947" y="366"/>
                    <a:pt x="3950" y="344"/>
                    <a:pt x="3953" y="317"/>
                  </a:cubicBezTo>
                  <a:cubicBezTo>
                    <a:pt x="3976" y="332"/>
                    <a:pt x="3997" y="344"/>
                    <a:pt x="4018" y="352"/>
                  </a:cubicBezTo>
                  <a:cubicBezTo>
                    <a:pt x="4009" y="414"/>
                    <a:pt x="3998" y="453"/>
                    <a:pt x="3985" y="469"/>
                  </a:cubicBezTo>
                  <a:cubicBezTo>
                    <a:pt x="3972" y="485"/>
                    <a:pt x="3953" y="493"/>
                    <a:pt x="3927" y="493"/>
                  </a:cubicBezTo>
                  <a:cubicBezTo>
                    <a:pt x="3881" y="493"/>
                    <a:pt x="3848" y="467"/>
                    <a:pt x="3830" y="414"/>
                  </a:cubicBezTo>
                  <a:cubicBezTo>
                    <a:pt x="3811" y="362"/>
                    <a:pt x="3798" y="275"/>
                    <a:pt x="3790" y="154"/>
                  </a:cubicBezTo>
                  <a:cubicBezTo>
                    <a:pt x="3703" y="154"/>
                    <a:pt x="3616" y="154"/>
                    <a:pt x="3529" y="154"/>
                  </a:cubicBezTo>
                  <a:cubicBezTo>
                    <a:pt x="3529" y="132"/>
                    <a:pt x="3529" y="110"/>
                    <a:pt x="3529" y="89"/>
                  </a:cubicBezTo>
                  <a:cubicBezTo>
                    <a:pt x="3615" y="89"/>
                    <a:pt x="3700" y="89"/>
                    <a:pt x="3785" y="89"/>
                  </a:cubicBezTo>
                  <a:cubicBezTo>
                    <a:pt x="3783" y="59"/>
                    <a:pt x="3782" y="30"/>
                    <a:pt x="3780" y="1"/>
                  </a:cubicBezTo>
                  <a:moveTo>
                    <a:pt x="583" y="0"/>
                  </a:moveTo>
                  <a:cubicBezTo>
                    <a:pt x="610" y="32"/>
                    <a:pt x="633" y="62"/>
                    <a:pt x="653" y="89"/>
                  </a:cubicBezTo>
                  <a:cubicBezTo>
                    <a:pt x="633" y="102"/>
                    <a:pt x="613" y="116"/>
                    <a:pt x="592" y="130"/>
                  </a:cubicBezTo>
                  <a:cubicBezTo>
                    <a:pt x="569" y="91"/>
                    <a:pt x="547" y="60"/>
                    <a:pt x="528" y="36"/>
                  </a:cubicBezTo>
                  <a:cubicBezTo>
                    <a:pt x="546" y="24"/>
                    <a:pt x="565" y="12"/>
                    <a:pt x="583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08" name="path"/>
            <p:cNvSpPr/>
            <p:nvPr/>
          </p:nvSpPr>
          <p:spPr>
            <a:xfrm>
              <a:off x="286909" y="0"/>
              <a:ext cx="2576940" cy="339725"/>
            </a:xfrm>
            <a:custGeom>
              <a:avLst/>
              <a:gdLst/>
              <a:ahLst/>
              <a:cxnLst/>
              <a:rect l="0" t="0" r="0" b="0"/>
              <a:pathLst>
                <a:path w="4058" h="535">
                  <a:moveTo>
                    <a:pt x="2291" y="342"/>
                  </a:moveTo>
                  <a:cubicBezTo>
                    <a:pt x="2291" y="369"/>
                    <a:pt x="2291" y="397"/>
                    <a:pt x="2291" y="424"/>
                  </a:cubicBezTo>
                  <a:cubicBezTo>
                    <a:pt x="2339" y="424"/>
                    <a:pt x="2386" y="424"/>
                    <a:pt x="2433" y="424"/>
                  </a:cubicBezTo>
                  <a:cubicBezTo>
                    <a:pt x="2433" y="397"/>
                    <a:pt x="2433" y="369"/>
                    <a:pt x="2433" y="342"/>
                  </a:cubicBezTo>
                  <a:cubicBezTo>
                    <a:pt x="2386" y="342"/>
                    <a:pt x="2339" y="342"/>
                    <a:pt x="2291" y="342"/>
                  </a:cubicBezTo>
                  <a:moveTo>
                    <a:pt x="756" y="287"/>
                  </a:moveTo>
                  <a:cubicBezTo>
                    <a:pt x="777" y="318"/>
                    <a:pt x="802" y="345"/>
                    <a:pt x="831" y="367"/>
                  </a:cubicBezTo>
                  <a:cubicBezTo>
                    <a:pt x="859" y="344"/>
                    <a:pt x="882" y="317"/>
                    <a:pt x="898" y="287"/>
                  </a:cubicBezTo>
                  <a:cubicBezTo>
                    <a:pt x="851" y="287"/>
                    <a:pt x="803" y="287"/>
                    <a:pt x="756" y="287"/>
                  </a:cubicBezTo>
                  <a:moveTo>
                    <a:pt x="2225" y="282"/>
                  </a:moveTo>
                  <a:cubicBezTo>
                    <a:pt x="2317" y="282"/>
                    <a:pt x="2408" y="282"/>
                    <a:pt x="2499" y="282"/>
                  </a:cubicBezTo>
                  <a:cubicBezTo>
                    <a:pt x="2499" y="358"/>
                    <a:pt x="2499" y="435"/>
                    <a:pt x="2499" y="511"/>
                  </a:cubicBezTo>
                  <a:cubicBezTo>
                    <a:pt x="2477" y="511"/>
                    <a:pt x="2455" y="511"/>
                    <a:pt x="2433" y="511"/>
                  </a:cubicBezTo>
                  <a:cubicBezTo>
                    <a:pt x="2433" y="502"/>
                    <a:pt x="2433" y="493"/>
                    <a:pt x="2433" y="484"/>
                  </a:cubicBezTo>
                  <a:cubicBezTo>
                    <a:pt x="2386" y="484"/>
                    <a:pt x="2339" y="484"/>
                    <a:pt x="2291" y="484"/>
                  </a:cubicBezTo>
                  <a:cubicBezTo>
                    <a:pt x="2291" y="493"/>
                    <a:pt x="2291" y="502"/>
                    <a:pt x="2291" y="511"/>
                  </a:cubicBezTo>
                  <a:cubicBezTo>
                    <a:pt x="2269" y="511"/>
                    <a:pt x="2247" y="511"/>
                    <a:pt x="2225" y="511"/>
                  </a:cubicBezTo>
                  <a:cubicBezTo>
                    <a:pt x="2225" y="435"/>
                    <a:pt x="2225" y="358"/>
                    <a:pt x="2225" y="282"/>
                  </a:cubicBezTo>
                  <a:moveTo>
                    <a:pt x="2972" y="273"/>
                  </a:moveTo>
                  <a:cubicBezTo>
                    <a:pt x="2993" y="323"/>
                    <a:pt x="3013" y="375"/>
                    <a:pt x="3032" y="430"/>
                  </a:cubicBezTo>
                  <a:cubicBezTo>
                    <a:pt x="3012" y="438"/>
                    <a:pt x="2991" y="446"/>
                    <a:pt x="2971" y="454"/>
                  </a:cubicBezTo>
                  <a:cubicBezTo>
                    <a:pt x="2952" y="395"/>
                    <a:pt x="2933" y="342"/>
                    <a:pt x="2914" y="294"/>
                  </a:cubicBezTo>
                  <a:cubicBezTo>
                    <a:pt x="2933" y="287"/>
                    <a:pt x="2953" y="280"/>
                    <a:pt x="2972" y="273"/>
                  </a:cubicBezTo>
                  <a:moveTo>
                    <a:pt x="2747" y="269"/>
                  </a:moveTo>
                  <a:cubicBezTo>
                    <a:pt x="2767" y="274"/>
                    <a:pt x="2786" y="280"/>
                    <a:pt x="2806" y="286"/>
                  </a:cubicBezTo>
                  <a:cubicBezTo>
                    <a:pt x="2786" y="350"/>
                    <a:pt x="2765" y="406"/>
                    <a:pt x="2744" y="452"/>
                  </a:cubicBezTo>
                  <a:cubicBezTo>
                    <a:pt x="2724" y="442"/>
                    <a:pt x="2704" y="434"/>
                    <a:pt x="2686" y="428"/>
                  </a:cubicBezTo>
                  <a:cubicBezTo>
                    <a:pt x="2708" y="384"/>
                    <a:pt x="2728" y="330"/>
                    <a:pt x="2747" y="269"/>
                  </a:cubicBezTo>
                  <a:moveTo>
                    <a:pt x="1726" y="243"/>
                  </a:moveTo>
                  <a:cubicBezTo>
                    <a:pt x="1820" y="243"/>
                    <a:pt x="1915" y="243"/>
                    <a:pt x="2009" y="243"/>
                  </a:cubicBezTo>
                  <a:cubicBezTo>
                    <a:pt x="2009" y="262"/>
                    <a:pt x="2009" y="281"/>
                    <a:pt x="2009" y="301"/>
                  </a:cubicBezTo>
                  <a:cubicBezTo>
                    <a:pt x="1972" y="301"/>
                    <a:pt x="1935" y="301"/>
                    <a:pt x="1898" y="301"/>
                  </a:cubicBezTo>
                  <a:cubicBezTo>
                    <a:pt x="1898" y="314"/>
                    <a:pt x="1898" y="328"/>
                    <a:pt x="1898" y="342"/>
                  </a:cubicBezTo>
                  <a:cubicBezTo>
                    <a:pt x="1931" y="342"/>
                    <a:pt x="1963" y="342"/>
                    <a:pt x="1996" y="342"/>
                  </a:cubicBezTo>
                  <a:cubicBezTo>
                    <a:pt x="1996" y="360"/>
                    <a:pt x="1996" y="379"/>
                    <a:pt x="1996" y="398"/>
                  </a:cubicBezTo>
                  <a:cubicBezTo>
                    <a:pt x="1963" y="398"/>
                    <a:pt x="1931" y="398"/>
                    <a:pt x="1898" y="398"/>
                  </a:cubicBezTo>
                  <a:cubicBezTo>
                    <a:pt x="1898" y="412"/>
                    <a:pt x="1898" y="426"/>
                    <a:pt x="1898" y="440"/>
                  </a:cubicBezTo>
                  <a:cubicBezTo>
                    <a:pt x="1939" y="440"/>
                    <a:pt x="1980" y="440"/>
                    <a:pt x="2021" y="440"/>
                  </a:cubicBezTo>
                  <a:cubicBezTo>
                    <a:pt x="2021" y="460"/>
                    <a:pt x="2021" y="479"/>
                    <a:pt x="2021" y="498"/>
                  </a:cubicBezTo>
                  <a:cubicBezTo>
                    <a:pt x="1914" y="498"/>
                    <a:pt x="1808" y="498"/>
                    <a:pt x="1701" y="498"/>
                  </a:cubicBezTo>
                  <a:cubicBezTo>
                    <a:pt x="1701" y="479"/>
                    <a:pt x="1701" y="460"/>
                    <a:pt x="1701" y="440"/>
                  </a:cubicBezTo>
                  <a:cubicBezTo>
                    <a:pt x="1744" y="440"/>
                    <a:pt x="1788" y="440"/>
                    <a:pt x="1831" y="440"/>
                  </a:cubicBezTo>
                  <a:cubicBezTo>
                    <a:pt x="1831" y="426"/>
                    <a:pt x="1831" y="412"/>
                    <a:pt x="1831" y="398"/>
                  </a:cubicBezTo>
                  <a:cubicBezTo>
                    <a:pt x="1799" y="398"/>
                    <a:pt x="1767" y="398"/>
                    <a:pt x="1734" y="398"/>
                  </a:cubicBezTo>
                  <a:cubicBezTo>
                    <a:pt x="1734" y="379"/>
                    <a:pt x="1734" y="360"/>
                    <a:pt x="1734" y="342"/>
                  </a:cubicBezTo>
                  <a:cubicBezTo>
                    <a:pt x="1767" y="342"/>
                    <a:pt x="1799" y="342"/>
                    <a:pt x="1831" y="342"/>
                  </a:cubicBezTo>
                  <a:cubicBezTo>
                    <a:pt x="1831" y="328"/>
                    <a:pt x="1831" y="314"/>
                    <a:pt x="1831" y="301"/>
                  </a:cubicBezTo>
                  <a:cubicBezTo>
                    <a:pt x="1796" y="301"/>
                    <a:pt x="1761" y="301"/>
                    <a:pt x="1726" y="301"/>
                  </a:cubicBezTo>
                  <a:cubicBezTo>
                    <a:pt x="1726" y="281"/>
                    <a:pt x="1726" y="262"/>
                    <a:pt x="1726" y="243"/>
                  </a:cubicBezTo>
                  <a:moveTo>
                    <a:pt x="3571" y="228"/>
                  </a:moveTo>
                  <a:cubicBezTo>
                    <a:pt x="3645" y="228"/>
                    <a:pt x="3719" y="228"/>
                    <a:pt x="3793" y="228"/>
                  </a:cubicBezTo>
                  <a:cubicBezTo>
                    <a:pt x="3793" y="250"/>
                    <a:pt x="3793" y="272"/>
                    <a:pt x="3793" y="294"/>
                  </a:cubicBezTo>
                  <a:cubicBezTo>
                    <a:pt x="3769" y="294"/>
                    <a:pt x="3744" y="294"/>
                    <a:pt x="3720" y="294"/>
                  </a:cubicBezTo>
                  <a:cubicBezTo>
                    <a:pt x="3720" y="326"/>
                    <a:pt x="3720" y="358"/>
                    <a:pt x="3720" y="390"/>
                  </a:cubicBezTo>
                  <a:cubicBezTo>
                    <a:pt x="3752" y="385"/>
                    <a:pt x="3785" y="381"/>
                    <a:pt x="3817" y="376"/>
                  </a:cubicBezTo>
                  <a:cubicBezTo>
                    <a:pt x="3816" y="408"/>
                    <a:pt x="3816" y="432"/>
                    <a:pt x="3816" y="447"/>
                  </a:cubicBezTo>
                  <a:cubicBezTo>
                    <a:pt x="3730" y="460"/>
                    <a:pt x="3643" y="473"/>
                    <a:pt x="3557" y="486"/>
                  </a:cubicBezTo>
                  <a:cubicBezTo>
                    <a:pt x="3554" y="461"/>
                    <a:pt x="3552" y="436"/>
                    <a:pt x="3549" y="412"/>
                  </a:cubicBezTo>
                  <a:cubicBezTo>
                    <a:pt x="3582" y="408"/>
                    <a:pt x="3616" y="404"/>
                    <a:pt x="3649" y="400"/>
                  </a:cubicBezTo>
                  <a:cubicBezTo>
                    <a:pt x="3649" y="364"/>
                    <a:pt x="3649" y="329"/>
                    <a:pt x="3649" y="294"/>
                  </a:cubicBezTo>
                  <a:cubicBezTo>
                    <a:pt x="3623" y="294"/>
                    <a:pt x="3597" y="294"/>
                    <a:pt x="3571" y="294"/>
                  </a:cubicBezTo>
                  <a:cubicBezTo>
                    <a:pt x="3571" y="272"/>
                    <a:pt x="3571" y="250"/>
                    <a:pt x="3571" y="228"/>
                  </a:cubicBezTo>
                  <a:moveTo>
                    <a:pt x="349" y="190"/>
                  </a:moveTo>
                  <a:cubicBezTo>
                    <a:pt x="349" y="199"/>
                    <a:pt x="349" y="209"/>
                    <a:pt x="349" y="218"/>
                  </a:cubicBezTo>
                  <a:cubicBezTo>
                    <a:pt x="371" y="218"/>
                    <a:pt x="394" y="218"/>
                    <a:pt x="416" y="218"/>
                  </a:cubicBezTo>
                  <a:cubicBezTo>
                    <a:pt x="416" y="209"/>
                    <a:pt x="416" y="199"/>
                    <a:pt x="416" y="190"/>
                  </a:cubicBezTo>
                  <a:cubicBezTo>
                    <a:pt x="394" y="190"/>
                    <a:pt x="371" y="190"/>
                    <a:pt x="349" y="190"/>
                  </a:cubicBezTo>
                  <a:moveTo>
                    <a:pt x="524" y="187"/>
                  </a:moveTo>
                  <a:cubicBezTo>
                    <a:pt x="562" y="187"/>
                    <a:pt x="600" y="187"/>
                    <a:pt x="638" y="187"/>
                  </a:cubicBezTo>
                  <a:cubicBezTo>
                    <a:pt x="638" y="247"/>
                    <a:pt x="638" y="308"/>
                    <a:pt x="638" y="368"/>
                  </a:cubicBezTo>
                  <a:cubicBezTo>
                    <a:pt x="647" y="358"/>
                    <a:pt x="662" y="342"/>
                    <a:pt x="684" y="321"/>
                  </a:cubicBezTo>
                  <a:cubicBezTo>
                    <a:pt x="686" y="346"/>
                    <a:pt x="691" y="372"/>
                    <a:pt x="698" y="397"/>
                  </a:cubicBezTo>
                  <a:cubicBezTo>
                    <a:pt x="652" y="438"/>
                    <a:pt x="618" y="471"/>
                    <a:pt x="597" y="496"/>
                  </a:cubicBezTo>
                  <a:cubicBezTo>
                    <a:pt x="585" y="478"/>
                    <a:pt x="573" y="460"/>
                    <a:pt x="561" y="442"/>
                  </a:cubicBezTo>
                  <a:cubicBezTo>
                    <a:pt x="567" y="433"/>
                    <a:pt x="571" y="420"/>
                    <a:pt x="571" y="404"/>
                  </a:cubicBezTo>
                  <a:cubicBezTo>
                    <a:pt x="571" y="354"/>
                    <a:pt x="571" y="304"/>
                    <a:pt x="571" y="255"/>
                  </a:cubicBezTo>
                  <a:cubicBezTo>
                    <a:pt x="556" y="255"/>
                    <a:pt x="540" y="255"/>
                    <a:pt x="524" y="255"/>
                  </a:cubicBezTo>
                  <a:cubicBezTo>
                    <a:pt x="524" y="232"/>
                    <a:pt x="524" y="210"/>
                    <a:pt x="524" y="187"/>
                  </a:cubicBezTo>
                  <a:moveTo>
                    <a:pt x="2708" y="173"/>
                  </a:moveTo>
                  <a:cubicBezTo>
                    <a:pt x="2813" y="173"/>
                    <a:pt x="2919" y="173"/>
                    <a:pt x="3024" y="173"/>
                  </a:cubicBezTo>
                  <a:cubicBezTo>
                    <a:pt x="3024" y="194"/>
                    <a:pt x="3024" y="216"/>
                    <a:pt x="3024" y="237"/>
                  </a:cubicBezTo>
                  <a:cubicBezTo>
                    <a:pt x="2983" y="237"/>
                    <a:pt x="2942" y="237"/>
                    <a:pt x="2900" y="237"/>
                  </a:cubicBezTo>
                  <a:cubicBezTo>
                    <a:pt x="2900" y="308"/>
                    <a:pt x="2900" y="379"/>
                    <a:pt x="2900" y="450"/>
                  </a:cubicBezTo>
                  <a:cubicBezTo>
                    <a:pt x="2900" y="468"/>
                    <a:pt x="2895" y="482"/>
                    <a:pt x="2886" y="491"/>
                  </a:cubicBezTo>
                  <a:cubicBezTo>
                    <a:pt x="2876" y="501"/>
                    <a:pt x="2862" y="506"/>
                    <a:pt x="2844" y="507"/>
                  </a:cubicBezTo>
                  <a:cubicBezTo>
                    <a:pt x="2826" y="508"/>
                    <a:pt x="2801" y="509"/>
                    <a:pt x="2770" y="509"/>
                  </a:cubicBezTo>
                  <a:cubicBezTo>
                    <a:pt x="2765" y="482"/>
                    <a:pt x="2761" y="459"/>
                    <a:pt x="2757" y="440"/>
                  </a:cubicBezTo>
                  <a:cubicBezTo>
                    <a:pt x="2774" y="442"/>
                    <a:pt x="2790" y="442"/>
                    <a:pt x="2803" y="442"/>
                  </a:cubicBezTo>
                  <a:cubicBezTo>
                    <a:pt x="2822" y="442"/>
                    <a:pt x="2832" y="433"/>
                    <a:pt x="2832" y="415"/>
                  </a:cubicBezTo>
                  <a:cubicBezTo>
                    <a:pt x="2832" y="356"/>
                    <a:pt x="2832" y="297"/>
                    <a:pt x="2832" y="237"/>
                  </a:cubicBezTo>
                  <a:cubicBezTo>
                    <a:pt x="2791" y="237"/>
                    <a:pt x="2749" y="237"/>
                    <a:pt x="2708" y="237"/>
                  </a:cubicBezTo>
                  <a:cubicBezTo>
                    <a:pt x="2708" y="216"/>
                    <a:pt x="2708" y="194"/>
                    <a:pt x="2708" y="173"/>
                  </a:cubicBezTo>
                  <a:moveTo>
                    <a:pt x="349" y="110"/>
                  </a:moveTo>
                  <a:cubicBezTo>
                    <a:pt x="349" y="120"/>
                    <a:pt x="349" y="129"/>
                    <a:pt x="349" y="139"/>
                  </a:cubicBezTo>
                  <a:cubicBezTo>
                    <a:pt x="371" y="139"/>
                    <a:pt x="394" y="139"/>
                    <a:pt x="416" y="139"/>
                  </a:cubicBezTo>
                  <a:cubicBezTo>
                    <a:pt x="416" y="129"/>
                    <a:pt x="416" y="120"/>
                    <a:pt x="416" y="110"/>
                  </a:cubicBezTo>
                  <a:cubicBezTo>
                    <a:pt x="394" y="110"/>
                    <a:pt x="371" y="110"/>
                    <a:pt x="349" y="110"/>
                  </a:cubicBezTo>
                  <a:moveTo>
                    <a:pt x="1802" y="99"/>
                  </a:moveTo>
                  <a:cubicBezTo>
                    <a:pt x="1802" y="116"/>
                    <a:pt x="1802" y="134"/>
                    <a:pt x="1802" y="151"/>
                  </a:cubicBezTo>
                  <a:cubicBezTo>
                    <a:pt x="1844" y="151"/>
                    <a:pt x="1886" y="151"/>
                    <a:pt x="1927" y="151"/>
                  </a:cubicBezTo>
                  <a:cubicBezTo>
                    <a:pt x="1927" y="134"/>
                    <a:pt x="1927" y="116"/>
                    <a:pt x="1927" y="99"/>
                  </a:cubicBezTo>
                  <a:cubicBezTo>
                    <a:pt x="1886" y="99"/>
                    <a:pt x="1844" y="99"/>
                    <a:pt x="1802" y="99"/>
                  </a:cubicBezTo>
                  <a:moveTo>
                    <a:pt x="1060" y="58"/>
                  </a:moveTo>
                  <a:cubicBezTo>
                    <a:pt x="1202" y="58"/>
                    <a:pt x="1345" y="58"/>
                    <a:pt x="1487" y="58"/>
                  </a:cubicBezTo>
                  <a:cubicBezTo>
                    <a:pt x="1487" y="82"/>
                    <a:pt x="1487" y="105"/>
                    <a:pt x="1487" y="129"/>
                  </a:cubicBezTo>
                  <a:cubicBezTo>
                    <a:pt x="1429" y="129"/>
                    <a:pt x="1370" y="129"/>
                    <a:pt x="1312" y="129"/>
                  </a:cubicBezTo>
                  <a:cubicBezTo>
                    <a:pt x="1312" y="224"/>
                    <a:pt x="1312" y="319"/>
                    <a:pt x="1312" y="414"/>
                  </a:cubicBezTo>
                  <a:cubicBezTo>
                    <a:pt x="1379" y="414"/>
                    <a:pt x="1446" y="414"/>
                    <a:pt x="1512" y="414"/>
                  </a:cubicBezTo>
                  <a:cubicBezTo>
                    <a:pt x="1512" y="438"/>
                    <a:pt x="1512" y="461"/>
                    <a:pt x="1512" y="485"/>
                  </a:cubicBezTo>
                  <a:cubicBezTo>
                    <a:pt x="1353" y="485"/>
                    <a:pt x="1193" y="485"/>
                    <a:pt x="1033" y="485"/>
                  </a:cubicBezTo>
                  <a:cubicBezTo>
                    <a:pt x="1033" y="461"/>
                    <a:pt x="1033" y="438"/>
                    <a:pt x="1033" y="414"/>
                  </a:cubicBezTo>
                  <a:cubicBezTo>
                    <a:pt x="1099" y="414"/>
                    <a:pt x="1165" y="414"/>
                    <a:pt x="1231" y="414"/>
                  </a:cubicBezTo>
                  <a:cubicBezTo>
                    <a:pt x="1231" y="319"/>
                    <a:pt x="1231" y="224"/>
                    <a:pt x="1231" y="129"/>
                  </a:cubicBezTo>
                  <a:cubicBezTo>
                    <a:pt x="1174" y="129"/>
                    <a:pt x="1117" y="129"/>
                    <a:pt x="1060" y="129"/>
                  </a:cubicBezTo>
                  <a:cubicBezTo>
                    <a:pt x="1060" y="105"/>
                    <a:pt x="1060" y="82"/>
                    <a:pt x="1060" y="58"/>
                  </a:cubicBezTo>
                  <a:moveTo>
                    <a:pt x="2727" y="48"/>
                  </a:moveTo>
                  <a:cubicBezTo>
                    <a:pt x="2820" y="48"/>
                    <a:pt x="2913" y="48"/>
                    <a:pt x="3006" y="48"/>
                  </a:cubicBezTo>
                  <a:cubicBezTo>
                    <a:pt x="3006" y="70"/>
                    <a:pt x="3006" y="91"/>
                    <a:pt x="3006" y="113"/>
                  </a:cubicBezTo>
                  <a:cubicBezTo>
                    <a:pt x="2913" y="113"/>
                    <a:pt x="2820" y="113"/>
                    <a:pt x="2727" y="113"/>
                  </a:cubicBezTo>
                  <a:cubicBezTo>
                    <a:pt x="2727" y="91"/>
                    <a:pt x="2727" y="70"/>
                    <a:pt x="2727" y="48"/>
                  </a:cubicBezTo>
                  <a:moveTo>
                    <a:pt x="1736" y="41"/>
                  </a:moveTo>
                  <a:cubicBezTo>
                    <a:pt x="1822" y="41"/>
                    <a:pt x="1907" y="41"/>
                    <a:pt x="1993" y="41"/>
                  </a:cubicBezTo>
                  <a:cubicBezTo>
                    <a:pt x="1993" y="97"/>
                    <a:pt x="1993" y="153"/>
                    <a:pt x="1993" y="209"/>
                  </a:cubicBezTo>
                  <a:cubicBezTo>
                    <a:pt x="1907" y="209"/>
                    <a:pt x="1822" y="209"/>
                    <a:pt x="1736" y="209"/>
                  </a:cubicBezTo>
                  <a:cubicBezTo>
                    <a:pt x="1736" y="153"/>
                    <a:pt x="1736" y="97"/>
                    <a:pt x="1736" y="41"/>
                  </a:cubicBezTo>
                  <a:moveTo>
                    <a:pt x="725" y="38"/>
                  </a:moveTo>
                  <a:cubicBezTo>
                    <a:pt x="797" y="38"/>
                    <a:pt x="870" y="38"/>
                    <a:pt x="943" y="38"/>
                  </a:cubicBezTo>
                  <a:cubicBezTo>
                    <a:pt x="943" y="64"/>
                    <a:pt x="943" y="91"/>
                    <a:pt x="943" y="118"/>
                  </a:cubicBezTo>
                  <a:cubicBezTo>
                    <a:pt x="943" y="130"/>
                    <a:pt x="947" y="137"/>
                    <a:pt x="954" y="139"/>
                  </a:cubicBezTo>
                  <a:cubicBezTo>
                    <a:pt x="962" y="140"/>
                    <a:pt x="981" y="141"/>
                    <a:pt x="1011" y="140"/>
                  </a:cubicBezTo>
                  <a:cubicBezTo>
                    <a:pt x="1005" y="167"/>
                    <a:pt x="1001" y="187"/>
                    <a:pt x="999" y="201"/>
                  </a:cubicBezTo>
                  <a:cubicBezTo>
                    <a:pt x="968" y="202"/>
                    <a:pt x="946" y="202"/>
                    <a:pt x="932" y="202"/>
                  </a:cubicBezTo>
                  <a:cubicBezTo>
                    <a:pt x="895" y="202"/>
                    <a:pt x="876" y="184"/>
                    <a:pt x="876" y="149"/>
                  </a:cubicBezTo>
                  <a:cubicBezTo>
                    <a:pt x="876" y="132"/>
                    <a:pt x="876" y="115"/>
                    <a:pt x="876" y="99"/>
                  </a:cubicBezTo>
                  <a:cubicBezTo>
                    <a:pt x="848" y="99"/>
                    <a:pt x="820" y="99"/>
                    <a:pt x="792" y="99"/>
                  </a:cubicBezTo>
                  <a:cubicBezTo>
                    <a:pt x="792" y="146"/>
                    <a:pt x="770" y="188"/>
                    <a:pt x="726" y="225"/>
                  </a:cubicBezTo>
                  <a:cubicBezTo>
                    <a:pt x="809" y="225"/>
                    <a:pt x="892" y="225"/>
                    <a:pt x="975" y="225"/>
                  </a:cubicBezTo>
                  <a:cubicBezTo>
                    <a:pt x="975" y="245"/>
                    <a:pt x="975" y="265"/>
                    <a:pt x="975" y="284"/>
                  </a:cubicBezTo>
                  <a:cubicBezTo>
                    <a:pt x="952" y="330"/>
                    <a:pt x="924" y="370"/>
                    <a:pt x="890" y="403"/>
                  </a:cubicBezTo>
                  <a:cubicBezTo>
                    <a:pt x="927" y="420"/>
                    <a:pt x="968" y="433"/>
                    <a:pt x="1014" y="440"/>
                  </a:cubicBezTo>
                  <a:cubicBezTo>
                    <a:pt x="1000" y="460"/>
                    <a:pt x="988" y="483"/>
                    <a:pt x="975" y="510"/>
                  </a:cubicBezTo>
                  <a:cubicBezTo>
                    <a:pt x="922" y="497"/>
                    <a:pt x="874" y="477"/>
                    <a:pt x="832" y="450"/>
                  </a:cubicBezTo>
                  <a:cubicBezTo>
                    <a:pt x="789" y="479"/>
                    <a:pt x="741" y="500"/>
                    <a:pt x="686" y="513"/>
                  </a:cubicBezTo>
                  <a:cubicBezTo>
                    <a:pt x="677" y="492"/>
                    <a:pt x="664" y="470"/>
                    <a:pt x="647" y="448"/>
                  </a:cubicBezTo>
                  <a:cubicBezTo>
                    <a:pt x="695" y="437"/>
                    <a:pt x="736" y="423"/>
                    <a:pt x="772" y="405"/>
                  </a:cubicBezTo>
                  <a:cubicBezTo>
                    <a:pt x="744" y="379"/>
                    <a:pt x="719" y="349"/>
                    <a:pt x="698" y="316"/>
                  </a:cubicBezTo>
                  <a:cubicBezTo>
                    <a:pt x="712" y="306"/>
                    <a:pt x="727" y="297"/>
                    <a:pt x="741" y="287"/>
                  </a:cubicBezTo>
                  <a:cubicBezTo>
                    <a:pt x="723" y="287"/>
                    <a:pt x="706" y="287"/>
                    <a:pt x="688" y="287"/>
                  </a:cubicBezTo>
                  <a:cubicBezTo>
                    <a:pt x="688" y="267"/>
                    <a:pt x="688" y="246"/>
                    <a:pt x="688" y="225"/>
                  </a:cubicBezTo>
                  <a:cubicBezTo>
                    <a:pt x="699" y="225"/>
                    <a:pt x="711" y="225"/>
                    <a:pt x="722" y="225"/>
                  </a:cubicBezTo>
                  <a:cubicBezTo>
                    <a:pt x="709" y="210"/>
                    <a:pt x="692" y="193"/>
                    <a:pt x="671" y="173"/>
                  </a:cubicBezTo>
                  <a:cubicBezTo>
                    <a:pt x="707" y="148"/>
                    <a:pt x="725" y="113"/>
                    <a:pt x="725" y="70"/>
                  </a:cubicBezTo>
                  <a:cubicBezTo>
                    <a:pt x="725" y="59"/>
                    <a:pt x="725" y="49"/>
                    <a:pt x="725" y="38"/>
                  </a:cubicBezTo>
                  <a:moveTo>
                    <a:pt x="1708" y="33"/>
                  </a:moveTo>
                  <a:cubicBezTo>
                    <a:pt x="1713" y="54"/>
                    <a:pt x="1718" y="74"/>
                    <a:pt x="1723" y="95"/>
                  </a:cubicBezTo>
                  <a:cubicBezTo>
                    <a:pt x="1703" y="99"/>
                    <a:pt x="1683" y="102"/>
                    <a:pt x="1663" y="105"/>
                  </a:cubicBezTo>
                  <a:cubicBezTo>
                    <a:pt x="1663" y="126"/>
                    <a:pt x="1663" y="146"/>
                    <a:pt x="1663" y="167"/>
                  </a:cubicBezTo>
                  <a:cubicBezTo>
                    <a:pt x="1682" y="167"/>
                    <a:pt x="1700" y="167"/>
                    <a:pt x="1719" y="167"/>
                  </a:cubicBezTo>
                  <a:cubicBezTo>
                    <a:pt x="1719" y="187"/>
                    <a:pt x="1719" y="207"/>
                    <a:pt x="1719" y="226"/>
                  </a:cubicBezTo>
                  <a:cubicBezTo>
                    <a:pt x="1700" y="226"/>
                    <a:pt x="1682" y="226"/>
                    <a:pt x="1663" y="226"/>
                  </a:cubicBezTo>
                  <a:cubicBezTo>
                    <a:pt x="1663" y="245"/>
                    <a:pt x="1663" y="263"/>
                    <a:pt x="1663" y="281"/>
                  </a:cubicBezTo>
                  <a:cubicBezTo>
                    <a:pt x="1668" y="277"/>
                    <a:pt x="1672" y="272"/>
                    <a:pt x="1677" y="267"/>
                  </a:cubicBezTo>
                  <a:cubicBezTo>
                    <a:pt x="1693" y="281"/>
                    <a:pt x="1715" y="301"/>
                    <a:pt x="1741" y="326"/>
                  </a:cubicBezTo>
                  <a:cubicBezTo>
                    <a:pt x="1726" y="340"/>
                    <a:pt x="1712" y="354"/>
                    <a:pt x="1697" y="369"/>
                  </a:cubicBezTo>
                  <a:cubicBezTo>
                    <a:pt x="1685" y="354"/>
                    <a:pt x="1674" y="341"/>
                    <a:pt x="1663" y="328"/>
                  </a:cubicBezTo>
                  <a:cubicBezTo>
                    <a:pt x="1663" y="390"/>
                    <a:pt x="1663" y="452"/>
                    <a:pt x="1663" y="514"/>
                  </a:cubicBezTo>
                  <a:cubicBezTo>
                    <a:pt x="1642" y="514"/>
                    <a:pt x="1621" y="514"/>
                    <a:pt x="1600" y="514"/>
                  </a:cubicBezTo>
                  <a:cubicBezTo>
                    <a:pt x="1600" y="450"/>
                    <a:pt x="1600" y="386"/>
                    <a:pt x="1600" y="322"/>
                  </a:cubicBezTo>
                  <a:cubicBezTo>
                    <a:pt x="1588" y="359"/>
                    <a:pt x="1573" y="395"/>
                    <a:pt x="1555" y="428"/>
                  </a:cubicBezTo>
                  <a:cubicBezTo>
                    <a:pt x="1549" y="400"/>
                    <a:pt x="1541" y="372"/>
                    <a:pt x="1532" y="345"/>
                  </a:cubicBezTo>
                  <a:cubicBezTo>
                    <a:pt x="1553" y="315"/>
                    <a:pt x="1573" y="275"/>
                    <a:pt x="1591" y="226"/>
                  </a:cubicBezTo>
                  <a:cubicBezTo>
                    <a:pt x="1572" y="226"/>
                    <a:pt x="1553" y="226"/>
                    <a:pt x="1535" y="226"/>
                  </a:cubicBezTo>
                  <a:cubicBezTo>
                    <a:pt x="1535" y="207"/>
                    <a:pt x="1535" y="187"/>
                    <a:pt x="1535" y="167"/>
                  </a:cubicBezTo>
                  <a:cubicBezTo>
                    <a:pt x="1556" y="167"/>
                    <a:pt x="1578" y="167"/>
                    <a:pt x="1600" y="167"/>
                  </a:cubicBezTo>
                  <a:cubicBezTo>
                    <a:pt x="1600" y="149"/>
                    <a:pt x="1600" y="131"/>
                    <a:pt x="1600" y="113"/>
                  </a:cubicBezTo>
                  <a:cubicBezTo>
                    <a:pt x="1580" y="115"/>
                    <a:pt x="1561" y="116"/>
                    <a:pt x="1541" y="118"/>
                  </a:cubicBezTo>
                  <a:cubicBezTo>
                    <a:pt x="1539" y="92"/>
                    <a:pt x="1536" y="71"/>
                    <a:pt x="1533" y="54"/>
                  </a:cubicBezTo>
                  <a:cubicBezTo>
                    <a:pt x="1584" y="51"/>
                    <a:pt x="1643" y="44"/>
                    <a:pt x="1708" y="33"/>
                  </a:cubicBezTo>
                  <a:moveTo>
                    <a:pt x="2598" y="22"/>
                  </a:moveTo>
                  <a:cubicBezTo>
                    <a:pt x="2619" y="22"/>
                    <a:pt x="2639" y="22"/>
                    <a:pt x="2659" y="22"/>
                  </a:cubicBezTo>
                  <a:cubicBezTo>
                    <a:pt x="2659" y="52"/>
                    <a:pt x="2659" y="81"/>
                    <a:pt x="2659" y="110"/>
                  </a:cubicBezTo>
                  <a:cubicBezTo>
                    <a:pt x="2675" y="110"/>
                    <a:pt x="2691" y="110"/>
                    <a:pt x="2706" y="110"/>
                  </a:cubicBezTo>
                  <a:cubicBezTo>
                    <a:pt x="2706" y="131"/>
                    <a:pt x="2706" y="153"/>
                    <a:pt x="2706" y="175"/>
                  </a:cubicBezTo>
                  <a:cubicBezTo>
                    <a:pt x="2691" y="175"/>
                    <a:pt x="2675" y="175"/>
                    <a:pt x="2659" y="175"/>
                  </a:cubicBezTo>
                  <a:cubicBezTo>
                    <a:pt x="2659" y="194"/>
                    <a:pt x="2659" y="213"/>
                    <a:pt x="2659" y="232"/>
                  </a:cubicBezTo>
                  <a:cubicBezTo>
                    <a:pt x="2680" y="244"/>
                    <a:pt x="2700" y="256"/>
                    <a:pt x="2720" y="267"/>
                  </a:cubicBezTo>
                  <a:cubicBezTo>
                    <a:pt x="2709" y="286"/>
                    <a:pt x="2699" y="305"/>
                    <a:pt x="2689" y="323"/>
                  </a:cubicBezTo>
                  <a:cubicBezTo>
                    <a:pt x="2682" y="317"/>
                    <a:pt x="2672" y="310"/>
                    <a:pt x="2659" y="301"/>
                  </a:cubicBezTo>
                  <a:cubicBezTo>
                    <a:pt x="2659" y="371"/>
                    <a:pt x="2659" y="441"/>
                    <a:pt x="2659" y="512"/>
                  </a:cubicBezTo>
                  <a:cubicBezTo>
                    <a:pt x="2639" y="512"/>
                    <a:pt x="2619" y="512"/>
                    <a:pt x="2598" y="512"/>
                  </a:cubicBezTo>
                  <a:cubicBezTo>
                    <a:pt x="2598" y="443"/>
                    <a:pt x="2598" y="375"/>
                    <a:pt x="2598" y="307"/>
                  </a:cubicBezTo>
                  <a:cubicBezTo>
                    <a:pt x="2586" y="339"/>
                    <a:pt x="2571" y="370"/>
                    <a:pt x="2554" y="400"/>
                  </a:cubicBezTo>
                  <a:cubicBezTo>
                    <a:pt x="2549" y="366"/>
                    <a:pt x="2543" y="335"/>
                    <a:pt x="2538" y="309"/>
                  </a:cubicBezTo>
                  <a:cubicBezTo>
                    <a:pt x="2564" y="265"/>
                    <a:pt x="2582" y="220"/>
                    <a:pt x="2595" y="175"/>
                  </a:cubicBezTo>
                  <a:cubicBezTo>
                    <a:pt x="2577" y="175"/>
                    <a:pt x="2559" y="175"/>
                    <a:pt x="2542" y="175"/>
                  </a:cubicBezTo>
                  <a:cubicBezTo>
                    <a:pt x="2542" y="153"/>
                    <a:pt x="2542" y="131"/>
                    <a:pt x="2542" y="110"/>
                  </a:cubicBezTo>
                  <a:cubicBezTo>
                    <a:pt x="2561" y="110"/>
                    <a:pt x="2580" y="110"/>
                    <a:pt x="2598" y="110"/>
                  </a:cubicBezTo>
                  <a:cubicBezTo>
                    <a:pt x="2598" y="81"/>
                    <a:pt x="2598" y="52"/>
                    <a:pt x="2598" y="22"/>
                  </a:cubicBezTo>
                  <a:moveTo>
                    <a:pt x="3319" y="21"/>
                  </a:moveTo>
                  <a:cubicBezTo>
                    <a:pt x="3330" y="49"/>
                    <a:pt x="3338" y="72"/>
                    <a:pt x="3343" y="90"/>
                  </a:cubicBezTo>
                  <a:cubicBezTo>
                    <a:pt x="3404" y="90"/>
                    <a:pt x="3464" y="90"/>
                    <a:pt x="3524" y="90"/>
                  </a:cubicBezTo>
                  <a:cubicBezTo>
                    <a:pt x="3524" y="112"/>
                    <a:pt x="3524" y="134"/>
                    <a:pt x="3524" y="156"/>
                  </a:cubicBezTo>
                  <a:cubicBezTo>
                    <a:pt x="3430" y="156"/>
                    <a:pt x="3336" y="156"/>
                    <a:pt x="3242" y="156"/>
                  </a:cubicBezTo>
                  <a:cubicBezTo>
                    <a:pt x="3241" y="176"/>
                    <a:pt x="3241" y="198"/>
                    <a:pt x="3240" y="219"/>
                  </a:cubicBezTo>
                  <a:cubicBezTo>
                    <a:pt x="3317" y="219"/>
                    <a:pt x="3393" y="219"/>
                    <a:pt x="3470" y="219"/>
                  </a:cubicBezTo>
                  <a:cubicBezTo>
                    <a:pt x="3469" y="263"/>
                    <a:pt x="3467" y="308"/>
                    <a:pt x="3464" y="354"/>
                  </a:cubicBezTo>
                  <a:cubicBezTo>
                    <a:pt x="3462" y="401"/>
                    <a:pt x="3459" y="430"/>
                    <a:pt x="3457" y="441"/>
                  </a:cubicBezTo>
                  <a:cubicBezTo>
                    <a:pt x="3455" y="452"/>
                    <a:pt x="3450" y="463"/>
                    <a:pt x="3443" y="473"/>
                  </a:cubicBezTo>
                  <a:cubicBezTo>
                    <a:pt x="3436" y="482"/>
                    <a:pt x="3427" y="490"/>
                    <a:pt x="3417" y="494"/>
                  </a:cubicBezTo>
                  <a:cubicBezTo>
                    <a:pt x="3407" y="498"/>
                    <a:pt x="3392" y="501"/>
                    <a:pt x="3371" y="502"/>
                  </a:cubicBezTo>
                  <a:cubicBezTo>
                    <a:pt x="3350" y="503"/>
                    <a:pt x="3317" y="504"/>
                    <a:pt x="3272" y="504"/>
                  </a:cubicBezTo>
                  <a:cubicBezTo>
                    <a:pt x="3266" y="474"/>
                    <a:pt x="3260" y="449"/>
                    <a:pt x="3254" y="428"/>
                  </a:cubicBezTo>
                  <a:cubicBezTo>
                    <a:pt x="3295" y="430"/>
                    <a:pt x="3323" y="430"/>
                    <a:pt x="3338" y="430"/>
                  </a:cubicBezTo>
                  <a:cubicBezTo>
                    <a:pt x="3349" y="430"/>
                    <a:pt x="3358" y="429"/>
                    <a:pt x="3364" y="428"/>
                  </a:cubicBezTo>
                  <a:cubicBezTo>
                    <a:pt x="3369" y="426"/>
                    <a:pt x="3374" y="423"/>
                    <a:pt x="3378" y="418"/>
                  </a:cubicBezTo>
                  <a:cubicBezTo>
                    <a:pt x="3382" y="414"/>
                    <a:pt x="3384" y="409"/>
                    <a:pt x="3386" y="404"/>
                  </a:cubicBezTo>
                  <a:cubicBezTo>
                    <a:pt x="3387" y="399"/>
                    <a:pt x="3388" y="381"/>
                    <a:pt x="3390" y="349"/>
                  </a:cubicBezTo>
                  <a:cubicBezTo>
                    <a:pt x="3391" y="318"/>
                    <a:pt x="3392" y="297"/>
                    <a:pt x="3392" y="285"/>
                  </a:cubicBezTo>
                  <a:cubicBezTo>
                    <a:pt x="3340" y="285"/>
                    <a:pt x="3288" y="285"/>
                    <a:pt x="3237" y="285"/>
                  </a:cubicBezTo>
                  <a:cubicBezTo>
                    <a:pt x="3227" y="380"/>
                    <a:pt x="3180" y="457"/>
                    <a:pt x="3098" y="515"/>
                  </a:cubicBezTo>
                  <a:cubicBezTo>
                    <a:pt x="3090" y="503"/>
                    <a:pt x="3072" y="481"/>
                    <a:pt x="3045" y="449"/>
                  </a:cubicBezTo>
                  <a:cubicBezTo>
                    <a:pt x="3081" y="425"/>
                    <a:pt x="3108" y="398"/>
                    <a:pt x="3127" y="368"/>
                  </a:cubicBezTo>
                  <a:cubicBezTo>
                    <a:pt x="3146" y="338"/>
                    <a:pt x="3157" y="308"/>
                    <a:pt x="3160" y="280"/>
                  </a:cubicBezTo>
                  <a:cubicBezTo>
                    <a:pt x="3164" y="251"/>
                    <a:pt x="3166" y="209"/>
                    <a:pt x="3166" y="156"/>
                  </a:cubicBezTo>
                  <a:cubicBezTo>
                    <a:pt x="3129" y="156"/>
                    <a:pt x="3092" y="156"/>
                    <a:pt x="3055" y="156"/>
                  </a:cubicBezTo>
                  <a:cubicBezTo>
                    <a:pt x="3055" y="134"/>
                    <a:pt x="3055" y="112"/>
                    <a:pt x="3055" y="90"/>
                  </a:cubicBezTo>
                  <a:cubicBezTo>
                    <a:pt x="3124" y="90"/>
                    <a:pt x="3192" y="90"/>
                    <a:pt x="3260" y="90"/>
                  </a:cubicBezTo>
                  <a:cubicBezTo>
                    <a:pt x="3254" y="73"/>
                    <a:pt x="3247" y="57"/>
                    <a:pt x="3241" y="40"/>
                  </a:cubicBezTo>
                  <a:cubicBezTo>
                    <a:pt x="3267" y="34"/>
                    <a:pt x="3293" y="28"/>
                    <a:pt x="3319" y="21"/>
                  </a:cubicBezTo>
                  <a:moveTo>
                    <a:pt x="2091" y="21"/>
                  </a:moveTo>
                  <a:cubicBezTo>
                    <a:pt x="2112" y="21"/>
                    <a:pt x="2133" y="21"/>
                    <a:pt x="2154" y="21"/>
                  </a:cubicBezTo>
                  <a:cubicBezTo>
                    <a:pt x="2154" y="50"/>
                    <a:pt x="2154" y="78"/>
                    <a:pt x="2154" y="106"/>
                  </a:cubicBezTo>
                  <a:cubicBezTo>
                    <a:pt x="2171" y="106"/>
                    <a:pt x="2188" y="106"/>
                    <a:pt x="2206" y="106"/>
                  </a:cubicBezTo>
                  <a:cubicBezTo>
                    <a:pt x="2206" y="126"/>
                    <a:pt x="2206" y="147"/>
                    <a:pt x="2206" y="168"/>
                  </a:cubicBezTo>
                  <a:cubicBezTo>
                    <a:pt x="2188" y="168"/>
                    <a:pt x="2171" y="168"/>
                    <a:pt x="2154" y="168"/>
                  </a:cubicBezTo>
                  <a:cubicBezTo>
                    <a:pt x="2154" y="196"/>
                    <a:pt x="2154" y="224"/>
                    <a:pt x="2154" y="252"/>
                  </a:cubicBezTo>
                  <a:cubicBezTo>
                    <a:pt x="2170" y="248"/>
                    <a:pt x="2185" y="244"/>
                    <a:pt x="2198" y="240"/>
                  </a:cubicBezTo>
                  <a:cubicBezTo>
                    <a:pt x="2194" y="235"/>
                    <a:pt x="2190" y="231"/>
                    <a:pt x="2187" y="226"/>
                  </a:cubicBezTo>
                  <a:cubicBezTo>
                    <a:pt x="2246" y="198"/>
                    <a:pt x="2275" y="157"/>
                    <a:pt x="2275" y="103"/>
                  </a:cubicBezTo>
                  <a:cubicBezTo>
                    <a:pt x="2255" y="103"/>
                    <a:pt x="2234" y="103"/>
                    <a:pt x="2213" y="103"/>
                  </a:cubicBezTo>
                  <a:cubicBezTo>
                    <a:pt x="2213" y="82"/>
                    <a:pt x="2213" y="61"/>
                    <a:pt x="2213" y="40"/>
                  </a:cubicBezTo>
                  <a:cubicBezTo>
                    <a:pt x="2311" y="40"/>
                    <a:pt x="2409" y="40"/>
                    <a:pt x="2506" y="40"/>
                  </a:cubicBezTo>
                  <a:cubicBezTo>
                    <a:pt x="2505" y="71"/>
                    <a:pt x="2504" y="106"/>
                    <a:pt x="2502" y="145"/>
                  </a:cubicBezTo>
                  <a:cubicBezTo>
                    <a:pt x="2499" y="185"/>
                    <a:pt x="2496" y="209"/>
                    <a:pt x="2492" y="220"/>
                  </a:cubicBezTo>
                  <a:cubicBezTo>
                    <a:pt x="2487" y="230"/>
                    <a:pt x="2481" y="238"/>
                    <a:pt x="2472" y="244"/>
                  </a:cubicBezTo>
                  <a:cubicBezTo>
                    <a:pt x="2464" y="251"/>
                    <a:pt x="2453" y="255"/>
                    <a:pt x="2440" y="257"/>
                  </a:cubicBezTo>
                  <a:cubicBezTo>
                    <a:pt x="2426" y="259"/>
                    <a:pt x="2396" y="260"/>
                    <a:pt x="2350" y="260"/>
                  </a:cubicBezTo>
                  <a:cubicBezTo>
                    <a:pt x="2346" y="243"/>
                    <a:pt x="2340" y="221"/>
                    <a:pt x="2332" y="195"/>
                  </a:cubicBezTo>
                  <a:cubicBezTo>
                    <a:pt x="2356" y="196"/>
                    <a:pt x="2377" y="196"/>
                    <a:pt x="2396" y="196"/>
                  </a:cubicBezTo>
                  <a:cubicBezTo>
                    <a:pt x="2407" y="196"/>
                    <a:pt x="2416" y="193"/>
                    <a:pt x="2422" y="187"/>
                  </a:cubicBezTo>
                  <a:cubicBezTo>
                    <a:pt x="2428" y="181"/>
                    <a:pt x="2432" y="170"/>
                    <a:pt x="2433" y="154"/>
                  </a:cubicBezTo>
                  <a:cubicBezTo>
                    <a:pt x="2434" y="137"/>
                    <a:pt x="2434" y="120"/>
                    <a:pt x="2434" y="103"/>
                  </a:cubicBezTo>
                  <a:cubicBezTo>
                    <a:pt x="2404" y="103"/>
                    <a:pt x="2374" y="103"/>
                    <a:pt x="2343" y="103"/>
                  </a:cubicBezTo>
                  <a:cubicBezTo>
                    <a:pt x="2342" y="182"/>
                    <a:pt x="2304" y="241"/>
                    <a:pt x="2228" y="281"/>
                  </a:cubicBezTo>
                  <a:cubicBezTo>
                    <a:pt x="2221" y="270"/>
                    <a:pt x="2211" y="257"/>
                    <a:pt x="2200" y="243"/>
                  </a:cubicBezTo>
                  <a:cubicBezTo>
                    <a:pt x="2200" y="268"/>
                    <a:pt x="2201" y="288"/>
                    <a:pt x="2201" y="306"/>
                  </a:cubicBezTo>
                  <a:cubicBezTo>
                    <a:pt x="2185" y="310"/>
                    <a:pt x="2170" y="315"/>
                    <a:pt x="2154" y="319"/>
                  </a:cubicBezTo>
                  <a:cubicBezTo>
                    <a:pt x="2154" y="363"/>
                    <a:pt x="2154" y="406"/>
                    <a:pt x="2154" y="450"/>
                  </a:cubicBezTo>
                  <a:cubicBezTo>
                    <a:pt x="2154" y="467"/>
                    <a:pt x="2150" y="481"/>
                    <a:pt x="2144" y="490"/>
                  </a:cubicBezTo>
                  <a:cubicBezTo>
                    <a:pt x="2137" y="500"/>
                    <a:pt x="2127" y="505"/>
                    <a:pt x="2114" y="507"/>
                  </a:cubicBezTo>
                  <a:cubicBezTo>
                    <a:pt x="2101" y="508"/>
                    <a:pt x="2080" y="510"/>
                    <a:pt x="2051" y="510"/>
                  </a:cubicBezTo>
                  <a:cubicBezTo>
                    <a:pt x="2049" y="490"/>
                    <a:pt x="2045" y="469"/>
                    <a:pt x="2040" y="446"/>
                  </a:cubicBezTo>
                  <a:cubicBezTo>
                    <a:pt x="2054" y="446"/>
                    <a:pt x="2067" y="445"/>
                    <a:pt x="2076" y="446"/>
                  </a:cubicBezTo>
                  <a:cubicBezTo>
                    <a:pt x="2086" y="446"/>
                    <a:pt x="2091" y="439"/>
                    <a:pt x="2091" y="424"/>
                  </a:cubicBezTo>
                  <a:cubicBezTo>
                    <a:pt x="2091" y="396"/>
                    <a:pt x="2091" y="367"/>
                    <a:pt x="2091" y="338"/>
                  </a:cubicBezTo>
                  <a:cubicBezTo>
                    <a:pt x="2074" y="343"/>
                    <a:pt x="2057" y="348"/>
                    <a:pt x="2040" y="353"/>
                  </a:cubicBezTo>
                  <a:cubicBezTo>
                    <a:pt x="2039" y="329"/>
                    <a:pt x="2037" y="305"/>
                    <a:pt x="2035" y="280"/>
                  </a:cubicBezTo>
                  <a:cubicBezTo>
                    <a:pt x="2054" y="276"/>
                    <a:pt x="2073" y="272"/>
                    <a:pt x="2091" y="267"/>
                  </a:cubicBezTo>
                  <a:cubicBezTo>
                    <a:pt x="2091" y="234"/>
                    <a:pt x="2091" y="201"/>
                    <a:pt x="2091" y="168"/>
                  </a:cubicBezTo>
                  <a:cubicBezTo>
                    <a:pt x="2074" y="168"/>
                    <a:pt x="2056" y="168"/>
                    <a:pt x="2038" y="168"/>
                  </a:cubicBezTo>
                  <a:cubicBezTo>
                    <a:pt x="2038" y="147"/>
                    <a:pt x="2038" y="126"/>
                    <a:pt x="2038" y="106"/>
                  </a:cubicBezTo>
                  <a:cubicBezTo>
                    <a:pt x="2056" y="106"/>
                    <a:pt x="2074" y="106"/>
                    <a:pt x="2091" y="106"/>
                  </a:cubicBezTo>
                  <a:cubicBezTo>
                    <a:pt x="2091" y="78"/>
                    <a:pt x="2091" y="50"/>
                    <a:pt x="2091" y="21"/>
                  </a:cubicBezTo>
                  <a:moveTo>
                    <a:pt x="286" y="21"/>
                  </a:moveTo>
                  <a:cubicBezTo>
                    <a:pt x="307" y="21"/>
                    <a:pt x="328" y="21"/>
                    <a:pt x="349" y="21"/>
                  </a:cubicBezTo>
                  <a:cubicBezTo>
                    <a:pt x="349" y="35"/>
                    <a:pt x="349" y="48"/>
                    <a:pt x="349" y="61"/>
                  </a:cubicBezTo>
                  <a:cubicBezTo>
                    <a:pt x="391" y="61"/>
                    <a:pt x="432" y="61"/>
                    <a:pt x="474" y="61"/>
                  </a:cubicBezTo>
                  <a:cubicBezTo>
                    <a:pt x="474" y="87"/>
                    <a:pt x="474" y="113"/>
                    <a:pt x="474" y="139"/>
                  </a:cubicBezTo>
                  <a:cubicBezTo>
                    <a:pt x="484" y="139"/>
                    <a:pt x="494" y="139"/>
                    <a:pt x="504" y="139"/>
                  </a:cubicBezTo>
                  <a:cubicBezTo>
                    <a:pt x="504" y="156"/>
                    <a:pt x="504" y="173"/>
                    <a:pt x="504" y="190"/>
                  </a:cubicBezTo>
                  <a:cubicBezTo>
                    <a:pt x="494" y="190"/>
                    <a:pt x="484" y="190"/>
                    <a:pt x="474" y="190"/>
                  </a:cubicBezTo>
                  <a:cubicBezTo>
                    <a:pt x="474" y="214"/>
                    <a:pt x="474" y="238"/>
                    <a:pt x="474" y="262"/>
                  </a:cubicBezTo>
                  <a:cubicBezTo>
                    <a:pt x="432" y="262"/>
                    <a:pt x="391" y="262"/>
                    <a:pt x="349" y="262"/>
                  </a:cubicBezTo>
                  <a:cubicBezTo>
                    <a:pt x="349" y="271"/>
                    <a:pt x="349" y="279"/>
                    <a:pt x="349" y="288"/>
                  </a:cubicBezTo>
                  <a:cubicBezTo>
                    <a:pt x="391" y="288"/>
                    <a:pt x="432" y="288"/>
                    <a:pt x="474" y="288"/>
                  </a:cubicBezTo>
                  <a:cubicBezTo>
                    <a:pt x="474" y="303"/>
                    <a:pt x="474" y="319"/>
                    <a:pt x="474" y="334"/>
                  </a:cubicBezTo>
                  <a:cubicBezTo>
                    <a:pt x="432" y="334"/>
                    <a:pt x="391" y="334"/>
                    <a:pt x="349" y="334"/>
                  </a:cubicBezTo>
                  <a:cubicBezTo>
                    <a:pt x="349" y="343"/>
                    <a:pt x="349" y="352"/>
                    <a:pt x="349" y="361"/>
                  </a:cubicBezTo>
                  <a:cubicBezTo>
                    <a:pt x="396" y="361"/>
                    <a:pt x="443" y="361"/>
                    <a:pt x="491" y="361"/>
                  </a:cubicBezTo>
                  <a:cubicBezTo>
                    <a:pt x="491" y="376"/>
                    <a:pt x="491" y="391"/>
                    <a:pt x="491" y="406"/>
                  </a:cubicBezTo>
                  <a:cubicBezTo>
                    <a:pt x="443" y="406"/>
                    <a:pt x="396" y="406"/>
                    <a:pt x="349" y="406"/>
                  </a:cubicBezTo>
                  <a:cubicBezTo>
                    <a:pt x="349" y="416"/>
                    <a:pt x="349" y="427"/>
                    <a:pt x="349" y="437"/>
                  </a:cubicBezTo>
                  <a:cubicBezTo>
                    <a:pt x="403" y="436"/>
                    <a:pt x="456" y="436"/>
                    <a:pt x="510" y="435"/>
                  </a:cubicBezTo>
                  <a:cubicBezTo>
                    <a:pt x="504" y="454"/>
                    <a:pt x="499" y="475"/>
                    <a:pt x="494" y="498"/>
                  </a:cubicBezTo>
                  <a:cubicBezTo>
                    <a:pt x="425" y="498"/>
                    <a:pt x="357" y="498"/>
                    <a:pt x="288" y="498"/>
                  </a:cubicBezTo>
                  <a:cubicBezTo>
                    <a:pt x="234" y="498"/>
                    <a:pt x="193" y="492"/>
                    <a:pt x="164" y="480"/>
                  </a:cubicBezTo>
                  <a:cubicBezTo>
                    <a:pt x="135" y="468"/>
                    <a:pt x="115" y="456"/>
                    <a:pt x="103" y="446"/>
                  </a:cubicBezTo>
                  <a:cubicBezTo>
                    <a:pt x="85" y="471"/>
                    <a:pt x="64" y="493"/>
                    <a:pt x="40" y="513"/>
                  </a:cubicBezTo>
                  <a:cubicBezTo>
                    <a:pt x="35" y="490"/>
                    <a:pt x="28" y="467"/>
                    <a:pt x="20" y="443"/>
                  </a:cubicBezTo>
                  <a:cubicBezTo>
                    <a:pt x="35" y="429"/>
                    <a:pt x="49" y="414"/>
                    <a:pt x="61" y="397"/>
                  </a:cubicBezTo>
                  <a:cubicBezTo>
                    <a:pt x="45" y="372"/>
                    <a:pt x="31" y="340"/>
                    <a:pt x="20" y="303"/>
                  </a:cubicBezTo>
                  <a:cubicBezTo>
                    <a:pt x="37" y="296"/>
                    <a:pt x="54" y="288"/>
                    <a:pt x="71" y="281"/>
                  </a:cubicBezTo>
                  <a:cubicBezTo>
                    <a:pt x="77" y="302"/>
                    <a:pt x="85" y="320"/>
                    <a:pt x="92" y="336"/>
                  </a:cubicBezTo>
                  <a:cubicBezTo>
                    <a:pt x="100" y="315"/>
                    <a:pt x="106" y="291"/>
                    <a:pt x="110" y="266"/>
                  </a:cubicBezTo>
                  <a:cubicBezTo>
                    <a:pt x="85" y="266"/>
                    <a:pt x="60" y="266"/>
                    <a:pt x="36" y="266"/>
                  </a:cubicBezTo>
                  <a:cubicBezTo>
                    <a:pt x="36" y="245"/>
                    <a:pt x="36" y="223"/>
                    <a:pt x="36" y="202"/>
                  </a:cubicBezTo>
                  <a:cubicBezTo>
                    <a:pt x="55" y="174"/>
                    <a:pt x="74" y="147"/>
                    <a:pt x="93" y="119"/>
                  </a:cubicBezTo>
                  <a:cubicBezTo>
                    <a:pt x="71" y="119"/>
                    <a:pt x="48" y="119"/>
                    <a:pt x="26" y="119"/>
                  </a:cubicBezTo>
                  <a:cubicBezTo>
                    <a:pt x="26" y="99"/>
                    <a:pt x="26" y="79"/>
                    <a:pt x="26" y="58"/>
                  </a:cubicBezTo>
                  <a:cubicBezTo>
                    <a:pt x="73" y="58"/>
                    <a:pt x="121" y="58"/>
                    <a:pt x="169" y="58"/>
                  </a:cubicBezTo>
                  <a:cubicBezTo>
                    <a:pt x="169" y="77"/>
                    <a:pt x="169" y="96"/>
                    <a:pt x="169" y="116"/>
                  </a:cubicBezTo>
                  <a:cubicBezTo>
                    <a:pt x="147" y="146"/>
                    <a:pt x="125" y="176"/>
                    <a:pt x="104" y="206"/>
                  </a:cubicBezTo>
                  <a:cubicBezTo>
                    <a:pt x="126" y="206"/>
                    <a:pt x="148" y="206"/>
                    <a:pt x="170" y="206"/>
                  </a:cubicBezTo>
                  <a:cubicBezTo>
                    <a:pt x="170" y="226"/>
                    <a:pt x="170" y="247"/>
                    <a:pt x="170" y="267"/>
                  </a:cubicBezTo>
                  <a:cubicBezTo>
                    <a:pt x="163" y="315"/>
                    <a:pt x="150" y="357"/>
                    <a:pt x="132" y="395"/>
                  </a:cubicBezTo>
                  <a:cubicBezTo>
                    <a:pt x="162" y="423"/>
                    <a:pt x="213" y="437"/>
                    <a:pt x="286" y="437"/>
                  </a:cubicBezTo>
                  <a:cubicBezTo>
                    <a:pt x="286" y="427"/>
                    <a:pt x="286" y="416"/>
                    <a:pt x="286" y="406"/>
                  </a:cubicBezTo>
                  <a:cubicBezTo>
                    <a:pt x="249" y="406"/>
                    <a:pt x="212" y="406"/>
                    <a:pt x="176" y="406"/>
                  </a:cubicBezTo>
                  <a:cubicBezTo>
                    <a:pt x="176" y="391"/>
                    <a:pt x="176" y="376"/>
                    <a:pt x="176" y="361"/>
                  </a:cubicBezTo>
                  <a:cubicBezTo>
                    <a:pt x="212" y="361"/>
                    <a:pt x="249" y="361"/>
                    <a:pt x="286" y="361"/>
                  </a:cubicBezTo>
                  <a:cubicBezTo>
                    <a:pt x="286" y="352"/>
                    <a:pt x="286" y="343"/>
                    <a:pt x="286" y="334"/>
                  </a:cubicBezTo>
                  <a:cubicBezTo>
                    <a:pt x="255" y="334"/>
                    <a:pt x="224" y="334"/>
                    <a:pt x="192" y="334"/>
                  </a:cubicBezTo>
                  <a:cubicBezTo>
                    <a:pt x="192" y="319"/>
                    <a:pt x="192" y="303"/>
                    <a:pt x="192" y="288"/>
                  </a:cubicBezTo>
                  <a:cubicBezTo>
                    <a:pt x="224" y="288"/>
                    <a:pt x="255" y="288"/>
                    <a:pt x="286" y="288"/>
                  </a:cubicBezTo>
                  <a:cubicBezTo>
                    <a:pt x="286" y="279"/>
                    <a:pt x="286" y="271"/>
                    <a:pt x="286" y="262"/>
                  </a:cubicBezTo>
                  <a:cubicBezTo>
                    <a:pt x="257" y="262"/>
                    <a:pt x="228" y="262"/>
                    <a:pt x="199" y="262"/>
                  </a:cubicBezTo>
                  <a:cubicBezTo>
                    <a:pt x="199" y="247"/>
                    <a:pt x="199" y="233"/>
                    <a:pt x="199" y="218"/>
                  </a:cubicBezTo>
                  <a:cubicBezTo>
                    <a:pt x="228" y="218"/>
                    <a:pt x="257" y="218"/>
                    <a:pt x="286" y="218"/>
                  </a:cubicBezTo>
                  <a:cubicBezTo>
                    <a:pt x="286" y="209"/>
                    <a:pt x="286" y="199"/>
                    <a:pt x="286" y="190"/>
                  </a:cubicBezTo>
                  <a:cubicBezTo>
                    <a:pt x="248" y="190"/>
                    <a:pt x="211" y="190"/>
                    <a:pt x="174" y="190"/>
                  </a:cubicBezTo>
                  <a:cubicBezTo>
                    <a:pt x="174" y="173"/>
                    <a:pt x="174" y="156"/>
                    <a:pt x="174" y="139"/>
                  </a:cubicBezTo>
                  <a:cubicBezTo>
                    <a:pt x="211" y="139"/>
                    <a:pt x="248" y="139"/>
                    <a:pt x="286" y="139"/>
                  </a:cubicBezTo>
                  <a:cubicBezTo>
                    <a:pt x="286" y="129"/>
                    <a:pt x="286" y="120"/>
                    <a:pt x="286" y="110"/>
                  </a:cubicBezTo>
                  <a:cubicBezTo>
                    <a:pt x="257" y="110"/>
                    <a:pt x="228" y="110"/>
                    <a:pt x="199" y="110"/>
                  </a:cubicBezTo>
                  <a:cubicBezTo>
                    <a:pt x="199" y="94"/>
                    <a:pt x="199" y="78"/>
                    <a:pt x="199" y="61"/>
                  </a:cubicBezTo>
                  <a:cubicBezTo>
                    <a:pt x="228" y="61"/>
                    <a:pt x="257" y="61"/>
                    <a:pt x="286" y="61"/>
                  </a:cubicBezTo>
                  <a:cubicBezTo>
                    <a:pt x="286" y="48"/>
                    <a:pt x="286" y="35"/>
                    <a:pt x="286" y="21"/>
                  </a:cubicBezTo>
                  <a:moveTo>
                    <a:pt x="3800" y="21"/>
                  </a:moveTo>
                  <a:cubicBezTo>
                    <a:pt x="3824" y="21"/>
                    <a:pt x="3849" y="21"/>
                    <a:pt x="3874" y="21"/>
                  </a:cubicBezTo>
                  <a:cubicBezTo>
                    <a:pt x="3875" y="50"/>
                    <a:pt x="3876" y="80"/>
                    <a:pt x="3877" y="109"/>
                  </a:cubicBezTo>
                  <a:cubicBezTo>
                    <a:pt x="3900" y="109"/>
                    <a:pt x="3923" y="109"/>
                    <a:pt x="3945" y="109"/>
                  </a:cubicBezTo>
                  <a:cubicBezTo>
                    <a:pt x="3931" y="90"/>
                    <a:pt x="3917" y="73"/>
                    <a:pt x="3903" y="58"/>
                  </a:cubicBezTo>
                  <a:cubicBezTo>
                    <a:pt x="3918" y="47"/>
                    <a:pt x="3932" y="36"/>
                    <a:pt x="3947" y="25"/>
                  </a:cubicBezTo>
                  <a:cubicBezTo>
                    <a:pt x="3966" y="45"/>
                    <a:pt x="3985" y="66"/>
                    <a:pt x="4003" y="88"/>
                  </a:cubicBezTo>
                  <a:cubicBezTo>
                    <a:pt x="3995" y="95"/>
                    <a:pt x="3986" y="102"/>
                    <a:pt x="3977" y="109"/>
                  </a:cubicBezTo>
                  <a:cubicBezTo>
                    <a:pt x="3994" y="109"/>
                    <a:pt x="4011" y="109"/>
                    <a:pt x="4027" y="109"/>
                  </a:cubicBezTo>
                  <a:cubicBezTo>
                    <a:pt x="4027" y="130"/>
                    <a:pt x="4027" y="152"/>
                    <a:pt x="4027" y="174"/>
                  </a:cubicBezTo>
                  <a:cubicBezTo>
                    <a:pt x="3979" y="174"/>
                    <a:pt x="3930" y="174"/>
                    <a:pt x="3882" y="174"/>
                  </a:cubicBezTo>
                  <a:cubicBezTo>
                    <a:pt x="3889" y="282"/>
                    <a:pt x="3899" y="353"/>
                    <a:pt x="3912" y="387"/>
                  </a:cubicBezTo>
                  <a:cubicBezTo>
                    <a:pt x="3924" y="421"/>
                    <a:pt x="3936" y="437"/>
                    <a:pt x="3947" y="437"/>
                  </a:cubicBezTo>
                  <a:cubicBezTo>
                    <a:pt x="3950" y="437"/>
                    <a:pt x="3952" y="436"/>
                    <a:pt x="3955" y="432"/>
                  </a:cubicBezTo>
                  <a:cubicBezTo>
                    <a:pt x="3957" y="429"/>
                    <a:pt x="3960" y="419"/>
                    <a:pt x="3963" y="402"/>
                  </a:cubicBezTo>
                  <a:cubicBezTo>
                    <a:pt x="3967" y="386"/>
                    <a:pt x="3970" y="364"/>
                    <a:pt x="3973" y="337"/>
                  </a:cubicBezTo>
                  <a:cubicBezTo>
                    <a:pt x="3996" y="352"/>
                    <a:pt x="4017" y="364"/>
                    <a:pt x="4038" y="372"/>
                  </a:cubicBezTo>
                  <a:cubicBezTo>
                    <a:pt x="4029" y="434"/>
                    <a:pt x="4018" y="473"/>
                    <a:pt x="4005" y="489"/>
                  </a:cubicBezTo>
                  <a:cubicBezTo>
                    <a:pt x="3992" y="505"/>
                    <a:pt x="3973" y="513"/>
                    <a:pt x="3947" y="513"/>
                  </a:cubicBezTo>
                  <a:cubicBezTo>
                    <a:pt x="3901" y="513"/>
                    <a:pt x="3868" y="487"/>
                    <a:pt x="3850" y="434"/>
                  </a:cubicBezTo>
                  <a:cubicBezTo>
                    <a:pt x="3831" y="382"/>
                    <a:pt x="3818" y="295"/>
                    <a:pt x="3810" y="174"/>
                  </a:cubicBezTo>
                  <a:cubicBezTo>
                    <a:pt x="3723" y="174"/>
                    <a:pt x="3636" y="174"/>
                    <a:pt x="3549" y="174"/>
                  </a:cubicBezTo>
                  <a:cubicBezTo>
                    <a:pt x="3549" y="152"/>
                    <a:pt x="3549" y="130"/>
                    <a:pt x="3549" y="109"/>
                  </a:cubicBezTo>
                  <a:cubicBezTo>
                    <a:pt x="3635" y="109"/>
                    <a:pt x="3720" y="109"/>
                    <a:pt x="3805" y="109"/>
                  </a:cubicBezTo>
                  <a:cubicBezTo>
                    <a:pt x="3803" y="79"/>
                    <a:pt x="3802" y="50"/>
                    <a:pt x="3800" y="21"/>
                  </a:cubicBezTo>
                  <a:moveTo>
                    <a:pt x="603" y="20"/>
                  </a:moveTo>
                  <a:cubicBezTo>
                    <a:pt x="630" y="52"/>
                    <a:pt x="653" y="82"/>
                    <a:pt x="673" y="109"/>
                  </a:cubicBezTo>
                  <a:cubicBezTo>
                    <a:pt x="653" y="122"/>
                    <a:pt x="633" y="136"/>
                    <a:pt x="612" y="150"/>
                  </a:cubicBezTo>
                  <a:cubicBezTo>
                    <a:pt x="589" y="111"/>
                    <a:pt x="567" y="80"/>
                    <a:pt x="548" y="56"/>
                  </a:cubicBezTo>
                  <a:cubicBezTo>
                    <a:pt x="566" y="44"/>
                    <a:pt x="585" y="32"/>
                    <a:pt x="603" y="20"/>
                  </a:cubicBezTo>
                </a:path>
              </a:pathLst>
            </a:custGeom>
            <a:noFill/>
            <a:ln w="25400" cap="flat">
              <a:round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pic>
        <p:nvPicPr>
          <p:cNvPr id="109" name="picture 10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1600000">
            <a:off x="2327275" y="142176"/>
            <a:ext cx="860932" cy="49485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rect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11" name="rect"/>
          <p:cNvSpPr/>
          <p:nvPr/>
        </p:nvSpPr>
        <p:spPr>
          <a:xfrm>
            <a:off x="558800" y="1730375"/>
            <a:ext cx="8026400" cy="3717925"/>
          </a:xfrm>
          <a:prstGeom prst="rect">
            <a:avLst/>
          </a:prstGeom>
          <a:solidFill>
            <a:srgbClr val="00FF00">
              <a:alpha val="9411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12" name="textbox 112"/>
          <p:cNvSpPr/>
          <p:nvPr/>
        </p:nvSpPr>
        <p:spPr>
          <a:xfrm>
            <a:off x="730367" y="2018689"/>
            <a:ext cx="7489190" cy="26174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226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ct val="81000"/>
              </a:lnSpc>
              <a:tabLst/>
            </a:pPr>
            <a:r>
              <a:rPr sz="2800" spc="-1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邀请招标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是指招标人以投标邀请书的方式邀</a:t>
            </a:r>
            <a:endParaRPr lang="Microsoft YaHei" altLang="Microsoft YaHei" sz="2800" dirty="0"/>
          </a:p>
          <a:p>
            <a:pPr marL="12700" indent="2489" algn="l" rtl="0" eaLnBrk="0">
              <a:lnSpc>
                <a:spcPct val="131000"/>
              </a:lnSpc>
              <a:spcBef>
                <a:spcPts val="78"/>
              </a:spcBef>
              <a:tabLst/>
            </a:pPr>
            <a:r>
              <a:rPr sz="280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请特定的法人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或者其他组织投标。为了保证邀请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800" spc="-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招标的竞争性，</a:t>
            </a:r>
            <a:r>
              <a:rPr sz="2800" spc="-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2800" spc="-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《招标投标法》规定，招标</a:t>
            </a:r>
            <a:r>
              <a:rPr sz="2800" spc="-10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人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采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80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用邀请招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标方式的，应当向</a:t>
            </a:r>
            <a:r>
              <a:rPr sz="2800" spc="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三个以上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具备承担招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80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标项目的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能力、资信良好的特定的法人或者其他</a:t>
            </a:r>
            <a:endParaRPr lang="Microsoft YaHei" altLang="Microsoft YaHei" sz="2800" dirty="0"/>
          </a:p>
        </p:txBody>
      </p:sp>
      <p:pic>
        <p:nvPicPr>
          <p:cNvPr id="113" name="picture 1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384684" y="103187"/>
            <a:ext cx="5451467" cy="606996"/>
          </a:xfrm>
          <a:prstGeom prst="rect">
            <a:avLst/>
          </a:prstGeom>
        </p:spPr>
      </p:pic>
      <p:pic>
        <p:nvPicPr>
          <p:cNvPr id="114" name="picture 1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0" y="995362"/>
            <a:ext cx="4657725" cy="576262"/>
          </a:xfrm>
          <a:prstGeom prst="rect">
            <a:avLst/>
          </a:prstGeom>
        </p:spPr>
      </p:pic>
      <p:pic>
        <p:nvPicPr>
          <p:cNvPr id="115" name="picture 1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0" y="1036320"/>
            <a:ext cx="1237488" cy="676655"/>
          </a:xfrm>
          <a:prstGeom prst="rect">
            <a:avLst/>
          </a:prstGeom>
        </p:spPr>
      </p:pic>
      <p:sp>
        <p:nvSpPr>
          <p:cNvPr id="116" name="textbox 116"/>
          <p:cNvSpPr/>
          <p:nvPr/>
        </p:nvSpPr>
        <p:spPr>
          <a:xfrm>
            <a:off x="-12700" y="982662"/>
            <a:ext cx="4683759" cy="6711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46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9944"/>
              </a:lnSpc>
              <a:tabLst/>
            </a:pPr>
            <a:endParaRPr lang="Arial" altLang="Arial" sz="100" dirty="0"/>
          </a:p>
          <a:p>
            <a:pPr marL="195928" algn="l" rtl="0" eaLnBrk="0">
              <a:lnSpc>
                <a:spcPct val="80000"/>
              </a:lnSpc>
              <a:tabLst/>
            </a:pPr>
            <a:r>
              <a:rPr sz="2400" b="1" spc="-2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3.2.</a:t>
            </a:r>
            <a:r>
              <a:rPr sz="2400" b="1" spc="-1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1</a:t>
            </a:r>
            <a:endParaRPr lang="Arial" altLang="Arial" sz="2400" dirty="0"/>
          </a:p>
        </p:txBody>
      </p:sp>
      <p:grpSp>
        <p:nvGrpSpPr>
          <p:cNvPr id="36" name="group 36"/>
          <p:cNvGrpSpPr/>
          <p:nvPr/>
        </p:nvGrpSpPr>
        <p:grpSpPr>
          <a:xfrm rot="21600000">
            <a:off x="826008" y="1011936"/>
            <a:ext cx="3782567" cy="685800"/>
            <a:chOff x="0" y="0"/>
            <a:chExt cx="3782567" cy="685800"/>
          </a:xfrm>
        </p:grpSpPr>
        <p:pic>
          <p:nvPicPr>
            <p:cNvPr id="117" name="picture 11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3782567" cy="685800"/>
            </a:xfrm>
            <a:prstGeom prst="rect">
              <a:avLst/>
            </a:prstGeom>
          </p:spPr>
        </p:pic>
        <p:sp>
          <p:nvSpPr>
            <p:cNvPr id="118" name="textbox 118"/>
            <p:cNvSpPr/>
            <p:nvPr/>
          </p:nvSpPr>
          <p:spPr>
            <a:xfrm>
              <a:off x="-12700" y="-12700"/>
              <a:ext cx="3808095" cy="75310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lang="Arial" altLang="Arial" sz="1000" dirty="0"/>
            </a:p>
            <a:p>
              <a:pPr marL="220020" algn="l" rtl="0" eaLnBrk="0">
                <a:lnSpc>
                  <a:spcPct val="97000"/>
                </a:lnSpc>
                <a:spcBef>
                  <a:spcPts val="6"/>
                </a:spcBef>
                <a:tabLst/>
              </a:pPr>
              <a:r>
                <a:rPr sz="2300" spc="11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投标活动原则及适用范</a:t>
              </a:r>
              <a:r>
                <a:rPr sz="2300" spc="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围</a:t>
              </a:r>
              <a:endParaRPr lang="SimSun" altLang="SimSun" sz="2300" dirty="0"/>
            </a:p>
          </p:txBody>
        </p:sp>
      </p:grpSp>
      <p:grpSp>
        <p:nvGrpSpPr>
          <p:cNvPr id="38" name="group 38"/>
          <p:cNvGrpSpPr/>
          <p:nvPr/>
        </p:nvGrpSpPr>
        <p:grpSpPr>
          <a:xfrm rot="21600000">
            <a:off x="6599237" y="4926012"/>
            <a:ext cx="1877249" cy="770699"/>
            <a:chOff x="0" y="0"/>
            <a:chExt cx="1877249" cy="770699"/>
          </a:xfrm>
        </p:grpSpPr>
        <p:pic>
          <p:nvPicPr>
            <p:cNvPr id="119" name="picture 11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1877249" cy="770699"/>
            </a:xfrm>
            <a:prstGeom prst="rect">
              <a:avLst/>
            </a:prstGeom>
          </p:spPr>
        </p:pic>
        <p:pic>
          <p:nvPicPr>
            <p:cNvPr id="120" name="picture 12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161226" y="97091"/>
              <a:ext cx="1615440" cy="573023"/>
            </a:xfrm>
            <a:prstGeom prst="rect">
              <a:avLst/>
            </a:prstGeom>
          </p:spPr>
        </p:pic>
        <p:sp>
          <p:nvSpPr>
            <p:cNvPr id="121" name="textbox 121"/>
            <p:cNvSpPr/>
            <p:nvPr/>
          </p:nvSpPr>
          <p:spPr>
            <a:xfrm>
              <a:off x="174666" y="216725"/>
              <a:ext cx="1419860" cy="31686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74058"/>
                </a:lnSpc>
                <a:tabLst/>
              </a:pPr>
              <a:endParaRPr lang="Arial" altLang="Arial" sz="100" dirty="0"/>
            </a:p>
            <a:p>
              <a:pPr marL="12700" algn="l" rtl="0" eaLnBrk="0">
                <a:lnSpc>
                  <a:spcPct val="96000"/>
                </a:lnSpc>
                <a:tabLst/>
              </a:pPr>
              <a:r>
                <a:rPr sz="2000" spc="150" dirty="0">
                  <a:solidFill>
                    <a:srgbClr val="000000">
                      <a:alpha val="100000"/>
                    </a:srgbClr>
                  </a:solidFill>
                  <a:latin typeface="Arial"/>
                  <a:ea typeface="Arial"/>
                  <a:cs typeface="Arial"/>
                </a:rPr>
                <a:t>2</a:t>
              </a:r>
              <a:r>
                <a:rPr sz="2000" spc="15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)邀请招</a:t>
              </a:r>
              <a:r>
                <a:rPr sz="2000" spc="11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标</a:t>
              </a:r>
              <a:endParaRPr lang="SimSun" altLang="SimSun" sz="2000" dirty="0"/>
            </a:p>
          </p:txBody>
        </p:sp>
      </p:grpSp>
      <p:sp>
        <p:nvSpPr>
          <p:cNvPr id="122" name="textbox 122"/>
          <p:cNvSpPr/>
          <p:nvPr/>
        </p:nvSpPr>
        <p:spPr>
          <a:xfrm>
            <a:off x="733567" y="4788966"/>
            <a:ext cx="3506470" cy="40830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3546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0000"/>
              </a:lnSpc>
              <a:tabLst/>
            </a:pPr>
            <a:r>
              <a:rPr sz="2800" spc="-1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组织发出投标邀请书。</a:t>
            </a:r>
            <a:endParaRPr lang="Microsoft YaHei" altLang="Microsoft YaHei" sz="2800" dirty="0"/>
          </a:p>
        </p:txBody>
      </p:sp>
      <p:grpSp>
        <p:nvGrpSpPr>
          <p:cNvPr id="40" name="group 40"/>
          <p:cNvGrpSpPr/>
          <p:nvPr/>
        </p:nvGrpSpPr>
        <p:grpSpPr>
          <a:xfrm rot="21600000">
            <a:off x="2984500" y="5880100"/>
            <a:ext cx="2889949" cy="365361"/>
            <a:chOff x="0" y="0"/>
            <a:chExt cx="2889949" cy="365361"/>
          </a:xfrm>
        </p:grpSpPr>
        <p:sp>
          <p:nvSpPr>
            <p:cNvPr id="123" name="path"/>
            <p:cNvSpPr/>
            <p:nvPr/>
          </p:nvSpPr>
          <p:spPr>
            <a:xfrm>
              <a:off x="25400" y="50671"/>
              <a:ext cx="291498" cy="274393"/>
            </a:xfrm>
            <a:custGeom>
              <a:avLst/>
              <a:gdLst/>
              <a:ahLst/>
              <a:cxnLst/>
              <a:rect l="0" t="0" r="0" b="0"/>
              <a:pathLst>
                <a:path w="459" h="432">
                  <a:moveTo>
                    <a:pt x="392" y="326"/>
                  </a:moveTo>
                  <a:cubicBezTo>
                    <a:pt x="405" y="326"/>
                    <a:pt x="416" y="330"/>
                    <a:pt x="425" y="338"/>
                  </a:cubicBezTo>
                  <a:cubicBezTo>
                    <a:pt x="434" y="347"/>
                    <a:pt x="438" y="357"/>
                    <a:pt x="438" y="369"/>
                  </a:cubicBezTo>
                  <a:cubicBezTo>
                    <a:pt x="438" y="382"/>
                    <a:pt x="434" y="392"/>
                    <a:pt x="425" y="400"/>
                  </a:cubicBezTo>
                  <a:cubicBezTo>
                    <a:pt x="416" y="408"/>
                    <a:pt x="404" y="412"/>
                    <a:pt x="391" y="412"/>
                  </a:cubicBezTo>
                  <a:cubicBezTo>
                    <a:pt x="378" y="412"/>
                    <a:pt x="367" y="407"/>
                    <a:pt x="358" y="399"/>
                  </a:cubicBezTo>
                  <a:cubicBezTo>
                    <a:pt x="349" y="391"/>
                    <a:pt x="344" y="381"/>
                    <a:pt x="344" y="369"/>
                  </a:cubicBezTo>
                  <a:cubicBezTo>
                    <a:pt x="344" y="356"/>
                    <a:pt x="349" y="346"/>
                    <a:pt x="358" y="338"/>
                  </a:cubicBezTo>
                  <a:cubicBezTo>
                    <a:pt x="368" y="330"/>
                    <a:pt x="379" y="326"/>
                    <a:pt x="392" y="326"/>
                  </a:cubicBezTo>
                  <a:moveTo>
                    <a:pt x="187" y="100"/>
                  </a:moveTo>
                  <a:cubicBezTo>
                    <a:pt x="185" y="103"/>
                    <a:pt x="184" y="107"/>
                    <a:pt x="182" y="112"/>
                  </a:cubicBezTo>
                  <a:cubicBezTo>
                    <a:pt x="180" y="117"/>
                    <a:pt x="176" y="123"/>
                    <a:pt x="172" y="130"/>
                  </a:cubicBezTo>
                  <a:cubicBezTo>
                    <a:pt x="144" y="174"/>
                    <a:pt x="115" y="219"/>
                    <a:pt x="87" y="263"/>
                  </a:cubicBezTo>
                  <a:cubicBezTo>
                    <a:pt x="120" y="263"/>
                    <a:pt x="154" y="263"/>
                    <a:pt x="187" y="263"/>
                  </a:cubicBezTo>
                  <a:cubicBezTo>
                    <a:pt x="187" y="221"/>
                    <a:pt x="187" y="179"/>
                    <a:pt x="187" y="137"/>
                  </a:cubicBezTo>
                  <a:cubicBezTo>
                    <a:pt x="187" y="126"/>
                    <a:pt x="187" y="114"/>
                    <a:pt x="188" y="100"/>
                  </a:cubicBezTo>
                  <a:cubicBezTo>
                    <a:pt x="188" y="100"/>
                    <a:pt x="187" y="100"/>
                    <a:pt x="187" y="100"/>
                  </a:cubicBezTo>
                  <a:moveTo>
                    <a:pt x="181" y="20"/>
                  </a:moveTo>
                  <a:cubicBezTo>
                    <a:pt x="207" y="20"/>
                    <a:pt x="233" y="20"/>
                    <a:pt x="260" y="20"/>
                  </a:cubicBezTo>
                  <a:cubicBezTo>
                    <a:pt x="260" y="101"/>
                    <a:pt x="260" y="182"/>
                    <a:pt x="260" y="263"/>
                  </a:cubicBezTo>
                  <a:cubicBezTo>
                    <a:pt x="275" y="263"/>
                    <a:pt x="291" y="263"/>
                    <a:pt x="306" y="263"/>
                  </a:cubicBezTo>
                  <a:cubicBezTo>
                    <a:pt x="306" y="282"/>
                    <a:pt x="306" y="301"/>
                    <a:pt x="306" y="321"/>
                  </a:cubicBezTo>
                  <a:cubicBezTo>
                    <a:pt x="291" y="321"/>
                    <a:pt x="275" y="321"/>
                    <a:pt x="260" y="321"/>
                  </a:cubicBezTo>
                  <a:cubicBezTo>
                    <a:pt x="260" y="349"/>
                    <a:pt x="260" y="377"/>
                    <a:pt x="260" y="405"/>
                  </a:cubicBezTo>
                  <a:cubicBezTo>
                    <a:pt x="236" y="405"/>
                    <a:pt x="211" y="405"/>
                    <a:pt x="187" y="405"/>
                  </a:cubicBezTo>
                  <a:cubicBezTo>
                    <a:pt x="187" y="377"/>
                    <a:pt x="187" y="349"/>
                    <a:pt x="187" y="321"/>
                  </a:cubicBezTo>
                  <a:cubicBezTo>
                    <a:pt x="131" y="321"/>
                    <a:pt x="75" y="321"/>
                    <a:pt x="20" y="321"/>
                  </a:cubicBezTo>
                  <a:cubicBezTo>
                    <a:pt x="20" y="304"/>
                    <a:pt x="20" y="287"/>
                    <a:pt x="20" y="269"/>
                  </a:cubicBezTo>
                  <a:cubicBezTo>
                    <a:pt x="73" y="186"/>
                    <a:pt x="127" y="103"/>
                    <a:pt x="181" y="20"/>
                  </a:cubicBezTo>
                </a:path>
                <a:path w="459" h="432">
                  <a:moveTo>
                    <a:pt x="392" y="346"/>
                  </a:moveTo>
                  <a:lnTo>
                    <a:pt x="380" y="348"/>
                  </a:lnTo>
                  <a:lnTo>
                    <a:pt x="372" y="353"/>
                  </a:lnTo>
                  <a:lnTo>
                    <a:pt x="366" y="360"/>
                  </a:lnTo>
                  <a:lnTo>
                    <a:pt x="365" y="369"/>
                  </a:lnTo>
                  <a:lnTo>
                    <a:pt x="366" y="377"/>
                  </a:lnTo>
                  <a:lnTo>
                    <a:pt x="372" y="384"/>
                  </a:lnTo>
                  <a:lnTo>
                    <a:pt x="380" y="389"/>
                  </a:lnTo>
                  <a:lnTo>
                    <a:pt x="391" y="391"/>
                  </a:lnTo>
                  <a:lnTo>
                    <a:pt x="403" y="389"/>
                  </a:lnTo>
                  <a:lnTo>
                    <a:pt x="411" y="384"/>
                  </a:lnTo>
                  <a:lnTo>
                    <a:pt x="416" y="378"/>
                  </a:lnTo>
                  <a:lnTo>
                    <a:pt x="418" y="369"/>
                  </a:lnTo>
                  <a:lnTo>
                    <a:pt x="416" y="360"/>
                  </a:lnTo>
                  <a:lnTo>
                    <a:pt x="411" y="353"/>
                  </a:lnTo>
                  <a:lnTo>
                    <a:pt x="403" y="348"/>
                  </a:lnTo>
                  <a:lnTo>
                    <a:pt x="392" y="346"/>
                  </a:lnTo>
                  <a:close/>
                  <a:moveTo>
                    <a:pt x="388" y="306"/>
                  </a:moveTo>
                  <a:cubicBezTo>
                    <a:pt x="391" y="306"/>
                    <a:pt x="393" y="306"/>
                    <a:pt x="395" y="306"/>
                  </a:cubicBezTo>
                  <a:lnTo>
                    <a:pt x="413" y="310"/>
                  </a:lnTo>
                  <a:cubicBezTo>
                    <a:pt x="416" y="310"/>
                    <a:pt x="418" y="311"/>
                    <a:pt x="420" y="312"/>
                  </a:cubicBezTo>
                  <a:lnTo>
                    <a:pt x="435" y="321"/>
                  </a:lnTo>
                  <a:cubicBezTo>
                    <a:pt x="437" y="323"/>
                    <a:pt x="439" y="324"/>
                    <a:pt x="441" y="326"/>
                  </a:cubicBezTo>
                  <a:lnTo>
                    <a:pt x="451" y="340"/>
                  </a:lnTo>
                  <a:cubicBezTo>
                    <a:pt x="453" y="343"/>
                    <a:pt x="454" y="345"/>
                    <a:pt x="455" y="348"/>
                  </a:cubicBezTo>
                  <a:lnTo>
                    <a:pt x="458" y="365"/>
                  </a:lnTo>
                  <a:cubicBezTo>
                    <a:pt x="459" y="367"/>
                    <a:pt x="459" y="370"/>
                    <a:pt x="458" y="373"/>
                  </a:cubicBezTo>
                  <a:lnTo>
                    <a:pt x="455" y="390"/>
                  </a:lnTo>
                  <a:cubicBezTo>
                    <a:pt x="454" y="393"/>
                    <a:pt x="453" y="396"/>
                    <a:pt x="451" y="398"/>
                  </a:cubicBezTo>
                  <a:lnTo>
                    <a:pt x="441" y="412"/>
                  </a:lnTo>
                  <a:cubicBezTo>
                    <a:pt x="439" y="414"/>
                    <a:pt x="437" y="416"/>
                    <a:pt x="435" y="417"/>
                  </a:cubicBezTo>
                  <a:lnTo>
                    <a:pt x="420" y="426"/>
                  </a:lnTo>
                  <a:cubicBezTo>
                    <a:pt x="417" y="427"/>
                    <a:pt x="415" y="428"/>
                    <a:pt x="413" y="428"/>
                  </a:cubicBezTo>
                  <a:lnTo>
                    <a:pt x="394" y="431"/>
                  </a:lnTo>
                  <a:cubicBezTo>
                    <a:pt x="392" y="432"/>
                    <a:pt x="389" y="432"/>
                    <a:pt x="387" y="431"/>
                  </a:cubicBezTo>
                  <a:lnTo>
                    <a:pt x="369" y="428"/>
                  </a:lnTo>
                  <a:cubicBezTo>
                    <a:pt x="367" y="428"/>
                    <a:pt x="365" y="427"/>
                    <a:pt x="362" y="426"/>
                  </a:cubicBezTo>
                  <a:lnTo>
                    <a:pt x="347" y="416"/>
                  </a:lnTo>
                  <a:cubicBezTo>
                    <a:pt x="345" y="415"/>
                    <a:pt x="343" y="413"/>
                    <a:pt x="342" y="411"/>
                  </a:cubicBezTo>
                  <a:lnTo>
                    <a:pt x="332" y="398"/>
                  </a:lnTo>
                  <a:cubicBezTo>
                    <a:pt x="330" y="395"/>
                    <a:pt x="329" y="392"/>
                    <a:pt x="328" y="390"/>
                  </a:cubicBezTo>
                  <a:lnTo>
                    <a:pt x="325" y="373"/>
                  </a:lnTo>
                  <a:cubicBezTo>
                    <a:pt x="324" y="370"/>
                    <a:pt x="324" y="367"/>
                    <a:pt x="325" y="365"/>
                  </a:cubicBezTo>
                  <a:lnTo>
                    <a:pt x="328" y="348"/>
                  </a:lnTo>
                  <a:cubicBezTo>
                    <a:pt x="329" y="345"/>
                    <a:pt x="330" y="342"/>
                    <a:pt x="332" y="340"/>
                  </a:cubicBezTo>
                  <a:lnTo>
                    <a:pt x="342" y="326"/>
                  </a:lnTo>
                  <a:cubicBezTo>
                    <a:pt x="344" y="324"/>
                    <a:pt x="346" y="322"/>
                    <a:pt x="348" y="321"/>
                  </a:cubicBezTo>
                  <a:lnTo>
                    <a:pt x="363" y="312"/>
                  </a:lnTo>
                  <a:cubicBezTo>
                    <a:pt x="366" y="311"/>
                    <a:pt x="368" y="310"/>
                    <a:pt x="370" y="309"/>
                  </a:cubicBezTo>
                  <a:lnTo>
                    <a:pt x="388" y="306"/>
                  </a:lnTo>
                  <a:close/>
                  <a:moveTo>
                    <a:pt x="167" y="175"/>
                  </a:moveTo>
                  <a:lnTo>
                    <a:pt x="123" y="243"/>
                  </a:lnTo>
                  <a:lnTo>
                    <a:pt x="167" y="243"/>
                  </a:lnTo>
                  <a:lnTo>
                    <a:pt x="167" y="175"/>
                  </a:lnTo>
                  <a:close/>
                  <a:moveTo>
                    <a:pt x="187" y="80"/>
                  </a:moveTo>
                  <a:lnTo>
                    <a:pt x="188" y="80"/>
                  </a:lnTo>
                  <a:cubicBezTo>
                    <a:pt x="194" y="80"/>
                    <a:pt x="199" y="82"/>
                    <a:pt x="203" y="86"/>
                  </a:cubicBezTo>
                  <a:cubicBezTo>
                    <a:pt x="206" y="90"/>
                    <a:pt x="208" y="95"/>
                    <a:pt x="208" y="100"/>
                  </a:cubicBezTo>
                  <a:lnTo>
                    <a:pt x="207" y="120"/>
                  </a:lnTo>
                  <a:lnTo>
                    <a:pt x="207" y="137"/>
                  </a:lnTo>
                  <a:lnTo>
                    <a:pt x="207" y="263"/>
                  </a:lnTo>
                  <a:cubicBezTo>
                    <a:pt x="207" y="274"/>
                    <a:pt x="198" y="283"/>
                    <a:pt x="187" y="283"/>
                  </a:cubicBezTo>
                  <a:lnTo>
                    <a:pt x="87" y="283"/>
                  </a:lnTo>
                  <a:cubicBezTo>
                    <a:pt x="79" y="283"/>
                    <a:pt x="73" y="279"/>
                    <a:pt x="69" y="273"/>
                  </a:cubicBezTo>
                  <a:cubicBezTo>
                    <a:pt x="66" y="266"/>
                    <a:pt x="66" y="258"/>
                    <a:pt x="70" y="252"/>
                  </a:cubicBezTo>
                  <a:lnTo>
                    <a:pt x="155" y="120"/>
                  </a:lnTo>
                  <a:lnTo>
                    <a:pt x="163" y="105"/>
                  </a:lnTo>
                  <a:lnTo>
                    <a:pt x="168" y="92"/>
                  </a:lnTo>
                  <a:cubicBezTo>
                    <a:pt x="171" y="85"/>
                    <a:pt x="178" y="80"/>
                    <a:pt x="187" y="80"/>
                  </a:cubicBezTo>
                  <a:moveTo>
                    <a:pt x="191" y="40"/>
                  </a:moveTo>
                  <a:lnTo>
                    <a:pt x="40" y="275"/>
                  </a:lnTo>
                  <a:lnTo>
                    <a:pt x="40" y="301"/>
                  </a:lnTo>
                  <a:lnTo>
                    <a:pt x="187" y="301"/>
                  </a:lnTo>
                  <a:cubicBezTo>
                    <a:pt x="198" y="301"/>
                    <a:pt x="207" y="310"/>
                    <a:pt x="207" y="321"/>
                  </a:cubicBezTo>
                  <a:lnTo>
                    <a:pt x="207" y="385"/>
                  </a:lnTo>
                  <a:lnTo>
                    <a:pt x="240" y="385"/>
                  </a:lnTo>
                  <a:lnTo>
                    <a:pt x="240" y="321"/>
                  </a:lnTo>
                  <a:cubicBezTo>
                    <a:pt x="240" y="310"/>
                    <a:pt x="249" y="301"/>
                    <a:pt x="260" y="301"/>
                  </a:cubicBezTo>
                  <a:lnTo>
                    <a:pt x="286" y="301"/>
                  </a:lnTo>
                  <a:lnTo>
                    <a:pt x="286" y="283"/>
                  </a:lnTo>
                  <a:lnTo>
                    <a:pt x="260" y="283"/>
                  </a:lnTo>
                  <a:cubicBezTo>
                    <a:pt x="249" y="283"/>
                    <a:pt x="240" y="274"/>
                    <a:pt x="240" y="263"/>
                  </a:cubicBezTo>
                  <a:lnTo>
                    <a:pt x="240" y="40"/>
                  </a:lnTo>
                  <a:lnTo>
                    <a:pt x="191" y="40"/>
                  </a:lnTo>
                  <a:close/>
                  <a:moveTo>
                    <a:pt x="181" y="0"/>
                  </a:moveTo>
                  <a:lnTo>
                    <a:pt x="260" y="0"/>
                  </a:lnTo>
                  <a:cubicBezTo>
                    <a:pt x="271" y="0"/>
                    <a:pt x="280" y="8"/>
                    <a:pt x="280" y="20"/>
                  </a:cubicBezTo>
                  <a:lnTo>
                    <a:pt x="280" y="243"/>
                  </a:lnTo>
                  <a:lnTo>
                    <a:pt x="306" y="243"/>
                  </a:lnTo>
                  <a:cubicBezTo>
                    <a:pt x="317" y="243"/>
                    <a:pt x="326" y="252"/>
                    <a:pt x="326" y="263"/>
                  </a:cubicBezTo>
                  <a:lnTo>
                    <a:pt x="326" y="321"/>
                  </a:lnTo>
                  <a:cubicBezTo>
                    <a:pt x="326" y="332"/>
                    <a:pt x="317" y="341"/>
                    <a:pt x="306" y="341"/>
                  </a:cubicBezTo>
                  <a:lnTo>
                    <a:pt x="280" y="341"/>
                  </a:lnTo>
                  <a:lnTo>
                    <a:pt x="280" y="405"/>
                  </a:lnTo>
                  <a:cubicBezTo>
                    <a:pt x="280" y="416"/>
                    <a:pt x="271" y="425"/>
                    <a:pt x="260" y="425"/>
                  </a:cubicBezTo>
                  <a:lnTo>
                    <a:pt x="187" y="425"/>
                  </a:lnTo>
                  <a:cubicBezTo>
                    <a:pt x="176" y="425"/>
                    <a:pt x="167" y="416"/>
                    <a:pt x="167" y="405"/>
                  </a:cubicBezTo>
                  <a:lnTo>
                    <a:pt x="167" y="341"/>
                  </a:lnTo>
                  <a:lnTo>
                    <a:pt x="20" y="341"/>
                  </a:lnTo>
                  <a:cubicBezTo>
                    <a:pt x="8" y="341"/>
                    <a:pt x="0" y="332"/>
                    <a:pt x="0" y="321"/>
                  </a:cubicBezTo>
                  <a:lnTo>
                    <a:pt x="0" y="269"/>
                  </a:lnTo>
                  <a:cubicBezTo>
                    <a:pt x="0" y="266"/>
                    <a:pt x="1" y="262"/>
                    <a:pt x="3" y="259"/>
                  </a:cubicBezTo>
                  <a:lnTo>
                    <a:pt x="164" y="9"/>
                  </a:lnTo>
                  <a:cubicBezTo>
                    <a:pt x="167" y="3"/>
                    <a:pt x="174" y="0"/>
                    <a:pt x="181" y="0"/>
                  </a:cubicBezTo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24" name="path"/>
            <p:cNvSpPr/>
            <p:nvPr/>
          </p:nvSpPr>
          <p:spPr>
            <a:xfrm>
              <a:off x="12700" y="37971"/>
              <a:ext cx="266012" cy="248933"/>
            </a:xfrm>
            <a:custGeom>
              <a:avLst/>
              <a:gdLst/>
              <a:ahLst/>
              <a:cxnLst/>
              <a:rect l="0" t="0" r="0" b="0"/>
              <a:pathLst>
                <a:path w="418" h="392">
                  <a:moveTo>
                    <a:pt x="372" y="306"/>
                  </a:moveTo>
                  <a:cubicBezTo>
                    <a:pt x="385" y="306"/>
                    <a:pt x="396" y="310"/>
                    <a:pt x="405" y="318"/>
                  </a:cubicBezTo>
                  <a:cubicBezTo>
                    <a:pt x="414" y="327"/>
                    <a:pt x="418" y="337"/>
                    <a:pt x="418" y="349"/>
                  </a:cubicBezTo>
                  <a:cubicBezTo>
                    <a:pt x="418" y="362"/>
                    <a:pt x="414" y="372"/>
                    <a:pt x="405" y="380"/>
                  </a:cubicBezTo>
                  <a:cubicBezTo>
                    <a:pt x="396" y="388"/>
                    <a:pt x="384" y="392"/>
                    <a:pt x="371" y="392"/>
                  </a:cubicBezTo>
                  <a:cubicBezTo>
                    <a:pt x="358" y="392"/>
                    <a:pt x="347" y="387"/>
                    <a:pt x="338" y="379"/>
                  </a:cubicBezTo>
                  <a:cubicBezTo>
                    <a:pt x="329" y="371"/>
                    <a:pt x="324" y="361"/>
                    <a:pt x="324" y="349"/>
                  </a:cubicBezTo>
                  <a:cubicBezTo>
                    <a:pt x="324" y="336"/>
                    <a:pt x="329" y="326"/>
                    <a:pt x="338" y="318"/>
                  </a:cubicBezTo>
                  <a:cubicBezTo>
                    <a:pt x="348" y="310"/>
                    <a:pt x="359" y="306"/>
                    <a:pt x="372" y="306"/>
                  </a:cubicBezTo>
                  <a:moveTo>
                    <a:pt x="167" y="80"/>
                  </a:moveTo>
                  <a:cubicBezTo>
                    <a:pt x="165" y="83"/>
                    <a:pt x="164" y="87"/>
                    <a:pt x="162" y="92"/>
                  </a:cubicBezTo>
                  <a:cubicBezTo>
                    <a:pt x="160" y="97"/>
                    <a:pt x="156" y="103"/>
                    <a:pt x="152" y="110"/>
                  </a:cubicBezTo>
                  <a:cubicBezTo>
                    <a:pt x="124" y="154"/>
                    <a:pt x="95" y="199"/>
                    <a:pt x="67" y="243"/>
                  </a:cubicBezTo>
                  <a:cubicBezTo>
                    <a:pt x="100" y="243"/>
                    <a:pt x="134" y="243"/>
                    <a:pt x="167" y="243"/>
                  </a:cubicBezTo>
                  <a:cubicBezTo>
                    <a:pt x="167" y="201"/>
                    <a:pt x="167" y="159"/>
                    <a:pt x="167" y="117"/>
                  </a:cubicBezTo>
                  <a:cubicBezTo>
                    <a:pt x="167" y="106"/>
                    <a:pt x="167" y="94"/>
                    <a:pt x="168" y="80"/>
                  </a:cubicBezTo>
                  <a:cubicBezTo>
                    <a:pt x="168" y="80"/>
                    <a:pt x="167" y="80"/>
                    <a:pt x="167" y="80"/>
                  </a:cubicBezTo>
                  <a:moveTo>
                    <a:pt x="161" y="0"/>
                  </a:moveTo>
                  <a:cubicBezTo>
                    <a:pt x="187" y="0"/>
                    <a:pt x="213" y="0"/>
                    <a:pt x="240" y="0"/>
                  </a:cubicBezTo>
                  <a:cubicBezTo>
                    <a:pt x="240" y="81"/>
                    <a:pt x="240" y="162"/>
                    <a:pt x="240" y="243"/>
                  </a:cubicBezTo>
                  <a:cubicBezTo>
                    <a:pt x="255" y="243"/>
                    <a:pt x="271" y="243"/>
                    <a:pt x="286" y="243"/>
                  </a:cubicBezTo>
                  <a:cubicBezTo>
                    <a:pt x="286" y="262"/>
                    <a:pt x="286" y="281"/>
                    <a:pt x="286" y="301"/>
                  </a:cubicBezTo>
                  <a:cubicBezTo>
                    <a:pt x="271" y="301"/>
                    <a:pt x="255" y="301"/>
                    <a:pt x="240" y="301"/>
                  </a:cubicBezTo>
                  <a:cubicBezTo>
                    <a:pt x="240" y="329"/>
                    <a:pt x="240" y="357"/>
                    <a:pt x="240" y="385"/>
                  </a:cubicBezTo>
                  <a:cubicBezTo>
                    <a:pt x="216" y="385"/>
                    <a:pt x="191" y="385"/>
                    <a:pt x="167" y="385"/>
                  </a:cubicBezTo>
                  <a:cubicBezTo>
                    <a:pt x="167" y="357"/>
                    <a:pt x="167" y="329"/>
                    <a:pt x="167" y="301"/>
                  </a:cubicBezTo>
                  <a:cubicBezTo>
                    <a:pt x="111" y="301"/>
                    <a:pt x="55" y="301"/>
                    <a:pt x="0" y="301"/>
                  </a:cubicBezTo>
                  <a:cubicBezTo>
                    <a:pt x="0" y="284"/>
                    <a:pt x="0" y="267"/>
                    <a:pt x="0" y="249"/>
                  </a:cubicBezTo>
                  <a:cubicBezTo>
                    <a:pt x="53" y="166"/>
                    <a:pt x="107" y="83"/>
                    <a:pt x="161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25" name="path"/>
            <p:cNvSpPr/>
            <p:nvPr/>
          </p:nvSpPr>
          <p:spPr>
            <a:xfrm>
              <a:off x="0" y="25272"/>
              <a:ext cx="291413" cy="274332"/>
            </a:xfrm>
            <a:custGeom>
              <a:avLst/>
              <a:gdLst/>
              <a:ahLst/>
              <a:cxnLst/>
              <a:rect l="0" t="0" r="0" b="0"/>
              <a:pathLst>
                <a:path w="458" h="432">
                  <a:moveTo>
                    <a:pt x="392" y="326"/>
                  </a:moveTo>
                  <a:cubicBezTo>
                    <a:pt x="405" y="326"/>
                    <a:pt x="416" y="330"/>
                    <a:pt x="425" y="338"/>
                  </a:cubicBezTo>
                  <a:cubicBezTo>
                    <a:pt x="434" y="347"/>
                    <a:pt x="438" y="357"/>
                    <a:pt x="438" y="369"/>
                  </a:cubicBezTo>
                  <a:cubicBezTo>
                    <a:pt x="438" y="382"/>
                    <a:pt x="434" y="392"/>
                    <a:pt x="425" y="400"/>
                  </a:cubicBezTo>
                  <a:cubicBezTo>
                    <a:pt x="416" y="408"/>
                    <a:pt x="404" y="412"/>
                    <a:pt x="391" y="412"/>
                  </a:cubicBezTo>
                  <a:cubicBezTo>
                    <a:pt x="378" y="412"/>
                    <a:pt x="367" y="407"/>
                    <a:pt x="358" y="399"/>
                  </a:cubicBezTo>
                  <a:cubicBezTo>
                    <a:pt x="349" y="391"/>
                    <a:pt x="344" y="381"/>
                    <a:pt x="344" y="369"/>
                  </a:cubicBezTo>
                  <a:cubicBezTo>
                    <a:pt x="344" y="356"/>
                    <a:pt x="349" y="346"/>
                    <a:pt x="358" y="338"/>
                  </a:cubicBezTo>
                  <a:cubicBezTo>
                    <a:pt x="368" y="330"/>
                    <a:pt x="379" y="326"/>
                    <a:pt x="392" y="326"/>
                  </a:cubicBezTo>
                  <a:moveTo>
                    <a:pt x="187" y="100"/>
                  </a:moveTo>
                  <a:cubicBezTo>
                    <a:pt x="185" y="103"/>
                    <a:pt x="184" y="107"/>
                    <a:pt x="182" y="112"/>
                  </a:cubicBezTo>
                  <a:cubicBezTo>
                    <a:pt x="180" y="117"/>
                    <a:pt x="176" y="123"/>
                    <a:pt x="172" y="130"/>
                  </a:cubicBezTo>
                  <a:cubicBezTo>
                    <a:pt x="144" y="174"/>
                    <a:pt x="115" y="219"/>
                    <a:pt x="87" y="263"/>
                  </a:cubicBezTo>
                  <a:cubicBezTo>
                    <a:pt x="120" y="263"/>
                    <a:pt x="154" y="263"/>
                    <a:pt x="187" y="263"/>
                  </a:cubicBezTo>
                  <a:cubicBezTo>
                    <a:pt x="187" y="221"/>
                    <a:pt x="187" y="179"/>
                    <a:pt x="187" y="137"/>
                  </a:cubicBezTo>
                  <a:cubicBezTo>
                    <a:pt x="187" y="126"/>
                    <a:pt x="187" y="114"/>
                    <a:pt x="188" y="100"/>
                  </a:cubicBezTo>
                  <a:cubicBezTo>
                    <a:pt x="188" y="100"/>
                    <a:pt x="187" y="100"/>
                    <a:pt x="187" y="100"/>
                  </a:cubicBezTo>
                  <a:moveTo>
                    <a:pt x="181" y="20"/>
                  </a:moveTo>
                  <a:cubicBezTo>
                    <a:pt x="207" y="20"/>
                    <a:pt x="233" y="20"/>
                    <a:pt x="260" y="20"/>
                  </a:cubicBezTo>
                  <a:cubicBezTo>
                    <a:pt x="260" y="101"/>
                    <a:pt x="260" y="182"/>
                    <a:pt x="260" y="263"/>
                  </a:cubicBezTo>
                  <a:cubicBezTo>
                    <a:pt x="275" y="263"/>
                    <a:pt x="291" y="263"/>
                    <a:pt x="306" y="263"/>
                  </a:cubicBezTo>
                  <a:cubicBezTo>
                    <a:pt x="306" y="282"/>
                    <a:pt x="306" y="301"/>
                    <a:pt x="306" y="321"/>
                  </a:cubicBezTo>
                  <a:cubicBezTo>
                    <a:pt x="291" y="321"/>
                    <a:pt x="275" y="321"/>
                    <a:pt x="260" y="321"/>
                  </a:cubicBezTo>
                  <a:cubicBezTo>
                    <a:pt x="260" y="349"/>
                    <a:pt x="260" y="377"/>
                    <a:pt x="260" y="405"/>
                  </a:cubicBezTo>
                  <a:cubicBezTo>
                    <a:pt x="236" y="405"/>
                    <a:pt x="211" y="405"/>
                    <a:pt x="187" y="405"/>
                  </a:cubicBezTo>
                  <a:cubicBezTo>
                    <a:pt x="187" y="377"/>
                    <a:pt x="187" y="349"/>
                    <a:pt x="187" y="321"/>
                  </a:cubicBezTo>
                  <a:cubicBezTo>
                    <a:pt x="131" y="321"/>
                    <a:pt x="75" y="321"/>
                    <a:pt x="20" y="321"/>
                  </a:cubicBezTo>
                  <a:cubicBezTo>
                    <a:pt x="20" y="304"/>
                    <a:pt x="20" y="287"/>
                    <a:pt x="20" y="269"/>
                  </a:cubicBezTo>
                  <a:cubicBezTo>
                    <a:pt x="73" y="186"/>
                    <a:pt x="127" y="103"/>
                    <a:pt x="181" y="20"/>
                  </a:cubicBezTo>
                </a:path>
              </a:pathLst>
            </a:custGeom>
            <a:noFill/>
            <a:ln w="25400" cap="flat">
              <a:round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26" name="path"/>
            <p:cNvSpPr/>
            <p:nvPr/>
          </p:nvSpPr>
          <p:spPr>
            <a:xfrm>
              <a:off x="311204" y="25542"/>
              <a:ext cx="2578744" cy="339819"/>
            </a:xfrm>
            <a:custGeom>
              <a:avLst/>
              <a:gdLst/>
              <a:ahLst/>
              <a:cxnLst/>
              <a:rect l="0" t="0" r="0" b="0"/>
              <a:pathLst>
                <a:path w="4061" h="535">
                  <a:moveTo>
                    <a:pt x="2293" y="342"/>
                  </a:moveTo>
                  <a:cubicBezTo>
                    <a:pt x="2293" y="369"/>
                    <a:pt x="2293" y="397"/>
                    <a:pt x="2293" y="424"/>
                  </a:cubicBezTo>
                  <a:cubicBezTo>
                    <a:pt x="2340" y="424"/>
                    <a:pt x="2388" y="424"/>
                    <a:pt x="2435" y="424"/>
                  </a:cubicBezTo>
                  <a:cubicBezTo>
                    <a:pt x="2435" y="397"/>
                    <a:pt x="2435" y="369"/>
                    <a:pt x="2435" y="342"/>
                  </a:cubicBezTo>
                  <a:cubicBezTo>
                    <a:pt x="2388" y="342"/>
                    <a:pt x="2340" y="342"/>
                    <a:pt x="2293" y="342"/>
                  </a:cubicBezTo>
                  <a:moveTo>
                    <a:pt x="758" y="287"/>
                  </a:moveTo>
                  <a:cubicBezTo>
                    <a:pt x="779" y="318"/>
                    <a:pt x="804" y="345"/>
                    <a:pt x="833" y="367"/>
                  </a:cubicBezTo>
                  <a:cubicBezTo>
                    <a:pt x="861" y="344"/>
                    <a:pt x="883" y="317"/>
                    <a:pt x="900" y="287"/>
                  </a:cubicBezTo>
                  <a:cubicBezTo>
                    <a:pt x="852" y="287"/>
                    <a:pt x="805" y="287"/>
                    <a:pt x="758" y="287"/>
                  </a:cubicBezTo>
                  <a:moveTo>
                    <a:pt x="2227" y="282"/>
                  </a:moveTo>
                  <a:cubicBezTo>
                    <a:pt x="2318" y="282"/>
                    <a:pt x="2410" y="282"/>
                    <a:pt x="2501" y="282"/>
                  </a:cubicBezTo>
                  <a:cubicBezTo>
                    <a:pt x="2501" y="358"/>
                    <a:pt x="2501" y="435"/>
                    <a:pt x="2501" y="511"/>
                  </a:cubicBezTo>
                  <a:cubicBezTo>
                    <a:pt x="2479" y="511"/>
                    <a:pt x="2457" y="511"/>
                    <a:pt x="2435" y="511"/>
                  </a:cubicBezTo>
                  <a:cubicBezTo>
                    <a:pt x="2435" y="502"/>
                    <a:pt x="2435" y="493"/>
                    <a:pt x="2435" y="484"/>
                  </a:cubicBezTo>
                  <a:cubicBezTo>
                    <a:pt x="2388" y="484"/>
                    <a:pt x="2340" y="484"/>
                    <a:pt x="2293" y="484"/>
                  </a:cubicBezTo>
                  <a:cubicBezTo>
                    <a:pt x="2293" y="493"/>
                    <a:pt x="2293" y="502"/>
                    <a:pt x="2293" y="511"/>
                  </a:cubicBezTo>
                  <a:cubicBezTo>
                    <a:pt x="2271" y="511"/>
                    <a:pt x="2249" y="511"/>
                    <a:pt x="2227" y="511"/>
                  </a:cubicBezTo>
                  <a:cubicBezTo>
                    <a:pt x="2227" y="435"/>
                    <a:pt x="2227" y="358"/>
                    <a:pt x="2227" y="282"/>
                  </a:cubicBezTo>
                  <a:moveTo>
                    <a:pt x="2974" y="272"/>
                  </a:moveTo>
                  <a:cubicBezTo>
                    <a:pt x="2995" y="323"/>
                    <a:pt x="3014" y="375"/>
                    <a:pt x="3034" y="430"/>
                  </a:cubicBezTo>
                  <a:cubicBezTo>
                    <a:pt x="3013" y="438"/>
                    <a:pt x="2993" y="446"/>
                    <a:pt x="2973" y="454"/>
                  </a:cubicBezTo>
                  <a:cubicBezTo>
                    <a:pt x="2954" y="395"/>
                    <a:pt x="2935" y="342"/>
                    <a:pt x="2915" y="294"/>
                  </a:cubicBezTo>
                  <a:cubicBezTo>
                    <a:pt x="2935" y="287"/>
                    <a:pt x="2954" y="280"/>
                    <a:pt x="2974" y="272"/>
                  </a:cubicBezTo>
                  <a:moveTo>
                    <a:pt x="2749" y="269"/>
                  </a:moveTo>
                  <a:cubicBezTo>
                    <a:pt x="2768" y="274"/>
                    <a:pt x="2788" y="280"/>
                    <a:pt x="2808" y="285"/>
                  </a:cubicBezTo>
                  <a:cubicBezTo>
                    <a:pt x="2787" y="350"/>
                    <a:pt x="2767" y="405"/>
                    <a:pt x="2746" y="452"/>
                  </a:cubicBezTo>
                  <a:cubicBezTo>
                    <a:pt x="2725" y="441"/>
                    <a:pt x="2706" y="434"/>
                    <a:pt x="2688" y="428"/>
                  </a:cubicBezTo>
                  <a:cubicBezTo>
                    <a:pt x="2710" y="383"/>
                    <a:pt x="2730" y="330"/>
                    <a:pt x="2749" y="269"/>
                  </a:cubicBezTo>
                  <a:moveTo>
                    <a:pt x="1727" y="243"/>
                  </a:moveTo>
                  <a:cubicBezTo>
                    <a:pt x="1822" y="243"/>
                    <a:pt x="1916" y="243"/>
                    <a:pt x="2011" y="243"/>
                  </a:cubicBezTo>
                  <a:cubicBezTo>
                    <a:pt x="2011" y="262"/>
                    <a:pt x="2011" y="281"/>
                    <a:pt x="2011" y="300"/>
                  </a:cubicBezTo>
                  <a:cubicBezTo>
                    <a:pt x="1974" y="300"/>
                    <a:pt x="1937" y="300"/>
                    <a:pt x="1900" y="300"/>
                  </a:cubicBezTo>
                  <a:cubicBezTo>
                    <a:pt x="1900" y="314"/>
                    <a:pt x="1900" y="328"/>
                    <a:pt x="1900" y="342"/>
                  </a:cubicBezTo>
                  <a:cubicBezTo>
                    <a:pt x="1933" y="342"/>
                    <a:pt x="1965" y="342"/>
                    <a:pt x="1998" y="342"/>
                  </a:cubicBezTo>
                  <a:cubicBezTo>
                    <a:pt x="1998" y="360"/>
                    <a:pt x="1998" y="379"/>
                    <a:pt x="1998" y="397"/>
                  </a:cubicBezTo>
                  <a:cubicBezTo>
                    <a:pt x="1965" y="397"/>
                    <a:pt x="1933" y="397"/>
                    <a:pt x="1900" y="397"/>
                  </a:cubicBezTo>
                  <a:cubicBezTo>
                    <a:pt x="1900" y="412"/>
                    <a:pt x="1900" y="426"/>
                    <a:pt x="1900" y="440"/>
                  </a:cubicBezTo>
                  <a:cubicBezTo>
                    <a:pt x="1941" y="440"/>
                    <a:pt x="1982" y="440"/>
                    <a:pt x="2023" y="440"/>
                  </a:cubicBezTo>
                  <a:cubicBezTo>
                    <a:pt x="2023" y="459"/>
                    <a:pt x="2023" y="479"/>
                    <a:pt x="2023" y="498"/>
                  </a:cubicBezTo>
                  <a:cubicBezTo>
                    <a:pt x="1916" y="498"/>
                    <a:pt x="1809" y="498"/>
                    <a:pt x="1703" y="498"/>
                  </a:cubicBezTo>
                  <a:cubicBezTo>
                    <a:pt x="1703" y="479"/>
                    <a:pt x="1703" y="459"/>
                    <a:pt x="1703" y="440"/>
                  </a:cubicBezTo>
                  <a:cubicBezTo>
                    <a:pt x="1746" y="440"/>
                    <a:pt x="1789" y="440"/>
                    <a:pt x="1833" y="440"/>
                  </a:cubicBezTo>
                  <a:cubicBezTo>
                    <a:pt x="1833" y="426"/>
                    <a:pt x="1833" y="412"/>
                    <a:pt x="1833" y="397"/>
                  </a:cubicBezTo>
                  <a:cubicBezTo>
                    <a:pt x="1800" y="397"/>
                    <a:pt x="1768" y="397"/>
                    <a:pt x="1736" y="397"/>
                  </a:cubicBezTo>
                  <a:cubicBezTo>
                    <a:pt x="1736" y="379"/>
                    <a:pt x="1736" y="360"/>
                    <a:pt x="1736" y="342"/>
                  </a:cubicBezTo>
                  <a:cubicBezTo>
                    <a:pt x="1768" y="342"/>
                    <a:pt x="1800" y="342"/>
                    <a:pt x="1833" y="342"/>
                  </a:cubicBezTo>
                  <a:cubicBezTo>
                    <a:pt x="1833" y="328"/>
                    <a:pt x="1833" y="314"/>
                    <a:pt x="1833" y="300"/>
                  </a:cubicBezTo>
                  <a:cubicBezTo>
                    <a:pt x="1798" y="300"/>
                    <a:pt x="1762" y="300"/>
                    <a:pt x="1727" y="300"/>
                  </a:cubicBezTo>
                  <a:cubicBezTo>
                    <a:pt x="1727" y="281"/>
                    <a:pt x="1727" y="262"/>
                    <a:pt x="1727" y="243"/>
                  </a:cubicBezTo>
                  <a:moveTo>
                    <a:pt x="3573" y="228"/>
                  </a:moveTo>
                  <a:cubicBezTo>
                    <a:pt x="3647" y="228"/>
                    <a:pt x="3721" y="228"/>
                    <a:pt x="3795" y="228"/>
                  </a:cubicBezTo>
                  <a:cubicBezTo>
                    <a:pt x="3795" y="250"/>
                    <a:pt x="3795" y="272"/>
                    <a:pt x="3795" y="293"/>
                  </a:cubicBezTo>
                  <a:cubicBezTo>
                    <a:pt x="3771" y="293"/>
                    <a:pt x="3746" y="293"/>
                    <a:pt x="3721" y="293"/>
                  </a:cubicBezTo>
                  <a:cubicBezTo>
                    <a:pt x="3721" y="326"/>
                    <a:pt x="3721" y="358"/>
                    <a:pt x="3721" y="390"/>
                  </a:cubicBezTo>
                  <a:cubicBezTo>
                    <a:pt x="3754" y="385"/>
                    <a:pt x="3786" y="380"/>
                    <a:pt x="3819" y="375"/>
                  </a:cubicBezTo>
                  <a:cubicBezTo>
                    <a:pt x="3818" y="408"/>
                    <a:pt x="3818" y="432"/>
                    <a:pt x="3818" y="447"/>
                  </a:cubicBezTo>
                  <a:cubicBezTo>
                    <a:pt x="3732" y="460"/>
                    <a:pt x="3645" y="473"/>
                    <a:pt x="3559" y="485"/>
                  </a:cubicBezTo>
                  <a:cubicBezTo>
                    <a:pt x="3556" y="461"/>
                    <a:pt x="3553" y="436"/>
                    <a:pt x="3550" y="411"/>
                  </a:cubicBezTo>
                  <a:cubicBezTo>
                    <a:pt x="3584" y="407"/>
                    <a:pt x="3617" y="403"/>
                    <a:pt x="3651" y="399"/>
                  </a:cubicBezTo>
                  <a:cubicBezTo>
                    <a:pt x="3651" y="364"/>
                    <a:pt x="3651" y="329"/>
                    <a:pt x="3651" y="293"/>
                  </a:cubicBezTo>
                  <a:cubicBezTo>
                    <a:pt x="3625" y="293"/>
                    <a:pt x="3599" y="293"/>
                    <a:pt x="3573" y="293"/>
                  </a:cubicBezTo>
                  <a:cubicBezTo>
                    <a:pt x="3573" y="272"/>
                    <a:pt x="3573" y="250"/>
                    <a:pt x="3573" y="228"/>
                  </a:cubicBezTo>
                  <a:moveTo>
                    <a:pt x="351" y="189"/>
                  </a:moveTo>
                  <a:cubicBezTo>
                    <a:pt x="351" y="199"/>
                    <a:pt x="351" y="209"/>
                    <a:pt x="351" y="218"/>
                  </a:cubicBezTo>
                  <a:cubicBezTo>
                    <a:pt x="373" y="218"/>
                    <a:pt x="395" y="218"/>
                    <a:pt x="418" y="218"/>
                  </a:cubicBezTo>
                  <a:cubicBezTo>
                    <a:pt x="418" y="209"/>
                    <a:pt x="418" y="199"/>
                    <a:pt x="418" y="189"/>
                  </a:cubicBezTo>
                  <a:cubicBezTo>
                    <a:pt x="395" y="189"/>
                    <a:pt x="373" y="189"/>
                    <a:pt x="351" y="189"/>
                  </a:cubicBezTo>
                  <a:moveTo>
                    <a:pt x="525" y="187"/>
                  </a:moveTo>
                  <a:cubicBezTo>
                    <a:pt x="563" y="187"/>
                    <a:pt x="602" y="187"/>
                    <a:pt x="640" y="187"/>
                  </a:cubicBezTo>
                  <a:cubicBezTo>
                    <a:pt x="640" y="247"/>
                    <a:pt x="640" y="307"/>
                    <a:pt x="640" y="368"/>
                  </a:cubicBezTo>
                  <a:cubicBezTo>
                    <a:pt x="649" y="358"/>
                    <a:pt x="664" y="342"/>
                    <a:pt x="685" y="321"/>
                  </a:cubicBezTo>
                  <a:cubicBezTo>
                    <a:pt x="688" y="346"/>
                    <a:pt x="693" y="371"/>
                    <a:pt x="700" y="397"/>
                  </a:cubicBezTo>
                  <a:cubicBezTo>
                    <a:pt x="654" y="438"/>
                    <a:pt x="620" y="471"/>
                    <a:pt x="598" y="495"/>
                  </a:cubicBezTo>
                  <a:cubicBezTo>
                    <a:pt x="586" y="478"/>
                    <a:pt x="574" y="460"/>
                    <a:pt x="562" y="442"/>
                  </a:cubicBezTo>
                  <a:cubicBezTo>
                    <a:pt x="569" y="433"/>
                    <a:pt x="573" y="420"/>
                    <a:pt x="573" y="403"/>
                  </a:cubicBezTo>
                  <a:cubicBezTo>
                    <a:pt x="573" y="354"/>
                    <a:pt x="573" y="304"/>
                    <a:pt x="573" y="255"/>
                  </a:cubicBezTo>
                  <a:cubicBezTo>
                    <a:pt x="557" y="255"/>
                    <a:pt x="541" y="255"/>
                    <a:pt x="525" y="255"/>
                  </a:cubicBezTo>
                  <a:cubicBezTo>
                    <a:pt x="525" y="232"/>
                    <a:pt x="525" y="209"/>
                    <a:pt x="525" y="187"/>
                  </a:cubicBezTo>
                  <a:moveTo>
                    <a:pt x="2710" y="173"/>
                  </a:moveTo>
                  <a:cubicBezTo>
                    <a:pt x="2815" y="173"/>
                    <a:pt x="2921" y="173"/>
                    <a:pt x="3026" y="173"/>
                  </a:cubicBezTo>
                  <a:cubicBezTo>
                    <a:pt x="3026" y="194"/>
                    <a:pt x="3026" y="216"/>
                    <a:pt x="3026" y="237"/>
                  </a:cubicBezTo>
                  <a:cubicBezTo>
                    <a:pt x="2985" y="237"/>
                    <a:pt x="2943" y="237"/>
                    <a:pt x="2902" y="237"/>
                  </a:cubicBezTo>
                  <a:cubicBezTo>
                    <a:pt x="2902" y="308"/>
                    <a:pt x="2902" y="379"/>
                    <a:pt x="2902" y="450"/>
                  </a:cubicBezTo>
                  <a:cubicBezTo>
                    <a:pt x="2902" y="468"/>
                    <a:pt x="2897" y="481"/>
                    <a:pt x="2888" y="491"/>
                  </a:cubicBezTo>
                  <a:cubicBezTo>
                    <a:pt x="2878" y="501"/>
                    <a:pt x="2864" y="506"/>
                    <a:pt x="2846" y="507"/>
                  </a:cubicBezTo>
                  <a:cubicBezTo>
                    <a:pt x="2828" y="508"/>
                    <a:pt x="2803" y="509"/>
                    <a:pt x="2772" y="509"/>
                  </a:cubicBezTo>
                  <a:cubicBezTo>
                    <a:pt x="2767" y="482"/>
                    <a:pt x="2763" y="459"/>
                    <a:pt x="2758" y="440"/>
                  </a:cubicBezTo>
                  <a:cubicBezTo>
                    <a:pt x="2776" y="441"/>
                    <a:pt x="2791" y="442"/>
                    <a:pt x="2805" y="442"/>
                  </a:cubicBezTo>
                  <a:cubicBezTo>
                    <a:pt x="2824" y="442"/>
                    <a:pt x="2834" y="433"/>
                    <a:pt x="2834" y="415"/>
                  </a:cubicBezTo>
                  <a:cubicBezTo>
                    <a:pt x="2834" y="356"/>
                    <a:pt x="2834" y="297"/>
                    <a:pt x="2834" y="237"/>
                  </a:cubicBezTo>
                  <a:cubicBezTo>
                    <a:pt x="2792" y="237"/>
                    <a:pt x="2751" y="237"/>
                    <a:pt x="2710" y="237"/>
                  </a:cubicBezTo>
                  <a:cubicBezTo>
                    <a:pt x="2710" y="216"/>
                    <a:pt x="2710" y="194"/>
                    <a:pt x="2710" y="173"/>
                  </a:cubicBezTo>
                  <a:moveTo>
                    <a:pt x="351" y="110"/>
                  </a:moveTo>
                  <a:cubicBezTo>
                    <a:pt x="351" y="119"/>
                    <a:pt x="351" y="129"/>
                    <a:pt x="351" y="139"/>
                  </a:cubicBezTo>
                  <a:cubicBezTo>
                    <a:pt x="373" y="139"/>
                    <a:pt x="395" y="139"/>
                    <a:pt x="418" y="139"/>
                  </a:cubicBezTo>
                  <a:cubicBezTo>
                    <a:pt x="418" y="129"/>
                    <a:pt x="418" y="119"/>
                    <a:pt x="418" y="110"/>
                  </a:cubicBezTo>
                  <a:cubicBezTo>
                    <a:pt x="395" y="110"/>
                    <a:pt x="373" y="110"/>
                    <a:pt x="351" y="110"/>
                  </a:cubicBezTo>
                  <a:moveTo>
                    <a:pt x="1804" y="99"/>
                  </a:moveTo>
                  <a:cubicBezTo>
                    <a:pt x="1804" y="116"/>
                    <a:pt x="1804" y="133"/>
                    <a:pt x="1804" y="151"/>
                  </a:cubicBezTo>
                  <a:cubicBezTo>
                    <a:pt x="1845" y="151"/>
                    <a:pt x="1887" y="151"/>
                    <a:pt x="1929" y="151"/>
                  </a:cubicBezTo>
                  <a:cubicBezTo>
                    <a:pt x="1929" y="133"/>
                    <a:pt x="1929" y="116"/>
                    <a:pt x="1929" y="99"/>
                  </a:cubicBezTo>
                  <a:cubicBezTo>
                    <a:pt x="1887" y="99"/>
                    <a:pt x="1845" y="99"/>
                    <a:pt x="1804" y="99"/>
                  </a:cubicBezTo>
                  <a:moveTo>
                    <a:pt x="1062" y="58"/>
                  </a:moveTo>
                  <a:cubicBezTo>
                    <a:pt x="1204" y="58"/>
                    <a:pt x="1347" y="58"/>
                    <a:pt x="1489" y="58"/>
                  </a:cubicBezTo>
                  <a:cubicBezTo>
                    <a:pt x="1489" y="82"/>
                    <a:pt x="1489" y="105"/>
                    <a:pt x="1489" y="129"/>
                  </a:cubicBezTo>
                  <a:cubicBezTo>
                    <a:pt x="1431" y="129"/>
                    <a:pt x="1372" y="129"/>
                    <a:pt x="1314" y="129"/>
                  </a:cubicBezTo>
                  <a:cubicBezTo>
                    <a:pt x="1314" y="224"/>
                    <a:pt x="1314" y="319"/>
                    <a:pt x="1314" y="414"/>
                  </a:cubicBezTo>
                  <a:cubicBezTo>
                    <a:pt x="1380" y="414"/>
                    <a:pt x="1447" y="414"/>
                    <a:pt x="1514" y="414"/>
                  </a:cubicBezTo>
                  <a:cubicBezTo>
                    <a:pt x="1514" y="437"/>
                    <a:pt x="1514" y="461"/>
                    <a:pt x="1514" y="484"/>
                  </a:cubicBezTo>
                  <a:cubicBezTo>
                    <a:pt x="1354" y="484"/>
                    <a:pt x="1195" y="484"/>
                    <a:pt x="1035" y="484"/>
                  </a:cubicBezTo>
                  <a:cubicBezTo>
                    <a:pt x="1035" y="461"/>
                    <a:pt x="1035" y="437"/>
                    <a:pt x="1035" y="414"/>
                  </a:cubicBezTo>
                  <a:cubicBezTo>
                    <a:pt x="1101" y="414"/>
                    <a:pt x="1167" y="414"/>
                    <a:pt x="1233" y="414"/>
                  </a:cubicBezTo>
                  <a:cubicBezTo>
                    <a:pt x="1233" y="319"/>
                    <a:pt x="1233" y="224"/>
                    <a:pt x="1233" y="129"/>
                  </a:cubicBezTo>
                  <a:cubicBezTo>
                    <a:pt x="1176" y="129"/>
                    <a:pt x="1119" y="129"/>
                    <a:pt x="1062" y="129"/>
                  </a:cubicBezTo>
                  <a:cubicBezTo>
                    <a:pt x="1062" y="105"/>
                    <a:pt x="1062" y="82"/>
                    <a:pt x="1062" y="58"/>
                  </a:cubicBezTo>
                  <a:moveTo>
                    <a:pt x="2729" y="48"/>
                  </a:moveTo>
                  <a:cubicBezTo>
                    <a:pt x="2822" y="48"/>
                    <a:pt x="2915" y="48"/>
                    <a:pt x="3007" y="48"/>
                  </a:cubicBezTo>
                  <a:cubicBezTo>
                    <a:pt x="3007" y="70"/>
                    <a:pt x="3007" y="91"/>
                    <a:pt x="3007" y="113"/>
                  </a:cubicBezTo>
                  <a:cubicBezTo>
                    <a:pt x="2915" y="113"/>
                    <a:pt x="2822" y="113"/>
                    <a:pt x="2729" y="113"/>
                  </a:cubicBezTo>
                  <a:cubicBezTo>
                    <a:pt x="2729" y="91"/>
                    <a:pt x="2729" y="70"/>
                    <a:pt x="2729" y="48"/>
                  </a:cubicBezTo>
                  <a:moveTo>
                    <a:pt x="1738" y="41"/>
                  </a:moveTo>
                  <a:cubicBezTo>
                    <a:pt x="1824" y="41"/>
                    <a:pt x="1909" y="41"/>
                    <a:pt x="1995" y="41"/>
                  </a:cubicBezTo>
                  <a:cubicBezTo>
                    <a:pt x="1995" y="97"/>
                    <a:pt x="1995" y="153"/>
                    <a:pt x="1995" y="208"/>
                  </a:cubicBezTo>
                  <a:cubicBezTo>
                    <a:pt x="1909" y="208"/>
                    <a:pt x="1824" y="208"/>
                    <a:pt x="1738" y="208"/>
                  </a:cubicBezTo>
                  <a:cubicBezTo>
                    <a:pt x="1738" y="153"/>
                    <a:pt x="1738" y="97"/>
                    <a:pt x="1738" y="41"/>
                  </a:cubicBezTo>
                  <a:moveTo>
                    <a:pt x="726" y="38"/>
                  </a:moveTo>
                  <a:cubicBezTo>
                    <a:pt x="799" y="38"/>
                    <a:pt x="872" y="38"/>
                    <a:pt x="944" y="38"/>
                  </a:cubicBezTo>
                  <a:cubicBezTo>
                    <a:pt x="944" y="64"/>
                    <a:pt x="944" y="91"/>
                    <a:pt x="944" y="117"/>
                  </a:cubicBezTo>
                  <a:cubicBezTo>
                    <a:pt x="944" y="130"/>
                    <a:pt x="948" y="137"/>
                    <a:pt x="956" y="139"/>
                  </a:cubicBezTo>
                  <a:cubicBezTo>
                    <a:pt x="964" y="140"/>
                    <a:pt x="983" y="140"/>
                    <a:pt x="1013" y="140"/>
                  </a:cubicBezTo>
                  <a:cubicBezTo>
                    <a:pt x="1007" y="167"/>
                    <a:pt x="1003" y="187"/>
                    <a:pt x="1001" y="201"/>
                  </a:cubicBezTo>
                  <a:cubicBezTo>
                    <a:pt x="970" y="202"/>
                    <a:pt x="948" y="202"/>
                    <a:pt x="934" y="202"/>
                  </a:cubicBezTo>
                  <a:cubicBezTo>
                    <a:pt x="896" y="202"/>
                    <a:pt x="878" y="184"/>
                    <a:pt x="878" y="149"/>
                  </a:cubicBezTo>
                  <a:cubicBezTo>
                    <a:pt x="878" y="132"/>
                    <a:pt x="878" y="115"/>
                    <a:pt x="878" y="98"/>
                  </a:cubicBezTo>
                  <a:cubicBezTo>
                    <a:pt x="850" y="98"/>
                    <a:pt x="822" y="98"/>
                    <a:pt x="794" y="98"/>
                  </a:cubicBezTo>
                  <a:cubicBezTo>
                    <a:pt x="793" y="146"/>
                    <a:pt x="771" y="188"/>
                    <a:pt x="728" y="225"/>
                  </a:cubicBezTo>
                  <a:cubicBezTo>
                    <a:pt x="811" y="225"/>
                    <a:pt x="894" y="225"/>
                    <a:pt x="977" y="225"/>
                  </a:cubicBezTo>
                  <a:cubicBezTo>
                    <a:pt x="977" y="245"/>
                    <a:pt x="977" y="264"/>
                    <a:pt x="977" y="284"/>
                  </a:cubicBezTo>
                  <a:cubicBezTo>
                    <a:pt x="954" y="330"/>
                    <a:pt x="925" y="370"/>
                    <a:pt x="892" y="403"/>
                  </a:cubicBezTo>
                  <a:cubicBezTo>
                    <a:pt x="928" y="420"/>
                    <a:pt x="970" y="432"/>
                    <a:pt x="1015" y="440"/>
                  </a:cubicBezTo>
                  <a:cubicBezTo>
                    <a:pt x="1002" y="460"/>
                    <a:pt x="989" y="483"/>
                    <a:pt x="977" y="509"/>
                  </a:cubicBezTo>
                  <a:cubicBezTo>
                    <a:pt x="924" y="497"/>
                    <a:pt x="876" y="477"/>
                    <a:pt x="834" y="450"/>
                  </a:cubicBezTo>
                  <a:cubicBezTo>
                    <a:pt x="791" y="479"/>
                    <a:pt x="742" y="500"/>
                    <a:pt x="687" y="513"/>
                  </a:cubicBezTo>
                  <a:cubicBezTo>
                    <a:pt x="679" y="492"/>
                    <a:pt x="666" y="470"/>
                    <a:pt x="649" y="448"/>
                  </a:cubicBezTo>
                  <a:cubicBezTo>
                    <a:pt x="697" y="437"/>
                    <a:pt x="738" y="423"/>
                    <a:pt x="774" y="405"/>
                  </a:cubicBezTo>
                  <a:cubicBezTo>
                    <a:pt x="746" y="379"/>
                    <a:pt x="721" y="349"/>
                    <a:pt x="700" y="315"/>
                  </a:cubicBezTo>
                  <a:cubicBezTo>
                    <a:pt x="714" y="306"/>
                    <a:pt x="728" y="296"/>
                    <a:pt x="743" y="287"/>
                  </a:cubicBezTo>
                  <a:cubicBezTo>
                    <a:pt x="725" y="287"/>
                    <a:pt x="708" y="287"/>
                    <a:pt x="690" y="287"/>
                  </a:cubicBezTo>
                  <a:cubicBezTo>
                    <a:pt x="690" y="266"/>
                    <a:pt x="690" y="246"/>
                    <a:pt x="690" y="225"/>
                  </a:cubicBezTo>
                  <a:cubicBezTo>
                    <a:pt x="701" y="225"/>
                    <a:pt x="712" y="225"/>
                    <a:pt x="724" y="225"/>
                  </a:cubicBezTo>
                  <a:cubicBezTo>
                    <a:pt x="711" y="210"/>
                    <a:pt x="694" y="193"/>
                    <a:pt x="673" y="173"/>
                  </a:cubicBezTo>
                  <a:cubicBezTo>
                    <a:pt x="709" y="147"/>
                    <a:pt x="726" y="113"/>
                    <a:pt x="726" y="70"/>
                  </a:cubicBezTo>
                  <a:cubicBezTo>
                    <a:pt x="726" y="59"/>
                    <a:pt x="726" y="48"/>
                    <a:pt x="726" y="38"/>
                  </a:cubicBezTo>
                  <a:moveTo>
                    <a:pt x="1710" y="33"/>
                  </a:moveTo>
                  <a:cubicBezTo>
                    <a:pt x="1715" y="53"/>
                    <a:pt x="1720" y="74"/>
                    <a:pt x="1725" y="95"/>
                  </a:cubicBezTo>
                  <a:cubicBezTo>
                    <a:pt x="1705" y="99"/>
                    <a:pt x="1685" y="102"/>
                    <a:pt x="1665" y="105"/>
                  </a:cubicBezTo>
                  <a:cubicBezTo>
                    <a:pt x="1665" y="125"/>
                    <a:pt x="1665" y="146"/>
                    <a:pt x="1665" y="167"/>
                  </a:cubicBezTo>
                  <a:cubicBezTo>
                    <a:pt x="1683" y="167"/>
                    <a:pt x="1702" y="167"/>
                    <a:pt x="1721" y="167"/>
                  </a:cubicBezTo>
                  <a:cubicBezTo>
                    <a:pt x="1721" y="187"/>
                    <a:pt x="1721" y="206"/>
                    <a:pt x="1721" y="226"/>
                  </a:cubicBezTo>
                  <a:cubicBezTo>
                    <a:pt x="1702" y="226"/>
                    <a:pt x="1683" y="226"/>
                    <a:pt x="1665" y="226"/>
                  </a:cubicBezTo>
                  <a:cubicBezTo>
                    <a:pt x="1665" y="244"/>
                    <a:pt x="1665" y="263"/>
                    <a:pt x="1665" y="281"/>
                  </a:cubicBezTo>
                  <a:cubicBezTo>
                    <a:pt x="1669" y="276"/>
                    <a:pt x="1674" y="272"/>
                    <a:pt x="1679" y="267"/>
                  </a:cubicBezTo>
                  <a:cubicBezTo>
                    <a:pt x="1695" y="281"/>
                    <a:pt x="1716" y="301"/>
                    <a:pt x="1743" y="326"/>
                  </a:cubicBezTo>
                  <a:cubicBezTo>
                    <a:pt x="1728" y="340"/>
                    <a:pt x="1713" y="354"/>
                    <a:pt x="1699" y="369"/>
                  </a:cubicBezTo>
                  <a:cubicBezTo>
                    <a:pt x="1687" y="354"/>
                    <a:pt x="1676" y="340"/>
                    <a:pt x="1665" y="328"/>
                  </a:cubicBezTo>
                  <a:cubicBezTo>
                    <a:pt x="1665" y="390"/>
                    <a:pt x="1665" y="451"/>
                    <a:pt x="1665" y="513"/>
                  </a:cubicBezTo>
                  <a:cubicBezTo>
                    <a:pt x="1644" y="513"/>
                    <a:pt x="1623" y="513"/>
                    <a:pt x="1602" y="513"/>
                  </a:cubicBezTo>
                  <a:cubicBezTo>
                    <a:pt x="1602" y="449"/>
                    <a:pt x="1602" y="385"/>
                    <a:pt x="1602" y="322"/>
                  </a:cubicBezTo>
                  <a:cubicBezTo>
                    <a:pt x="1590" y="359"/>
                    <a:pt x="1575" y="394"/>
                    <a:pt x="1557" y="428"/>
                  </a:cubicBezTo>
                  <a:cubicBezTo>
                    <a:pt x="1551" y="400"/>
                    <a:pt x="1543" y="372"/>
                    <a:pt x="1533" y="345"/>
                  </a:cubicBezTo>
                  <a:cubicBezTo>
                    <a:pt x="1555" y="314"/>
                    <a:pt x="1575" y="275"/>
                    <a:pt x="1592" y="226"/>
                  </a:cubicBezTo>
                  <a:cubicBezTo>
                    <a:pt x="1574" y="226"/>
                    <a:pt x="1555" y="226"/>
                    <a:pt x="1536" y="226"/>
                  </a:cubicBezTo>
                  <a:cubicBezTo>
                    <a:pt x="1536" y="206"/>
                    <a:pt x="1536" y="187"/>
                    <a:pt x="1536" y="167"/>
                  </a:cubicBezTo>
                  <a:cubicBezTo>
                    <a:pt x="1558" y="167"/>
                    <a:pt x="1580" y="167"/>
                    <a:pt x="1602" y="167"/>
                  </a:cubicBezTo>
                  <a:cubicBezTo>
                    <a:pt x="1602" y="149"/>
                    <a:pt x="1602" y="131"/>
                    <a:pt x="1602" y="112"/>
                  </a:cubicBezTo>
                  <a:cubicBezTo>
                    <a:pt x="1582" y="114"/>
                    <a:pt x="1563" y="116"/>
                    <a:pt x="1543" y="117"/>
                  </a:cubicBezTo>
                  <a:cubicBezTo>
                    <a:pt x="1541" y="92"/>
                    <a:pt x="1538" y="71"/>
                    <a:pt x="1534" y="54"/>
                  </a:cubicBezTo>
                  <a:cubicBezTo>
                    <a:pt x="1586" y="51"/>
                    <a:pt x="1645" y="44"/>
                    <a:pt x="1710" y="33"/>
                  </a:cubicBezTo>
                  <a:moveTo>
                    <a:pt x="2600" y="22"/>
                  </a:moveTo>
                  <a:cubicBezTo>
                    <a:pt x="2620" y="22"/>
                    <a:pt x="2641" y="22"/>
                    <a:pt x="2661" y="22"/>
                  </a:cubicBezTo>
                  <a:cubicBezTo>
                    <a:pt x="2661" y="51"/>
                    <a:pt x="2661" y="80"/>
                    <a:pt x="2661" y="109"/>
                  </a:cubicBezTo>
                  <a:cubicBezTo>
                    <a:pt x="2677" y="109"/>
                    <a:pt x="2692" y="109"/>
                    <a:pt x="2708" y="109"/>
                  </a:cubicBezTo>
                  <a:cubicBezTo>
                    <a:pt x="2708" y="131"/>
                    <a:pt x="2708" y="153"/>
                    <a:pt x="2708" y="174"/>
                  </a:cubicBezTo>
                  <a:cubicBezTo>
                    <a:pt x="2692" y="174"/>
                    <a:pt x="2677" y="174"/>
                    <a:pt x="2661" y="174"/>
                  </a:cubicBezTo>
                  <a:cubicBezTo>
                    <a:pt x="2661" y="194"/>
                    <a:pt x="2661" y="213"/>
                    <a:pt x="2661" y="232"/>
                  </a:cubicBezTo>
                  <a:cubicBezTo>
                    <a:pt x="2682" y="244"/>
                    <a:pt x="2702" y="256"/>
                    <a:pt x="2721" y="267"/>
                  </a:cubicBezTo>
                  <a:cubicBezTo>
                    <a:pt x="2711" y="286"/>
                    <a:pt x="2701" y="305"/>
                    <a:pt x="2691" y="323"/>
                  </a:cubicBezTo>
                  <a:cubicBezTo>
                    <a:pt x="2684" y="317"/>
                    <a:pt x="2674" y="310"/>
                    <a:pt x="2661" y="301"/>
                  </a:cubicBezTo>
                  <a:cubicBezTo>
                    <a:pt x="2661" y="371"/>
                    <a:pt x="2661" y="441"/>
                    <a:pt x="2661" y="511"/>
                  </a:cubicBezTo>
                  <a:cubicBezTo>
                    <a:pt x="2641" y="511"/>
                    <a:pt x="2620" y="511"/>
                    <a:pt x="2600" y="511"/>
                  </a:cubicBezTo>
                  <a:cubicBezTo>
                    <a:pt x="2600" y="443"/>
                    <a:pt x="2600" y="375"/>
                    <a:pt x="2600" y="306"/>
                  </a:cubicBezTo>
                  <a:cubicBezTo>
                    <a:pt x="2588" y="339"/>
                    <a:pt x="2573" y="370"/>
                    <a:pt x="2556" y="400"/>
                  </a:cubicBezTo>
                  <a:cubicBezTo>
                    <a:pt x="2550" y="365"/>
                    <a:pt x="2545" y="335"/>
                    <a:pt x="2540" y="309"/>
                  </a:cubicBezTo>
                  <a:cubicBezTo>
                    <a:pt x="2565" y="265"/>
                    <a:pt x="2584" y="220"/>
                    <a:pt x="2596" y="174"/>
                  </a:cubicBezTo>
                  <a:cubicBezTo>
                    <a:pt x="2579" y="174"/>
                    <a:pt x="2561" y="174"/>
                    <a:pt x="2544" y="174"/>
                  </a:cubicBezTo>
                  <a:cubicBezTo>
                    <a:pt x="2544" y="153"/>
                    <a:pt x="2544" y="131"/>
                    <a:pt x="2544" y="109"/>
                  </a:cubicBezTo>
                  <a:cubicBezTo>
                    <a:pt x="2562" y="109"/>
                    <a:pt x="2581" y="109"/>
                    <a:pt x="2600" y="109"/>
                  </a:cubicBezTo>
                  <a:cubicBezTo>
                    <a:pt x="2600" y="80"/>
                    <a:pt x="2600" y="51"/>
                    <a:pt x="2600" y="22"/>
                  </a:cubicBezTo>
                  <a:moveTo>
                    <a:pt x="3321" y="21"/>
                  </a:moveTo>
                  <a:cubicBezTo>
                    <a:pt x="3331" y="49"/>
                    <a:pt x="3340" y="72"/>
                    <a:pt x="3345" y="90"/>
                  </a:cubicBezTo>
                  <a:cubicBezTo>
                    <a:pt x="3405" y="90"/>
                    <a:pt x="3465" y="90"/>
                    <a:pt x="3525" y="90"/>
                  </a:cubicBezTo>
                  <a:cubicBezTo>
                    <a:pt x="3525" y="112"/>
                    <a:pt x="3525" y="134"/>
                    <a:pt x="3525" y="156"/>
                  </a:cubicBezTo>
                  <a:cubicBezTo>
                    <a:pt x="3431" y="156"/>
                    <a:pt x="3337" y="156"/>
                    <a:pt x="3243" y="156"/>
                  </a:cubicBezTo>
                  <a:cubicBezTo>
                    <a:pt x="3243" y="176"/>
                    <a:pt x="3242" y="197"/>
                    <a:pt x="3242" y="219"/>
                  </a:cubicBezTo>
                  <a:cubicBezTo>
                    <a:pt x="3318" y="219"/>
                    <a:pt x="3395" y="219"/>
                    <a:pt x="3472" y="219"/>
                  </a:cubicBezTo>
                  <a:cubicBezTo>
                    <a:pt x="3470" y="263"/>
                    <a:pt x="3468" y="308"/>
                    <a:pt x="3466" y="354"/>
                  </a:cubicBezTo>
                  <a:cubicBezTo>
                    <a:pt x="3463" y="401"/>
                    <a:pt x="3461" y="429"/>
                    <a:pt x="3459" y="441"/>
                  </a:cubicBezTo>
                  <a:cubicBezTo>
                    <a:pt x="3457" y="452"/>
                    <a:pt x="3452" y="462"/>
                    <a:pt x="3445" y="472"/>
                  </a:cubicBezTo>
                  <a:cubicBezTo>
                    <a:pt x="3438" y="482"/>
                    <a:pt x="3429" y="489"/>
                    <a:pt x="3419" y="494"/>
                  </a:cubicBezTo>
                  <a:cubicBezTo>
                    <a:pt x="3409" y="498"/>
                    <a:pt x="3393" y="501"/>
                    <a:pt x="3372" y="502"/>
                  </a:cubicBezTo>
                  <a:cubicBezTo>
                    <a:pt x="3351" y="503"/>
                    <a:pt x="3318" y="504"/>
                    <a:pt x="3273" y="504"/>
                  </a:cubicBezTo>
                  <a:cubicBezTo>
                    <a:pt x="3267" y="474"/>
                    <a:pt x="3261" y="449"/>
                    <a:pt x="3256" y="428"/>
                  </a:cubicBezTo>
                  <a:cubicBezTo>
                    <a:pt x="3296" y="429"/>
                    <a:pt x="3325" y="430"/>
                    <a:pt x="3340" y="430"/>
                  </a:cubicBezTo>
                  <a:cubicBezTo>
                    <a:pt x="3351" y="430"/>
                    <a:pt x="3359" y="429"/>
                    <a:pt x="3365" y="427"/>
                  </a:cubicBezTo>
                  <a:cubicBezTo>
                    <a:pt x="3371" y="425"/>
                    <a:pt x="3376" y="422"/>
                    <a:pt x="3380" y="418"/>
                  </a:cubicBezTo>
                  <a:cubicBezTo>
                    <a:pt x="3383" y="414"/>
                    <a:pt x="3386" y="409"/>
                    <a:pt x="3387" y="404"/>
                  </a:cubicBezTo>
                  <a:cubicBezTo>
                    <a:pt x="3389" y="399"/>
                    <a:pt x="3390" y="380"/>
                    <a:pt x="3392" y="349"/>
                  </a:cubicBezTo>
                  <a:cubicBezTo>
                    <a:pt x="3393" y="318"/>
                    <a:pt x="3394" y="297"/>
                    <a:pt x="3394" y="285"/>
                  </a:cubicBezTo>
                  <a:cubicBezTo>
                    <a:pt x="3342" y="285"/>
                    <a:pt x="3290" y="285"/>
                    <a:pt x="3238" y="285"/>
                  </a:cubicBezTo>
                  <a:cubicBezTo>
                    <a:pt x="3228" y="380"/>
                    <a:pt x="3182" y="456"/>
                    <a:pt x="3099" y="514"/>
                  </a:cubicBezTo>
                  <a:cubicBezTo>
                    <a:pt x="3091" y="502"/>
                    <a:pt x="3074" y="480"/>
                    <a:pt x="3046" y="449"/>
                  </a:cubicBezTo>
                  <a:cubicBezTo>
                    <a:pt x="3083" y="425"/>
                    <a:pt x="3110" y="398"/>
                    <a:pt x="3129" y="368"/>
                  </a:cubicBezTo>
                  <a:cubicBezTo>
                    <a:pt x="3148" y="338"/>
                    <a:pt x="3159" y="308"/>
                    <a:pt x="3162" y="279"/>
                  </a:cubicBezTo>
                  <a:cubicBezTo>
                    <a:pt x="3165" y="250"/>
                    <a:pt x="3167" y="209"/>
                    <a:pt x="3168" y="156"/>
                  </a:cubicBezTo>
                  <a:cubicBezTo>
                    <a:pt x="3131" y="156"/>
                    <a:pt x="3094" y="156"/>
                    <a:pt x="3057" y="156"/>
                  </a:cubicBezTo>
                  <a:cubicBezTo>
                    <a:pt x="3057" y="134"/>
                    <a:pt x="3057" y="112"/>
                    <a:pt x="3057" y="90"/>
                  </a:cubicBezTo>
                  <a:cubicBezTo>
                    <a:pt x="3125" y="90"/>
                    <a:pt x="3194" y="90"/>
                    <a:pt x="3262" y="90"/>
                  </a:cubicBezTo>
                  <a:cubicBezTo>
                    <a:pt x="3255" y="73"/>
                    <a:pt x="3249" y="56"/>
                    <a:pt x="3242" y="40"/>
                  </a:cubicBezTo>
                  <a:cubicBezTo>
                    <a:pt x="3268" y="34"/>
                    <a:pt x="3294" y="27"/>
                    <a:pt x="3321" y="21"/>
                  </a:cubicBezTo>
                  <a:moveTo>
                    <a:pt x="2093" y="21"/>
                  </a:moveTo>
                  <a:cubicBezTo>
                    <a:pt x="2114" y="21"/>
                    <a:pt x="2135" y="21"/>
                    <a:pt x="2156" y="21"/>
                  </a:cubicBezTo>
                  <a:cubicBezTo>
                    <a:pt x="2156" y="49"/>
                    <a:pt x="2156" y="77"/>
                    <a:pt x="2156" y="105"/>
                  </a:cubicBezTo>
                  <a:cubicBezTo>
                    <a:pt x="2173" y="105"/>
                    <a:pt x="2190" y="105"/>
                    <a:pt x="2207" y="105"/>
                  </a:cubicBezTo>
                  <a:cubicBezTo>
                    <a:pt x="2207" y="126"/>
                    <a:pt x="2207" y="147"/>
                    <a:pt x="2207" y="168"/>
                  </a:cubicBezTo>
                  <a:cubicBezTo>
                    <a:pt x="2190" y="168"/>
                    <a:pt x="2173" y="168"/>
                    <a:pt x="2156" y="168"/>
                  </a:cubicBezTo>
                  <a:cubicBezTo>
                    <a:pt x="2156" y="196"/>
                    <a:pt x="2156" y="224"/>
                    <a:pt x="2156" y="252"/>
                  </a:cubicBezTo>
                  <a:cubicBezTo>
                    <a:pt x="2172" y="247"/>
                    <a:pt x="2187" y="243"/>
                    <a:pt x="2199" y="240"/>
                  </a:cubicBezTo>
                  <a:cubicBezTo>
                    <a:pt x="2196" y="235"/>
                    <a:pt x="2192" y="230"/>
                    <a:pt x="2189" y="226"/>
                  </a:cubicBezTo>
                  <a:cubicBezTo>
                    <a:pt x="2248" y="198"/>
                    <a:pt x="2277" y="157"/>
                    <a:pt x="2277" y="103"/>
                  </a:cubicBezTo>
                  <a:cubicBezTo>
                    <a:pt x="2256" y="103"/>
                    <a:pt x="2235" y="103"/>
                    <a:pt x="2215" y="103"/>
                  </a:cubicBezTo>
                  <a:cubicBezTo>
                    <a:pt x="2215" y="82"/>
                    <a:pt x="2215" y="61"/>
                    <a:pt x="2215" y="40"/>
                  </a:cubicBezTo>
                  <a:cubicBezTo>
                    <a:pt x="2313" y="40"/>
                    <a:pt x="2410" y="40"/>
                    <a:pt x="2508" y="40"/>
                  </a:cubicBezTo>
                  <a:cubicBezTo>
                    <a:pt x="2507" y="71"/>
                    <a:pt x="2506" y="106"/>
                    <a:pt x="2503" y="145"/>
                  </a:cubicBezTo>
                  <a:cubicBezTo>
                    <a:pt x="2501" y="184"/>
                    <a:pt x="2498" y="209"/>
                    <a:pt x="2493" y="219"/>
                  </a:cubicBezTo>
                  <a:cubicBezTo>
                    <a:pt x="2489" y="230"/>
                    <a:pt x="2483" y="238"/>
                    <a:pt x="2474" y="244"/>
                  </a:cubicBezTo>
                  <a:cubicBezTo>
                    <a:pt x="2466" y="250"/>
                    <a:pt x="2455" y="255"/>
                    <a:pt x="2441" y="256"/>
                  </a:cubicBezTo>
                  <a:cubicBezTo>
                    <a:pt x="2428" y="258"/>
                    <a:pt x="2398" y="260"/>
                    <a:pt x="2352" y="260"/>
                  </a:cubicBezTo>
                  <a:cubicBezTo>
                    <a:pt x="2348" y="243"/>
                    <a:pt x="2342" y="221"/>
                    <a:pt x="2333" y="194"/>
                  </a:cubicBezTo>
                  <a:cubicBezTo>
                    <a:pt x="2358" y="195"/>
                    <a:pt x="2379" y="196"/>
                    <a:pt x="2397" y="196"/>
                  </a:cubicBezTo>
                  <a:cubicBezTo>
                    <a:pt x="2409" y="196"/>
                    <a:pt x="2417" y="193"/>
                    <a:pt x="2424" y="187"/>
                  </a:cubicBezTo>
                  <a:cubicBezTo>
                    <a:pt x="2430" y="181"/>
                    <a:pt x="2434" y="170"/>
                    <a:pt x="2434" y="153"/>
                  </a:cubicBezTo>
                  <a:cubicBezTo>
                    <a:pt x="2435" y="137"/>
                    <a:pt x="2436" y="120"/>
                    <a:pt x="2436" y="103"/>
                  </a:cubicBezTo>
                  <a:cubicBezTo>
                    <a:pt x="2406" y="103"/>
                    <a:pt x="2375" y="103"/>
                    <a:pt x="2345" y="103"/>
                  </a:cubicBezTo>
                  <a:cubicBezTo>
                    <a:pt x="2344" y="181"/>
                    <a:pt x="2305" y="241"/>
                    <a:pt x="2230" y="280"/>
                  </a:cubicBezTo>
                  <a:cubicBezTo>
                    <a:pt x="2222" y="270"/>
                    <a:pt x="2213" y="257"/>
                    <a:pt x="2202" y="243"/>
                  </a:cubicBezTo>
                  <a:cubicBezTo>
                    <a:pt x="2202" y="268"/>
                    <a:pt x="2202" y="288"/>
                    <a:pt x="2203" y="305"/>
                  </a:cubicBezTo>
                  <a:cubicBezTo>
                    <a:pt x="2187" y="310"/>
                    <a:pt x="2171" y="315"/>
                    <a:pt x="2156" y="319"/>
                  </a:cubicBezTo>
                  <a:cubicBezTo>
                    <a:pt x="2156" y="363"/>
                    <a:pt x="2156" y="406"/>
                    <a:pt x="2156" y="450"/>
                  </a:cubicBezTo>
                  <a:cubicBezTo>
                    <a:pt x="2156" y="467"/>
                    <a:pt x="2152" y="480"/>
                    <a:pt x="2145" y="490"/>
                  </a:cubicBezTo>
                  <a:cubicBezTo>
                    <a:pt x="2138" y="499"/>
                    <a:pt x="2128" y="505"/>
                    <a:pt x="2116" y="507"/>
                  </a:cubicBezTo>
                  <a:cubicBezTo>
                    <a:pt x="2103" y="508"/>
                    <a:pt x="2082" y="509"/>
                    <a:pt x="2053" y="510"/>
                  </a:cubicBezTo>
                  <a:cubicBezTo>
                    <a:pt x="2051" y="490"/>
                    <a:pt x="2047" y="469"/>
                    <a:pt x="2041" y="446"/>
                  </a:cubicBezTo>
                  <a:cubicBezTo>
                    <a:pt x="2056" y="445"/>
                    <a:pt x="2068" y="445"/>
                    <a:pt x="2078" y="445"/>
                  </a:cubicBezTo>
                  <a:cubicBezTo>
                    <a:pt x="2088" y="446"/>
                    <a:pt x="2093" y="438"/>
                    <a:pt x="2093" y="424"/>
                  </a:cubicBezTo>
                  <a:cubicBezTo>
                    <a:pt x="2093" y="395"/>
                    <a:pt x="2093" y="367"/>
                    <a:pt x="2093" y="338"/>
                  </a:cubicBezTo>
                  <a:cubicBezTo>
                    <a:pt x="2076" y="343"/>
                    <a:pt x="2059" y="348"/>
                    <a:pt x="2042" y="353"/>
                  </a:cubicBezTo>
                  <a:cubicBezTo>
                    <a:pt x="2040" y="329"/>
                    <a:pt x="2039" y="304"/>
                    <a:pt x="2037" y="280"/>
                  </a:cubicBezTo>
                  <a:cubicBezTo>
                    <a:pt x="2056" y="276"/>
                    <a:pt x="2074" y="271"/>
                    <a:pt x="2093" y="267"/>
                  </a:cubicBezTo>
                  <a:cubicBezTo>
                    <a:pt x="2093" y="234"/>
                    <a:pt x="2093" y="201"/>
                    <a:pt x="2093" y="168"/>
                  </a:cubicBezTo>
                  <a:cubicBezTo>
                    <a:pt x="2075" y="168"/>
                    <a:pt x="2058" y="168"/>
                    <a:pt x="2040" y="168"/>
                  </a:cubicBezTo>
                  <a:cubicBezTo>
                    <a:pt x="2040" y="147"/>
                    <a:pt x="2040" y="126"/>
                    <a:pt x="2040" y="105"/>
                  </a:cubicBezTo>
                  <a:cubicBezTo>
                    <a:pt x="2058" y="105"/>
                    <a:pt x="2075" y="105"/>
                    <a:pt x="2093" y="105"/>
                  </a:cubicBezTo>
                  <a:cubicBezTo>
                    <a:pt x="2093" y="77"/>
                    <a:pt x="2093" y="49"/>
                    <a:pt x="2093" y="21"/>
                  </a:cubicBezTo>
                  <a:moveTo>
                    <a:pt x="288" y="21"/>
                  </a:moveTo>
                  <a:cubicBezTo>
                    <a:pt x="309" y="21"/>
                    <a:pt x="330" y="21"/>
                    <a:pt x="351" y="21"/>
                  </a:cubicBezTo>
                  <a:cubicBezTo>
                    <a:pt x="351" y="35"/>
                    <a:pt x="351" y="48"/>
                    <a:pt x="351" y="61"/>
                  </a:cubicBezTo>
                  <a:cubicBezTo>
                    <a:pt x="392" y="61"/>
                    <a:pt x="434" y="61"/>
                    <a:pt x="476" y="61"/>
                  </a:cubicBezTo>
                  <a:cubicBezTo>
                    <a:pt x="476" y="87"/>
                    <a:pt x="476" y="113"/>
                    <a:pt x="476" y="139"/>
                  </a:cubicBezTo>
                  <a:cubicBezTo>
                    <a:pt x="486" y="139"/>
                    <a:pt x="496" y="139"/>
                    <a:pt x="506" y="139"/>
                  </a:cubicBezTo>
                  <a:cubicBezTo>
                    <a:pt x="506" y="156"/>
                    <a:pt x="506" y="173"/>
                    <a:pt x="506" y="189"/>
                  </a:cubicBezTo>
                  <a:cubicBezTo>
                    <a:pt x="496" y="189"/>
                    <a:pt x="486" y="189"/>
                    <a:pt x="476" y="189"/>
                  </a:cubicBezTo>
                  <a:cubicBezTo>
                    <a:pt x="476" y="213"/>
                    <a:pt x="476" y="238"/>
                    <a:pt x="476" y="262"/>
                  </a:cubicBezTo>
                  <a:cubicBezTo>
                    <a:pt x="434" y="262"/>
                    <a:pt x="392" y="262"/>
                    <a:pt x="351" y="262"/>
                  </a:cubicBezTo>
                  <a:cubicBezTo>
                    <a:pt x="351" y="270"/>
                    <a:pt x="351" y="279"/>
                    <a:pt x="351" y="288"/>
                  </a:cubicBezTo>
                  <a:cubicBezTo>
                    <a:pt x="392" y="288"/>
                    <a:pt x="434" y="288"/>
                    <a:pt x="476" y="288"/>
                  </a:cubicBezTo>
                  <a:cubicBezTo>
                    <a:pt x="476" y="303"/>
                    <a:pt x="476" y="318"/>
                    <a:pt x="476" y="334"/>
                  </a:cubicBezTo>
                  <a:cubicBezTo>
                    <a:pt x="434" y="334"/>
                    <a:pt x="392" y="334"/>
                    <a:pt x="351" y="334"/>
                  </a:cubicBezTo>
                  <a:cubicBezTo>
                    <a:pt x="351" y="343"/>
                    <a:pt x="351" y="352"/>
                    <a:pt x="351" y="361"/>
                  </a:cubicBezTo>
                  <a:cubicBezTo>
                    <a:pt x="398" y="361"/>
                    <a:pt x="445" y="361"/>
                    <a:pt x="492" y="361"/>
                  </a:cubicBezTo>
                  <a:cubicBezTo>
                    <a:pt x="492" y="376"/>
                    <a:pt x="492" y="391"/>
                    <a:pt x="492" y="406"/>
                  </a:cubicBezTo>
                  <a:cubicBezTo>
                    <a:pt x="445" y="406"/>
                    <a:pt x="398" y="406"/>
                    <a:pt x="351" y="406"/>
                  </a:cubicBezTo>
                  <a:cubicBezTo>
                    <a:pt x="351" y="416"/>
                    <a:pt x="351" y="427"/>
                    <a:pt x="351" y="437"/>
                  </a:cubicBezTo>
                  <a:cubicBezTo>
                    <a:pt x="404" y="436"/>
                    <a:pt x="458" y="435"/>
                    <a:pt x="512" y="435"/>
                  </a:cubicBezTo>
                  <a:cubicBezTo>
                    <a:pt x="506" y="454"/>
                    <a:pt x="500" y="475"/>
                    <a:pt x="495" y="497"/>
                  </a:cubicBezTo>
                  <a:cubicBezTo>
                    <a:pt x="427" y="497"/>
                    <a:pt x="359" y="497"/>
                    <a:pt x="290" y="497"/>
                  </a:cubicBezTo>
                  <a:cubicBezTo>
                    <a:pt x="236" y="497"/>
                    <a:pt x="195" y="491"/>
                    <a:pt x="166" y="479"/>
                  </a:cubicBezTo>
                  <a:cubicBezTo>
                    <a:pt x="137" y="468"/>
                    <a:pt x="116" y="456"/>
                    <a:pt x="104" y="445"/>
                  </a:cubicBezTo>
                  <a:cubicBezTo>
                    <a:pt x="87" y="471"/>
                    <a:pt x="66" y="493"/>
                    <a:pt x="42" y="512"/>
                  </a:cubicBezTo>
                  <a:cubicBezTo>
                    <a:pt x="36" y="489"/>
                    <a:pt x="29" y="466"/>
                    <a:pt x="21" y="443"/>
                  </a:cubicBezTo>
                  <a:cubicBezTo>
                    <a:pt x="37" y="429"/>
                    <a:pt x="51" y="414"/>
                    <a:pt x="63" y="397"/>
                  </a:cubicBezTo>
                  <a:cubicBezTo>
                    <a:pt x="47" y="371"/>
                    <a:pt x="33" y="340"/>
                    <a:pt x="22" y="303"/>
                  </a:cubicBezTo>
                  <a:cubicBezTo>
                    <a:pt x="39" y="295"/>
                    <a:pt x="56" y="288"/>
                    <a:pt x="72" y="280"/>
                  </a:cubicBezTo>
                  <a:cubicBezTo>
                    <a:pt x="79" y="301"/>
                    <a:pt x="86" y="320"/>
                    <a:pt x="94" y="336"/>
                  </a:cubicBezTo>
                  <a:cubicBezTo>
                    <a:pt x="102" y="314"/>
                    <a:pt x="108" y="291"/>
                    <a:pt x="111" y="266"/>
                  </a:cubicBezTo>
                  <a:cubicBezTo>
                    <a:pt x="87" y="266"/>
                    <a:pt x="62" y="266"/>
                    <a:pt x="37" y="266"/>
                  </a:cubicBezTo>
                  <a:cubicBezTo>
                    <a:pt x="37" y="244"/>
                    <a:pt x="37" y="223"/>
                    <a:pt x="37" y="201"/>
                  </a:cubicBezTo>
                  <a:cubicBezTo>
                    <a:pt x="57" y="174"/>
                    <a:pt x="76" y="146"/>
                    <a:pt x="95" y="119"/>
                  </a:cubicBezTo>
                  <a:cubicBezTo>
                    <a:pt x="72" y="119"/>
                    <a:pt x="50" y="119"/>
                    <a:pt x="28" y="119"/>
                  </a:cubicBezTo>
                  <a:cubicBezTo>
                    <a:pt x="28" y="99"/>
                    <a:pt x="28" y="78"/>
                    <a:pt x="28" y="58"/>
                  </a:cubicBezTo>
                  <a:cubicBezTo>
                    <a:pt x="75" y="58"/>
                    <a:pt x="123" y="58"/>
                    <a:pt x="170" y="58"/>
                  </a:cubicBezTo>
                  <a:cubicBezTo>
                    <a:pt x="170" y="77"/>
                    <a:pt x="170" y="96"/>
                    <a:pt x="170" y="115"/>
                  </a:cubicBezTo>
                  <a:cubicBezTo>
                    <a:pt x="149" y="145"/>
                    <a:pt x="127" y="175"/>
                    <a:pt x="105" y="205"/>
                  </a:cubicBezTo>
                  <a:cubicBezTo>
                    <a:pt x="127" y="205"/>
                    <a:pt x="149" y="205"/>
                    <a:pt x="171" y="205"/>
                  </a:cubicBezTo>
                  <a:cubicBezTo>
                    <a:pt x="171" y="226"/>
                    <a:pt x="171" y="246"/>
                    <a:pt x="171" y="267"/>
                  </a:cubicBezTo>
                  <a:cubicBezTo>
                    <a:pt x="164" y="314"/>
                    <a:pt x="152" y="357"/>
                    <a:pt x="134" y="394"/>
                  </a:cubicBezTo>
                  <a:cubicBezTo>
                    <a:pt x="164" y="423"/>
                    <a:pt x="215" y="437"/>
                    <a:pt x="288" y="437"/>
                  </a:cubicBezTo>
                  <a:cubicBezTo>
                    <a:pt x="288" y="427"/>
                    <a:pt x="288" y="416"/>
                    <a:pt x="288" y="406"/>
                  </a:cubicBezTo>
                  <a:cubicBezTo>
                    <a:pt x="251" y="406"/>
                    <a:pt x="214" y="406"/>
                    <a:pt x="177" y="406"/>
                  </a:cubicBezTo>
                  <a:cubicBezTo>
                    <a:pt x="177" y="391"/>
                    <a:pt x="177" y="376"/>
                    <a:pt x="177" y="361"/>
                  </a:cubicBezTo>
                  <a:cubicBezTo>
                    <a:pt x="214" y="361"/>
                    <a:pt x="251" y="361"/>
                    <a:pt x="288" y="361"/>
                  </a:cubicBezTo>
                  <a:cubicBezTo>
                    <a:pt x="288" y="352"/>
                    <a:pt x="288" y="343"/>
                    <a:pt x="288" y="334"/>
                  </a:cubicBezTo>
                  <a:cubicBezTo>
                    <a:pt x="256" y="334"/>
                    <a:pt x="225" y="334"/>
                    <a:pt x="194" y="334"/>
                  </a:cubicBezTo>
                  <a:cubicBezTo>
                    <a:pt x="194" y="318"/>
                    <a:pt x="194" y="303"/>
                    <a:pt x="194" y="288"/>
                  </a:cubicBezTo>
                  <a:cubicBezTo>
                    <a:pt x="225" y="288"/>
                    <a:pt x="256" y="288"/>
                    <a:pt x="288" y="288"/>
                  </a:cubicBezTo>
                  <a:cubicBezTo>
                    <a:pt x="288" y="279"/>
                    <a:pt x="288" y="270"/>
                    <a:pt x="288" y="262"/>
                  </a:cubicBezTo>
                  <a:cubicBezTo>
                    <a:pt x="259" y="262"/>
                    <a:pt x="230" y="262"/>
                    <a:pt x="201" y="262"/>
                  </a:cubicBezTo>
                  <a:cubicBezTo>
                    <a:pt x="201" y="247"/>
                    <a:pt x="201" y="233"/>
                    <a:pt x="201" y="218"/>
                  </a:cubicBezTo>
                  <a:cubicBezTo>
                    <a:pt x="230" y="218"/>
                    <a:pt x="259" y="218"/>
                    <a:pt x="288" y="218"/>
                  </a:cubicBezTo>
                  <a:cubicBezTo>
                    <a:pt x="288" y="209"/>
                    <a:pt x="288" y="199"/>
                    <a:pt x="288" y="189"/>
                  </a:cubicBezTo>
                  <a:cubicBezTo>
                    <a:pt x="250" y="189"/>
                    <a:pt x="213" y="189"/>
                    <a:pt x="175" y="189"/>
                  </a:cubicBezTo>
                  <a:cubicBezTo>
                    <a:pt x="175" y="173"/>
                    <a:pt x="175" y="156"/>
                    <a:pt x="175" y="139"/>
                  </a:cubicBezTo>
                  <a:cubicBezTo>
                    <a:pt x="213" y="139"/>
                    <a:pt x="250" y="139"/>
                    <a:pt x="288" y="139"/>
                  </a:cubicBezTo>
                  <a:cubicBezTo>
                    <a:pt x="288" y="129"/>
                    <a:pt x="288" y="119"/>
                    <a:pt x="288" y="110"/>
                  </a:cubicBezTo>
                  <a:cubicBezTo>
                    <a:pt x="259" y="110"/>
                    <a:pt x="230" y="110"/>
                    <a:pt x="201" y="110"/>
                  </a:cubicBezTo>
                  <a:cubicBezTo>
                    <a:pt x="201" y="94"/>
                    <a:pt x="201" y="77"/>
                    <a:pt x="201" y="61"/>
                  </a:cubicBezTo>
                  <a:cubicBezTo>
                    <a:pt x="230" y="61"/>
                    <a:pt x="259" y="61"/>
                    <a:pt x="288" y="61"/>
                  </a:cubicBezTo>
                  <a:cubicBezTo>
                    <a:pt x="288" y="48"/>
                    <a:pt x="288" y="35"/>
                    <a:pt x="288" y="21"/>
                  </a:cubicBezTo>
                  <a:moveTo>
                    <a:pt x="3802" y="21"/>
                  </a:moveTo>
                  <a:cubicBezTo>
                    <a:pt x="3826" y="21"/>
                    <a:pt x="3851" y="21"/>
                    <a:pt x="3875" y="21"/>
                  </a:cubicBezTo>
                  <a:cubicBezTo>
                    <a:pt x="3876" y="50"/>
                    <a:pt x="3878" y="79"/>
                    <a:pt x="3879" y="108"/>
                  </a:cubicBezTo>
                  <a:cubicBezTo>
                    <a:pt x="3902" y="108"/>
                    <a:pt x="3924" y="108"/>
                    <a:pt x="3947" y="108"/>
                  </a:cubicBezTo>
                  <a:cubicBezTo>
                    <a:pt x="3933" y="90"/>
                    <a:pt x="3919" y="73"/>
                    <a:pt x="3905" y="58"/>
                  </a:cubicBezTo>
                  <a:cubicBezTo>
                    <a:pt x="3920" y="47"/>
                    <a:pt x="3934" y="36"/>
                    <a:pt x="3949" y="25"/>
                  </a:cubicBezTo>
                  <a:cubicBezTo>
                    <a:pt x="3968" y="45"/>
                    <a:pt x="3987" y="66"/>
                    <a:pt x="4005" y="88"/>
                  </a:cubicBezTo>
                  <a:cubicBezTo>
                    <a:pt x="3996" y="95"/>
                    <a:pt x="3988" y="102"/>
                    <a:pt x="3979" y="108"/>
                  </a:cubicBezTo>
                  <a:cubicBezTo>
                    <a:pt x="3996" y="108"/>
                    <a:pt x="4012" y="108"/>
                    <a:pt x="4029" y="108"/>
                  </a:cubicBezTo>
                  <a:cubicBezTo>
                    <a:pt x="4029" y="130"/>
                    <a:pt x="4029" y="152"/>
                    <a:pt x="4029" y="174"/>
                  </a:cubicBezTo>
                  <a:cubicBezTo>
                    <a:pt x="3981" y="174"/>
                    <a:pt x="3932" y="174"/>
                    <a:pt x="3884" y="174"/>
                  </a:cubicBezTo>
                  <a:cubicBezTo>
                    <a:pt x="3891" y="282"/>
                    <a:pt x="3901" y="353"/>
                    <a:pt x="3913" y="387"/>
                  </a:cubicBezTo>
                  <a:cubicBezTo>
                    <a:pt x="3926" y="420"/>
                    <a:pt x="3937" y="437"/>
                    <a:pt x="3948" y="437"/>
                  </a:cubicBezTo>
                  <a:cubicBezTo>
                    <a:pt x="3951" y="437"/>
                    <a:pt x="3954" y="435"/>
                    <a:pt x="3956" y="432"/>
                  </a:cubicBezTo>
                  <a:cubicBezTo>
                    <a:pt x="3959" y="428"/>
                    <a:pt x="3962" y="419"/>
                    <a:pt x="3965" y="402"/>
                  </a:cubicBezTo>
                  <a:cubicBezTo>
                    <a:pt x="3969" y="386"/>
                    <a:pt x="3972" y="364"/>
                    <a:pt x="3975" y="337"/>
                  </a:cubicBezTo>
                  <a:cubicBezTo>
                    <a:pt x="3998" y="352"/>
                    <a:pt x="4019" y="363"/>
                    <a:pt x="4039" y="372"/>
                  </a:cubicBezTo>
                  <a:cubicBezTo>
                    <a:pt x="4031" y="434"/>
                    <a:pt x="4020" y="473"/>
                    <a:pt x="4007" y="489"/>
                  </a:cubicBezTo>
                  <a:cubicBezTo>
                    <a:pt x="3994" y="505"/>
                    <a:pt x="3975" y="513"/>
                    <a:pt x="3949" y="513"/>
                  </a:cubicBezTo>
                  <a:cubicBezTo>
                    <a:pt x="3903" y="513"/>
                    <a:pt x="3870" y="487"/>
                    <a:pt x="3852" y="434"/>
                  </a:cubicBezTo>
                  <a:cubicBezTo>
                    <a:pt x="3833" y="382"/>
                    <a:pt x="3820" y="295"/>
                    <a:pt x="3812" y="174"/>
                  </a:cubicBezTo>
                  <a:cubicBezTo>
                    <a:pt x="3725" y="174"/>
                    <a:pt x="3638" y="174"/>
                    <a:pt x="3551" y="174"/>
                  </a:cubicBezTo>
                  <a:cubicBezTo>
                    <a:pt x="3551" y="152"/>
                    <a:pt x="3551" y="130"/>
                    <a:pt x="3551" y="108"/>
                  </a:cubicBezTo>
                  <a:cubicBezTo>
                    <a:pt x="3636" y="108"/>
                    <a:pt x="3722" y="108"/>
                    <a:pt x="3807" y="108"/>
                  </a:cubicBezTo>
                  <a:cubicBezTo>
                    <a:pt x="3805" y="79"/>
                    <a:pt x="3803" y="50"/>
                    <a:pt x="3802" y="21"/>
                  </a:cubicBezTo>
                  <a:moveTo>
                    <a:pt x="605" y="19"/>
                  </a:moveTo>
                  <a:cubicBezTo>
                    <a:pt x="632" y="52"/>
                    <a:pt x="655" y="81"/>
                    <a:pt x="675" y="108"/>
                  </a:cubicBezTo>
                  <a:cubicBezTo>
                    <a:pt x="655" y="122"/>
                    <a:pt x="634" y="136"/>
                    <a:pt x="614" y="150"/>
                  </a:cubicBezTo>
                  <a:cubicBezTo>
                    <a:pt x="590" y="111"/>
                    <a:pt x="569" y="79"/>
                    <a:pt x="550" y="56"/>
                  </a:cubicBezTo>
                  <a:cubicBezTo>
                    <a:pt x="568" y="44"/>
                    <a:pt x="586" y="32"/>
                    <a:pt x="605" y="19"/>
                  </a:cubicBezTo>
                </a:path>
                <a:path w="4061" h="535">
                  <a:moveTo>
                    <a:pt x="608" y="0"/>
                  </a:moveTo>
                  <a:lnTo>
                    <a:pt x="658" y="53"/>
                  </a:lnTo>
                  <a:lnTo>
                    <a:pt x="691" y="96"/>
                  </a:lnTo>
                  <a:cubicBezTo>
                    <a:pt x="694" y="117"/>
                    <a:pt x="691" y="122"/>
                    <a:pt x="686" y="125"/>
                  </a:cubicBezTo>
                  <a:lnTo>
                    <a:pt x="625" y="167"/>
                  </a:lnTo>
                  <a:cubicBezTo>
                    <a:pt x="642" y="167"/>
                    <a:pt x="645" y="167"/>
                    <a:pt x="647" y="169"/>
                  </a:cubicBezTo>
                  <a:lnTo>
                    <a:pt x="653" y="172"/>
                  </a:lnTo>
                  <a:lnTo>
                    <a:pt x="681" y="139"/>
                  </a:lnTo>
                  <a:lnTo>
                    <a:pt x="703" y="96"/>
                  </a:lnTo>
                  <a:lnTo>
                    <a:pt x="706" y="68"/>
                  </a:lnTo>
                  <a:lnTo>
                    <a:pt x="706" y="38"/>
                  </a:lnTo>
                  <a:cubicBezTo>
                    <a:pt x="706" y="27"/>
                    <a:pt x="715" y="18"/>
                    <a:pt x="726" y="18"/>
                  </a:cubicBezTo>
                  <a:lnTo>
                    <a:pt x="944" y="18"/>
                  </a:lnTo>
                  <a:cubicBezTo>
                    <a:pt x="955" y="18"/>
                    <a:pt x="964" y="27"/>
                    <a:pt x="964" y="38"/>
                  </a:cubicBezTo>
                  <a:lnTo>
                    <a:pt x="964" y="117"/>
                  </a:lnTo>
                  <a:lnTo>
                    <a:pt x="992" y="120"/>
                  </a:lnTo>
                  <a:lnTo>
                    <a:pt x="1012" y="120"/>
                  </a:lnTo>
                  <a:cubicBezTo>
                    <a:pt x="1032" y="132"/>
                    <a:pt x="1034" y="138"/>
                    <a:pt x="1032" y="144"/>
                  </a:cubicBezTo>
                  <a:lnTo>
                    <a:pt x="1028" y="163"/>
                  </a:lnTo>
                  <a:lnTo>
                    <a:pt x="1022" y="193"/>
                  </a:lnTo>
                  <a:cubicBezTo>
                    <a:pt x="1019" y="214"/>
                    <a:pt x="1011" y="221"/>
                    <a:pt x="1001" y="221"/>
                  </a:cubicBezTo>
                  <a:lnTo>
                    <a:pt x="996" y="221"/>
                  </a:lnTo>
                  <a:lnTo>
                    <a:pt x="997" y="284"/>
                  </a:lnTo>
                  <a:lnTo>
                    <a:pt x="976" y="327"/>
                  </a:lnTo>
                  <a:lnTo>
                    <a:pt x="955" y="359"/>
                  </a:lnTo>
                  <a:lnTo>
                    <a:pt x="932" y="389"/>
                  </a:lnTo>
                  <a:lnTo>
                    <a:pt x="957" y="406"/>
                  </a:lnTo>
                  <a:lnTo>
                    <a:pt x="987" y="414"/>
                  </a:lnTo>
                  <a:lnTo>
                    <a:pt x="1015" y="419"/>
                  </a:lnTo>
                  <a:cubicBezTo>
                    <a:pt x="1015" y="403"/>
                    <a:pt x="1024" y="394"/>
                    <a:pt x="1035" y="394"/>
                  </a:cubicBezTo>
                  <a:lnTo>
                    <a:pt x="1213" y="394"/>
                  </a:lnTo>
                  <a:lnTo>
                    <a:pt x="1213" y="149"/>
                  </a:lnTo>
                  <a:lnTo>
                    <a:pt x="1062" y="149"/>
                  </a:lnTo>
                  <a:cubicBezTo>
                    <a:pt x="1051" y="149"/>
                    <a:pt x="1042" y="140"/>
                    <a:pt x="1042" y="129"/>
                  </a:cubicBezTo>
                  <a:lnTo>
                    <a:pt x="1042" y="58"/>
                  </a:lnTo>
                  <a:cubicBezTo>
                    <a:pt x="1042" y="47"/>
                    <a:pt x="1051" y="38"/>
                    <a:pt x="1062" y="38"/>
                  </a:cubicBezTo>
                  <a:lnTo>
                    <a:pt x="1489" y="38"/>
                  </a:lnTo>
                  <a:cubicBezTo>
                    <a:pt x="1500" y="38"/>
                    <a:pt x="1509" y="47"/>
                    <a:pt x="1509" y="58"/>
                  </a:cubicBezTo>
                  <a:lnTo>
                    <a:pt x="1509" y="129"/>
                  </a:lnTo>
                  <a:cubicBezTo>
                    <a:pt x="1509" y="140"/>
                    <a:pt x="1500" y="149"/>
                    <a:pt x="1489" y="149"/>
                  </a:cubicBezTo>
                  <a:lnTo>
                    <a:pt x="1334" y="149"/>
                  </a:lnTo>
                  <a:lnTo>
                    <a:pt x="1334" y="394"/>
                  </a:lnTo>
                  <a:lnTo>
                    <a:pt x="1514" y="394"/>
                  </a:lnTo>
                  <a:lnTo>
                    <a:pt x="1514" y="351"/>
                  </a:lnTo>
                  <a:lnTo>
                    <a:pt x="1532" y="309"/>
                  </a:lnTo>
                  <a:lnTo>
                    <a:pt x="1547" y="283"/>
                  </a:lnTo>
                  <a:lnTo>
                    <a:pt x="1561" y="253"/>
                  </a:lnTo>
                  <a:lnTo>
                    <a:pt x="1536" y="246"/>
                  </a:lnTo>
                  <a:cubicBezTo>
                    <a:pt x="1525" y="246"/>
                    <a:pt x="1516" y="237"/>
                    <a:pt x="1516" y="226"/>
                  </a:cubicBezTo>
                  <a:lnTo>
                    <a:pt x="1516" y="167"/>
                  </a:lnTo>
                  <a:cubicBezTo>
                    <a:pt x="1516" y="156"/>
                    <a:pt x="1525" y="147"/>
                    <a:pt x="1536" y="147"/>
                  </a:cubicBezTo>
                  <a:lnTo>
                    <a:pt x="1582" y="147"/>
                  </a:lnTo>
                  <a:lnTo>
                    <a:pt x="1545" y="137"/>
                  </a:lnTo>
                  <a:cubicBezTo>
                    <a:pt x="1534" y="138"/>
                    <a:pt x="1524" y="130"/>
                    <a:pt x="1523" y="120"/>
                  </a:cubicBezTo>
                  <a:lnTo>
                    <a:pt x="1519" y="85"/>
                  </a:lnTo>
                  <a:lnTo>
                    <a:pt x="1515" y="57"/>
                  </a:lnTo>
                  <a:cubicBezTo>
                    <a:pt x="1522" y="37"/>
                    <a:pt x="1527" y="34"/>
                    <a:pt x="1533" y="34"/>
                  </a:cubicBezTo>
                  <a:lnTo>
                    <a:pt x="1573" y="31"/>
                  </a:lnTo>
                  <a:lnTo>
                    <a:pt x="1615" y="26"/>
                  </a:lnTo>
                  <a:lnTo>
                    <a:pt x="1659" y="21"/>
                  </a:lnTo>
                  <a:lnTo>
                    <a:pt x="1706" y="13"/>
                  </a:lnTo>
                  <a:lnTo>
                    <a:pt x="1727" y="25"/>
                  </a:lnTo>
                  <a:lnTo>
                    <a:pt x="1995" y="21"/>
                  </a:lnTo>
                  <a:cubicBezTo>
                    <a:pt x="2006" y="21"/>
                    <a:pt x="2015" y="30"/>
                    <a:pt x="2015" y="41"/>
                  </a:cubicBezTo>
                  <a:lnTo>
                    <a:pt x="2015" y="208"/>
                  </a:lnTo>
                  <a:cubicBezTo>
                    <a:pt x="2022" y="223"/>
                    <a:pt x="2031" y="232"/>
                    <a:pt x="2031" y="243"/>
                  </a:cubicBezTo>
                  <a:lnTo>
                    <a:pt x="2031" y="261"/>
                  </a:lnTo>
                  <a:lnTo>
                    <a:pt x="2073" y="251"/>
                  </a:lnTo>
                  <a:lnTo>
                    <a:pt x="2073" y="188"/>
                  </a:lnTo>
                  <a:lnTo>
                    <a:pt x="2040" y="188"/>
                  </a:lnTo>
                  <a:lnTo>
                    <a:pt x="2020" y="105"/>
                  </a:lnTo>
                  <a:lnTo>
                    <a:pt x="2073" y="85"/>
                  </a:lnTo>
                  <a:lnTo>
                    <a:pt x="2073" y="21"/>
                  </a:lnTo>
                  <a:lnTo>
                    <a:pt x="2156" y="1"/>
                  </a:lnTo>
                  <a:lnTo>
                    <a:pt x="2176" y="85"/>
                  </a:lnTo>
                  <a:lnTo>
                    <a:pt x="2195" y="40"/>
                  </a:lnTo>
                  <a:lnTo>
                    <a:pt x="2508" y="20"/>
                  </a:lnTo>
                  <a:cubicBezTo>
                    <a:pt x="2526" y="30"/>
                    <a:pt x="2528" y="36"/>
                    <a:pt x="2528" y="41"/>
                  </a:cubicBezTo>
                  <a:lnTo>
                    <a:pt x="2526" y="90"/>
                  </a:lnTo>
                  <a:cubicBezTo>
                    <a:pt x="2533" y="92"/>
                    <a:pt x="2538" y="89"/>
                    <a:pt x="2544" y="89"/>
                  </a:cubicBezTo>
                  <a:lnTo>
                    <a:pt x="2580" y="89"/>
                  </a:lnTo>
                  <a:lnTo>
                    <a:pt x="2580" y="22"/>
                  </a:lnTo>
                  <a:lnTo>
                    <a:pt x="2661" y="2"/>
                  </a:lnTo>
                  <a:lnTo>
                    <a:pt x="2681" y="89"/>
                  </a:lnTo>
                  <a:lnTo>
                    <a:pt x="2708" y="89"/>
                  </a:lnTo>
                  <a:lnTo>
                    <a:pt x="2709" y="48"/>
                  </a:lnTo>
                  <a:lnTo>
                    <a:pt x="3007" y="28"/>
                  </a:lnTo>
                  <a:lnTo>
                    <a:pt x="3027" y="113"/>
                  </a:lnTo>
                  <a:lnTo>
                    <a:pt x="2729" y="133"/>
                  </a:lnTo>
                  <a:lnTo>
                    <a:pt x="2728" y="153"/>
                  </a:lnTo>
                  <a:lnTo>
                    <a:pt x="3026" y="153"/>
                  </a:lnTo>
                  <a:lnTo>
                    <a:pt x="3037" y="90"/>
                  </a:lnTo>
                  <a:cubicBezTo>
                    <a:pt x="3037" y="79"/>
                    <a:pt x="3046" y="70"/>
                    <a:pt x="3057" y="70"/>
                  </a:cubicBezTo>
                  <a:lnTo>
                    <a:pt x="3233" y="70"/>
                  </a:lnTo>
                  <a:lnTo>
                    <a:pt x="3224" y="47"/>
                  </a:lnTo>
                  <a:cubicBezTo>
                    <a:pt x="3227" y="25"/>
                    <a:pt x="3232" y="22"/>
                    <a:pt x="3238" y="20"/>
                  </a:cubicBezTo>
                  <a:lnTo>
                    <a:pt x="3316" y="2"/>
                  </a:lnTo>
                  <a:cubicBezTo>
                    <a:pt x="3326" y="0"/>
                    <a:pt x="3336" y="5"/>
                    <a:pt x="3339" y="14"/>
                  </a:cubicBezTo>
                  <a:lnTo>
                    <a:pt x="3354" y="52"/>
                  </a:lnTo>
                  <a:lnTo>
                    <a:pt x="3525" y="70"/>
                  </a:lnTo>
                  <a:lnTo>
                    <a:pt x="3551" y="88"/>
                  </a:lnTo>
                  <a:lnTo>
                    <a:pt x="3786" y="88"/>
                  </a:lnTo>
                  <a:lnTo>
                    <a:pt x="3782" y="22"/>
                  </a:lnTo>
                  <a:cubicBezTo>
                    <a:pt x="3791" y="3"/>
                    <a:pt x="3796" y="1"/>
                    <a:pt x="3802" y="1"/>
                  </a:cubicBezTo>
                  <a:lnTo>
                    <a:pt x="3875" y="1"/>
                  </a:lnTo>
                  <a:lnTo>
                    <a:pt x="3896" y="40"/>
                  </a:lnTo>
                  <a:lnTo>
                    <a:pt x="3937" y="9"/>
                  </a:lnTo>
                  <a:cubicBezTo>
                    <a:pt x="3945" y="3"/>
                    <a:pt x="3957" y="4"/>
                    <a:pt x="3964" y="11"/>
                  </a:cubicBezTo>
                  <a:lnTo>
                    <a:pt x="4020" y="75"/>
                  </a:lnTo>
                  <a:cubicBezTo>
                    <a:pt x="4040" y="88"/>
                    <a:pt x="4049" y="97"/>
                    <a:pt x="4049" y="108"/>
                  </a:cubicBezTo>
                  <a:lnTo>
                    <a:pt x="4049" y="174"/>
                  </a:lnTo>
                  <a:lnTo>
                    <a:pt x="3905" y="194"/>
                  </a:lnTo>
                  <a:lnTo>
                    <a:pt x="3910" y="246"/>
                  </a:lnTo>
                  <a:lnTo>
                    <a:pt x="3913" y="278"/>
                  </a:lnTo>
                  <a:lnTo>
                    <a:pt x="3916" y="306"/>
                  </a:lnTo>
                  <a:lnTo>
                    <a:pt x="3920" y="330"/>
                  </a:lnTo>
                  <a:lnTo>
                    <a:pt x="3924" y="351"/>
                  </a:lnTo>
                  <a:lnTo>
                    <a:pt x="3932" y="381"/>
                  </a:lnTo>
                  <a:lnTo>
                    <a:pt x="3941" y="401"/>
                  </a:lnTo>
                  <a:lnTo>
                    <a:pt x="3948" y="385"/>
                  </a:lnTo>
                  <a:lnTo>
                    <a:pt x="3953" y="354"/>
                  </a:lnTo>
                  <a:cubicBezTo>
                    <a:pt x="3956" y="328"/>
                    <a:pt x="3960" y="322"/>
                    <a:pt x="3966" y="319"/>
                  </a:cubicBezTo>
                  <a:cubicBezTo>
                    <a:pt x="3972" y="316"/>
                    <a:pt x="3979" y="317"/>
                    <a:pt x="3985" y="320"/>
                  </a:cubicBezTo>
                  <a:lnTo>
                    <a:pt x="4018" y="340"/>
                  </a:lnTo>
                  <a:lnTo>
                    <a:pt x="4048" y="354"/>
                  </a:lnTo>
                  <a:cubicBezTo>
                    <a:pt x="4056" y="358"/>
                    <a:pt x="4061" y="366"/>
                    <a:pt x="4059" y="375"/>
                  </a:cubicBezTo>
                  <a:lnTo>
                    <a:pt x="4056" y="397"/>
                  </a:lnTo>
                  <a:lnTo>
                    <a:pt x="4052" y="418"/>
                  </a:lnTo>
                  <a:lnTo>
                    <a:pt x="4044" y="453"/>
                  </a:lnTo>
                  <a:lnTo>
                    <a:pt x="4035" y="480"/>
                  </a:lnTo>
                  <a:lnTo>
                    <a:pt x="4024" y="500"/>
                  </a:lnTo>
                  <a:lnTo>
                    <a:pt x="3993" y="524"/>
                  </a:lnTo>
                  <a:lnTo>
                    <a:pt x="3972" y="531"/>
                  </a:lnTo>
                  <a:lnTo>
                    <a:pt x="3950" y="533"/>
                  </a:lnTo>
                  <a:cubicBezTo>
                    <a:pt x="3930" y="531"/>
                    <a:pt x="3929" y="531"/>
                    <a:pt x="3927" y="531"/>
                  </a:cubicBezTo>
                  <a:lnTo>
                    <a:pt x="3912" y="527"/>
                  </a:lnTo>
                  <a:cubicBezTo>
                    <a:pt x="3894" y="520"/>
                    <a:pt x="3892" y="519"/>
                    <a:pt x="3891" y="518"/>
                  </a:cubicBezTo>
                  <a:lnTo>
                    <a:pt x="3864" y="497"/>
                  </a:lnTo>
                  <a:lnTo>
                    <a:pt x="3842" y="462"/>
                  </a:lnTo>
                  <a:lnTo>
                    <a:pt x="3833" y="460"/>
                  </a:lnTo>
                  <a:lnTo>
                    <a:pt x="3562" y="505"/>
                  </a:lnTo>
                  <a:cubicBezTo>
                    <a:pt x="3542" y="498"/>
                    <a:pt x="3540" y="493"/>
                    <a:pt x="3539" y="488"/>
                  </a:cubicBezTo>
                  <a:lnTo>
                    <a:pt x="3531" y="414"/>
                  </a:lnTo>
                  <a:cubicBezTo>
                    <a:pt x="3529" y="403"/>
                    <a:pt x="3537" y="393"/>
                    <a:pt x="3548" y="391"/>
                  </a:cubicBezTo>
                  <a:lnTo>
                    <a:pt x="3631" y="382"/>
                  </a:lnTo>
                  <a:lnTo>
                    <a:pt x="3631" y="313"/>
                  </a:lnTo>
                  <a:lnTo>
                    <a:pt x="3573" y="313"/>
                  </a:lnTo>
                  <a:lnTo>
                    <a:pt x="3553" y="228"/>
                  </a:lnTo>
                  <a:lnTo>
                    <a:pt x="3794" y="208"/>
                  </a:lnTo>
                  <a:lnTo>
                    <a:pt x="3551" y="194"/>
                  </a:lnTo>
                  <a:lnTo>
                    <a:pt x="3525" y="176"/>
                  </a:lnTo>
                  <a:lnTo>
                    <a:pt x="3263" y="176"/>
                  </a:lnTo>
                  <a:lnTo>
                    <a:pt x="3262" y="199"/>
                  </a:lnTo>
                  <a:lnTo>
                    <a:pt x="3472" y="199"/>
                  </a:lnTo>
                  <a:cubicBezTo>
                    <a:pt x="3490" y="209"/>
                    <a:pt x="3492" y="215"/>
                    <a:pt x="3492" y="220"/>
                  </a:cubicBezTo>
                  <a:lnTo>
                    <a:pt x="3489" y="286"/>
                  </a:lnTo>
                  <a:lnTo>
                    <a:pt x="3486" y="355"/>
                  </a:lnTo>
                  <a:lnTo>
                    <a:pt x="3484" y="387"/>
                  </a:lnTo>
                  <a:lnTo>
                    <a:pt x="3482" y="412"/>
                  </a:lnTo>
                  <a:lnTo>
                    <a:pt x="3479" y="443"/>
                  </a:lnTo>
                  <a:cubicBezTo>
                    <a:pt x="3472" y="464"/>
                    <a:pt x="3472" y="466"/>
                    <a:pt x="3471" y="467"/>
                  </a:cubicBezTo>
                  <a:lnTo>
                    <a:pt x="3462" y="482"/>
                  </a:lnTo>
                  <a:lnTo>
                    <a:pt x="3429" y="511"/>
                  </a:lnTo>
                  <a:lnTo>
                    <a:pt x="3404" y="518"/>
                  </a:lnTo>
                  <a:lnTo>
                    <a:pt x="3374" y="522"/>
                  </a:lnTo>
                  <a:lnTo>
                    <a:pt x="3332" y="523"/>
                  </a:lnTo>
                  <a:lnTo>
                    <a:pt x="3305" y="524"/>
                  </a:lnTo>
                  <a:lnTo>
                    <a:pt x="3273" y="524"/>
                  </a:lnTo>
                  <a:lnTo>
                    <a:pt x="3245" y="467"/>
                  </a:lnTo>
                  <a:lnTo>
                    <a:pt x="3236" y="433"/>
                  </a:lnTo>
                  <a:cubicBezTo>
                    <a:pt x="3244" y="410"/>
                    <a:pt x="3250" y="407"/>
                    <a:pt x="3256" y="408"/>
                  </a:cubicBezTo>
                  <a:lnTo>
                    <a:pt x="3285" y="409"/>
                  </a:lnTo>
                  <a:lnTo>
                    <a:pt x="3308" y="410"/>
                  </a:lnTo>
                  <a:lnTo>
                    <a:pt x="3340" y="410"/>
                  </a:lnTo>
                  <a:lnTo>
                    <a:pt x="3366" y="403"/>
                  </a:lnTo>
                  <a:lnTo>
                    <a:pt x="3370" y="369"/>
                  </a:lnTo>
                  <a:lnTo>
                    <a:pt x="3372" y="348"/>
                  </a:lnTo>
                  <a:lnTo>
                    <a:pt x="3373" y="327"/>
                  </a:lnTo>
                  <a:lnTo>
                    <a:pt x="3373" y="305"/>
                  </a:lnTo>
                  <a:lnTo>
                    <a:pt x="3255" y="305"/>
                  </a:lnTo>
                  <a:lnTo>
                    <a:pt x="3243" y="358"/>
                  </a:lnTo>
                  <a:lnTo>
                    <a:pt x="3230" y="391"/>
                  </a:lnTo>
                  <a:lnTo>
                    <a:pt x="3214" y="423"/>
                  </a:lnTo>
                  <a:lnTo>
                    <a:pt x="3194" y="453"/>
                  </a:lnTo>
                  <a:lnTo>
                    <a:pt x="3170" y="480"/>
                  </a:lnTo>
                  <a:lnTo>
                    <a:pt x="3142" y="506"/>
                  </a:lnTo>
                  <a:lnTo>
                    <a:pt x="3112" y="530"/>
                  </a:lnTo>
                  <a:cubicBezTo>
                    <a:pt x="3091" y="533"/>
                    <a:pt x="3087" y="530"/>
                    <a:pt x="3083" y="526"/>
                  </a:cubicBezTo>
                  <a:lnTo>
                    <a:pt x="3075" y="515"/>
                  </a:lnTo>
                  <a:lnTo>
                    <a:pt x="3050" y="483"/>
                  </a:lnTo>
                  <a:lnTo>
                    <a:pt x="3031" y="462"/>
                  </a:lnTo>
                  <a:lnTo>
                    <a:pt x="2980" y="472"/>
                  </a:lnTo>
                  <a:cubicBezTo>
                    <a:pt x="2959" y="469"/>
                    <a:pt x="2956" y="465"/>
                    <a:pt x="2954" y="460"/>
                  </a:cubicBezTo>
                  <a:lnTo>
                    <a:pt x="2940" y="417"/>
                  </a:lnTo>
                  <a:lnTo>
                    <a:pt x="2925" y="376"/>
                  </a:lnTo>
                  <a:lnTo>
                    <a:pt x="2922" y="450"/>
                  </a:lnTo>
                  <a:lnTo>
                    <a:pt x="2918" y="478"/>
                  </a:lnTo>
                  <a:lnTo>
                    <a:pt x="2903" y="504"/>
                  </a:lnTo>
                  <a:lnTo>
                    <a:pt x="2881" y="519"/>
                  </a:lnTo>
                  <a:lnTo>
                    <a:pt x="2850" y="527"/>
                  </a:lnTo>
                  <a:lnTo>
                    <a:pt x="2814" y="528"/>
                  </a:lnTo>
                  <a:lnTo>
                    <a:pt x="2794" y="529"/>
                  </a:lnTo>
                  <a:lnTo>
                    <a:pt x="2772" y="529"/>
                  </a:lnTo>
                  <a:lnTo>
                    <a:pt x="2745" y="475"/>
                  </a:lnTo>
                  <a:lnTo>
                    <a:pt x="2708" y="456"/>
                  </a:lnTo>
                  <a:lnTo>
                    <a:pt x="2681" y="447"/>
                  </a:lnTo>
                  <a:lnTo>
                    <a:pt x="2681" y="511"/>
                  </a:lnTo>
                  <a:lnTo>
                    <a:pt x="2600" y="531"/>
                  </a:lnTo>
                  <a:lnTo>
                    <a:pt x="2580" y="396"/>
                  </a:lnTo>
                  <a:cubicBezTo>
                    <a:pt x="2570" y="417"/>
                    <a:pt x="2561" y="421"/>
                    <a:pt x="2553" y="420"/>
                  </a:cubicBezTo>
                  <a:cubicBezTo>
                    <a:pt x="2544" y="418"/>
                    <a:pt x="2538" y="412"/>
                    <a:pt x="2536" y="403"/>
                  </a:cubicBezTo>
                  <a:lnTo>
                    <a:pt x="2528" y="355"/>
                  </a:lnTo>
                  <a:lnTo>
                    <a:pt x="2521" y="314"/>
                  </a:lnTo>
                  <a:lnTo>
                    <a:pt x="2521" y="511"/>
                  </a:lnTo>
                  <a:lnTo>
                    <a:pt x="2435" y="531"/>
                  </a:lnTo>
                  <a:lnTo>
                    <a:pt x="2415" y="504"/>
                  </a:lnTo>
                  <a:lnTo>
                    <a:pt x="2313" y="504"/>
                  </a:lnTo>
                  <a:cubicBezTo>
                    <a:pt x="2313" y="522"/>
                    <a:pt x="2304" y="531"/>
                    <a:pt x="2293" y="531"/>
                  </a:cubicBezTo>
                  <a:lnTo>
                    <a:pt x="2227" y="531"/>
                  </a:lnTo>
                  <a:lnTo>
                    <a:pt x="2207" y="325"/>
                  </a:lnTo>
                  <a:lnTo>
                    <a:pt x="2176" y="334"/>
                  </a:lnTo>
                  <a:lnTo>
                    <a:pt x="2176" y="450"/>
                  </a:lnTo>
                  <a:lnTo>
                    <a:pt x="2173" y="475"/>
                  </a:lnTo>
                  <a:lnTo>
                    <a:pt x="2164" y="498"/>
                  </a:lnTo>
                  <a:cubicBezTo>
                    <a:pt x="2144" y="518"/>
                    <a:pt x="2141" y="519"/>
                    <a:pt x="2139" y="520"/>
                  </a:cubicBezTo>
                  <a:lnTo>
                    <a:pt x="2122" y="526"/>
                  </a:lnTo>
                  <a:lnTo>
                    <a:pt x="2092" y="529"/>
                  </a:lnTo>
                  <a:lnTo>
                    <a:pt x="2054" y="530"/>
                  </a:lnTo>
                  <a:lnTo>
                    <a:pt x="2030" y="516"/>
                  </a:lnTo>
                  <a:lnTo>
                    <a:pt x="1703" y="518"/>
                  </a:lnTo>
                  <a:cubicBezTo>
                    <a:pt x="1685" y="524"/>
                    <a:pt x="1676" y="533"/>
                    <a:pt x="1665" y="533"/>
                  </a:cubicBezTo>
                  <a:lnTo>
                    <a:pt x="1602" y="533"/>
                  </a:lnTo>
                  <a:lnTo>
                    <a:pt x="1582" y="422"/>
                  </a:lnTo>
                  <a:cubicBezTo>
                    <a:pt x="1571" y="444"/>
                    <a:pt x="1563" y="449"/>
                    <a:pt x="1555" y="448"/>
                  </a:cubicBezTo>
                  <a:cubicBezTo>
                    <a:pt x="1547" y="447"/>
                    <a:pt x="1540" y="441"/>
                    <a:pt x="1538" y="433"/>
                  </a:cubicBezTo>
                  <a:lnTo>
                    <a:pt x="1534" y="419"/>
                  </a:lnTo>
                  <a:lnTo>
                    <a:pt x="1534" y="484"/>
                  </a:lnTo>
                  <a:lnTo>
                    <a:pt x="1035" y="504"/>
                  </a:lnTo>
                  <a:lnTo>
                    <a:pt x="1015" y="479"/>
                  </a:lnTo>
                  <a:lnTo>
                    <a:pt x="995" y="518"/>
                  </a:lnTo>
                  <a:cubicBezTo>
                    <a:pt x="990" y="527"/>
                    <a:pt x="981" y="531"/>
                    <a:pt x="972" y="529"/>
                  </a:cubicBezTo>
                  <a:lnTo>
                    <a:pt x="933" y="518"/>
                  </a:lnTo>
                  <a:lnTo>
                    <a:pt x="894" y="504"/>
                  </a:lnTo>
                  <a:lnTo>
                    <a:pt x="858" y="487"/>
                  </a:lnTo>
                  <a:lnTo>
                    <a:pt x="834" y="473"/>
                  </a:lnTo>
                  <a:lnTo>
                    <a:pt x="811" y="487"/>
                  </a:lnTo>
                  <a:lnTo>
                    <a:pt x="774" y="505"/>
                  </a:lnTo>
                  <a:lnTo>
                    <a:pt x="735" y="520"/>
                  </a:lnTo>
                  <a:lnTo>
                    <a:pt x="693" y="532"/>
                  </a:lnTo>
                  <a:cubicBezTo>
                    <a:pt x="684" y="535"/>
                    <a:pt x="674" y="530"/>
                    <a:pt x="670" y="522"/>
                  </a:cubicBezTo>
                  <a:lnTo>
                    <a:pt x="654" y="490"/>
                  </a:lnTo>
                  <a:lnTo>
                    <a:pt x="631" y="490"/>
                  </a:lnTo>
                  <a:cubicBezTo>
                    <a:pt x="609" y="513"/>
                    <a:pt x="603" y="516"/>
                    <a:pt x="597" y="515"/>
                  </a:cubicBezTo>
                  <a:cubicBezTo>
                    <a:pt x="591" y="515"/>
                    <a:pt x="585" y="512"/>
                    <a:pt x="582" y="507"/>
                  </a:cubicBezTo>
                  <a:lnTo>
                    <a:pt x="546" y="453"/>
                  </a:lnTo>
                  <a:lnTo>
                    <a:pt x="551" y="420"/>
                  </a:lnTo>
                  <a:lnTo>
                    <a:pt x="553" y="275"/>
                  </a:lnTo>
                  <a:lnTo>
                    <a:pt x="525" y="275"/>
                  </a:lnTo>
                  <a:lnTo>
                    <a:pt x="505" y="209"/>
                  </a:lnTo>
                  <a:lnTo>
                    <a:pt x="496" y="262"/>
                  </a:lnTo>
                  <a:cubicBezTo>
                    <a:pt x="495" y="283"/>
                    <a:pt x="496" y="285"/>
                    <a:pt x="496" y="288"/>
                  </a:cubicBezTo>
                  <a:lnTo>
                    <a:pt x="496" y="334"/>
                  </a:lnTo>
                  <a:cubicBezTo>
                    <a:pt x="507" y="345"/>
                    <a:pt x="512" y="352"/>
                    <a:pt x="512" y="361"/>
                  </a:cubicBezTo>
                  <a:lnTo>
                    <a:pt x="512" y="406"/>
                  </a:lnTo>
                  <a:cubicBezTo>
                    <a:pt x="531" y="427"/>
                    <a:pt x="533" y="434"/>
                    <a:pt x="531" y="440"/>
                  </a:cubicBezTo>
                  <a:lnTo>
                    <a:pt x="522" y="470"/>
                  </a:lnTo>
                  <a:lnTo>
                    <a:pt x="515" y="502"/>
                  </a:lnTo>
                  <a:lnTo>
                    <a:pt x="290" y="517"/>
                  </a:lnTo>
                  <a:lnTo>
                    <a:pt x="251" y="516"/>
                  </a:lnTo>
                  <a:lnTo>
                    <a:pt x="216" y="513"/>
                  </a:lnTo>
                  <a:lnTo>
                    <a:pt x="186" y="507"/>
                  </a:lnTo>
                  <a:lnTo>
                    <a:pt x="160" y="498"/>
                  </a:lnTo>
                  <a:lnTo>
                    <a:pt x="138" y="489"/>
                  </a:lnTo>
                  <a:lnTo>
                    <a:pt x="108" y="473"/>
                  </a:lnTo>
                  <a:lnTo>
                    <a:pt x="91" y="494"/>
                  </a:lnTo>
                  <a:lnTo>
                    <a:pt x="56" y="527"/>
                  </a:lnTo>
                  <a:cubicBezTo>
                    <a:pt x="30" y="530"/>
                    <a:pt x="24" y="524"/>
                    <a:pt x="23" y="518"/>
                  </a:cubicBezTo>
                  <a:lnTo>
                    <a:pt x="13" y="483"/>
                  </a:lnTo>
                  <a:lnTo>
                    <a:pt x="2" y="449"/>
                  </a:lnTo>
                  <a:cubicBezTo>
                    <a:pt x="0" y="442"/>
                    <a:pt x="2" y="434"/>
                    <a:pt x="7" y="429"/>
                  </a:cubicBezTo>
                  <a:lnTo>
                    <a:pt x="29" y="407"/>
                  </a:lnTo>
                  <a:lnTo>
                    <a:pt x="34" y="387"/>
                  </a:lnTo>
                  <a:lnTo>
                    <a:pt x="22" y="363"/>
                  </a:lnTo>
                  <a:lnTo>
                    <a:pt x="12" y="337"/>
                  </a:lnTo>
                  <a:lnTo>
                    <a:pt x="3" y="309"/>
                  </a:lnTo>
                  <a:cubicBezTo>
                    <a:pt x="0" y="299"/>
                    <a:pt x="4" y="289"/>
                    <a:pt x="14" y="285"/>
                  </a:cubicBezTo>
                  <a:lnTo>
                    <a:pt x="23" y="280"/>
                  </a:lnTo>
                  <a:lnTo>
                    <a:pt x="17" y="201"/>
                  </a:lnTo>
                  <a:lnTo>
                    <a:pt x="56" y="139"/>
                  </a:lnTo>
                  <a:lnTo>
                    <a:pt x="28" y="139"/>
                  </a:lnTo>
                  <a:lnTo>
                    <a:pt x="8" y="58"/>
                  </a:lnTo>
                  <a:cubicBezTo>
                    <a:pt x="8" y="47"/>
                    <a:pt x="17" y="38"/>
                    <a:pt x="28" y="38"/>
                  </a:cubicBezTo>
                  <a:lnTo>
                    <a:pt x="170" y="38"/>
                  </a:lnTo>
                  <a:cubicBezTo>
                    <a:pt x="190" y="43"/>
                    <a:pt x="195" y="41"/>
                    <a:pt x="201" y="41"/>
                  </a:cubicBezTo>
                  <a:lnTo>
                    <a:pt x="268" y="41"/>
                  </a:lnTo>
                  <a:cubicBezTo>
                    <a:pt x="268" y="10"/>
                    <a:pt x="277" y="1"/>
                    <a:pt x="288" y="1"/>
                  </a:cubicBezTo>
                  <a:lnTo>
                    <a:pt x="351" y="1"/>
                  </a:lnTo>
                  <a:lnTo>
                    <a:pt x="371" y="41"/>
                  </a:lnTo>
                  <a:lnTo>
                    <a:pt x="476" y="41"/>
                  </a:lnTo>
                  <a:cubicBezTo>
                    <a:pt x="487" y="41"/>
                    <a:pt x="496" y="50"/>
                    <a:pt x="496" y="61"/>
                  </a:cubicBezTo>
                  <a:lnTo>
                    <a:pt x="496" y="119"/>
                  </a:lnTo>
                  <a:cubicBezTo>
                    <a:pt x="517" y="119"/>
                    <a:pt x="526" y="128"/>
                    <a:pt x="526" y="139"/>
                  </a:cubicBezTo>
                  <a:lnTo>
                    <a:pt x="526" y="167"/>
                  </a:lnTo>
                  <a:lnTo>
                    <a:pt x="604" y="167"/>
                  </a:lnTo>
                  <a:lnTo>
                    <a:pt x="580" y="133"/>
                  </a:lnTo>
                  <a:lnTo>
                    <a:pt x="564" y="108"/>
                  </a:lnTo>
                  <a:lnTo>
                    <a:pt x="548" y="87"/>
                  </a:lnTo>
                  <a:cubicBezTo>
                    <a:pt x="530" y="64"/>
                    <a:pt x="529" y="58"/>
                    <a:pt x="530" y="53"/>
                  </a:cubicBezTo>
                  <a:cubicBezTo>
                    <a:pt x="531" y="47"/>
                    <a:pt x="534" y="43"/>
                    <a:pt x="538" y="39"/>
                  </a:cubicBezTo>
                  <a:lnTo>
                    <a:pt x="594" y="3"/>
                  </a:lnTo>
                  <a:lnTo>
                    <a:pt x="608" y="0"/>
                  </a:lnTo>
                  <a:close/>
                  <a:moveTo>
                    <a:pt x="308" y="41"/>
                  </a:moveTo>
                  <a:cubicBezTo>
                    <a:pt x="308" y="72"/>
                    <a:pt x="299" y="81"/>
                    <a:pt x="288" y="81"/>
                  </a:cubicBezTo>
                  <a:lnTo>
                    <a:pt x="221" y="81"/>
                  </a:lnTo>
                  <a:lnTo>
                    <a:pt x="288" y="90"/>
                  </a:lnTo>
                  <a:lnTo>
                    <a:pt x="308" y="139"/>
                  </a:lnTo>
                  <a:cubicBezTo>
                    <a:pt x="308" y="150"/>
                    <a:pt x="299" y="159"/>
                    <a:pt x="288" y="159"/>
                  </a:cubicBezTo>
                  <a:lnTo>
                    <a:pt x="195" y="159"/>
                  </a:lnTo>
                  <a:lnTo>
                    <a:pt x="288" y="169"/>
                  </a:lnTo>
                  <a:lnTo>
                    <a:pt x="308" y="218"/>
                  </a:lnTo>
                  <a:lnTo>
                    <a:pt x="221" y="238"/>
                  </a:lnTo>
                  <a:lnTo>
                    <a:pt x="288" y="242"/>
                  </a:lnTo>
                  <a:lnTo>
                    <a:pt x="308" y="288"/>
                  </a:lnTo>
                  <a:lnTo>
                    <a:pt x="214" y="308"/>
                  </a:lnTo>
                  <a:lnTo>
                    <a:pt x="288" y="314"/>
                  </a:lnTo>
                  <a:lnTo>
                    <a:pt x="308" y="361"/>
                  </a:lnTo>
                  <a:lnTo>
                    <a:pt x="197" y="381"/>
                  </a:lnTo>
                  <a:lnTo>
                    <a:pt x="288" y="386"/>
                  </a:lnTo>
                  <a:lnTo>
                    <a:pt x="308" y="437"/>
                  </a:lnTo>
                  <a:cubicBezTo>
                    <a:pt x="298" y="455"/>
                    <a:pt x="292" y="457"/>
                    <a:pt x="287" y="457"/>
                  </a:cubicBezTo>
                  <a:lnTo>
                    <a:pt x="260" y="456"/>
                  </a:lnTo>
                  <a:lnTo>
                    <a:pt x="234" y="454"/>
                  </a:lnTo>
                  <a:lnTo>
                    <a:pt x="211" y="451"/>
                  </a:lnTo>
                  <a:lnTo>
                    <a:pt x="189" y="445"/>
                  </a:lnTo>
                  <a:lnTo>
                    <a:pt x="168" y="439"/>
                  </a:lnTo>
                  <a:lnTo>
                    <a:pt x="134" y="420"/>
                  </a:lnTo>
                  <a:cubicBezTo>
                    <a:pt x="115" y="404"/>
                    <a:pt x="112" y="395"/>
                    <a:pt x="116" y="387"/>
                  </a:cubicBezTo>
                  <a:lnTo>
                    <a:pt x="128" y="359"/>
                  </a:lnTo>
                  <a:lnTo>
                    <a:pt x="137" y="330"/>
                  </a:lnTo>
                  <a:lnTo>
                    <a:pt x="145" y="298"/>
                  </a:lnTo>
                  <a:lnTo>
                    <a:pt x="151" y="265"/>
                  </a:lnTo>
                  <a:lnTo>
                    <a:pt x="151" y="225"/>
                  </a:lnTo>
                  <a:lnTo>
                    <a:pt x="105" y="225"/>
                  </a:lnTo>
                  <a:cubicBezTo>
                    <a:pt x="84" y="208"/>
                    <a:pt x="85" y="200"/>
                    <a:pt x="89" y="194"/>
                  </a:cubicBezTo>
                  <a:lnTo>
                    <a:pt x="150" y="109"/>
                  </a:lnTo>
                  <a:lnTo>
                    <a:pt x="150" y="78"/>
                  </a:lnTo>
                  <a:lnTo>
                    <a:pt x="48" y="78"/>
                  </a:lnTo>
                  <a:lnTo>
                    <a:pt x="48" y="99"/>
                  </a:lnTo>
                  <a:lnTo>
                    <a:pt x="95" y="99"/>
                  </a:lnTo>
                  <a:cubicBezTo>
                    <a:pt x="116" y="116"/>
                    <a:pt x="115" y="124"/>
                    <a:pt x="111" y="130"/>
                  </a:cubicBezTo>
                  <a:lnTo>
                    <a:pt x="57" y="208"/>
                  </a:lnTo>
                  <a:lnTo>
                    <a:pt x="57" y="246"/>
                  </a:lnTo>
                  <a:lnTo>
                    <a:pt x="111" y="246"/>
                  </a:lnTo>
                  <a:cubicBezTo>
                    <a:pt x="131" y="258"/>
                    <a:pt x="132" y="264"/>
                    <a:pt x="131" y="270"/>
                  </a:cubicBezTo>
                  <a:lnTo>
                    <a:pt x="124" y="308"/>
                  </a:lnTo>
                  <a:lnTo>
                    <a:pt x="113" y="342"/>
                  </a:lnTo>
                  <a:cubicBezTo>
                    <a:pt x="87" y="356"/>
                    <a:pt x="79" y="352"/>
                    <a:pt x="76" y="344"/>
                  </a:cubicBezTo>
                  <a:lnTo>
                    <a:pt x="64" y="317"/>
                  </a:lnTo>
                  <a:lnTo>
                    <a:pt x="49" y="322"/>
                  </a:lnTo>
                  <a:lnTo>
                    <a:pt x="59" y="346"/>
                  </a:lnTo>
                  <a:lnTo>
                    <a:pt x="68" y="367"/>
                  </a:lnTo>
                  <a:lnTo>
                    <a:pt x="80" y="387"/>
                  </a:lnTo>
                  <a:cubicBezTo>
                    <a:pt x="84" y="394"/>
                    <a:pt x="83" y="403"/>
                    <a:pt x="78" y="409"/>
                  </a:cubicBezTo>
                  <a:lnTo>
                    <a:pt x="57" y="435"/>
                  </a:lnTo>
                  <a:lnTo>
                    <a:pt x="52" y="473"/>
                  </a:lnTo>
                  <a:lnTo>
                    <a:pt x="89" y="433"/>
                  </a:lnTo>
                  <a:cubicBezTo>
                    <a:pt x="96" y="424"/>
                    <a:pt x="108" y="423"/>
                    <a:pt x="117" y="430"/>
                  </a:cubicBezTo>
                  <a:lnTo>
                    <a:pt x="138" y="444"/>
                  </a:lnTo>
                  <a:lnTo>
                    <a:pt x="172" y="460"/>
                  </a:lnTo>
                  <a:lnTo>
                    <a:pt x="194" y="468"/>
                  </a:lnTo>
                  <a:lnTo>
                    <a:pt x="220" y="473"/>
                  </a:lnTo>
                  <a:lnTo>
                    <a:pt x="253" y="476"/>
                  </a:lnTo>
                  <a:lnTo>
                    <a:pt x="290" y="477"/>
                  </a:lnTo>
                  <a:lnTo>
                    <a:pt x="480" y="477"/>
                  </a:lnTo>
                  <a:lnTo>
                    <a:pt x="485" y="455"/>
                  </a:lnTo>
                  <a:lnTo>
                    <a:pt x="351" y="457"/>
                  </a:lnTo>
                  <a:cubicBezTo>
                    <a:pt x="333" y="447"/>
                    <a:pt x="331" y="442"/>
                    <a:pt x="331" y="437"/>
                  </a:cubicBezTo>
                  <a:lnTo>
                    <a:pt x="331" y="406"/>
                  </a:lnTo>
                  <a:lnTo>
                    <a:pt x="472" y="386"/>
                  </a:lnTo>
                  <a:lnTo>
                    <a:pt x="351" y="381"/>
                  </a:lnTo>
                  <a:lnTo>
                    <a:pt x="331" y="334"/>
                  </a:lnTo>
                  <a:lnTo>
                    <a:pt x="456" y="314"/>
                  </a:lnTo>
                  <a:lnTo>
                    <a:pt x="351" y="308"/>
                  </a:lnTo>
                  <a:lnTo>
                    <a:pt x="331" y="262"/>
                  </a:lnTo>
                  <a:lnTo>
                    <a:pt x="456" y="242"/>
                  </a:lnTo>
                  <a:lnTo>
                    <a:pt x="456" y="189"/>
                  </a:lnTo>
                  <a:lnTo>
                    <a:pt x="486" y="169"/>
                  </a:lnTo>
                  <a:cubicBezTo>
                    <a:pt x="465" y="159"/>
                    <a:pt x="456" y="150"/>
                    <a:pt x="456" y="139"/>
                  </a:cubicBezTo>
                  <a:lnTo>
                    <a:pt x="456" y="81"/>
                  </a:lnTo>
                  <a:lnTo>
                    <a:pt x="351" y="81"/>
                  </a:lnTo>
                  <a:lnTo>
                    <a:pt x="331" y="41"/>
                  </a:lnTo>
                  <a:lnTo>
                    <a:pt x="308" y="41"/>
                  </a:lnTo>
                  <a:close/>
                  <a:moveTo>
                    <a:pt x="155" y="170"/>
                  </a:moveTo>
                  <a:lnTo>
                    <a:pt x="155" y="185"/>
                  </a:lnTo>
                  <a:lnTo>
                    <a:pt x="155" y="170"/>
                  </a:lnTo>
                  <a:close/>
                  <a:moveTo>
                    <a:pt x="351" y="169"/>
                  </a:moveTo>
                  <a:lnTo>
                    <a:pt x="418" y="169"/>
                  </a:lnTo>
                  <a:lnTo>
                    <a:pt x="438" y="218"/>
                  </a:lnTo>
                  <a:lnTo>
                    <a:pt x="351" y="238"/>
                  </a:lnTo>
                  <a:lnTo>
                    <a:pt x="331" y="189"/>
                  </a:lnTo>
                  <a:lnTo>
                    <a:pt x="351" y="169"/>
                  </a:lnTo>
                  <a:close/>
                  <a:moveTo>
                    <a:pt x="351" y="90"/>
                  </a:moveTo>
                  <a:lnTo>
                    <a:pt x="418" y="90"/>
                  </a:lnTo>
                  <a:lnTo>
                    <a:pt x="438" y="139"/>
                  </a:lnTo>
                  <a:cubicBezTo>
                    <a:pt x="438" y="150"/>
                    <a:pt x="429" y="159"/>
                    <a:pt x="418" y="159"/>
                  </a:cubicBezTo>
                  <a:lnTo>
                    <a:pt x="351" y="159"/>
                  </a:lnTo>
                  <a:cubicBezTo>
                    <a:pt x="340" y="159"/>
                    <a:pt x="331" y="150"/>
                    <a:pt x="331" y="139"/>
                  </a:cubicBezTo>
                  <a:lnTo>
                    <a:pt x="331" y="110"/>
                  </a:lnTo>
                  <a:lnTo>
                    <a:pt x="351" y="90"/>
                  </a:lnTo>
                  <a:close/>
                  <a:moveTo>
                    <a:pt x="545" y="207"/>
                  </a:moveTo>
                  <a:lnTo>
                    <a:pt x="545" y="235"/>
                  </a:lnTo>
                  <a:lnTo>
                    <a:pt x="573" y="235"/>
                  </a:lnTo>
                  <a:lnTo>
                    <a:pt x="593" y="406"/>
                  </a:lnTo>
                  <a:lnTo>
                    <a:pt x="590" y="428"/>
                  </a:lnTo>
                  <a:lnTo>
                    <a:pt x="601" y="463"/>
                  </a:lnTo>
                  <a:lnTo>
                    <a:pt x="626" y="438"/>
                  </a:lnTo>
                  <a:lnTo>
                    <a:pt x="654" y="411"/>
                  </a:lnTo>
                  <a:lnTo>
                    <a:pt x="678" y="390"/>
                  </a:lnTo>
                  <a:lnTo>
                    <a:pt x="672" y="363"/>
                  </a:lnTo>
                  <a:cubicBezTo>
                    <a:pt x="649" y="387"/>
                    <a:pt x="640" y="389"/>
                    <a:pt x="632" y="386"/>
                  </a:cubicBezTo>
                  <a:cubicBezTo>
                    <a:pt x="625" y="383"/>
                    <a:pt x="620" y="376"/>
                    <a:pt x="620" y="368"/>
                  </a:cubicBezTo>
                  <a:lnTo>
                    <a:pt x="620" y="207"/>
                  </a:lnTo>
                  <a:lnTo>
                    <a:pt x="545" y="207"/>
                  </a:lnTo>
                  <a:close/>
                  <a:moveTo>
                    <a:pt x="601" y="46"/>
                  </a:moveTo>
                  <a:lnTo>
                    <a:pt x="579" y="61"/>
                  </a:lnTo>
                  <a:lnTo>
                    <a:pt x="597" y="86"/>
                  </a:lnTo>
                  <a:lnTo>
                    <a:pt x="614" y="112"/>
                  </a:lnTo>
                  <a:lnTo>
                    <a:pt x="646" y="104"/>
                  </a:lnTo>
                  <a:lnTo>
                    <a:pt x="627" y="79"/>
                  </a:lnTo>
                  <a:lnTo>
                    <a:pt x="601" y="46"/>
                  </a:lnTo>
                  <a:close/>
                  <a:moveTo>
                    <a:pt x="660" y="187"/>
                  </a:moveTo>
                  <a:lnTo>
                    <a:pt x="660" y="318"/>
                  </a:lnTo>
                  <a:lnTo>
                    <a:pt x="676" y="301"/>
                  </a:lnTo>
                  <a:lnTo>
                    <a:pt x="670" y="225"/>
                  </a:lnTo>
                  <a:lnTo>
                    <a:pt x="660" y="187"/>
                  </a:lnTo>
                  <a:close/>
                  <a:moveTo>
                    <a:pt x="725" y="245"/>
                  </a:moveTo>
                  <a:lnTo>
                    <a:pt x="710" y="267"/>
                  </a:lnTo>
                  <a:lnTo>
                    <a:pt x="743" y="267"/>
                  </a:lnTo>
                  <a:lnTo>
                    <a:pt x="900" y="267"/>
                  </a:lnTo>
                  <a:cubicBezTo>
                    <a:pt x="921" y="283"/>
                    <a:pt x="920" y="291"/>
                    <a:pt x="917" y="297"/>
                  </a:cubicBezTo>
                  <a:lnTo>
                    <a:pt x="902" y="321"/>
                  </a:lnTo>
                  <a:lnTo>
                    <a:pt x="885" y="343"/>
                  </a:lnTo>
                  <a:lnTo>
                    <a:pt x="866" y="364"/>
                  </a:lnTo>
                  <a:lnTo>
                    <a:pt x="846" y="382"/>
                  </a:lnTo>
                  <a:cubicBezTo>
                    <a:pt x="839" y="388"/>
                    <a:pt x="827" y="388"/>
                    <a:pt x="820" y="382"/>
                  </a:cubicBezTo>
                  <a:lnTo>
                    <a:pt x="779" y="345"/>
                  </a:lnTo>
                  <a:lnTo>
                    <a:pt x="748" y="307"/>
                  </a:lnTo>
                  <a:lnTo>
                    <a:pt x="728" y="321"/>
                  </a:lnTo>
                  <a:lnTo>
                    <a:pt x="749" y="349"/>
                  </a:lnTo>
                  <a:lnTo>
                    <a:pt x="788" y="391"/>
                  </a:lnTo>
                  <a:cubicBezTo>
                    <a:pt x="792" y="415"/>
                    <a:pt x="788" y="420"/>
                    <a:pt x="782" y="423"/>
                  </a:cubicBezTo>
                  <a:lnTo>
                    <a:pt x="753" y="436"/>
                  </a:lnTo>
                  <a:lnTo>
                    <a:pt x="722" y="448"/>
                  </a:lnTo>
                  <a:lnTo>
                    <a:pt x="688" y="458"/>
                  </a:lnTo>
                  <a:lnTo>
                    <a:pt x="698" y="489"/>
                  </a:lnTo>
                  <a:lnTo>
                    <a:pt x="720" y="483"/>
                  </a:lnTo>
                  <a:lnTo>
                    <a:pt x="756" y="469"/>
                  </a:lnTo>
                  <a:lnTo>
                    <a:pt x="790" y="453"/>
                  </a:lnTo>
                  <a:lnTo>
                    <a:pt x="823" y="433"/>
                  </a:lnTo>
                  <a:cubicBezTo>
                    <a:pt x="830" y="429"/>
                    <a:pt x="837" y="429"/>
                    <a:pt x="844" y="433"/>
                  </a:cubicBezTo>
                  <a:lnTo>
                    <a:pt x="875" y="451"/>
                  </a:lnTo>
                  <a:lnTo>
                    <a:pt x="908" y="466"/>
                  </a:lnTo>
                  <a:lnTo>
                    <a:pt x="943" y="479"/>
                  </a:lnTo>
                  <a:lnTo>
                    <a:pt x="967" y="486"/>
                  </a:lnTo>
                  <a:lnTo>
                    <a:pt x="979" y="462"/>
                  </a:lnTo>
                  <a:lnTo>
                    <a:pt x="944" y="444"/>
                  </a:lnTo>
                  <a:lnTo>
                    <a:pt x="912" y="433"/>
                  </a:lnTo>
                  <a:lnTo>
                    <a:pt x="884" y="421"/>
                  </a:lnTo>
                  <a:cubicBezTo>
                    <a:pt x="871" y="400"/>
                    <a:pt x="873" y="394"/>
                    <a:pt x="877" y="389"/>
                  </a:cubicBezTo>
                  <a:lnTo>
                    <a:pt x="900" y="364"/>
                  </a:lnTo>
                  <a:lnTo>
                    <a:pt x="922" y="337"/>
                  </a:lnTo>
                  <a:lnTo>
                    <a:pt x="941" y="308"/>
                  </a:lnTo>
                  <a:lnTo>
                    <a:pt x="957" y="279"/>
                  </a:lnTo>
                  <a:lnTo>
                    <a:pt x="957" y="245"/>
                  </a:lnTo>
                  <a:lnTo>
                    <a:pt x="728" y="245"/>
                  </a:lnTo>
                  <a:lnTo>
                    <a:pt x="725" y="245"/>
                  </a:lnTo>
                  <a:close/>
                  <a:moveTo>
                    <a:pt x="746" y="58"/>
                  </a:moveTo>
                  <a:lnTo>
                    <a:pt x="743" y="103"/>
                  </a:lnTo>
                  <a:lnTo>
                    <a:pt x="732" y="135"/>
                  </a:lnTo>
                  <a:lnTo>
                    <a:pt x="713" y="163"/>
                  </a:lnTo>
                  <a:lnTo>
                    <a:pt x="716" y="187"/>
                  </a:lnTo>
                  <a:lnTo>
                    <a:pt x="740" y="184"/>
                  </a:lnTo>
                  <a:lnTo>
                    <a:pt x="759" y="157"/>
                  </a:lnTo>
                  <a:lnTo>
                    <a:pt x="770" y="129"/>
                  </a:lnTo>
                  <a:lnTo>
                    <a:pt x="774" y="97"/>
                  </a:lnTo>
                  <a:lnTo>
                    <a:pt x="878" y="78"/>
                  </a:lnTo>
                  <a:cubicBezTo>
                    <a:pt x="889" y="78"/>
                    <a:pt x="898" y="87"/>
                    <a:pt x="898" y="98"/>
                  </a:cubicBezTo>
                  <a:lnTo>
                    <a:pt x="898" y="147"/>
                  </a:lnTo>
                  <a:lnTo>
                    <a:pt x="906" y="174"/>
                  </a:lnTo>
                  <a:lnTo>
                    <a:pt x="933" y="182"/>
                  </a:lnTo>
                  <a:lnTo>
                    <a:pt x="961" y="182"/>
                  </a:lnTo>
                  <a:lnTo>
                    <a:pt x="984" y="181"/>
                  </a:lnTo>
                  <a:lnTo>
                    <a:pt x="988" y="160"/>
                  </a:lnTo>
                  <a:lnTo>
                    <a:pt x="962" y="159"/>
                  </a:lnTo>
                  <a:cubicBezTo>
                    <a:pt x="940" y="154"/>
                    <a:pt x="938" y="152"/>
                    <a:pt x="936" y="149"/>
                  </a:cubicBezTo>
                  <a:lnTo>
                    <a:pt x="932" y="145"/>
                  </a:lnTo>
                  <a:lnTo>
                    <a:pt x="924" y="117"/>
                  </a:lnTo>
                  <a:lnTo>
                    <a:pt x="924" y="58"/>
                  </a:lnTo>
                  <a:lnTo>
                    <a:pt x="746" y="58"/>
                  </a:lnTo>
                  <a:close/>
                  <a:moveTo>
                    <a:pt x="714" y="368"/>
                  </a:moveTo>
                  <a:lnTo>
                    <a:pt x="719" y="392"/>
                  </a:lnTo>
                  <a:lnTo>
                    <a:pt x="739" y="399"/>
                  </a:lnTo>
                  <a:lnTo>
                    <a:pt x="720" y="377"/>
                  </a:lnTo>
                  <a:lnTo>
                    <a:pt x="714" y="368"/>
                  </a:lnTo>
                  <a:close/>
                  <a:moveTo>
                    <a:pt x="812" y="118"/>
                  </a:moveTo>
                  <a:lnTo>
                    <a:pt x="803" y="155"/>
                  </a:lnTo>
                  <a:lnTo>
                    <a:pt x="785" y="191"/>
                  </a:lnTo>
                  <a:lnTo>
                    <a:pt x="881" y="205"/>
                  </a:lnTo>
                  <a:lnTo>
                    <a:pt x="864" y="183"/>
                  </a:lnTo>
                  <a:lnTo>
                    <a:pt x="858" y="152"/>
                  </a:lnTo>
                  <a:lnTo>
                    <a:pt x="858" y="118"/>
                  </a:lnTo>
                  <a:lnTo>
                    <a:pt x="812" y="118"/>
                  </a:lnTo>
                  <a:close/>
                  <a:moveTo>
                    <a:pt x="799" y="307"/>
                  </a:moveTo>
                  <a:lnTo>
                    <a:pt x="833" y="340"/>
                  </a:lnTo>
                  <a:lnTo>
                    <a:pt x="856" y="316"/>
                  </a:lnTo>
                  <a:lnTo>
                    <a:pt x="799" y="307"/>
                  </a:lnTo>
                  <a:close/>
                  <a:moveTo>
                    <a:pt x="1082" y="78"/>
                  </a:moveTo>
                  <a:lnTo>
                    <a:pt x="1082" y="109"/>
                  </a:lnTo>
                  <a:lnTo>
                    <a:pt x="1233" y="109"/>
                  </a:lnTo>
                  <a:lnTo>
                    <a:pt x="1253" y="414"/>
                  </a:lnTo>
                  <a:lnTo>
                    <a:pt x="1055" y="434"/>
                  </a:lnTo>
                  <a:lnTo>
                    <a:pt x="1055" y="464"/>
                  </a:lnTo>
                  <a:lnTo>
                    <a:pt x="1494" y="464"/>
                  </a:lnTo>
                  <a:lnTo>
                    <a:pt x="1494" y="434"/>
                  </a:lnTo>
                  <a:lnTo>
                    <a:pt x="1314" y="434"/>
                  </a:lnTo>
                  <a:lnTo>
                    <a:pt x="1294" y="129"/>
                  </a:lnTo>
                  <a:lnTo>
                    <a:pt x="1469" y="109"/>
                  </a:lnTo>
                  <a:lnTo>
                    <a:pt x="1469" y="78"/>
                  </a:lnTo>
                  <a:lnTo>
                    <a:pt x="1082" y="78"/>
                  </a:lnTo>
                  <a:close/>
                  <a:moveTo>
                    <a:pt x="1695" y="55"/>
                  </a:moveTo>
                  <a:lnTo>
                    <a:pt x="1665" y="60"/>
                  </a:lnTo>
                  <a:lnTo>
                    <a:pt x="1619" y="66"/>
                  </a:lnTo>
                  <a:lnTo>
                    <a:pt x="1576" y="71"/>
                  </a:lnTo>
                  <a:lnTo>
                    <a:pt x="1561" y="96"/>
                  </a:lnTo>
                  <a:lnTo>
                    <a:pt x="1600" y="92"/>
                  </a:lnTo>
                  <a:cubicBezTo>
                    <a:pt x="1619" y="101"/>
                    <a:pt x="1622" y="107"/>
                    <a:pt x="1622" y="112"/>
                  </a:cubicBezTo>
                  <a:lnTo>
                    <a:pt x="1622" y="167"/>
                  </a:lnTo>
                  <a:lnTo>
                    <a:pt x="1556" y="187"/>
                  </a:lnTo>
                  <a:lnTo>
                    <a:pt x="1592" y="206"/>
                  </a:lnTo>
                  <a:cubicBezTo>
                    <a:pt x="1613" y="220"/>
                    <a:pt x="1613" y="227"/>
                    <a:pt x="1611" y="234"/>
                  </a:cubicBezTo>
                  <a:lnTo>
                    <a:pt x="1597" y="269"/>
                  </a:lnTo>
                  <a:lnTo>
                    <a:pt x="1582" y="302"/>
                  </a:lnTo>
                  <a:lnTo>
                    <a:pt x="1566" y="331"/>
                  </a:lnTo>
                  <a:lnTo>
                    <a:pt x="1562" y="370"/>
                  </a:lnTo>
                  <a:lnTo>
                    <a:pt x="1583" y="315"/>
                  </a:lnTo>
                  <a:cubicBezTo>
                    <a:pt x="1586" y="305"/>
                    <a:pt x="1596" y="300"/>
                    <a:pt x="1605" y="302"/>
                  </a:cubicBezTo>
                  <a:lnTo>
                    <a:pt x="1622" y="493"/>
                  </a:lnTo>
                  <a:lnTo>
                    <a:pt x="1645" y="493"/>
                  </a:lnTo>
                  <a:lnTo>
                    <a:pt x="1645" y="328"/>
                  </a:lnTo>
                  <a:cubicBezTo>
                    <a:pt x="1666" y="306"/>
                    <a:pt x="1675" y="308"/>
                    <a:pt x="1680" y="315"/>
                  </a:cubicBezTo>
                  <a:lnTo>
                    <a:pt x="1700" y="339"/>
                  </a:lnTo>
                  <a:lnTo>
                    <a:pt x="1693" y="307"/>
                  </a:lnTo>
                  <a:cubicBezTo>
                    <a:pt x="1673" y="301"/>
                    <a:pt x="1665" y="303"/>
                    <a:pt x="1657" y="299"/>
                  </a:cubicBezTo>
                  <a:cubicBezTo>
                    <a:pt x="1650" y="296"/>
                    <a:pt x="1645" y="289"/>
                    <a:pt x="1645" y="281"/>
                  </a:cubicBezTo>
                  <a:lnTo>
                    <a:pt x="1645" y="226"/>
                  </a:lnTo>
                  <a:cubicBezTo>
                    <a:pt x="1645" y="215"/>
                    <a:pt x="1654" y="206"/>
                    <a:pt x="1665" y="206"/>
                  </a:cubicBezTo>
                  <a:lnTo>
                    <a:pt x="1701" y="206"/>
                  </a:lnTo>
                  <a:lnTo>
                    <a:pt x="1665" y="187"/>
                  </a:lnTo>
                  <a:lnTo>
                    <a:pt x="1645" y="105"/>
                  </a:lnTo>
                  <a:lnTo>
                    <a:pt x="1700" y="79"/>
                  </a:lnTo>
                  <a:lnTo>
                    <a:pt x="1695" y="55"/>
                  </a:lnTo>
                  <a:close/>
                  <a:moveTo>
                    <a:pt x="1716" y="379"/>
                  </a:moveTo>
                  <a:cubicBezTo>
                    <a:pt x="1695" y="388"/>
                    <a:pt x="1692" y="388"/>
                    <a:pt x="1690" y="386"/>
                  </a:cubicBezTo>
                  <a:lnTo>
                    <a:pt x="1685" y="382"/>
                  </a:lnTo>
                  <a:lnTo>
                    <a:pt x="1685" y="432"/>
                  </a:lnTo>
                  <a:lnTo>
                    <a:pt x="1813" y="420"/>
                  </a:lnTo>
                  <a:lnTo>
                    <a:pt x="1736" y="417"/>
                  </a:lnTo>
                  <a:lnTo>
                    <a:pt x="1716" y="379"/>
                  </a:lnTo>
                  <a:close/>
                  <a:moveTo>
                    <a:pt x="1685" y="246"/>
                  </a:moveTo>
                  <a:lnTo>
                    <a:pt x="1705" y="263"/>
                  </a:lnTo>
                  <a:lnTo>
                    <a:pt x="1707" y="246"/>
                  </a:lnTo>
                  <a:lnTo>
                    <a:pt x="1685" y="246"/>
                  </a:lnTo>
                  <a:close/>
                  <a:moveTo>
                    <a:pt x="1718" y="116"/>
                  </a:moveTo>
                  <a:lnTo>
                    <a:pt x="1685" y="122"/>
                  </a:lnTo>
                  <a:lnTo>
                    <a:pt x="1685" y="147"/>
                  </a:lnTo>
                  <a:lnTo>
                    <a:pt x="1718" y="147"/>
                  </a:lnTo>
                  <a:lnTo>
                    <a:pt x="1718" y="116"/>
                  </a:lnTo>
                  <a:close/>
                  <a:moveTo>
                    <a:pt x="1747" y="263"/>
                  </a:moveTo>
                  <a:lnTo>
                    <a:pt x="1833" y="280"/>
                  </a:lnTo>
                  <a:lnTo>
                    <a:pt x="1853" y="342"/>
                  </a:lnTo>
                  <a:lnTo>
                    <a:pt x="1756" y="362"/>
                  </a:lnTo>
                  <a:lnTo>
                    <a:pt x="1833" y="377"/>
                  </a:lnTo>
                  <a:lnTo>
                    <a:pt x="1853" y="440"/>
                  </a:lnTo>
                  <a:lnTo>
                    <a:pt x="1723" y="460"/>
                  </a:lnTo>
                  <a:lnTo>
                    <a:pt x="2003" y="478"/>
                  </a:lnTo>
                  <a:lnTo>
                    <a:pt x="1900" y="460"/>
                  </a:lnTo>
                  <a:lnTo>
                    <a:pt x="1880" y="397"/>
                  </a:lnTo>
                  <a:lnTo>
                    <a:pt x="1978" y="377"/>
                  </a:lnTo>
                  <a:lnTo>
                    <a:pt x="1900" y="362"/>
                  </a:lnTo>
                  <a:lnTo>
                    <a:pt x="1880" y="300"/>
                  </a:lnTo>
                  <a:lnTo>
                    <a:pt x="1991" y="280"/>
                  </a:lnTo>
                  <a:lnTo>
                    <a:pt x="1747" y="263"/>
                  </a:lnTo>
                  <a:close/>
                  <a:moveTo>
                    <a:pt x="1758" y="61"/>
                  </a:moveTo>
                  <a:lnTo>
                    <a:pt x="1758" y="188"/>
                  </a:lnTo>
                  <a:lnTo>
                    <a:pt x="1975" y="188"/>
                  </a:lnTo>
                  <a:lnTo>
                    <a:pt x="1975" y="61"/>
                  </a:lnTo>
                  <a:lnTo>
                    <a:pt x="1758" y="61"/>
                  </a:lnTo>
                  <a:close/>
                  <a:moveTo>
                    <a:pt x="1761" y="320"/>
                  </a:moveTo>
                  <a:lnTo>
                    <a:pt x="1813" y="322"/>
                  </a:lnTo>
                  <a:lnTo>
                    <a:pt x="1761" y="320"/>
                  </a:lnTo>
                  <a:close/>
                  <a:moveTo>
                    <a:pt x="1804" y="79"/>
                  </a:moveTo>
                  <a:lnTo>
                    <a:pt x="1929" y="79"/>
                  </a:lnTo>
                  <a:cubicBezTo>
                    <a:pt x="1940" y="79"/>
                    <a:pt x="1949" y="88"/>
                    <a:pt x="1949" y="99"/>
                  </a:cubicBezTo>
                  <a:lnTo>
                    <a:pt x="1949" y="151"/>
                  </a:lnTo>
                  <a:cubicBezTo>
                    <a:pt x="1949" y="162"/>
                    <a:pt x="1940" y="171"/>
                    <a:pt x="1929" y="171"/>
                  </a:cubicBezTo>
                  <a:lnTo>
                    <a:pt x="1804" y="171"/>
                  </a:lnTo>
                  <a:cubicBezTo>
                    <a:pt x="1793" y="171"/>
                    <a:pt x="1784" y="162"/>
                    <a:pt x="1784" y="151"/>
                  </a:cubicBezTo>
                  <a:lnTo>
                    <a:pt x="1784" y="99"/>
                  </a:lnTo>
                  <a:cubicBezTo>
                    <a:pt x="1784" y="88"/>
                    <a:pt x="1793" y="79"/>
                    <a:pt x="1804" y="79"/>
                  </a:cubicBezTo>
                  <a:moveTo>
                    <a:pt x="1824" y="119"/>
                  </a:moveTo>
                  <a:lnTo>
                    <a:pt x="1909" y="131"/>
                  </a:lnTo>
                  <a:lnTo>
                    <a:pt x="1824" y="119"/>
                  </a:lnTo>
                  <a:close/>
                  <a:moveTo>
                    <a:pt x="2020" y="318"/>
                  </a:moveTo>
                  <a:lnTo>
                    <a:pt x="1920" y="320"/>
                  </a:lnTo>
                  <a:lnTo>
                    <a:pt x="1998" y="322"/>
                  </a:lnTo>
                  <a:lnTo>
                    <a:pt x="2018" y="397"/>
                  </a:lnTo>
                  <a:lnTo>
                    <a:pt x="1920" y="417"/>
                  </a:lnTo>
                  <a:lnTo>
                    <a:pt x="2023" y="420"/>
                  </a:lnTo>
                  <a:lnTo>
                    <a:pt x="2061" y="425"/>
                  </a:lnTo>
                  <a:lnTo>
                    <a:pt x="2073" y="365"/>
                  </a:lnTo>
                  <a:lnTo>
                    <a:pt x="2048" y="372"/>
                  </a:lnTo>
                  <a:cubicBezTo>
                    <a:pt x="2026" y="366"/>
                    <a:pt x="2022" y="361"/>
                    <a:pt x="2022" y="354"/>
                  </a:cubicBezTo>
                  <a:lnTo>
                    <a:pt x="2020" y="318"/>
                  </a:lnTo>
                  <a:close/>
                  <a:moveTo>
                    <a:pt x="2113" y="41"/>
                  </a:moveTo>
                  <a:lnTo>
                    <a:pt x="2113" y="105"/>
                  </a:lnTo>
                  <a:lnTo>
                    <a:pt x="2060" y="125"/>
                  </a:lnTo>
                  <a:lnTo>
                    <a:pt x="2060" y="148"/>
                  </a:lnTo>
                  <a:lnTo>
                    <a:pt x="2093" y="148"/>
                  </a:lnTo>
                  <a:lnTo>
                    <a:pt x="2113" y="267"/>
                  </a:lnTo>
                  <a:lnTo>
                    <a:pt x="2058" y="296"/>
                  </a:lnTo>
                  <a:lnTo>
                    <a:pt x="2060" y="327"/>
                  </a:lnTo>
                  <a:lnTo>
                    <a:pt x="2087" y="319"/>
                  </a:lnTo>
                  <a:cubicBezTo>
                    <a:pt x="2110" y="325"/>
                    <a:pt x="2113" y="331"/>
                    <a:pt x="2113" y="338"/>
                  </a:cubicBezTo>
                  <a:lnTo>
                    <a:pt x="2113" y="426"/>
                  </a:lnTo>
                  <a:lnTo>
                    <a:pt x="2108" y="448"/>
                  </a:lnTo>
                  <a:lnTo>
                    <a:pt x="2082" y="465"/>
                  </a:lnTo>
                  <a:lnTo>
                    <a:pt x="2070" y="489"/>
                  </a:lnTo>
                  <a:lnTo>
                    <a:pt x="2102" y="488"/>
                  </a:lnTo>
                  <a:lnTo>
                    <a:pt x="2123" y="483"/>
                  </a:lnTo>
                  <a:lnTo>
                    <a:pt x="2136" y="450"/>
                  </a:lnTo>
                  <a:lnTo>
                    <a:pt x="2136" y="319"/>
                  </a:lnTo>
                  <a:lnTo>
                    <a:pt x="2183" y="290"/>
                  </a:lnTo>
                  <a:lnTo>
                    <a:pt x="2182" y="265"/>
                  </a:lnTo>
                  <a:lnTo>
                    <a:pt x="2161" y="271"/>
                  </a:lnTo>
                  <a:cubicBezTo>
                    <a:pt x="2139" y="264"/>
                    <a:pt x="2136" y="258"/>
                    <a:pt x="2136" y="252"/>
                  </a:cubicBezTo>
                  <a:lnTo>
                    <a:pt x="2136" y="168"/>
                  </a:lnTo>
                  <a:lnTo>
                    <a:pt x="2187" y="148"/>
                  </a:lnTo>
                  <a:lnTo>
                    <a:pt x="2187" y="125"/>
                  </a:lnTo>
                  <a:lnTo>
                    <a:pt x="2156" y="125"/>
                  </a:lnTo>
                  <a:lnTo>
                    <a:pt x="2136" y="41"/>
                  </a:lnTo>
                  <a:lnTo>
                    <a:pt x="2113" y="41"/>
                  </a:lnTo>
                  <a:close/>
                  <a:moveTo>
                    <a:pt x="2219" y="183"/>
                  </a:moveTo>
                  <a:lnTo>
                    <a:pt x="2176" y="188"/>
                  </a:lnTo>
                  <a:lnTo>
                    <a:pt x="2176" y="211"/>
                  </a:lnTo>
                  <a:lnTo>
                    <a:pt x="2200" y="197"/>
                  </a:lnTo>
                  <a:lnTo>
                    <a:pt x="2219" y="183"/>
                  </a:lnTo>
                  <a:close/>
                  <a:moveTo>
                    <a:pt x="2235" y="60"/>
                  </a:moveTo>
                  <a:lnTo>
                    <a:pt x="2235" y="83"/>
                  </a:lnTo>
                  <a:lnTo>
                    <a:pt x="2277" y="83"/>
                  </a:lnTo>
                  <a:cubicBezTo>
                    <a:pt x="2295" y="93"/>
                    <a:pt x="2297" y="99"/>
                    <a:pt x="2297" y="104"/>
                  </a:cubicBezTo>
                  <a:lnTo>
                    <a:pt x="2296" y="124"/>
                  </a:lnTo>
                  <a:lnTo>
                    <a:pt x="2291" y="145"/>
                  </a:lnTo>
                  <a:lnTo>
                    <a:pt x="2283" y="166"/>
                  </a:lnTo>
                  <a:cubicBezTo>
                    <a:pt x="2271" y="186"/>
                    <a:pt x="2271" y="186"/>
                    <a:pt x="2270" y="187"/>
                  </a:cubicBezTo>
                  <a:lnTo>
                    <a:pt x="2258" y="202"/>
                  </a:lnTo>
                  <a:lnTo>
                    <a:pt x="2219" y="232"/>
                  </a:lnTo>
                  <a:lnTo>
                    <a:pt x="2236" y="254"/>
                  </a:lnTo>
                  <a:lnTo>
                    <a:pt x="2266" y="233"/>
                  </a:lnTo>
                  <a:lnTo>
                    <a:pt x="2299" y="195"/>
                  </a:lnTo>
                  <a:lnTo>
                    <a:pt x="2310" y="175"/>
                  </a:lnTo>
                  <a:lnTo>
                    <a:pt x="2318" y="153"/>
                  </a:lnTo>
                  <a:lnTo>
                    <a:pt x="2323" y="130"/>
                  </a:lnTo>
                  <a:lnTo>
                    <a:pt x="2325" y="101"/>
                  </a:lnTo>
                  <a:lnTo>
                    <a:pt x="2436" y="83"/>
                  </a:lnTo>
                  <a:cubicBezTo>
                    <a:pt x="2454" y="93"/>
                    <a:pt x="2456" y="98"/>
                    <a:pt x="2456" y="103"/>
                  </a:cubicBezTo>
                  <a:lnTo>
                    <a:pt x="2454" y="155"/>
                  </a:lnTo>
                  <a:lnTo>
                    <a:pt x="2451" y="179"/>
                  </a:lnTo>
                  <a:lnTo>
                    <a:pt x="2440" y="199"/>
                  </a:lnTo>
                  <a:cubicBezTo>
                    <a:pt x="2420" y="212"/>
                    <a:pt x="2418" y="213"/>
                    <a:pt x="2415" y="213"/>
                  </a:cubicBezTo>
                  <a:lnTo>
                    <a:pt x="2400" y="216"/>
                  </a:lnTo>
                  <a:lnTo>
                    <a:pt x="2367" y="216"/>
                  </a:lnTo>
                  <a:lnTo>
                    <a:pt x="2367" y="240"/>
                  </a:lnTo>
                  <a:lnTo>
                    <a:pt x="2408" y="239"/>
                  </a:lnTo>
                  <a:lnTo>
                    <a:pt x="2437" y="237"/>
                  </a:lnTo>
                  <a:lnTo>
                    <a:pt x="2462" y="228"/>
                  </a:lnTo>
                  <a:lnTo>
                    <a:pt x="2477" y="206"/>
                  </a:lnTo>
                  <a:lnTo>
                    <a:pt x="2482" y="170"/>
                  </a:lnTo>
                  <a:lnTo>
                    <a:pt x="2483" y="144"/>
                  </a:lnTo>
                  <a:lnTo>
                    <a:pt x="2486" y="89"/>
                  </a:lnTo>
                  <a:lnTo>
                    <a:pt x="2487" y="60"/>
                  </a:lnTo>
                  <a:lnTo>
                    <a:pt x="2235" y="60"/>
                  </a:lnTo>
                  <a:close/>
                  <a:moveTo>
                    <a:pt x="2227" y="123"/>
                  </a:moveTo>
                  <a:lnTo>
                    <a:pt x="2227" y="168"/>
                  </a:lnTo>
                  <a:lnTo>
                    <a:pt x="2239" y="163"/>
                  </a:lnTo>
                  <a:lnTo>
                    <a:pt x="2252" y="135"/>
                  </a:lnTo>
                  <a:lnTo>
                    <a:pt x="2227" y="123"/>
                  </a:lnTo>
                  <a:close/>
                  <a:moveTo>
                    <a:pt x="2247" y="302"/>
                  </a:moveTo>
                  <a:lnTo>
                    <a:pt x="2247" y="491"/>
                  </a:lnTo>
                  <a:lnTo>
                    <a:pt x="2273" y="491"/>
                  </a:lnTo>
                  <a:cubicBezTo>
                    <a:pt x="2273" y="473"/>
                    <a:pt x="2282" y="464"/>
                    <a:pt x="2293" y="464"/>
                  </a:cubicBezTo>
                  <a:lnTo>
                    <a:pt x="2435" y="464"/>
                  </a:lnTo>
                  <a:lnTo>
                    <a:pt x="2455" y="491"/>
                  </a:lnTo>
                  <a:lnTo>
                    <a:pt x="2481" y="491"/>
                  </a:lnTo>
                  <a:lnTo>
                    <a:pt x="2481" y="302"/>
                  </a:lnTo>
                  <a:lnTo>
                    <a:pt x="2247" y="302"/>
                  </a:lnTo>
                  <a:close/>
                  <a:moveTo>
                    <a:pt x="2293" y="322"/>
                  </a:moveTo>
                  <a:lnTo>
                    <a:pt x="2435" y="322"/>
                  </a:lnTo>
                  <a:lnTo>
                    <a:pt x="2455" y="424"/>
                  </a:lnTo>
                  <a:lnTo>
                    <a:pt x="2293" y="444"/>
                  </a:lnTo>
                  <a:lnTo>
                    <a:pt x="2273" y="342"/>
                  </a:lnTo>
                  <a:lnTo>
                    <a:pt x="2293" y="322"/>
                  </a:lnTo>
                  <a:close/>
                  <a:moveTo>
                    <a:pt x="2323" y="229"/>
                  </a:moveTo>
                  <a:lnTo>
                    <a:pt x="2294" y="261"/>
                  </a:lnTo>
                  <a:lnTo>
                    <a:pt x="2331" y="262"/>
                  </a:lnTo>
                  <a:lnTo>
                    <a:pt x="2325" y="236"/>
                  </a:lnTo>
                  <a:lnTo>
                    <a:pt x="2323" y="229"/>
                  </a:lnTo>
                  <a:close/>
                  <a:moveTo>
                    <a:pt x="2313" y="362"/>
                  </a:moveTo>
                  <a:lnTo>
                    <a:pt x="2313" y="404"/>
                  </a:lnTo>
                  <a:lnTo>
                    <a:pt x="2415" y="404"/>
                  </a:lnTo>
                  <a:lnTo>
                    <a:pt x="2415" y="362"/>
                  </a:lnTo>
                  <a:lnTo>
                    <a:pt x="2313" y="362"/>
                  </a:lnTo>
                  <a:close/>
                  <a:moveTo>
                    <a:pt x="2364" y="123"/>
                  </a:moveTo>
                  <a:lnTo>
                    <a:pt x="2357" y="162"/>
                  </a:lnTo>
                  <a:lnTo>
                    <a:pt x="2368" y="176"/>
                  </a:lnTo>
                  <a:lnTo>
                    <a:pt x="2396" y="176"/>
                  </a:lnTo>
                  <a:lnTo>
                    <a:pt x="2415" y="151"/>
                  </a:lnTo>
                  <a:lnTo>
                    <a:pt x="2415" y="123"/>
                  </a:lnTo>
                  <a:lnTo>
                    <a:pt x="2364" y="123"/>
                  </a:lnTo>
                  <a:close/>
                  <a:moveTo>
                    <a:pt x="2524" y="141"/>
                  </a:moveTo>
                  <a:lnTo>
                    <a:pt x="2521" y="173"/>
                  </a:lnTo>
                  <a:lnTo>
                    <a:pt x="2519" y="195"/>
                  </a:lnTo>
                  <a:lnTo>
                    <a:pt x="2513" y="225"/>
                  </a:lnTo>
                  <a:cubicBezTo>
                    <a:pt x="2502" y="245"/>
                    <a:pt x="2501" y="246"/>
                    <a:pt x="2499" y="248"/>
                  </a:cubicBezTo>
                  <a:lnTo>
                    <a:pt x="2488" y="259"/>
                  </a:lnTo>
                  <a:lnTo>
                    <a:pt x="2501" y="262"/>
                  </a:lnTo>
                  <a:lnTo>
                    <a:pt x="2521" y="310"/>
                  </a:lnTo>
                  <a:lnTo>
                    <a:pt x="2540" y="266"/>
                  </a:lnTo>
                  <a:lnTo>
                    <a:pt x="2555" y="234"/>
                  </a:lnTo>
                  <a:lnTo>
                    <a:pt x="2567" y="201"/>
                  </a:lnTo>
                  <a:lnTo>
                    <a:pt x="2544" y="194"/>
                  </a:lnTo>
                  <a:lnTo>
                    <a:pt x="2524" y="141"/>
                  </a:lnTo>
                  <a:close/>
                  <a:moveTo>
                    <a:pt x="2620" y="42"/>
                  </a:moveTo>
                  <a:lnTo>
                    <a:pt x="2620" y="109"/>
                  </a:lnTo>
                  <a:lnTo>
                    <a:pt x="2564" y="129"/>
                  </a:lnTo>
                  <a:lnTo>
                    <a:pt x="2564" y="154"/>
                  </a:lnTo>
                  <a:lnTo>
                    <a:pt x="2596" y="154"/>
                  </a:lnTo>
                  <a:cubicBezTo>
                    <a:pt x="2616" y="168"/>
                    <a:pt x="2617" y="174"/>
                    <a:pt x="2615" y="180"/>
                  </a:cubicBezTo>
                  <a:lnTo>
                    <a:pt x="2605" y="215"/>
                  </a:lnTo>
                  <a:lnTo>
                    <a:pt x="2591" y="250"/>
                  </a:lnTo>
                  <a:lnTo>
                    <a:pt x="2576" y="285"/>
                  </a:lnTo>
                  <a:lnTo>
                    <a:pt x="2561" y="312"/>
                  </a:lnTo>
                  <a:lnTo>
                    <a:pt x="2565" y="337"/>
                  </a:lnTo>
                  <a:lnTo>
                    <a:pt x="2582" y="298"/>
                  </a:lnTo>
                  <a:cubicBezTo>
                    <a:pt x="2586" y="290"/>
                    <a:pt x="2595" y="285"/>
                    <a:pt x="2604" y="287"/>
                  </a:cubicBezTo>
                  <a:lnTo>
                    <a:pt x="2620" y="491"/>
                  </a:lnTo>
                  <a:lnTo>
                    <a:pt x="2641" y="491"/>
                  </a:lnTo>
                  <a:lnTo>
                    <a:pt x="2641" y="301"/>
                  </a:lnTo>
                  <a:cubicBezTo>
                    <a:pt x="2658" y="280"/>
                    <a:pt x="2666" y="280"/>
                    <a:pt x="2672" y="285"/>
                  </a:cubicBezTo>
                  <a:lnTo>
                    <a:pt x="2684" y="293"/>
                  </a:lnTo>
                  <a:lnTo>
                    <a:pt x="2651" y="249"/>
                  </a:lnTo>
                  <a:lnTo>
                    <a:pt x="2641" y="174"/>
                  </a:lnTo>
                  <a:lnTo>
                    <a:pt x="2688" y="154"/>
                  </a:lnTo>
                  <a:lnTo>
                    <a:pt x="2688" y="129"/>
                  </a:lnTo>
                  <a:lnTo>
                    <a:pt x="2661" y="129"/>
                  </a:lnTo>
                  <a:lnTo>
                    <a:pt x="2641" y="42"/>
                  </a:lnTo>
                  <a:lnTo>
                    <a:pt x="2620" y="42"/>
                  </a:lnTo>
                  <a:close/>
                  <a:moveTo>
                    <a:pt x="2704" y="337"/>
                  </a:moveTo>
                  <a:lnTo>
                    <a:pt x="2681" y="340"/>
                  </a:lnTo>
                  <a:lnTo>
                    <a:pt x="2681" y="395"/>
                  </a:lnTo>
                  <a:lnTo>
                    <a:pt x="2701" y="347"/>
                  </a:lnTo>
                  <a:lnTo>
                    <a:pt x="2704" y="337"/>
                  </a:lnTo>
                  <a:close/>
                  <a:moveTo>
                    <a:pt x="2681" y="194"/>
                  </a:moveTo>
                  <a:lnTo>
                    <a:pt x="2681" y="220"/>
                  </a:lnTo>
                  <a:lnTo>
                    <a:pt x="2690" y="194"/>
                  </a:lnTo>
                  <a:lnTo>
                    <a:pt x="2681" y="194"/>
                  </a:lnTo>
                  <a:close/>
                  <a:moveTo>
                    <a:pt x="2762" y="293"/>
                  </a:moveTo>
                  <a:lnTo>
                    <a:pt x="2753" y="320"/>
                  </a:lnTo>
                  <a:lnTo>
                    <a:pt x="2738" y="362"/>
                  </a:lnTo>
                  <a:lnTo>
                    <a:pt x="2722" y="401"/>
                  </a:lnTo>
                  <a:lnTo>
                    <a:pt x="2736" y="425"/>
                  </a:lnTo>
                  <a:lnTo>
                    <a:pt x="2758" y="369"/>
                  </a:lnTo>
                  <a:lnTo>
                    <a:pt x="2773" y="326"/>
                  </a:lnTo>
                  <a:lnTo>
                    <a:pt x="2782" y="299"/>
                  </a:lnTo>
                  <a:lnTo>
                    <a:pt x="2762" y="293"/>
                  </a:lnTo>
                  <a:close/>
                  <a:moveTo>
                    <a:pt x="2730" y="193"/>
                  </a:moveTo>
                  <a:lnTo>
                    <a:pt x="2730" y="217"/>
                  </a:lnTo>
                  <a:lnTo>
                    <a:pt x="2834" y="217"/>
                  </a:lnTo>
                  <a:cubicBezTo>
                    <a:pt x="2845" y="217"/>
                    <a:pt x="2854" y="226"/>
                    <a:pt x="2854" y="237"/>
                  </a:cubicBezTo>
                  <a:lnTo>
                    <a:pt x="2854" y="415"/>
                  </a:lnTo>
                  <a:cubicBezTo>
                    <a:pt x="2851" y="433"/>
                    <a:pt x="2850" y="435"/>
                    <a:pt x="2849" y="438"/>
                  </a:cubicBezTo>
                  <a:lnTo>
                    <a:pt x="2843" y="446"/>
                  </a:lnTo>
                  <a:cubicBezTo>
                    <a:pt x="2825" y="459"/>
                    <a:pt x="2823" y="460"/>
                    <a:pt x="2820" y="460"/>
                  </a:cubicBezTo>
                  <a:lnTo>
                    <a:pt x="2808" y="462"/>
                  </a:lnTo>
                  <a:lnTo>
                    <a:pt x="2783" y="462"/>
                  </a:lnTo>
                  <a:lnTo>
                    <a:pt x="2788" y="489"/>
                  </a:lnTo>
                  <a:lnTo>
                    <a:pt x="2813" y="488"/>
                  </a:lnTo>
                  <a:lnTo>
                    <a:pt x="2843" y="487"/>
                  </a:lnTo>
                  <a:lnTo>
                    <a:pt x="2874" y="476"/>
                  </a:lnTo>
                  <a:lnTo>
                    <a:pt x="2882" y="450"/>
                  </a:lnTo>
                  <a:lnTo>
                    <a:pt x="2882" y="237"/>
                  </a:lnTo>
                  <a:cubicBezTo>
                    <a:pt x="2882" y="226"/>
                    <a:pt x="2891" y="217"/>
                    <a:pt x="2902" y="217"/>
                  </a:cubicBezTo>
                  <a:lnTo>
                    <a:pt x="3006" y="217"/>
                  </a:lnTo>
                  <a:lnTo>
                    <a:pt x="3006" y="193"/>
                  </a:lnTo>
                  <a:lnTo>
                    <a:pt x="2730" y="193"/>
                  </a:lnTo>
                  <a:close/>
                  <a:moveTo>
                    <a:pt x="2749" y="68"/>
                  </a:moveTo>
                  <a:lnTo>
                    <a:pt x="2749" y="93"/>
                  </a:lnTo>
                  <a:lnTo>
                    <a:pt x="2987" y="93"/>
                  </a:lnTo>
                  <a:lnTo>
                    <a:pt x="2987" y="68"/>
                  </a:lnTo>
                  <a:lnTo>
                    <a:pt x="2749" y="68"/>
                  </a:lnTo>
                  <a:close/>
                  <a:moveTo>
                    <a:pt x="2814" y="331"/>
                  </a:moveTo>
                  <a:lnTo>
                    <a:pt x="2796" y="382"/>
                  </a:lnTo>
                  <a:lnTo>
                    <a:pt x="2781" y="421"/>
                  </a:lnTo>
                  <a:lnTo>
                    <a:pt x="2804" y="422"/>
                  </a:lnTo>
                  <a:lnTo>
                    <a:pt x="2814" y="331"/>
                  </a:lnTo>
                  <a:close/>
                  <a:moveTo>
                    <a:pt x="2782" y="257"/>
                  </a:moveTo>
                  <a:lnTo>
                    <a:pt x="2813" y="266"/>
                  </a:lnTo>
                  <a:lnTo>
                    <a:pt x="2782" y="257"/>
                  </a:lnTo>
                  <a:close/>
                  <a:moveTo>
                    <a:pt x="2922" y="257"/>
                  </a:moveTo>
                  <a:lnTo>
                    <a:pt x="2958" y="257"/>
                  </a:lnTo>
                  <a:lnTo>
                    <a:pt x="2922" y="257"/>
                  </a:lnTo>
                  <a:close/>
                  <a:moveTo>
                    <a:pt x="2962" y="298"/>
                  </a:moveTo>
                  <a:lnTo>
                    <a:pt x="2941" y="306"/>
                  </a:lnTo>
                  <a:lnTo>
                    <a:pt x="2963" y="363"/>
                  </a:lnTo>
                  <a:lnTo>
                    <a:pt x="2978" y="404"/>
                  </a:lnTo>
                  <a:lnTo>
                    <a:pt x="2985" y="427"/>
                  </a:lnTo>
                  <a:lnTo>
                    <a:pt x="3008" y="419"/>
                  </a:lnTo>
                  <a:lnTo>
                    <a:pt x="2986" y="357"/>
                  </a:lnTo>
                  <a:lnTo>
                    <a:pt x="2962" y="298"/>
                  </a:lnTo>
                  <a:close/>
                  <a:moveTo>
                    <a:pt x="3046" y="172"/>
                  </a:moveTo>
                  <a:lnTo>
                    <a:pt x="3046" y="237"/>
                  </a:lnTo>
                  <a:lnTo>
                    <a:pt x="2986" y="257"/>
                  </a:lnTo>
                  <a:lnTo>
                    <a:pt x="3023" y="342"/>
                  </a:lnTo>
                  <a:lnTo>
                    <a:pt x="3051" y="420"/>
                  </a:lnTo>
                  <a:lnTo>
                    <a:pt x="3081" y="395"/>
                  </a:lnTo>
                  <a:lnTo>
                    <a:pt x="3113" y="356"/>
                  </a:lnTo>
                  <a:lnTo>
                    <a:pt x="3124" y="336"/>
                  </a:lnTo>
                  <a:lnTo>
                    <a:pt x="3133" y="315"/>
                  </a:lnTo>
                  <a:lnTo>
                    <a:pt x="3142" y="276"/>
                  </a:lnTo>
                  <a:lnTo>
                    <a:pt x="3144" y="253"/>
                  </a:lnTo>
                  <a:lnTo>
                    <a:pt x="3146" y="225"/>
                  </a:lnTo>
                  <a:lnTo>
                    <a:pt x="3147" y="193"/>
                  </a:lnTo>
                  <a:lnTo>
                    <a:pt x="3057" y="176"/>
                  </a:lnTo>
                  <a:lnTo>
                    <a:pt x="3046" y="172"/>
                  </a:lnTo>
                  <a:close/>
                  <a:moveTo>
                    <a:pt x="3308" y="45"/>
                  </a:moveTo>
                  <a:lnTo>
                    <a:pt x="3269" y="54"/>
                  </a:lnTo>
                  <a:lnTo>
                    <a:pt x="3280" y="83"/>
                  </a:lnTo>
                  <a:cubicBezTo>
                    <a:pt x="3274" y="107"/>
                    <a:pt x="3268" y="110"/>
                    <a:pt x="3262" y="110"/>
                  </a:cubicBezTo>
                  <a:lnTo>
                    <a:pt x="3077" y="110"/>
                  </a:lnTo>
                  <a:lnTo>
                    <a:pt x="3077" y="136"/>
                  </a:lnTo>
                  <a:lnTo>
                    <a:pt x="3168" y="136"/>
                  </a:lnTo>
                  <a:cubicBezTo>
                    <a:pt x="3186" y="145"/>
                    <a:pt x="3188" y="151"/>
                    <a:pt x="3188" y="156"/>
                  </a:cubicBezTo>
                  <a:lnTo>
                    <a:pt x="3187" y="194"/>
                  </a:lnTo>
                  <a:lnTo>
                    <a:pt x="3186" y="228"/>
                  </a:lnTo>
                  <a:lnTo>
                    <a:pt x="3184" y="257"/>
                  </a:lnTo>
                  <a:lnTo>
                    <a:pt x="3182" y="283"/>
                  </a:lnTo>
                  <a:lnTo>
                    <a:pt x="3177" y="307"/>
                  </a:lnTo>
                  <a:lnTo>
                    <a:pt x="3170" y="331"/>
                  </a:lnTo>
                  <a:lnTo>
                    <a:pt x="3159" y="355"/>
                  </a:lnTo>
                  <a:lnTo>
                    <a:pt x="3145" y="379"/>
                  </a:lnTo>
                  <a:lnTo>
                    <a:pt x="3128" y="403"/>
                  </a:lnTo>
                  <a:lnTo>
                    <a:pt x="3107" y="425"/>
                  </a:lnTo>
                  <a:lnTo>
                    <a:pt x="3084" y="446"/>
                  </a:lnTo>
                  <a:lnTo>
                    <a:pt x="3096" y="476"/>
                  </a:lnTo>
                  <a:lnTo>
                    <a:pt x="3139" y="454"/>
                  </a:lnTo>
                  <a:lnTo>
                    <a:pt x="3161" y="430"/>
                  </a:lnTo>
                  <a:lnTo>
                    <a:pt x="3178" y="404"/>
                  </a:lnTo>
                  <a:lnTo>
                    <a:pt x="3193" y="377"/>
                  </a:lnTo>
                  <a:lnTo>
                    <a:pt x="3205" y="348"/>
                  </a:lnTo>
                  <a:lnTo>
                    <a:pt x="3213" y="317"/>
                  </a:lnTo>
                  <a:lnTo>
                    <a:pt x="3219" y="282"/>
                  </a:lnTo>
                  <a:lnTo>
                    <a:pt x="3394" y="265"/>
                  </a:lnTo>
                  <a:cubicBezTo>
                    <a:pt x="3412" y="275"/>
                    <a:pt x="3414" y="280"/>
                    <a:pt x="3414" y="285"/>
                  </a:cubicBezTo>
                  <a:lnTo>
                    <a:pt x="3414" y="296"/>
                  </a:lnTo>
                  <a:lnTo>
                    <a:pt x="3413" y="329"/>
                  </a:lnTo>
                  <a:lnTo>
                    <a:pt x="3412" y="350"/>
                  </a:lnTo>
                  <a:lnTo>
                    <a:pt x="3410" y="371"/>
                  </a:lnTo>
                  <a:lnTo>
                    <a:pt x="3408" y="401"/>
                  </a:lnTo>
                  <a:cubicBezTo>
                    <a:pt x="3402" y="420"/>
                    <a:pt x="3402" y="422"/>
                    <a:pt x="3401" y="423"/>
                  </a:cubicBezTo>
                  <a:lnTo>
                    <a:pt x="3396" y="430"/>
                  </a:lnTo>
                  <a:cubicBezTo>
                    <a:pt x="3374" y="446"/>
                    <a:pt x="3372" y="446"/>
                    <a:pt x="3369" y="447"/>
                  </a:cubicBezTo>
                  <a:lnTo>
                    <a:pt x="3359" y="449"/>
                  </a:lnTo>
                  <a:lnTo>
                    <a:pt x="3326" y="450"/>
                  </a:lnTo>
                  <a:lnTo>
                    <a:pt x="3283" y="449"/>
                  </a:lnTo>
                  <a:lnTo>
                    <a:pt x="3289" y="484"/>
                  </a:lnTo>
                  <a:lnTo>
                    <a:pt x="3331" y="483"/>
                  </a:lnTo>
                  <a:lnTo>
                    <a:pt x="3353" y="483"/>
                  </a:lnTo>
                  <a:lnTo>
                    <a:pt x="3384" y="481"/>
                  </a:lnTo>
                  <a:lnTo>
                    <a:pt x="3411" y="475"/>
                  </a:lnTo>
                  <a:lnTo>
                    <a:pt x="3435" y="449"/>
                  </a:lnTo>
                  <a:lnTo>
                    <a:pt x="3441" y="427"/>
                  </a:lnTo>
                  <a:lnTo>
                    <a:pt x="3444" y="385"/>
                  </a:lnTo>
                  <a:lnTo>
                    <a:pt x="3446" y="353"/>
                  </a:lnTo>
                  <a:lnTo>
                    <a:pt x="3449" y="285"/>
                  </a:lnTo>
                  <a:lnTo>
                    <a:pt x="3451" y="239"/>
                  </a:lnTo>
                  <a:lnTo>
                    <a:pt x="3242" y="239"/>
                  </a:lnTo>
                  <a:cubicBezTo>
                    <a:pt x="3223" y="229"/>
                    <a:pt x="3221" y="224"/>
                    <a:pt x="3222" y="219"/>
                  </a:cubicBezTo>
                  <a:lnTo>
                    <a:pt x="3223" y="155"/>
                  </a:lnTo>
                  <a:lnTo>
                    <a:pt x="3505" y="136"/>
                  </a:lnTo>
                  <a:lnTo>
                    <a:pt x="3505" y="110"/>
                  </a:lnTo>
                  <a:lnTo>
                    <a:pt x="3345" y="110"/>
                  </a:lnTo>
                  <a:lnTo>
                    <a:pt x="3316" y="66"/>
                  </a:lnTo>
                  <a:lnTo>
                    <a:pt x="3308" y="45"/>
                  </a:lnTo>
                  <a:close/>
                  <a:moveTo>
                    <a:pt x="3823" y="41"/>
                  </a:moveTo>
                  <a:lnTo>
                    <a:pt x="3827" y="107"/>
                  </a:lnTo>
                  <a:cubicBezTo>
                    <a:pt x="3818" y="126"/>
                    <a:pt x="3813" y="128"/>
                    <a:pt x="3807" y="128"/>
                  </a:cubicBezTo>
                  <a:lnTo>
                    <a:pt x="3571" y="128"/>
                  </a:lnTo>
                  <a:lnTo>
                    <a:pt x="3571" y="154"/>
                  </a:lnTo>
                  <a:lnTo>
                    <a:pt x="3812" y="154"/>
                  </a:lnTo>
                  <a:lnTo>
                    <a:pt x="3835" y="216"/>
                  </a:lnTo>
                  <a:lnTo>
                    <a:pt x="3839" y="256"/>
                  </a:lnTo>
                  <a:lnTo>
                    <a:pt x="3843" y="293"/>
                  </a:lnTo>
                  <a:lnTo>
                    <a:pt x="3847" y="326"/>
                  </a:lnTo>
                  <a:lnTo>
                    <a:pt x="3853" y="357"/>
                  </a:lnTo>
                  <a:lnTo>
                    <a:pt x="3858" y="384"/>
                  </a:lnTo>
                  <a:lnTo>
                    <a:pt x="3864" y="407"/>
                  </a:lnTo>
                  <a:lnTo>
                    <a:pt x="3877" y="443"/>
                  </a:lnTo>
                  <a:lnTo>
                    <a:pt x="3893" y="469"/>
                  </a:lnTo>
                  <a:lnTo>
                    <a:pt x="3923" y="489"/>
                  </a:lnTo>
                  <a:lnTo>
                    <a:pt x="3949" y="493"/>
                  </a:lnTo>
                  <a:lnTo>
                    <a:pt x="3975" y="488"/>
                  </a:lnTo>
                  <a:lnTo>
                    <a:pt x="3997" y="466"/>
                  </a:lnTo>
                  <a:lnTo>
                    <a:pt x="4005" y="443"/>
                  </a:lnTo>
                  <a:lnTo>
                    <a:pt x="4013" y="411"/>
                  </a:lnTo>
                  <a:lnTo>
                    <a:pt x="4017" y="384"/>
                  </a:lnTo>
                  <a:lnTo>
                    <a:pt x="3991" y="370"/>
                  </a:lnTo>
                  <a:lnTo>
                    <a:pt x="3987" y="393"/>
                  </a:lnTo>
                  <a:lnTo>
                    <a:pt x="3982" y="418"/>
                  </a:lnTo>
                  <a:lnTo>
                    <a:pt x="3974" y="441"/>
                  </a:lnTo>
                  <a:lnTo>
                    <a:pt x="3954" y="456"/>
                  </a:lnTo>
                  <a:lnTo>
                    <a:pt x="3933" y="453"/>
                  </a:lnTo>
                  <a:lnTo>
                    <a:pt x="3904" y="416"/>
                  </a:lnTo>
                  <a:lnTo>
                    <a:pt x="3894" y="393"/>
                  </a:lnTo>
                  <a:lnTo>
                    <a:pt x="3885" y="358"/>
                  </a:lnTo>
                  <a:lnTo>
                    <a:pt x="3881" y="336"/>
                  </a:lnTo>
                  <a:lnTo>
                    <a:pt x="3877" y="311"/>
                  </a:lnTo>
                  <a:lnTo>
                    <a:pt x="3873" y="282"/>
                  </a:lnTo>
                  <a:lnTo>
                    <a:pt x="3870" y="250"/>
                  </a:lnTo>
                  <a:lnTo>
                    <a:pt x="3867" y="214"/>
                  </a:lnTo>
                  <a:lnTo>
                    <a:pt x="3864" y="175"/>
                  </a:lnTo>
                  <a:cubicBezTo>
                    <a:pt x="3873" y="156"/>
                    <a:pt x="3878" y="154"/>
                    <a:pt x="3884" y="154"/>
                  </a:cubicBezTo>
                  <a:lnTo>
                    <a:pt x="4009" y="154"/>
                  </a:lnTo>
                  <a:lnTo>
                    <a:pt x="4009" y="128"/>
                  </a:lnTo>
                  <a:lnTo>
                    <a:pt x="3979" y="128"/>
                  </a:lnTo>
                  <a:lnTo>
                    <a:pt x="3957" y="125"/>
                  </a:lnTo>
                  <a:lnTo>
                    <a:pt x="3879" y="128"/>
                  </a:lnTo>
                  <a:lnTo>
                    <a:pt x="3856" y="41"/>
                  </a:lnTo>
                  <a:lnTo>
                    <a:pt x="3823" y="41"/>
                  </a:lnTo>
                  <a:close/>
                  <a:moveTo>
                    <a:pt x="3593" y="248"/>
                  </a:moveTo>
                  <a:lnTo>
                    <a:pt x="3593" y="273"/>
                  </a:lnTo>
                  <a:lnTo>
                    <a:pt x="3651" y="273"/>
                  </a:lnTo>
                  <a:lnTo>
                    <a:pt x="3671" y="399"/>
                  </a:lnTo>
                  <a:lnTo>
                    <a:pt x="3573" y="429"/>
                  </a:lnTo>
                  <a:lnTo>
                    <a:pt x="3576" y="463"/>
                  </a:lnTo>
                  <a:lnTo>
                    <a:pt x="3798" y="430"/>
                  </a:lnTo>
                  <a:lnTo>
                    <a:pt x="3798" y="399"/>
                  </a:lnTo>
                  <a:lnTo>
                    <a:pt x="3724" y="410"/>
                  </a:lnTo>
                  <a:cubicBezTo>
                    <a:pt x="3704" y="402"/>
                    <a:pt x="3701" y="396"/>
                    <a:pt x="3701" y="390"/>
                  </a:cubicBezTo>
                  <a:lnTo>
                    <a:pt x="3701" y="293"/>
                  </a:lnTo>
                  <a:lnTo>
                    <a:pt x="3775" y="273"/>
                  </a:lnTo>
                  <a:lnTo>
                    <a:pt x="3775" y="248"/>
                  </a:lnTo>
                  <a:lnTo>
                    <a:pt x="3593" y="248"/>
                  </a:lnTo>
                  <a:close/>
                  <a:moveTo>
                    <a:pt x="3805" y="311"/>
                  </a:moveTo>
                  <a:lnTo>
                    <a:pt x="3741" y="313"/>
                  </a:lnTo>
                  <a:lnTo>
                    <a:pt x="3741" y="367"/>
                  </a:lnTo>
                  <a:lnTo>
                    <a:pt x="3812" y="356"/>
                  </a:lnTo>
                  <a:lnTo>
                    <a:pt x="3808" y="333"/>
                  </a:lnTo>
                  <a:lnTo>
                    <a:pt x="3805" y="311"/>
                  </a:lnTo>
                  <a:close/>
                  <a:moveTo>
                    <a:pt x="3946" y="52"/>
                  </a:moveTo>
                  <a:lnTo>
                    <a:pt x="3963" y="96"/>
                  </a:lnTo>
                  <a:lnTo>
                    <a:pt x="3946" y="52"/>
                  </a:lnTo>
                  <a:close/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27" name="path"/>
            <p:cNvSpPr/>
            <p:nvPr/>
          </p:nvSpPr>
          <p:spPr>
            <a:xfrm>
              <a:off x="299609" y="12700"/>
              <a:ext cx="2551540" cy="314325"/>
            </a:xfrm>
            <a:custGeom>
              <a:avLst/>
              <a:gdLst/>
              <a:ahLst/>
              <a:cxnLst/>
              <a:rect l="0" t="0" r="0" b="0"/>
              <a:pathLst>
                <a:path w="4018" h="495">
                  <a:moveTo>
                    <a:pt x="2271" y="322"/>
                  </a:moveTo>
                  <a:cubicBezTo>
                    <a:pt x="2271" y="349"/>
                    <a:pt x="2271" y="377"/>
                    <a:pt x="2271" y="404"/>
                  </a:cubicBezTo>
                  <a:cubicBezTo>
                    <a:pt x="2319" y="404"/>
                    <a:pt x="2366" y="404"/>
                    <a:pt x="2413" y="404"/>
                  </a:cubicBezTo>
                  <a:cubicBezTo>
                    <a:pt x="2413" y="377"/>
                    <a:pt x="2413" y="349"/>
                    <a:pt x="2413" y="322"/>
                  </a:cubicBezTo>
                  <a:cubicBezTo>
                    <a:pt x="2366" y="322"/>
                    <a:pt x="2319" y="322"/>
                    <a:pt x="2271" y="322"/>
                  </a:cubicBezTo>
                  <a:moveTo>
                    <a:pt x="736" y="267"/>
                  </a:moveTo>
                  <a:cubicBezTo>
                    <a:pt x="757" y="298"/>
                    <a:pt x="782" y="325"/>
                    <a:pt x="811" y="347"/>
                  </a:cubicBezTo>
                  <a:cubicBezTo>
                    <a:pt x="839" y="324"/>
                    <a:pt x="862" y="297"/>
                    <a:pt x="878" y="267"/>
                  </a:cubicBezTo>
                  <a:cubicBezTo>
                    <a:pt x="831" y="267"/>
                    <a:pt x="783" y="267"/>
                    <a:pt x="736" y="267"/>
                  </a:cubicBezTo>
                  <a:moveTo>
                    <a:pt x="2205" y="262"/>
                  </a:moveTo>
                  <a:cubicBezTo>
                    <a:pt x="2297" y="262"/>
                    <a:pt x="2388" y="262"/>
                    <a:pt x="2479" y="262"/>
                  </a:cubicBezTo>
                  <a:cubicBezTo>
                    <a:pt x="2479" y="338"/>
                    <a:pt x="2479" y="415"/>
                    <a:pt x="2479" y="491"/>
                  </a:cubicBezTo>
                  <a:cubicBezTo>
                    <a:pt x="2457" y="491"/>
                    <a:pt x="2435" y="491"/>
                    <a:pt x="2413" y="491"/>
                  </a:cubicBezTo>
                  <a:cubicBezTo>
                    <a:pt x="2413" y="482"/>
                    <a:pt x="2413" y="473"/>
                    <a:pt x="2413" y="464"/>
                  </a:cubicBezTo>
                  <a:cubicBezTo>
                    <a:pt x="2366" y="464"/>
                    <a:pt x="2319" y="464"/>
                    <a:pt x="2271" y="464"/>
                  </a:cubicBezTo>
                  <a:cubicBezTo>
                    <a:pt x="2271" y="473"/>
                    <a:pt x="2271" y="482"/>
                    <a:pt x="2271" y="491"/>
                  </a:cubicBezTo>
                  <a:cubicBezTo>
                    <a:pt x="2249" y="491"/>
                    <a:pt x="2227" y="491"/>
                    <a:pt x="2205" y="491"/>
                  </a:cubicBezTo>
                  <a:cubicBezTo>
                    <a:pt x="2205" y="415"/>
                    <a:pt x="2205" y="338"/>
                    <a:pt x="2205" y="262"/>
                  </a:cubicBezTo>
                  <a:moveTo>
                    <a:pt x="2952" y="253"/>
                  </a:moveTo>
                  <a:cubicBezTo>
                    <a:pt x="2973" y="303"/>
                    <a:pt x="2993" y="355"/>
                    <a:pt x="3012" y="410"/>
                  </a:cubicBezTo>
                  <a:cubicBezTo>
                    <a:pt x="2992" y="418"/>
                    <a:pt x="2971" y="426"/>
                    <a:pt x="2951" y="434"/>
                  </a:cubicBezTo>
                  <a:cubicBezTo>
                    <a:pt x="2932" y="375"/>
                    <a:pt x="2913" y="322"/>
                    <a:pt x="2894" y="274"/>
                  </a:cubicBezTo>
                  <a:cubicBezTo>
                    <a:pt x="2913" y="267"/>
                    <a:pt x="2933" y="260"/>
                    <a:pt x="2952" y="253"/>
                  </a:cubicBezTo>
                  <a:moveTo>
                    <a:pt x="2727" y="249"/>
                  </a:moveTo>
                  <a:cubicBezTo>
                    <a:pt x="2747" y="254"/>
                    <a:pt x="2766" y="260"/>
                    <a:pt x="2786" y="266"/>
                  </a:cubicBezTo>
                  <a:cubicBezTo>
                    <a:pt x="2766" y="330"/>
                    <a:pt x="2745" y="386"/>
                    <a:pt x="2724" y="432"/>
                  </a:cubicBezTo>
                  <a:cubicBezTo>
                    <a:pt x="2704" y="422"/>
                    <a:pt x="2684" y="414"/>
                    <a:pt x="2666" y="408"/>
                  </a:cubicBezTo>
                  <a:cubicBezTo>
                    <a:pt x="2688" y="364"/>
                    <a:pt x="2708" y="310"/>
                    <a:pt x="2727" y="249"/>
                  </a:cubicBezTo>
                  <a:moveTo>
                    <a:pt x="1706" y="223"/>
                  </a:moveTo>
                  <a:cubicBezTo>
                    <a:pt x="1800" y="223"/>
                    <a:pt x="1895" y="223"/>
                    <a:pt x="1989" y="223"/>
                  </a:cubicBezTo>
                  <a:cubicBezTo>
                    <a:pt x="1989" y="242"/>
                    <a:pt x="1989" y="261"/>
                    <a:pt x="1989" y="281"/>
                  </a:cubicBezTo>
                  <a:cubicBezTo>
                    <a:pt x="1952" y="281"/>
                    <a:pt x="1915" y="281"/>
                    <a:pt x="1878" y="281"/>
                  </a:cubicBezTo>
                  <a:cubicBezTo>
                    <a:pt x="1878" y="294"/>
                    <a:pt x="1878" y="308"/>
                    <a:pt x="1878" y="322"/>
                  </a:cubicBezTo>
                  <a:cubicBezTo>
                    <a:pt x="1911" y="322"/>
                    <a:pt x="1943" y="322"/>
                    <a:pt x="1976" y="322"/>
                  </a:cubicBezTo>
                  <a:cubicBezTo>
                    <a:pt x="1976" y="340"/>
                    <a:pt x="1976" y="359"/>
                    <a:pt x="1976" y="378"/>
                  </a:cubicBezTo>
                  <a:cubicBezTo>
                    <a:pt x="1943" y="378"/>
                    <a:pt x="1911" y="378"/>
                    <a:pt x="1878" y="378"/>
                  </a:cubicBezTo>
                  <a:cubicBezTo>
                    <a:pt x="1878" y="392"/>
                    <a:pt x="1878" y="406"/>
                    <a:pt x="1878" y="420"/>
                  </a:cubicBezTo>
                  <a:cubicBezTo>
                    <a:pt x="1919" y="420"/>
                    <a:pt x="1960" y="420"/>
                    <a:pt x="2001" y="420"/>
                  </a:cubicBezTo>
                  <a:cubicBezTo>
                    <a:pt x="2001" y="440"/>
                    <a:pt x="2001" y="459"/>
                    <a:pt x="2001" y="478"/>
                  </a:cubicBezTo>
                  <a:cubicBezTo>
                    <a:pt x="1894" y="478"/>
                    <a:pt x="1788" y="478"/>
                    <a:pt x="1681" y="478"/>
                  </a:cubicBezTo>
                  <a:cubicBezTo>
                    <a:pt x="1681" y="459"/>
                    <a:pt x="1681" y="440"/>
                    <a:pt x="1681" y="420"/>
                  </a:cubicBezTo>
                  <a:cubicBezTo>
                    <a:pt x="1724" y="420"/>
                    <a:pt x="1768" y="420"/>
                    <a:pt x="1811" y="420"/>
                  </a:cubicBezTo>
                  <a:cubicBezTo>
                    <a:pt x="1811" y="406"/>
                    <a:pt x="1811" y="392"/>
                    <a:pt x="1811" y="378"/>
                  </a:cubicBezTo>
                  <a:cubicBezTo>
                    <a:pt x="1779" y="378"/>
                    <a:pt x="1747" y="378"/>
                    <a:pt x="1714" y="378"/>
                  </a:cubicBezTo>
                  <a:cubicBezTo>
                    <a:pt x="1714" y="359"/>
                    <a:pt x="1714" y="340"/>
                    <a:pt x="1714" y="322"/>
                  </a:cubicBezTo>
                  <a:cubicBezTo>
                    <a:pt x="1747" y="322"/>
                    <a:pt x="1779" y="322"/>
                    <a:pt x="1811" y="322"/>
                  </a:cubicBezTo>
                  <a:cubicBezTo>
                    <a:pt x="1811" y="308"/>
                    <a:pt x="1811" y="294"/>
                    <a:pt x="1811" y="281"/>
                  </a:cubicBezTo>
                  <a:cubicBezTo>
                    <a:pt x="1776" y="281"/>
                    <a:pt x="1741" y="281"/>
                    <a:pt x="1706" y="281"/>
                  </a:cubicBezTo>
                  <a:cubicBezTo>
                    <a:pt x="1706" y="261"/>
                    <a:pt x="1706" y="242"/>
                    <a:pt x="1706" y="223"/>
                  </a:cubicBezTo>
                  <a:moveTo>
                    <a:pt x="3551" y="208"/>
                  </a:moveTo>
                  <a:cubicBezTo>
                    <a:pt x="3625" y="208"/>
                    <a:pt x="3699" y="208"/>
                    <a:pt x="3773" y="208"/>
                  </a:cubicBezTo>
                  <a:cubicBezTo>
                    <a:pt x="3773" y="230"/>
                    <a:pt x="3773" y="252"/>
                    <a:pt x="3773" y="274"/>
                  </a:cubicBezTo>
                  <a:cubicBezTo>
                    <a:pt x="3749" y="274"/>
                    <a:pt x="3724" y="274"/>
                    <a:pt x="3700" y="274"/>
                  </a:cubicBezTo>
                  <a:cubicBezTo>
                    <a:pt x="3700" y="306"/>
                    <a:pt x="3700" y="338"/>
                    <a:pt x="3700" y="370"/>
                  </a:cubicBezTo>
                  <a:cubicBezTo>
                    <a:pt x="3732" y="365"/>
                    <a:pt x="3765" y="361"/>
                    <a:pt x="3797" y="356"/>
                  </a:cubicBezTo>
                  <a:cubicBezTo>
                    <a:pt x="3796" y="388"/>
                    <a:pt x="3796" y="412"/>
                    <a:pt x="3796" y="427"/>
                  </a:cubicBezTo>
                  <a:cubicBezTo>
                    <a:pt x="3710" y="440"/>
                    <a:pt x="3623" y="453"/>
                    <a:pt x="3537" y="466"/>
                  </a:cubicBezTo>
                  <a:cubicBezTo>
                    <a:pt x="3534" y="441"/>
                    <a:pt x="3532" y="416"/>
                    <a:pt x="3529" y="392"/>
                  </a:cubicBezTo>
                  <a:cubicBezTo>
                    <a:pt x="3562" y="388"/>
                    <a:pt x="3596" y="384"/>
                    <a:pt x="3629" y="380"/>
                  </a:cubicBezTo>
                  <a:cubicBezTo>
                    <a:pt x="3629" y="344"/>
                    <a:pt x="3629" y="309"/>
                    <a:pt x="3629" y="274"/>
                  </a:cubicBezTo>
                  <a:cubicBezTo>
                    <a:pt x="3603" y="274"/>
                    <a:pt x="3577" y="274"/>
                    <a:pt x="3551" y="274"/>
                  </a:cubicBezTo>
                  <a:cubicBezTo>
                    <a:pt x="3551" y="252"/>
                    <a:pt x="3551" y="230"/>
                    <a:pt x="3551" y="208"/>
                  </a:cubicBezTo>
                  <a:moveTo>
                    <a:pt x="329" y="170"/>
                  </a:moveTo>
                  <a:cubicBezTo>
                    <a:pt x="329" y="179"/>
                    <a:pt x="329" y="189"/>
                    <a:pt x="329" y="198"/>
                  </a:cubicBezTo>
                  <a:cubicBezTo>
                    <a:pt x="351" y="198"/>
                    <a:pt x="374" y="198"/>
                    <a:pt x="396" y="198"/>
                  </a:cubicBezTo>
                  <a:cubicBezTo>
                    <a:pt x="396" y="189"/>
                    <a:pt x="396" y="179"/>
                    <a:pt x="396" y="170"/>
                  </a:cubicBezTo>
                  <a:cubicBezTo>
                    <a:pt x="374" y="170"/>
                    <a:pt x="351" y="170"/>
                    <a:pt x="329" y="170"/>
                  </a:cubicBezTo>
                  <a:moveTo>
                    <a:pt x="504" y="167"/>
                  </a:moveTo>
                  <a:cubicBezTo>
                    <a:pt x="542" y="167"/>
                    <a:pt x="580" y="167"/>
                    <a:pt x="618" y="167"/>
                  </a:cubicBezTo>
                  <a:cubicBezTo>
                    <a:pt x="618" y="227"/>
                    <a:pt x="618" y="288"/>
                    <a:pt x="618" y="348"/>
                  </a:cubicBezTo>
                  <a:cubicBezTo>
                    <a:pt x="627" y="338"/>
                    <a:pt x="642" y="322"/>
                    <a:pt x="664" y="301"/>
                  </a:cubicBezTo>
                  <a:cubicBezTo>
                    <a:pt x="666" y="326"/>
                    <a:pt x="671" y="352"/>
                    <a:pt x="678" y="377"/>
                  </a:cubicBezTo>
                  <a:cubicBezTo>
                    <a:pt x="632" y="418"/>
                    <a:pt x="598" y="451"/>
                    <a:pt x="577" y="476"/>
                  </a:cubicBezTo>
                  <a:cubicBezTo>
                    <a:pt x="565" y="458"/>
                    <a:pt x="553" y="440"/>
                    <a:pt x="541" y="422"/>
                  </a:cubicBezTo>
                  <a:cubicBezTo>
                    <a:pt x="547" y="413"/>
                    <a:pt x="551" y="400"/>
                    <a:pt x="551" y="384"/>
                  </a:cubicBezTo>
                  <a:cubicBezTo>
                    <a:pt x="551" y="334"/>
                    <a:pt x="551" y="284"/>
                    <a:pt x="551" y="235"/>
                  </a:cubicBezTo>
                  <a:cubicBezTo>
                    <a:pt x="536" y="235"/>
                    <a:pt x="520" y="235"/>
                    <a:pt x="504" y="235"/>
                  </a:cubicBezTo>
                  <a:cubicBezTo>
                    <a:pt x="504" y="212"/>
                    <a:pt x="504" y="190"/>
                    <a:pt x="504" y="167"/>
                  </a:cubicBezTo>
                  <a:moveTo>
                    <a:pt x="2688" y="153"/>
                  </a:moveTo>
                  <a:cubicBezTo>
                    <a:pt x="2793" y="153"/>
                    <a:pt x="2899" y="153"/>
                    <a:pt x="3004" y="153"/>
                  </a:cubicBezTo>
                  <a:cubicBezTo>
                    <a:pt x="3004" y="174"/>
                    <a:pt x="3004" y="196"/>
                    <a:pt x="3004" y="217"/>
                  </a:cubicBezTo>
                  <a:cubicBezTo>
                    <a:pt x="2963" y="217"/>
                    <a:pt x="2922" y="217"/>
                    <a:pt x="2880" y="217"/>
                  </a:cubicBezTo>
                  <a:cubicBezTo>
                    <a:pt x="2880" y="288"/>
                    <a:pt x="2880" y="359"/>
                    <a:pt x="2880" y="430"/>
                  </a:cubicBezTo>
                  <a:cubicBezTo>
                    <a:pt x="2880" y="448"/>
                    <a:pt x="2875" y="462"/>
                    <a:pt x="2866" y="471"/>
                  </a:cubicBezTo>
                  <a:cubicBezTo>
                    <a:pt x="2856" y="481"/>
                    <a:pt x="2842" y="486"/>
                    <a:pt x="2824" y="487"/>
                  </a:cubicBezTo>
                  <a:cubicBezTo>
                    <a:pt x="2806" y="488"/>
                    <a:pt x="2781" y="489"/>
                    <a:pt x="2750" y="489"/>
                  </a:cubicBezTo>
                  <a:cubicBezTo>
                    <a:pt x="2745" y="462"/>
                    <a:pt x="2741" y="439"/>
                    <a:pt x="2737" y="420"/>
                  </a:cubicBezTo>
                  <a:cubicBezTo>
                    <a:pt x="2754" y="422"/>
                    <a:pt x="2770" y="422"/>
                    <a:pt x="2783" y="422"/>
                  </a:cubicBezTo>
                  <a:cubicBezTo>
                    <a:pt x="2802" y="422"/>
                    <a:pt x="2812" y="413"/>
                    <a:pt x="2812" y="395"/>
                  </a:cubicBezTo>
                  <a:cubicBezTo>
                    <a:pt x="2812" y="336"/>
                    <a:pt x="2812" y="277"/>
                    <a:pt x="2812" y="217"/>
                  </a:cubicBezTo>
                  <a:cubicBezTo>
                    <a:pt x="2771" y="217"/>
                    <a:pt x="2729" y="217"/>
                    <a:pt x="2688" y="217"/>
                  </a:cubicBezTo>
                  <a:cubicBezTo>
                    <a:pt x="2688" y="196"/>
                    <a:pt x="2688" y="174"/>
                    <a:pt x="2688" y="153"/>
                  </a:cubicBezTo>
                  <a:moveTo>
                    <a:pt x="329" y="90"/>
                  </a:moveTo>
                  <a:cubicBezTo>
                    <a:pt x="329" y="100"/>
                    <a:pt x="329" y="109"/>
                    <a:pt x="329" y="119"/>
                  </a:cubicBezTo>
                  <a:cubicBezTo>
                    <a:pt x="351" y="119"/>
                    <a:pt x="374" y="119"/>
                    <a:pt x="396" y="119"/>
                  </a:cubicBezTo>
                  <a:cubicBezTo>
                    <a:pt x="396" y="109"/>
                    <a:pt x="396" y="100"/>
                    <a:pt x="396" y="90"/>
                  </a:cubicBezTo>
                  <a:cubicBezTo>
                    <a:pt x="374" y="90"/>
                    <a:pt x="351" y="90"/>
                    <a:pt x="329" y="90"/>
                  </a:cubicBezTo>
                  <a:moveTo>
                    <a:pt x="1782" y="79"/>
                  </a:moveTo>
                  <a:cubicBezTo>
                    <a:pt x="1782" y="96"/>
                    <a:pt x="1782" y="114"/>
                    <a:pt x="1782" y="131"/>
                  </a:cubicBezTo>
                  <a:cubicBezTo>
                    <a:pt x="1824" y="131"/>
                    <a:pt x="1866" y="131"/>
                    <a:pt x="1907" y="131"/>
                  </a:cubicBezTo>
                  <a:cubicBezTo>
                    <a:pt x="1907" y="114"/>
                    <a:pt x="1907" y="96"/>
                    <a:pt x="1907" y="79"/>
                  </a:cubicBezTo>
                  <a:cubicBezTo>
                    <a:pt x="1866" y="79"/>
                    <a:pt x="1824" y="79"/>
                    <a:pt x="1782" y="79"/>
                  </a:cubicBezTo>
                  <a:moveTo>
                    <a:pt x="1040" y="38"/>
                  </a:moveTo>
                  <a:cubicBezTo>
                    <a:pt x="1182" y="38"/>
                    <a:pt x="1325" y="38"/>
                    <a:pt x="1467" y="38"/>
                  </a:cubicBezTo>
                  <a:cubicBezTo>
                    <a:pt x="1467" y="62"/>
                    <a:pt x="1467" y="85"/>
                    <a:pt x="1467" y="109"/>
                  </a:cubicBezTo>
                  <a:cubicBezTo>
                    <a:pt x="1409" y="109"/>
                    <a:pt x="1350" y="109"/>
                    <a:pt x="1292" y="109"/>
                  </a:cubicBezTo>
                  <a:cubicBezTo>
                    <a:pt x="1292" y="204"/>
                    <a:pt x="1292" y="299"/>
                    <a:pt x="1292" y="394"/>
                  </a:cubicBezTo>
                  <a:cubicBezTo>
                    <a:pt x="1359" y="394"/>
                    <a:pt x="1426" y="394"/>
                    <a:pt x="1492" y="394"/>
                  </a:cubicBezTo>
                  <a:cubicBezTo>
                    <a:pt x="1492" y="418"/>
                    <a:pt x="1492" y="441"/>
                    <a:pt x="1492" y="465"/>
                  </a:cubicBezTo>
                  <a:cubicBezTo>
                    <a:pt x="1333" y="465"/>
                    <a:pt x="1173" y="465"/>
                    <a:pt x="1013" y="465"/>
                  </a:cubicBezTo>
                  <a:cubicBezTo>
                    <a:pt x="1013" y="441"/>
                    <a:pt x="1013" y="418"/>
                    <a:pt x="1013" y="394"/>
                  </a:cubicBezTo>
                  <a:cubicBezTo>
                    <a:pt x="1079" y="394"/>
                    <a:pt x="1145" y="394"/>
                    <a:pt x="1211" y="394"/>
                  </a:cubicBezTo>
                  <a:cubicBezTo>
                    <a:pt x="1211" y="299"/>
                    <a:pt x="1211" y="204"/>
                    <a:pt x="1211" y="109"/>
                  </a:cubicBezTo>
                  <a:cubicBezTo>
                    <a:pt x="1154" y="109"/>
                    <a:pt x="1097" y="109"/>
                    <a:pt x="1040" y="109"/>
                  </a:cubicBezTo>
                  <a:cubicBezTo>
                    <a:pt x="1040" y="85"/>
                    <a:pt x="1040" y="62"/>
                    <a:pt x="1040" y="38"/>
                  </a:cubicBezTo>
                  <a:moveTo>
                    <a:pt x="2707" y="28"/>
                  </a:moveTo>
                  <a:cubicBezTo>
                    <a:pt x="2800" y="28"/>
                    <a:pt x="2893" y="28"/>
                    <a:pt x="2986" y="28"/>
                  </a:cubicBezTo>
                  <a:cubicBezTo>
                    <a:pt x="2986" y="50"/>
                    <a:pt x="2986" y="71"/>
                    <a:pt x="2986" y="93"/>
                  </a:cubicBezTo>
                  <a:cubicBezTo>
                    <a:pt x="2893" y="93"/>
                    <a:pt x="2800" y="93"/>
                    <a:pt x="2707" y="93"/>
                  </a:cubicBezTo>
                  <a:cubicBezTo>
                    <a:pt x="2707" y="71"/>
                    <a:pt x="2707" y="50"/>
                    <a:pt x="2707" y="28"/>
                  </a:cubicBezTo>
                  <a:moveTo>
                    <a:pt x="1716" y="21"/>
                  </a:moveTo>
                  <a:cubicBezTo>
                    <a:pt x="1802" y="21"/>
                    <a:pt x="1887" y="21"/>
                    <a:pt x="1973" y="21"/>
                  </a:cubicBezTo>
                  <a:cubicBezTo>
                    <a:pt x="1973" y="77"/>
                    <a:pt x="1973" y="133"/>
                    <a:pt x="1973" y="189"/>
                  </a:cubicBezTo>
                  <a:cubicBezTo>
                    <a:pt x="1887" y="189"/>
                    <a:pt x="1802" y="189"/>
                    <a:pt x="1716" y="189"/>
                  </a:cubicBezTo>
                  <a:cubicBezTo>
                    <a:pt x="1716" y="133"/>
                    <a:pt x="1716" y="77"/>
                    <a:pt x="1716" y="21"/>
                  </a:cubicBezTo>
                  <a:moveTo>
                    <a:pt x="705" y="18"/>
                  </a:moveTo>
                  <a:cubicBezTo>
                    <a:pt x="777" y="18"/>
                    <a:pt x="850" y="18"/>
                    <a:pt x="923" y="18"/>
                  </a:cubicBezTo>
                  <a:cubicBezTo>
                    <a:pt x="923" y="44"/>
                    <a:pt x="923" y="71"/>
                    <a:pt x="923" y="98"/>
                  </a:cubicBezTo>
                  <a:cubicBezTo>
                    <a:pt x="923" y="110"/>
                    <a:pt x="927" y="117"/>
                    <a:pt x="934" y="119"/>
                  </a:cubicBezTo>
                  <a:cubicBezTo>
                    <a:pt x="942" y="120"/>
                    <a:pt x="961" y="121"/>
                    <a:pt x="991" y="120"/>
                  </a:cubicBezTo>
                  <a:cubicBezTo>
                    <a:pt x="985" y="147"/>
                    <a:pt x="981" y="167"/>
                    <a:pt x="979" y="181"/>
                  </a:cubicBezTo>
                  <a:cubicBezTo>
                    <a:pt x="948" y="182"/>
                    <a:pt x="926" y="182"/>
                    <a:pt x="912" y="182"/>
                  </a:cubicBezTo>
                  <a:cubicBezTo>
                    <a:pt x="875" y="182"/>
                    <a:pt x="856" y="164"/>
                    <a:pt x="856" y="129"/>
                  </a:cubicBezTo>
                  <a:cubicBezTo>
                    <a:pt x="856" y="112"/>
                    <a:pt x="856" y="95"/>
                    <a:pt x="856" y="79"/>
                  </a:cubicBezTo>
                  <a:cubicBezTo>
                    <a:pt x="828" y="79"/>
                    <a:pt x="800" y="79"/>
                    <a:pt x="772" y="79"/>
                  </a:cubicBezTo>
                  <a:cubicBezTo>
                    <a:pt x="772" y="126"/>
                    <a:pt x="750" y="168"/>
                    <a:pt x="706" y="205"/>
                  </a:cubicBezTo>
                  <a:cubicBezTo>
                    <a:pt x="789" y="205"/>
                    <a:pt x="872" y="205"/>
                    <a:pt x="955" y="205"/>
                  </a:cubicBezTo>
                  <a:cubicBezTo>
                    <a:pt x="955" y="225"/>
                    <a:pt x="955" y="245"/>
                    <a:pt x="955" y="264"/>
                  </a:cubicBezTo>
                  <a:cubicBezTo>
                    <a:pt x="932" y="310"/>
                    <a:pt x="904" y="350"/>
                    <a:pt x="870" y="383"/>
                  </a:cubicBezTo>
                  <a:cubicBezTo>
                    <a:pt x="907" y="400"/>
                    <a:pt x="948" y="413"/>
                    <a:pt x="994" y="420"/>
                  </a:cubicBezTo>
                  <a:cubicBezTo>
                    <a:pt x="980" y="440"/>
                    <a:pt x="968" y="463"/>
                    <a:pt x="955" y="490"/>
                  </a:cubicBezTo>
                  <a:cubicBezTo>
                    <a:pt x="902" y="477"/>
                    <a:pt x="854" y="457"/>
                    <a:pt x="812" y="430"/>
                  </a:cubicBezTo>
                  <a:cubicBezTo>
                    <a:pt x="769" y="459"/>
                    <a:pt x="721" y="480"/>
                    <a:pt x="666" y="493"/>
                  </a:cubicBezTo>
                  <a:cubicBezTo>
                    <a:pt x="657" y="472"/>
                    <a:pt x="644" y="450"/>
                    <a:pt x="627" y="428"/>
                  </a:cubicBezTo>
                  <a:cubicBezTo>
                    <a:pt x="675" y="417"/>
                    <a:pt x="716" y="403"/>
                    <a:pt x="752" y="385"/>
                  </a:cubicBezTo>
                  <a:cubicBezTo>
                    <a:pt x="724" y="359"/>
                    <a:pt x="699" y="329"/>
                    <a:pt x="678" y="296"/>
                  </a:cubicBezTo>
                  <a:cubicBezTo>
                    <a:pt x="692" y="286"/>
                    <a:pt x="707" y="277"/>
                    <a:pt x="721" y="267"/>
                  </a:cubicBezTo>
                  <a:cubicBezTo>
                    <a:pt x="703" y="267"/>
                    <a:pt x="686" y="267"/>
                    <a:pt x="668" y="267"/>
                  </a:cubicBezTo>
                  <a:cubicBezTo>
                    <a:pt x="668" y="247"/>
                    <a:pt x="668" y="226"/>
                    <a:pt x="668" y="205"/>
                  </a:cubicBezTo>
                  <a:cubicBezTo>
                    <a:pt x="679" y="205"/>
                    <a:pt x="691" y="205"/>
                    <a:pt x="702" y="205"/>
                  </a:cubicBezTo>
                  <a:cubicBezTo>
                    <a:pt x="689" y="190"/>
                    <a:pt x="672" y="173"/>
                    <a:pt x="651" y="153"/>
                  </a:cubicBezTo>
                  <a:cubicBezTo>
                    <a:pt x="687" y="128"/>
                    <a:pt x="705" y="93"/>
                    <a:pt x="705" y="50"/>
                  </a:cubicBezTo>
                  <a:cubicBezTo>
                    <a:pt x="705" y="39"/>
                    <a:pt x="705" y="29"/>
                    <a:pt x="705" y="18"/>
                  </a:cubicBezTo>
                  <a:moveTo>
                    <a:pt x="1688" y="13"/>
                  </a:moveTo>
                  <a:cubicBezTo>
                    <a:pt x="1693" y="34"/>
                    <a:pt x="1698" y="54"/>
                    <a:pt x="1703" y="75"/>
                  </a:cubicBezTo>
                  <a:cubicBezTo>
                    <a:pt x="1683" y="79"/>
                    <a:pt x="1663" y="82"/>
                    <a:pt x="1643" y="85"/>
                  </a:cubicBezTo>
                  <a:cubicBezTo>
                    <a:pt x="1643" y="106"/>
                    <a:pt x="1643" y="126"/>
                    <a:pt x="1643" y="147"/>
                  </a:cubicBezTo>
                  <a:cubicBezTo>
                    <a:pt x="1662" y="147"/>
                    <a:pt x="1680" y="147"/>
                    <a:pt x="1699" y="147"/>
                  </a:cubicBezTo>
                  <a:cubicBezTo>
                    <a:pt x="1699" y="167"/>
                    <a:pt x="1699" y="187"/>
                    <a:pt x="1699" y="206"/>
                  </a:cubicBezTo>
                  <a:cubicBezTo>
                    <a:pt x="1680" y="206"/>
                    <a:pt x="1662" y="206"/>
                    <a:pt x="1643" y="206"/>
                  </a:cubicBezTo>
                  <a:cubicBezTo>
                    <a:pt x="1643" y="225"/>
                    <a:pt x="1643" y="243"/>
                    <a:pt x="1643" y="261"/>
                  </a:cubicBezTo>
                  <a:cubicBezTo>
                    <a:pt x="1648" y="257"/>
                    <a:pt x="1652" y="252"/>
                    <a:pt x="1657" y="247"/>
                  </a:cubicBezTo>
                  <a:cubicBezTo>
                    <a:pt x="1673" y="261"/>
                    <a:pt x="1695" y="281"/>
                    <a:pt x="1721" y="306"/>
                  </a:cubicBezTo>
                  <a:cubicBezTo>
                    <a:pt x="1706" y="320"/>
                    <a:pt x="1692" y="334"/>
                    <a:pt x="1677" y="349"/>
                  </a:cubicBezTo>
                  <a:cubicBezTo>
                    <a:pt x="1665" y="334"/>
                    <a:pt x="1654" y="321"/>
                    <a:pt x="1643" y="308"/>
                  </a:cubicBezTo>
                  <a:cubicBezTo>
                    <a:pt x="1643" y="370"/>
                    <a:pt x="1643" y="432"/>
                    <a:pt x="1643" y="494"/>
                  </a:cubicBezTo>
                  <a:cubicBezTo>
                    <a:pt x="1622" y="494"/>
                    <a:pt x="1601" y="494"/>
                    <a:pt x="1580" y="494"/>
                  </a:cubicBezTo>
                  <a:cubicBezTo>
                    <a:pt x="1580" y="430"/>
                    <a:pt x="1580" y="366"/>
                    <a:pt x="1580" y="302"/>
                  </a:cubicBezTo>
                  <a:cubicBezTo>
                    <a:pt x="1568" y="339"/>
                    <a:pt x="1553" y="375"/>
                    <a:pt x="1535" y="408"/>
                  </a:cubicBezTo>
                  <a:cubicBezTo>
                    <a:pt x="1529" y="380"/>
                    <a:pt x="1521" y="352"/>
                    <a:pt x="1512" y="325"/>
                  </a:cubicBezTo>
                  <a:cubicBezTo>
                    <a:pt x="1533" y="295"/>
                    <a:pt x="1553" y="255"/>
                    <a:pt x="1571" y="206"/>
                  </a:cubicBezTo>
                  <a:cubicBezTo>
                    <a:pt x="1552" y="206"/>
                    <a:pt x="1533" y="206"/>
                    <a:pt x="1515" y="206"/>
                  </a:cubicBezTo>
                  <a:cubicBezTo>
                    <a:pt x="1515" y="187"/>
                    <a:pt x="1515" y="167"/>
                    <a:pt x="1515" y="147"/>
                  </a:cubicBezTo>
                  <a:cubicBezTo>
                    <a:pt x="1536" y="147"/>
                    <a:pt x="1558" y="147"/>
                    <a:pt x="1580" y="147"/>
                  </a:cubicBezTo>
                  <a:cubicBezTo>
                    <a:pt x="1580" y="129"/>
                    <a:pt x="1580" y="111"/>
                    <a:pt x="1580" y="93"/>
                  </a:cubicBezTo>
                  <a:cubicBezTo>
                    <a:pt x="1560" y="95"/>
                    <a:pt x="1541" y="96"/>
                    <a:pt x="1521" y="98"/>
                  </a:cubicBezTo>
                  <a:cubicBezTo>
                    <a:pt x="1519" y="72"/>
                    <a:pt x="1516" y="51"/>
                    <a:pt x="1513" y="34"/>
                  </a:cubicBezTo>
                  <a:cubicBezTo>
                    <a:pt x="1564" y="31"/>
                    <a:pt x="1623" y="24"/>
                    <a:pt x="1688" y="13"/>
                  </a:cubicBezTo>
                  <a:moveTo>
                    <a:pt x="2578" y="2"/>
                  </a:moveTo>
                  <a:cubicBezTo>
                    <a:pt x="2599" y="2"/>
                    <a:pt x="2619" y="2"/>
                    <a:pt x="2639" y="2"/>
                  </a:cubicBezTo>
                  <a:cubicBezTo>
                    <a:pt x="2639" y="32"/>
                    <a:pt x="2639" y="61"/>
                    <a:pt x="2639" y="90"/>
                  </a:cubicBezTo>
                  <a:cubicBezTo>
                    <a:pt x="2655" y="90"/>
                    <a:pt x="2671" y="90"/>
                    <a:pt x="2686" y="90"/>
                  </a:cubicBezTo>
                  <a:cubicBezTo>
                    <a:pt x="2686" y="111"/>
                    <a:pt x="2686" y="133"/>
                    <a:pt x="2686" y="155"/>
                  </a:cubicBezTo>
                  <a:cubicBezTo>
                    <a:pt x="2671" y="155"/>
                    <a:pt x="2655" y="155"/>
                    <a:pt x="2639" y="155"/>
                  </a:cubicBezTo>
                  <a:cubicBezTo>
                    <a:pt x="2639" y="174"/>
                    <a:pt x="2639" y="193"/>
                    <a:pt x="2639" y="212"/>
                  </a:cubicBezTo>
                  <a:cubicBezTo>
                    <a:pt x="2660" y="224"/>
                    <a:pt x="2680" y="236"/>
                    <a:pt x="2700" y="247"/>
                  </a:cubicBezTo>
                  <a:cubicBezTo>
                    <a:pt x="2689" y="266"/>
                    <a:pt x="2679" y="285"/>
                    <a:pt x="2669" y="303"/>
                  </a:cubicBezTo>
                  <a:cubicBezTo>
                    <a:pt x="2662" y="297"/>
                    <a:pt x="2652" y="290"/>
                    <a:pt x="2639" y="281"/>
                  </a:cubicBezTo>
                  <a:cubicBezTo>
                    <a:pt x="2639" y="351"/>
                    <a:pt x="2639" y="421"/>
                    <a:pt x="2639" y="492"/>
                  </a:cubicBezTo>
                  <a:cubicBezTo>
                    <a:pt x="2619" y="492"/>
                    <a:pt x="2599" y="492"/>
                    <a:pt x="2578" y="492"/>
                  </a:cubicBezTo>
                  <a:cubicBezTo>
                    <a:pt x="2578" y="423"/>
                    <a:pt x="2578" y="355"/>
                    <a:pt x="2578" y="287"/>
                  </a:cubicBezTo>
                  <a:cubicBezTo>
                    <a:pt x="2566" y="319"/>
                    <a:pt x="2551" y="350"/>
                    <a:pt x="2534" y="380"/>
                  </a:cubicBezTo>
                  <a:cubicBezTo>
                    <a:pt x="2529" y="346"/>
                    <a:pt x="2523" y="315"/>
                    <a:pt x="2518" y="289"/>
                  </a:cubicBezTo>
                  <a:cubicBezTo>
                    <a:pt x="2544" y="245"/>
                    <a:pt x="2562" y="200"/>
                    <a:pt x="2575" y="155"/>
                  </a:cubicBezTo>
                  <a:cubicBezTo>
                    <a:pt x="2557" y="155"/>
                    <a:pt x="2539" y="155"/>
                    <a:pt x="2522" y="155"/>
                  </a:cubicBezTo>
                  <a:cubicBezTo>
                    <a:pt x="2522" y="133"/>
                    <a:pt x="2522" y="111"/>
                    <a:pt x="2522" y="90"/>
                  </a:cubicBezTo>
                  <a:cubicBezTo>
                    <a:pt x="2541" y="90"/>
                    <a:pt x="2560" y="90"/>
                    <a:pt x="2578" y="90"/>
                  </a:cubicBezTo>
                  <a:cubicBezTo>
                    <a:pt x="2578" y="61"/>
                    <a:pt x="2578" y="32"/>
                    <a:pt x="2578" y="2"/>
                  </a:cubicBezTo>
                  <a:moveTo>
                    <a:pt x="3299" y="1"/>
                  </a:moveTo>
                  <a:cubicBezTo>
                    <a:pt x="3310" y="29"/>
                    <a:pt x="3318" y="52"/>
                    <a:pt x="3323" y="70"/>
                  </a:cubicBezTo>
                  <a:cubicBezTo>
                    <a:pt x="3384" y="70"/>
                    <a:pt x="3444" y="70"/>
                    <a:pt x="3504" y="70"/>
                  </a:cubicBezTo>
                  <a:cubicBezTo>
                    <a:pt x="3504" y="92"/>
                    <a:pt x="3504" y="114"/>
                    <a:pt x="3504" y="136"/>
                  </a:cubicBezTo>
                  <a:cubicBezTo>
                    <a:pt x="3410" y="136"/>
                    <a:pt x="3316" y="136"/>
                    <a:pt x="3222" y="136"/>
                  </a:cubicBezTo>
                  <a:cubicBezTo>
                    <a:pt x="3221" y="156"/>
                    <a:pt x="3221" y="178"/>
                    <a:pt x="3220" y="199"/>
                  </a:cubicBezTo>
                  <a:cubicBezTo>
                    <a:pt x="3297" y="199"/>
                    <a:pt x="3373" y="199"/>
                    <a:pt x="3450" y="199"/>
                  </a:cubicBezTo>
                  <a:cubicBezTo>
                    <a:pt x="3449" y="243"/>
                    <a:pt x="3447" y="288"/>
                    <a:pt x="3444" y="334"/>
                  </a:cubicBezTo>
                  <a:cubicBezTo>
                    <a:pt x="3442" y="381"/>
                    <a:pt x="3439" y="410"/>
                    <a:pt x="3437" y="421"/>
                  </a:cubicBezTo>
                  <a:cubicBezTo>
                    <a:pt x="3435" y="432"/>
                    <a:pt x="3430" y="443"/>
                    <a:pt x="3423" y="453"/>
                  </a:cubicBezTo>
                  <a:cubicBezTo>
                    <a:pt x="3416" y="462"/>
                    <a:pt x="3407" y="470"/>
                    <a:pt x="3397" y="474"/>
                  </a:cubicBezTo>
                  <a:cubicBezTo>
                    <a:pt x="3387" y="478"/>
                    <a:pt x="3372" y="481"/>
                    <a:pt x="3351" y="482"/>
                  </a:cubicBezTo>
                  <a:cubicBezTo>
                    <a:pt x="3330" y="483"/>
                    <a:pt x="3297" y="484"/>
                    <a:pt x="3252" y="484"/>
                  </a:cubicBezTo>
                  <a:cubicBezTo>
                    <a:pt x="3246" y="454"/>
                    <a:pt x="3240" y="429"/>
                    <a:pt x="3234" y="408"/>
                  </a:cubicBezTo>
                  <a:cubicBezTo>
                    <a:pt x="3275" y="410"/>
                    <a:pt x="3303" y="410"/>
                    <a:pt x="3318" y="410"/>
                  </a:cubicBezTo>
                  <a:cubicBezTo>
                    <a:pt x="3329" y="410"/>
                    <a:pt x="3338" y="409"/>
                    <a:pt x="3344" y="408"/>
                  </a:cubicBezTo>
                  <a:cubicBezTo>
                    <a:pt x="3349" y="406"/>
                    <a:pt x="3354" y="403"/>
                    <a:pt x="3358" y="398"/>
                  </a:cubicBezTo>
                  <a:cubicBezTo>
                    <a:pt x="3362" y="394"/>
                    <a:pt x="3364" y="389"/>
                    <a:pt x="3366" y="384"/>
                  </a:cubicBezTo>
                  <a:cubicBezTo>
                    <a:pt x="3367" y="379"/>
                    <a:pt x="3368" y="361"/>
                    <a:pt x="3370" y="329"/>
                  </a:cubicBezTo>
                  <a:cubicBezTo>
                    <a:pt x="3371" y="298"/>
                    <a:pt x="3372" y="277"/>
                    <a:pt x="3372" y="265"/>
                  </a:cubicBezTo>
                  <a:cubicBezTo>
                    <a:pt x="3320" y="265"/>
                    <a:pt x="3268" y="265"/>
                    <a:pt x="3217" y="265"/>
                  </a:cubicBezTo>
                  <a:cubicBezTo>
                    <a:pt x="3207" y="360"/>
                    <a:pt x="3160" y="437"/>
                    <a:pt x="3078" y="495"/>
                  </a:cubicBezTo>
                  <a:cubicBezTo>
                    <a:pt x="3070" y="483"/>
                    <a:pt x="3052" y="461"/>
                    <a:pt x="3025" y="429"/>
                  </a:cubicBezTo>
                  <a:cubicBezTo>
                    <a:pt x="3061" y="405"/>
                    <a:pt x="3088" y="378"/>
                    <a:pt x="3107" y="348"/>
                  </a:cubicBezTo>
                  <a:cubicBezTo>
                    <a:pt x="3126" y="318"/>
                    <a:pt x="3137" y="288"/>
                    <a:pt x="3140" y="260"/>
                  </a:cubicBezTo>
                  <a:cubicBezTo>
                    <a:pt x="3144" y="231"/>
                    <a:pt x="3146" y="189"/>
                    <a:pt x="3146" y="136"/>
                  </a:cubicBezTo>
                  <a:cubicBezTo>
                    <a:pt x="3109" y="136"/>
                    <a:pt x="3072" y="136"/>
                    <a:pt x="3035" y="136"/>
                  </a:cubicBezTo>
                  <a:cubicBezTo>
                    <a:pt x="3035" y="114"/>
                    <a:pt x="3035" y="92"/>
                    <a:pt x="3035" y="70"/>
                  </a:cubicBezTo>
                  <a:cubicBezTo>
                    <a:pt x="3104" y="70"/>
                    <a:pt x="3172" y="70"/>
                    <a:pt x="3240" y="70"/>
                  </a:cubicBezTo>
                  <a:cubicBezTo>
                    <a:pt x="3234" y="53"/>
                    <a:pt x="3227" y="37"/>
                    <a:pt x="3221" y="20"/>
                  </a:cubicBezTo>
                  <a:cubicBezTo>
                    <a:pt x="3247" y="14"/>
                    <a:pt x="3273" y="8"/>
                    <a:pt x="3299" y="1"/>
                  </a:cubicBezTo>
                  <a:moveTo>
                    <a:pt x="2071" y="1"/>
                  </a:moveTo>
                  <a:cubicBezTo>
                    <a:pt x="2092" y="1"/>
                    <a:pt x="2113" y="1"/>
                    <a:pt x="2134" y="1"/>
                  </a:cubicBezTo>
                  <a:cubicBezTo>
                    <a:pt x="2134" y="30"/>
                    <a:pt x="2134" y="58"/>
                    <a:pt x="2134" y="86"/>
                  </a:cubicBezTo>
                  <a:cubicBezTo>
                    <a:pt x="2151" y="86"/>
                    <a:pt x="2168" y="86"/>
                    <a:pt x="2186" y="86"/>
                  </a:cubicBezTo>
                  <a:cubicBezTo>
                    <a:pt x="2186" y="106"/>
                    <a:pt x="2186" y="127"/>
                    <a:pt x="2186" y="148"/>
                  </a:cubicBezTo>
                  <a:cubicBezTo>
                    <a:pt x="2168" y="148"/>
                    <a:pt x="2151" y="148"/>
                    <a:pt x="2134" y="148"/>
                  </a:cubicBezTo>
                  <a:cubicBezTo>
                    <a:pt x="2134" y="176"/>
                    <a:pt x="2134" y="204"/>
                    <a:pt x="2134" y="232"/>
                  </a:cubicBezTo>
                  <a:cubicBezTo>
                    <a:pt x="2150" y="228"/>
                    <a:pt x="2165" y="224"/>
                    <a:pt x="2178" y="220"/>
                  </a:cubicBezTo>
                  <a:cubicBezTo>
                    <a:pt x="2174" y="215"/>
                    <a:pt x="2170" y="211"/>
                    <a:pt x="2167" y="206"/>
                  </a:cubicBezTo>
                  <a:cubicBezTo>
                    <a:pt x="2226" y="178"/>
                    <a:pt x="2255" y="137"/>
                    <a:pt x="2255" y="83"/>
                  </a:cubicBezTo>
                  <a:cubicBezTo>
                    <a:pt x="2234" y="83"/>
                    <a:pt x="2214" y="83"/>
                    <a:pt x="2193" y="83"/>
                  </a:cubicBezTo>
                  <a:cubicBezTo>
                    <a:pt x="2193" y="62"/>
                    <a:pt x="2193" y="41"/>
                    <a:pt x="2193" y="20"/>
                  </a:cubicBezTo>
                  <a:cubicBezTo>
                    <a:pt x="2291" y="20"/>
                    <a:pt x="2389" y="20"/>
                    <a:pt x="2486" y="20"/>
                  </a:cubicBezTo>
                  <a:cubicBezTo>
                    <a:pt x="2485" y="51"/>
                    <a:pt x="2484" y="86"/>
                    <a:pt x="2482" y="125"/>
                  </a:cubicBezTo>
                  <a:cubicBezTo>
                    <a:pt x="2479" y="165"/>
                    <a:pt x="2476" y="189"/>
                    <a:pt x="2472" y="200"/>
                  </a:cubicBezTo>
                  <a:cubicBezTo>
                    <a:pt x="2467" y="210"/>
                    <a:pt x="2461" y="218"/>
                    <a:pt x="2452" y="224"/>
                  </a:cubicBezTo>
                  <a:cubicBezTo>
                    <a:pt x="2444" y="231"/>
                    <a:pt x="2433" y="235"/>
                    <a:pt x="2420" y="237"/>
                  </a:cubicBezTo>
                  <a:cubicBezTo>
                    <a:pt x="2406" y="239"/>
                    <a:pt x="2376" y="240"/>
                    <a:pt x="2330" y="240"/>
                  </a:cubicBezTo>
                  <a:cubicBezTo>
                    <a:pt x="2326" y="223"/>
                    <a:pt x="2320" y="201"/>
                    <a:pt x="2312" y="175"/>
                  </a:cubicBezTo>
                  <a:cubicBezTo>
                    <a:pt x="2336" y="176"/>
                    <a:pt x="2357" y="176"/>
                    <a:pt x="2376" y="176"/>
                  </a:cubicBezTo>
                  <a:cubicBezTo>
                    <a:pt x="2387" y="176"/>
                    <a:pt x="2396" y="173"/>
                    <a:pt x="2402" y="167"/>
                  </a:cubicBezTo>
                  <a:cubicBezTo>
                    <a:pt x="2408" y="161"/>
                    <a:pt x="2412" y="150"/>
                    <a:pt x="2413" y="134"/>
                  </a:cubicBezTo>
                  <a:cubicBezTo>
                    <a:pt x="2414" y="117"/>
                    <a:pt x="2414" y="100"/>
                    <a:pt x="2414" y="83"/>
                  </a:cubicBezTo>
                  <a:cubicBezTo>
                    <a:pt x="2384" y="83"/>
                    <a:pt x="2354" y="83"/>
                    <a:pt x="2323" y="83"/>
                  </a:cubicBezTo>
                  <a:cubicBezTo>
                    <a:pt x="2322" y="162"/>
                    <a:pt x="2284" y="221"/>
                    <a:pt x="2208" y="261"/>
                  </a:cubicBezTo>
                  <a:cubicBezTo>
                    <a:pt x="2201" y="250"/>
                    <a:pt x="2191" y="237"/>
                    <a:pt x="2180" y="223"/>
                  </a:cubicBezTo>
                  <a:cubicBezTo>
                    <a:pt x="2180" y="248"/>
                    <a:pt x="2181" y="268"/>
                    <a:pt x="2181" y="286"/>
                  </a:cubicBezTo>
                  <a:cubicBezTo>
                    <a:pt x="2165" y="290"/>
                    <a:pt x="2150" y="295"/>
                    <a:pt x="2134" y="299"/>
                  </a:cubicBezTo>
                  <a:cubicBezTo>
                    <a:pt x="2134" y="343"/>
                    <a:pt x="2134" y="386"/>
                    <a:pt x="2134" y="430"/>
                  </a:cubicBezTo>
                  <a:cubicBezTo>
                    <a:pt x="2134" y="447"/>
                    <a:pt x="2130" y="461"/>
                    <a:pt x="2124" y="470"/>
                  </a:cubicBezTo>
                  <a:cubicBezTo>
                    <a:pt x="2117" y="480"/>
                    <a:pt x="2107" y="485"/>
                    <a:pt x="2094" y="487"/>
                  </a:cubicBezTo>
                  <a:cubicBezTo>
                    <a:pt x="2081" y="488"/>
                    <a:pt x="2060" y="490"/>
                    <a:pt x="2031" y="490"/>
                  </a:cubicBezTo>
                  <a:cubicBezTo>
                    <a:pt x="2029" y="470"/>
                    <a:pt x="2025" y="449"/>
                    <a:pt x="2020" y="426"/>
                  </a:cubicBezTo>
                  <a:cubicBezTo>
                    <a:pt x="2034" y="426"/>
                    <a:pt x="2047" y="425"/>
                    <a:pt x="2056" y="426"/>
                  </a:cubicBezTo>
                  <a:cubicBezTo>
                    <a:pt x="2066" y="426"/>
                    <a:pt x="2071" y="419"/>
                    <a:pt x="2071" y="404"/>
                  </a:cubicBezTo>
                  <a:cubicBezTo>
                    <a:pt x="2071" y="376"/>
                    <a:pt x="2071" y="347"/>
                    <a:pt x="2071" y="318"/>
                  </a:cubicBezTo>
                  <a:cubicBezTo>
                    <a:pt x="2054" y="323"/>
                    <a:pt x="2037" y="328"/>
                    <a:pt x="2020" y="333"/>
                  </a:cubicBezTo>
                  <a:cubicBezTo>
                    <a:pt x="2019" y="309"/>
                    <a:pt x="2017" y="285"/>
                    <a:pt x="2015" y="260"/>
                  </a:cubicBezTo>
                  <a:cubicBezTo>
                    <a:pt x="2034" y="256"/>
                    <a:pt x="2053" y="252"/>
                    <a:pt x="2071" y="247"/>
                  </a:cubicBezTo>
                  <a:cubicBezTo>
                    <a:pt x="2071" y="214"/>
                    <a:pt x="2071" y="181"/>
                    <a:pt x="2071" y="148"/>
                  </a:cubicBezTo>
                  <a:cubicBezTo>
                    <a:pt x="2054" y="148"/>
                    <a:pt x="2036" y="148"/>
                    <a:pt x="2018" y="148"/>
                  </a:cubicBezTo>
                  <a:cubicBezTo>
                    <a:pt x="2018" y="127"/>
                    <a:pt x="2018" y="106"/>
                    <a:pt x="2018" y="86"/>
                  </a:cubicBezTo>
                  <a:cubicBezTo>
                    <a:pt x="2036" y="86"/>
                    <a:pt x="2054" y="86"/>
                    <a:pt x="2071" y="86"/>
                  </a:cubicBezTo>
                  <a:cubicBezTo>
                    <a:pt x="2071" y="58"/>
                    <a:pt x="2071" y="30"/>
                    <a:pt x="2071" y="1"/>
                  </a:cubicBezTo>
                  <a:moveTo>
                    <a:pt x="266" y="1"/>
                  </a:moveTo>
                  <a:cubicBezTo>
                    <a:pt x="287" y="1"/>
                    <a:pt x="308" y="1"/>
                    <a:pt x="329" y="1"/>
                  </a:cubicBezTo>
                  <a:cubicBezTo>
                    <a:pt x="329" y="15"/>
                    <a:pt x="329" y="28"/>
                    <a:pt x="329" y="41"/>
                  </a:cubicBezTo>
                  <a:cubicBezTo>
                    <a:pt x="371" y="41"/>
                    <a:pt x="412" y="41"/>
                    <a:pt x="454" y="41"/>
                  </a:cubicBezTo>
                  <a:cubicBezTo>
                    <a:pt x="454" y="67"/>
                    <a:pt x="454" y="93"/>
                    <a:pt x="454" y="119"/>
                  </a:cubicBezTo>
                  <a:cubicBezTo>
                    <a:pt x="464" y="119"/>
                    <a:pt x="474" y="119"/>
                    <a:pt x="484" y="119"/>
                  </a:cubicBezTo>
                  <a:cubicBezTo>
                    <a:pt x="484" y="136"/>
                    <a:pt x="484" y="153"/>
                    <a:pt x="484" y="170"/>
                  </a:cubicBezTo>
                  <a:cubicBezTo>
                    <a:pt x="474" y="170"/>
                    <a:pt x="464" y="170"/>
                    <a:pt x="454" y="170"/>
                  </a:cubicBezTo>
                  <a:cubicBezTo>
                    <a:pt x="454" y="194"/>
                    <a:pt x="454" y="218"/>
                    <a:pt x="454" y="242"/>
                  </a:cubicBezTo>
                  <a:cubicBezTo>
                    <a:pt x="412" y="242"/>
                    <a:pt x="371" y="242"/>
                    <a:pt x="329" y="242"/>
                  </a:cubicBezTo>
                  <a:cubicBezTo>
                    <a:pt x="329" y="251"/>
                    <a:pt x="329" y="259"/>
                    <a:pt x="329" y="268"/>
                  </a:cubicBezTo>
                  <a:cubicBezTo>
                    <a:pt x="371" y="268"/>
                    <a:pt x="412" y="268"/>
                    <a:pt x="454" y="268"/>
                  </a:cubicBezTo>
                  <a:cubicBezTo>
                    <a:pt x="454" y="283"/>
                    <a:pt x="454" y="299"/>
                    <a:pt x="454" y="314"/>
                  </a:cubicBezTo>
                  <a:cubicBezTo>
                    <a:pt x="412" y="314"/>
                    <a:pt x="371" y="314"/>
                    <a:pt x="329" y="314"/>
                  </a:cubicBezTo>
                  <a:cubicBezTo>
                    <a:pt x="329" y="323"/>
                    <a:pt x="329" y="332"/>
                    <a:pt x="329" y="341"/>
                  </a:cubicBezTo>
                  <a:cubicBezTo>
                    <a:pt x="376" y="341"/>
                    <a:pt x="423" y="341"/>
                    <a:pt x="471" y="341"/>
                  </a:cubicBezTo>
                  <a:cubicBezTo>
                    <a:pt x="471" y="356"/>
                    <a:pt x="471" y="371"/>
                    <a:pt x="471" y="386"/>
                  </a:cubicBezTo>
                  <a:cubicBezTo>
                    <a:pt x="423" y="386"/>
                    <a:pt x="376" y="386"/>
                    <a:pt x="329" y="386"/>
                  </a:cubicBezTo>
                  <a:cubicBezTo>
                    <a:pt x="329" y="396"/>
                    <a:pt x="329" y="407"/>
                    <a:pt x="329" y="417"/>
                  </a:cubicBezTo>
                  <a:cubicBezTo>
                    <a:pt x="383" y="416"/>
                    <a:pt x="436" y="416"/>
                    <a:pt x="490" y="415"/>
                  </a:cubicBezTo>
                  <a:cubicBezTo>
                    <a:pt x="484" y="434"/>
                    <a:pt x="479" y="455"/>
                    <a:pt x="474" y="478"/>
                  </a:cubicBezTo>
                  <a:cubicBezTo>
                    <a:pt x="405" y="478"/>
                    <a:pt x="337" y="478"/>
                    <a:pt x="268" y="478"/>
                  </a:cubicBezTo>
                  <a:cubicBezTo>
                    <a:pt x="214" y="478"/>
                    <a:pt x="173" y="472"/>
                    <a:pt x="144" y="460"/>
                  </a:cubicBezTo>
                  <a:cubicBezTo>
                    <a:pt x="115" y="448"/>
                    <a:pt x="95" y="436"/>
                    <a:pt x="83" y="426"/>
                  </a:cubicBezTo>
                  <a:cubicBezTo>
                    <a:pt x="65" y="451"/>
                    <a:pt x="44" y="473"/>
                    <a:pt x="20" y="493"/>
                  </a:cubicBezTo>
                  <a:cubicBezTo>
                    <a:pt x="15" y="470"/>
                    <a:pt x="8" y="447"/>
                    <a:pt x="0" y="423"/>
                  </a:cubicBezTo>
                  <a:cubicBezTo>
                    <a:pt x="15" y="409"/>
                    <a:pt x="29" y="394"/>
                    <a:pt x="41" y="377"/>
                  </a:cubicBezTo>
                  <a:cubicBezTo>
                    <a:pt x="25" y="352"/>
                    <a:pt x="11" y="320"/>
                    <a:pt x="0" y="283"/>
                  </a:cubicBezTo>
                  <a:cubicBezTo>
                    <a:pt x="17" y="276"/>
                    <a:pt x="34" y="268"/>
                    <a:pt x="51" y="261"/>
                  </a:cubicBezTo>
                  <a:cubicBezTo>
                    <a:pt x="57" y="282"/>
                    <a:pt x="65" y="300"/>
                    <a:pt x="72" y="316"/>
                  </a:cubicBezTo>
                  <a:cubicBezTo>
                    <a:pt x="80" y="295"/>
                    <a:pt x="86" y="271"/>
                    <a:pt x="90" y="246"/>
                  </a:cubicBezTo>
                  <a:cubicBezTo>
                    <a:pt x="65" y="246"/>
                    <a:pt x="40" y="246"/>
                    <a:pt x="16" y="246"/>
                  </a:cubicBezTo>
                  <a:cubicBezTo>
                    <a:pt x="16" y="225"/>
                    <a:pt x="16" y="203"/>
                    <a:pt x="16" y="182"/>
                  </a:cubicBezTo>
                  <a:cubicBezTo>
                    <a:pt x="35" y="154"/>
                    <a:pt x="54" y="127"/>
                    <a:pt x="73" y="99"/>
                  </a:cubicBezTo>
                  <a:cubicBezTo>
                    <a:pt x="51" y="99"/>
                    <a:pt x="28" y="99"/>
                    <a:pt x="6" y="99"/>
                  </a:cubicBezTo>
                  <a:cubicBezTo>
                    <a:pt x="6" y="79"/>
                    <a:pt x="6" y="59"/>
                    <a:pt x="6" y="38"/>
                  </a:cubicBezTo>
                  <a:cubicBezTo>
                    <a:pt x="53" y="38"/>
                    <a:pt x="101" y="38"/>
                    <a:pt x="149" y="38"/>
                  </a:cubicBezTo>
                  <a:cubicBezTo>
                    <a:pt x="149" y="57"/>
                    <a:pt x="149" y="76"/>
                    <a:pt x="149" y="96"/>
                  </a:cubicBezTo>
                  <a:cubicBezTo>
                    <a:pt x="127" y="126"/>
                    <a:pt x="105" y="156"/>
                    <a:pt x="84" y="186"/>
                  </a:cubicBezTo>
                  <a:cubicBezTo>
                    <a:pt x="106" y="186"/>
                    <a:pt x="128" y="186"/>
                    <a:pt x="150" y="186"/>
                  </a:cubicBezTo>
                  <a:cubicBezTo>
                    <a:pt x="150" y="206"/>
                    <a:pt x="150" y="227"/>
                    <a:pt x="150" y="247"/>
                  </a:cubicBezTo>
                  <a:cubicBezTo>
                    <a:pt x="143" y="295"/>
                    <a:pt x="130" y="337"/>
                    <a:pt x="112" y="375"/>
                  </a:cubicBezTo>
                  <a:cubicBezTo>
                    <a:pt x="142" y="403"/>
                    <a:pt x="193" y="417"/>
                    <a:pt x="266" y="417"/>
                  </a:cubicBezTo>
                  <a:cubicBezTo>
                    <a:pt x="266" y="407"/>
                    <a:pt x="266" y="396"/>
                    <a:pt x="266" y="386"/>
                  </a:cubicBezTo>
                  <a:cubicBezTo>
                    <a:pt x="229" y="386"/>
                    <a:pt x="192" y="386"/>
                    <a:pt x="156" y="386"/>
                  </a:cubicBezTo>
                  <a:cubicBezTo>
                    <a:pt x="156" y="371"/>
                    <a:pt x="156" y="356"/>
                    <a:pt x="156" y="341"/>
                  </a:cubicBezTo>
                  <a:cubicBezTo>
                    <a:pt x="192" y="341"/>
                    <a:pt x="229" y="341"/>
                    <a:pt x="266" y="341"/>
                  </a:cubicBezTo>
                  <a:cubicBezTo>
                    <a:pt x="266" y="332"/>
                    <a:pt x="266" y="323"/>
                    <a:pt x="266" y="314"/>
                  </a:cubicBezTo>
                  <a:cubicBezTo>
                    <a:pt x="235" y="314"/>
                    <a:pt x="204" y="314"/>
                    <a:pt x="172" y="314"/>
                  </a:cubicBezTo>
                  <a:cubicBezTo>
                    <a:pt x="172" y="299"/>
                    <a:pt x="172" y="283"/>
                    <a:pt x="172" y="268"/>
                  </a:cubicBezTo>
                  <a:cubicBezTo>
                    <a:pt x="204" y="268"/>
                    <a:pt x="235" y="268"/>
                    <a:pt x="266" y="268"/>
                  </a:cubicBezTo>
                  <a:cubicBezTo>
                    <a:pt x="266" y="259"/>
                    <a:pt x="266" y="251"/>
                    <a:pt x="266" y="242"/>
                  </a:cubicBezTo>
                  <a:cubicBezTo>
                    <a:pt x="237" y="242"/>
                    <a:pt x="208" y="242"/>
                    <a:pt x="179" y="242"/>
                  </a:cubicBezTo>
                  <a:cubicBezTo>
                    <a:pt x="179" y="227"/>
                    <a:pt x="179" y="213"/>
                    <a:pt x="179" y="198"/>
                  </a:cubicBezTo>
                  <a:cubicBezTo>
                    <a:pt x="208" y="198"/>
                    <a:pt x="237" y="198"/>
                    <a:pt x="266" y="198"/>
                  </a:cubicBezTo>
                  <a:cubicBezTo>
                    <a:pt x="266" y="189"/>
                    <a:pt x="266" y="179"/>
                    <a:pt x="266" y="170"/>
                  </a:cubicBezTo>
                  <a:cubicBezTo>
                    <a:pt x="228" y="170"/>
                    <a:pt x="191" y="170"/>
                    <a:pt x="154" y="170"/>
                  </a:cubicBezTo>
                  <a:cubicBezTo>
                    <a:pt x="154" y="153"/>
                    <a:pt x="154" y="136"/>
                    <a:pt x="154" y="119"/>
                  </a:cubicBezTo>
                  <a:cubicBezTo>
                    <a:pt x="191" y="119"/>
                    <a:pt x="228" y="119"/>
                    <a:pt x="266" y="119"/>
                  </a:cubicBezTo>
                  <a:cubicBezTo>
                    <a:pt x="266" y="109"/>
                    <a:pt x="266" y="100"/>
                    <a:pt x="266" y="90"/>
                  </a:cubicBezTo>
                  <a:cubicBezTo>
                    <a:pt x="237" y="90"/>
                    <a:pt x="208" y="90"/>
                    <a:pt x="179" y="90"/>
                  </a:cubicBezTo>
                  <a:cubicBezTo>
                    <a:pt x="179" y="74"/>
                    <a:pt x="179" y="58"/>
                    <a:pt x="179" y="41"/>
                  </a:cubicBezTo>
                  <a:cubicBezTo>
                    <a:pt x="208" y="41"/>
                    <a:pt x="237" y="41"/>
                    <a:pt x="266" y="41"/>
                  </a:cubicBezTo>
                  <a:cubicBezTo>
                    <a:pt x="266" y="28"/>
                    <a:pt x="266" y="15"/>
                    <a:pt x="266" y="1"/>
                  </a:cubicBezTo>
                  <a:moveTo>
                    <a:pt x="3780" y="1"/>
                  </a:moveTo>
                  <a:cubicBezTo>
                    <a:pt x="3804" y="1"/>
                    <a:pt x="3829" y="1"/>
                    <a:pt x="3854" y="1"/>
                  </a:cubicBezTo>
                  <a:cubicBezTo>
                    <a:pt x="3855" y="30"/>
                    <a:pt x="3856" y="60"/>
                    <a:pt x="3857" y="89"/>
                  </a:cubicBezTo>
                  <a:cubicBezTo>
                    <a:pt x="3880" y="89"/>
                    <a:pt x="3903" y="89"/>
                    <a:pt x="3925" y="89"/>
                  </a:cubicBezTo>
                  <a:cubicBezTo>
                    <a:pt x="3911" y="70"/>
                    <a:pt x="3897" y="53"/>
                    <a:pt x="3883" y="38"/>
                  </a:cubicBezTo>
                  <a:cubicBezTo>
                    <a:pt x="3898" y="27"/>
                    <a:pt x="3912" y="16"/>
                    <a:pt x="3927" y="5"/>
                  </a:cubicBezTo>
                  <a:cubicBezTo>
                    <a:pt x="3946" y="25"/>
                    <a:pt x="3965" y="46"/>
                    <a:pt x="3983" y="68"/>
                  </a:cubicBezTo>
                  <a:cubicBezTo>
                    <a:pt x="3975" y="75"/>
                    <a:pt x="3966" y="82"/>
                    <a:pt x="3957" y="89"/>
                  </a:cubicBezTo>
                  <a:cubicBezTo>
                    <a:pt x="3974" y="89"/>
                    <a:pt x="3991" y="89"/>
                    <a:pt x="4007" y="89"/>
                  </a:cubicBezTo>
                  <a:cubicBezTo>
                    <a:pt x="4007" y="110"/>
                    <a:pt x="4007" y="132"/>
                    <a:pt x="4007" y="154"/>
                  </a:cubicBezTo>
                  <a:cubicBezTo>
                    <a:pt x="3959" y="154"/>
                    <a:pt x="3910" y="154"/>
                    <a:pt x="3862" y="154"/>
                  </a:cubicBezTo>
                  <a:cubicBezTo>
                    <a:pt x="3869" y="262"/>
                    <a:pt x="3879" y="333"/>
                    <a:pt x="3892" y="367"/>
                  </a:cubicBezTo>
                  <a:cubicBezTo>
                    <a:pt x="3904" y="401"/>
                    <a:pt x="3916" y="417"/>
                    <a:pt x="3927" y="417"/>
                  </a:cubicBezTo>
                  <a:cubicBezTo>
                    <a:pt x="3930" y="417"/>
                    <a:pt x="3932" y="416"/>
                    <a:pt x="3935" y="412"/>
                  </a:cubicBezTo>
                  <a:cubicBezTo>
                    <a:pt x="3937" y="409"/>
                    <a:pt x="3940" y="399"/>
                    <a:pt x="3943" y="382"/>
                  </a:cubicBezTo>
                  <a:cubicBezTo>
                    <a:pt x="3947" y="366"/>
                    <a:pt x="3950" y="344"/>
                    <a:pt x="3953" y="317"/>
                  </a:cubicBezTo>
                  <a:cubicBezTo>
                    <a:pt x="3976" y="332"/>
                    <a:pt x="3997" y="344"/>
                    <a:pt x="4018" y="352"/>
                  </a:cubicBezTo>
                  <a:cubicBezTo>
                    <a:pt x="4009" y="414"/>
                    <a:pt x="3998" y="453"/>
                    <a:pt x="3985" y="469"/>
                  </a:cubicBezTo>
                  <a:cubicBezTo>
                    <a:pt x="3972" y="485"/>
                    <a:pt x="3953" y="493"/>
                    <a:pt x="3927" y="493"/>
                  </a:cubicBezTo>
                  <a:cubicBezTo>
                    <a:pt x="3881" y="493"/>
                    <a:pt x="3848" y="467"/>
                    <a:pt x="3830" y="414"/>
                  </a:cubicBezTo>
                  <a:cubicBezTo>
                    <a:pt x="3811" y="362"/>
                    <a:pt x="3798" y="275"/>
                    <a:pt x="3790" y="154"/>
                  </a:cubicBezTo>
                  <a:cubicBezTo>
                    <a:pt x="3703" y="154"/>
                    <a:pt x="3616" y="154"/>
                    <a:pt x="3529" y="154"/>
                  </a:cubicBezTo>
                  <a:cubicBezTo>
                    <a:pt x="3529" y="132"/>
                    <a:pt x="3529" y="110"/>
                    <a:pt x="3529" y="89"/>
                  </a:cubicBezTo>
                  <a:cubicBezTo>
                    <a:pt x="3615" y="89"/>
                    <a:pt x="3700" y="89"/>
                    <a:pt x="3785" y="89"/>
                  </a:cubicBezTo>
                  <a:cubicBezTo>
                    <a:pt x="3783" y="59"/>
                    <a:pt x="3782" y="30"/>
                    <a:pt x="3780" y="1"/>
                  </a:cubicBezTo>
                  <a:moveTo>
                    <a:pt x="583" y="0"/>
                  </a:moveTo>
                  <a:cubicBezTo>
                    <a:pt x="610" y="32"/>
                    <a:pt x="633" y="62"/>
                    <a:pt x="653" y="89"/>
                  </a:cubicBezTo>
                  <a:cubicBezTo>
                    <a:pt x="633" y="102"/>
                    <a:pt x="613" y="116"/>
                    <a:pt x="592" y="130"/>
                  </a:cubicBezTo>
                  <a:cubicBezTo>
                    <a:pt x="569" y="91"/>
                    <a:pt x="547" y="60"/>
                    <a:pt x="528" y="36"/>
                  </a:cubicBezTo>
                  <a:cubicBezTo>
                    <a:pt x="546" y="24"/>
                    <a:pt x="565" y="12"/>
                    <a:pt x="583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28" name="path"/>
            <p:cNvSpPr/>
            <p:nvPr/>
          </p:nvSpPr>
          <p:spPr>
            <a:xfrm>
              <a:off x="286909" y="0"/>
              <a:ext cx="2576940" cy="339725"/>
            </a:xfrm>
            <a:custGeom>
              <a:avLst/>
              <a:gdLst/>
              <a:ahLst/>
              <a:cxnLst/>
              <a:rect l="0" t="0" r="0" b="0"/>
              <a:pathLst>
                <a:path w="4058" h="535">
                  <a:moveTo>
                    <a:pt x="2291" y="342"/>
                  </a:moveTo>
                  <a:cubicBezTo>
                    <a:pt x="2291" y="369"/>
                    <a:pt x="2291" y="397"/>
                    <a:pt x="2291" y="424"/>
                  </a:cubicBezTo>
                  <a:cubicBezTo>
                    <a:pt x="2339" y="424"/>
                    <a:pt x="2386" y="424"/>
                    <a:pt x="2433" y="424"/>
                  </a:cubicBezTo>
                  <a:cubicBezTo>
                    <a:pt x="2433" y="397"/>
                    <a:pt x="2433" y="369"/>
                    <a:pt x="2433" y="342"/>
                  </a:cubicBezTo>
                  <a:cubicBezTo>
                    <a:pt x="2386" y="342"/>
                    <a:pt x="2339" y="342"/>
                    <a:pt x="2291" y="342"/>
                  </a:cubicBezTo>
                  <a:moveTo>
                    <a:pt x="756" y="287"/>
                  </a:moveTo>
                  <a:cubicBezTo>
                    <a:pt x="777" y="318"/>
                    <a:pt x="802" y="345"/>
                    <a:pt x="831" y="367"/>
                  </a:cubicBezTo>
                  <a:cubicBezTo>
                    <a:pt x="859" y="344"/>
                    <a:pt x="882" y="317"/>
                    <a:pt x="898" y="287"/>
                  </a:cubicBezTo>
                  <a:cubicBezTo>
                    <a:pt x="851" y="287"/>
                    <a:pt x="803" y="287"/>
                    <a:pt x="756" y="287"/>
                  </a:cubicBezTo>
                  <a:moveTo>
                    <a:pt x="2225" y="282"/>
                  </a:moveTo>
                  <a:cubicBezTo>
                    <a:pt x="2317" y="282"/>
                    <a:pt x="2408" y="282"/>
                    <a:pt x="2499" y="282"/>
                  </a:cubicBezTo>
                  <a:cubicBezTo>
                    <a:pt x="2499" y="358"/>
                    <a:pt x="2499" y="435"/>
                    <a:pt x="2499" y="511"/>
                  </a:cubicBezTo>
                  <a:cubicBezTo>
                    <a:pt x="2477" y="511"/>
                    <a:pt x="2455" y="511"/>
                    <a:pt x="2433" y="511"/>
                  </a:cubicBezTo>
                  <a:cubicBezTo>
                    <a:pt x="2433" y="502"/>
                    <a:pt x="2433" y="493"/>
                    <a:pt x="2433" y="484"/>
                  </a:cubicBezTo>
                  <a:cubicBezTo>
                    <a:pt x="2386" y="484"/>
                    <a:pt x="2339" y="484"/>
                    <a:pt x="2291" y="484"/>
                  </a:cubicBezTo>
                  <a:cubicBezTo>
                    <a:pt x="2291" y="493"/>
                    <a:pt x="2291" y="502"/>
                    <a:pt x="2291" y="511"/>
                  </a:cubicBezTo>
                  <a:cubicBezTo>
                    <a:pt x="2269" y="511"/>
                    <a:pt x="2247" y="511"/>
                    <a:pt x="2225" y="511"/>
                  </a:cubicBezTo>
                  <a:cubicBezTo>
                    <a:pt x="2225" y="435"/>
                    <a:pt x="2225" y="358"/>
                    <a:pt x="2225" y="282"/>
                  </a:cubicBezTo>
                  <a:moveTo>
                    <a:pt x="2972" y="273"/>
                  </a:moveTo>
                  <a:cubicBezTo>
                    <a:pt x="2993" y="323"/>
                    <a:pt x="3013" y="375"/>
                    <a:pt x="3032" y="430"/>
                  </a:cubicBezTo>
                  <a:cubicBezTo>
                    <a:pt x="3012" y="438"/>
                    <a:pt x="2991" y="446"/>
                    <a:pt x="2971" y="454"/>
                  </a:cubicBezTo>
                  <a:cubicBezTo>
                    <a:pt x="2952" y="395"/>
                    <a:pt x="2933" y="342"/>
                    <a:pt x="2914" y="294"/>
                  </a:cubicBezTo>
                  <a:cubicBezTo>
                    <a:pt x="2933" y="287"/>
                    <a:pt x="2953" y="280"/>
                    <a:pt x="2972" y="273"/>
                  </a:cubicBezTo>
                  <a:moveTo>
                    <a:pt x="2747" y="269"/>
                  </a:moveTo>
                  <a:cubicBezTo>
                    <a:pt x="2767" y="274"/>
                    <a:pt x="2786" y="280"/>
                    <a:pt x="2806" y="286"/>
                  </a:cubicBezTo>
                  <a:cubicBezTo>
                    <a:pt x="2786" y="350"/>
                    <a:pt x="2765" y="406"/>
                    <a:pt x="2744" y="452"/>
                  </a:cubicBezTo>
                  <a:cubicBezTo>
                    <a:pt x="2724" y="442"/>
                    <a:pt x="2704" y="434"/>
                    <a:pt x="2686" y="428"/>
                  </a:cubicBezTo>
                  <a:cubicBezTo>
                    <a:pt x="2708" y="384"/>
                    <a:pt x="2728" y="330"/>
                    <a:pt x="2747" y="269"/>
                  </a:cubicBezTo>
                  <a:moveTo>
                    <a:pt x="1726" y="243"/>
                  </a:moveTo>
                  <a:cubicBezTo>
                    <a:pt x="1820" y="243"/>
                    <a:pt x="1915" y="243"/>
                    <a:pt x="2009" y="243"/>
                  </a:cubicBezTo>
                  <a:cubicBezTo>
                    <a:pt x="2009" y="262"/>
                    <a:pt x="2009" y="281"/>
                    <a:pt x="2009" y="301"/>
                  </a:cubicBezTo>
                  <a:cubicBezTo>
                    <a:pt x="1972" y="301"/>
                    <a:pt x="1935" y="301"/>
                    <a:pt x="1898" y="301"/>
                  </a:cubicBezTo>
                  <a:cubicBezTo>
                    <a:pt x="1898" y="314"/>
                    <a:pt x="1898" y="328"/>
                    <a:pt x="1898" y="342"/>
                  </a:cubicBezTo>
                  <a:cubicBezTo>
                    <a:pt x="1931" y="342"/>
                    <a:pt x="1963" y="342"/>
                    <a:pt x="1996" y="342"/>
                  </a:cubicBezTo>
                  <a:cubicBezTo>
                    <a:pt x="1996" y="360"/>
                    <a:pt x="1996" y="379"/>
                    <a:pt x="1996" y="398"/>
                  </a:cubicBezTo>
                  <a:cubicBezTo>
                    <a:pt x="1963" y="398"/>
                    <a:pt x="1931" y="398"/>
                    <a:pt x="1898" y="398"/>
                  </a:cubicBezTo>
                  <a:cubicBezTo>
                    <a:pt x="1898" y="412"/>
                    <a:pt x="1898" y="426"/>
                    <a:pt x="1898" y="440"/>
                  </a:cubicBezTo>
                  <a:cubicBezTo>
                    <a:pt x="1939" y="440"/>
                    <a:pt x="1980" y="440"/>
                    <a:pt x="2021" y="440"/>
                  </a:cubicBezTo>
                  <a:cubicBezTo>
                    <a:pt x="2021" y="460"/>
                    <a:pt x="2021" y="479"/>
                    <a:pt x="2021" y="498"/>
                  </a:cubicBezTo>
                  <a:cubicBezTo>
                    <a:pt x="1914" y="498"/>
                    <a:pt x="1808" y="498"/>
                    <a:pt x="1701" y="498"/>
                  </a:cubicBezTo>
                  <a:cubicBezTo>
                    <a:pt x="1701" y="479"/>
                    <a:pt x="1701" y="460"/>
                    <a:pt x="1701" y="440"/>
                  </a:cubicBezTo>
                  <a:cubicBezTo>
                    <a:pt x="1744" y="440"/>
                    <a:pt x="1788" y="440"/>
                    <a:pt x="1831" y="440"/>
                  </a:cubicBezTo>
                  <a:cubicBezTo>
                    <a:pt x="1831" y="426"/>
                    <a:pt x="1831" y="412"/>
                    <a:pt x="1831" y="398"/>
                  </a:cubicBezTo>
                  <a:cubicBezTo>
                    <a:pt x="1799" y="398"/>
                    <a:pt x="1767" y="398"/>
                    <a:pt x="1734" y="398"/>
                  </a:cubicBezTo>
                  <a:cubicBezTo>
                    <a:pt x="1734" y="379"/>
                    <a:pt x="1734" y="360"/>
                    <a:pt x="1734" y="342"/>
                  </a:cubicBezTo>
                  <a:cubicBezTo>
                    <a:pt x="1767" y="342"/>
                    <a:pt x="1799" y="342"/>
                    <a:pt x="1831" y="342"/>
                  </a:cubicBezTo>
                  <a:cubicBezTo>
                    <a:pt x="1831" y="328"/>
                    <a:pt x="1831" y="314"/>
                    <a:pt x="1831" y="301"/>
                  </a:cubicBezTo>
                  <a:cubicBezTo>
                    <a:pt x="1796" y="301"/>
                    <a:pt x="1761" y="301"/>
                    <a:pt x="1726" y="301"/>
                  </a:cubicBezTo>
                  <a:cubicBezTo>
                    <a:pt x="1726" y="281"/>
                    <a:pt x="1726" y="262"/>
                    <a:pt x="1726" y="243"/>
                  </a:cubicBezTo>
                  <a:moveTo>
                    <a:pt x="3571" y="228"/>
                  </a:moveTo>
                  <a:cubicBezTo>
                    <a:pt x="3645" y="228"/>
                    <a:pt x="3719" y="228"/>
                    <a:pt x="3793" y="228"/>
                  </a:cubicBezTo>
                  <a:cubicBezTo>
                    <a:pt x="3793" y="250"/>
                    <a:pt x="3793" y="272"/>
                    <a:pt x="3793" y="294"/>
                  </a:cubicBezTo>
                  <a:cubicBezTo>
                    <a:pt x="3769" y="294"/>
                    <a:pt x="3744" y="294"/>
                    <a:pt x="3720" y="294"/>
                  </a:cubicBezTo>
                  <a:cubicBezTo>
                    <a:pt x="3720" y="326"/>
                    <a:pt x="3720" y="358"/>
                    <a:pt x="3720" y="390"/>
                  </a:cubicBezTo>
                  <a:cubicBezTo>
                    <a:pt x="3752" y="385"/>
                    <a:pt x="3785" y="381"/>
                    <a:pt x="3817" y="376"/>
                  </a:cubicBezTo>
                  <a:cubicBezTo>
                    <a:pt x="3816" y="408"/>
                    <a:pt x="3816" y="432"/>
                    <a:pt x="3816" y="447"/>
                  </a:cubicBezTo>
                  <a:cubicBezTo>
                    <a:pt x="3730" y="460"/>
                    <a:pt x="3643" y="473"/>
                    <a:pt x="3557" y="486"/>
                  </a:cubicBezTo>
                  <a:cubicBezTo>
                    <a:pt x="3554" y="461"/>
                    <a:pt x="3552" y="436"/>
                    <a:pt x="3549" y="412"/>
                  </a:cubicBezTo>
                  <a:cubicBezTo>
                    <a:pt x="3582" y="408"/>
                    <a:pt x="3616" y="404"/>
                    <a:pt x="3649" y="400"/>
                  </a:cubicBezTo>
                  <a:cubicBezTo>
                    <a:pt x="3649" y="364"/>
                    <a:pt x="3649" y="329"/>
                    <a:pt x="3649" y="294"/>
                  </a:cubicBezTo>
                  <a:cubicBezTo>
                    <a:pt x="3623" y="294"/>
                    <a:pt x="3597" y="294"/>
                    <a:pt x="3571" y="294"/>
                  </a:cubicBezTo>
                  <a:cubicBezTo>
                    <a:pt x="3571" y="272"/>
                    <a:pt x="3571" y="250"/>
                    <a:pt x="3571" y="228"/>
                  </a:cubicBezTo>
                  <a:moveTo>
                    <a:pt x="349" y="190"/>
                  </a:moveTo>
                  <a:cubicBezTo>
                    <a:pt x="349" y="199"/>
                    <a:pt x="349" y="209"/>
                    <a:pt x="349" y="218"/>
                  </a:cubicBezTo>
                  <a:cubicBezTo>
                    <a:pt x="371" y="218"/>
                    <a:pt x="394" y="218"/>
                    <a:pt x="416" y="218"/>
                  </a:cubicBezTo>
                  <a:cubicBezTo>
                    <a:pt x="416" y="209"/>
                    <a:pt x="416" y="199"/>
                    <a:pt x="416" y="190"/>
                  </a:cubicBezTo>
                  <a:cubicBezTo>
                    <a:pt x="394" y="190"/>
                    <a:pt x="371" y="190"/>
                    <a:pt x="349" y="190"/>
                  </a:cubicBezTo>
                  <a:moveTo>
                    <a:pt x="524" y="187"/>
                  </a:moveTo>
                  <a:cubicBezTo>
                    <a:pt x="562" y="187"/>
                    <a:pt x="600" y="187"/>
                    <a:pt x="638" y="187"/>
                  </a:cubicBezTo>
                  <a:cubicBezTo>
                    <a:pt x="638" y="247"/>
                    <a:pt x="638" y="308"/>
                    <a:pt x="638" y="368"/>
                  </a:cubicBezTo>
                  <a:cubicBezTo>
                    <a:pt x="647" y="358"/>
                    <a:pt x="662" y="342"/>
                    <a:pt x="684" y="321"/>
                  </a:cubicBezTo>
                  <a:cubicBezTo>
                    <a:pt x="686" y="346"/>
                    <a:pt x="691" y="372"/>
                    <a:pt x="698" y="397"/>
                  </a:cubicBezTo>
                  <a:cubicBezTo>
                    <a:pt x="652" y="438"/>
                    <a:pt x="618" y="471"/>
                    <a:pt x="597" y="496"/>
                  </a:cubicBezTo>
                  <a:cubicBezTo>
                    <a:pt x="585" y="478"/>
                    <a:pt x="573" y="460"/>
                    <a:pt x="561" y="442"/>
                  </a:cubicBezTo>
                  <a:cubicBezTo>
                    <a:pt x="567" y="433"/>
                    <a:pt x="571" y="420"/>
                    <a:pt x="571" y="404"/>
                  </a:cubicBezTo>
                  <a:cubicBezTo>
                    <a:pt x="571" y="354"/>
                    <a:pt x="571" y="304"/>
                    <a:pt x="571" y="255"/>
                  </a:cubicBezTo>
                  <a:cubicBezTo>
                    <a:pt x="556" y="255"/>
                    <a:pt x="540" y="255"/>
                    <a:pt x="524" y="255"/>
                  </a:cubicBezTo>
                  <a:cubicBezTo>
                    <a:pt x="524" y="232"/>
                    <a:pt x="524" y="210"/>
                    <a:pt x="524" y="187"/>
                  </a:cubicBezTo>
                  <a:moveTo>
                    <a:pt x="2708" y="173"/>
                  </a:moveTo>
                  <a:cubicBezTo>
                    <a:pt x="2813" y="173"/>
                    <a:pt x="2919" y="173"/>
                    <a:pt x="3024" y="173"/>
                  </a:cubicBezTo>
                  <a:cubicBezTo>
                    <a:pt x="3024" y="194"/>
                    <a:pt x="3024" y="216"/>
                    <a:pt x="3024" y="237"/>
                  </a:cubicBezTo>
                  <a:cubicBezTo>
                    <a:pt x="2983" y="237"/>
                    <a:pt x="2942" y="237"/>
                    <a:pt x="2900" y="237"/>
                  </a:cubicBezTo>
                  <a:cubicBezTo>
                    <a:pt x="2900" y="308"/>
                    <a:pt x="2900" y="379"/>
                    <a:pt x="2900" y="450"/>
                  </a:cubicBezTo>
                  <a:cubicBezTo>
                    <a:pt x="2900" y="468"/>
                    <a:pt x="2895" y="482"/>
                    <a:pt x="2886" y="491"/>
                  </a:cubicBezTo>
                  <a:cubicBezTo>
                    <a:pt x="2876" y="501"/>
                    <a:pt x="2862" y="506"/>
                    <a:pt x="2844" y="507"/>
                  </a:cubicBezTo>
                  <a:cubicBezTo>
                    <a:pt x="2826" y="508"/>
                    <a:pt x="2801" y="509"/>
                    <a:pt x="2770" y="509"/>
                  </a:cubicBezTo>
                  <a:cubicBezTo>
                    <a:pt x="2765" y="482"/>
                    <a:pt x="2761" y="459"/>
                    <a:pt x="2757" y="440"/>
                  </a:cubicBezTo>
                  <a:cubicBezTo>
                    <a:pt x="2774" y="442"/>
                    <a:pt x="2790" y="442"/>
                    <a:pt x="2803" y="442"/>
                  </a:cubicBezTo>
                  <a:cubicBezTo>
                    <a:pt x="2822" y="442"/>
                    <a:pt x="2832" y="433"/>
                    <a:pt x="2832" y="415"/>
                  </a:cubicBezTo>
                  <a:cubicBezTo>
                    <a:pt x="2832" y="356"/>
                    <a:pt x="2832" y="297"/>
                    <a:pt x="2832" y="237"/>
                  </a:cubicBezTo>
                  <a:cubicBezTo>
                    <a:pt x="2791" y="237"/>
                    <a:pt x="2749" y="237"/>
                    <a:pt x="2708" y="237"/>
                  </a:cubicBezTo>
                  <a:cubicBezTo>
                    <a:pt x="2708" y="216"/>
                    <a:pt x="2708" y="194"/>
                    <a:pt x="2708" y="173"/>
                  </a:cubicBezTo>
                  <a:moveTo>
                    <a:pt x="349" y="110"/>
                  </a:moveTo>
                  <a:cubicBezTo>
                    <a:pt x="349" y="120"/>
                    <a:pt x="349" y="129"/>
                    <a:pt x="349" y="139"/>
                  </a:cubicBezTo>
                  <a:cubicBezTo>
                    <a:pt x="371" y="139"/>
                    <a:pt x="394" y="139"/>
                    <a:pt x="416" y="139"/>
                  </a:cubicBezTo>
                  <a:cubicBezTo>
                    <a:pt x="416" y="129"/>
                    <a:pt x="416" y="120"/>
                    <a:pt x="416" y="110"/>
                  </a:cubicBezTo>
                  <a:cubicBezTo>
                    <a:pt x="394" y="110"/>
                    <a:pt x="371" y="110"/>
                    <a:pt x="349" y="110"/>
                  </a:cubicBezTo>
                  <a:moveTo>
                    <a:pt x="1802" y="99"/>
                  </a:moveTo>
                  <a:cubicBezTo>
                    <a:pt x="1802" y="116"/>
                    <a:pt x="1802" y="134"/>
                    <a:pt x="1802" y="151"/>
                  </a:cubicBezTo>
                  <a:cubicBezTo>
                    <a:pt x="1844" y="151"/>
                    <a:pt x="1886" y="151"/>
                    <a:pt x="1927" y="151"/>
                  </a:cubicBezTo>
                  <a:cubicBezTo>
                    <a:pt x="1927" y="134"/>
                    <a:pt x="1927" y="116"/>
                    <a:pt x="1927" y="99"/>
                  </a:cubicBezTo>
                  <a:cubicBezTo>
                    <a:pt x="1886" y="99"/>
                    <a:pt x="1844" y="99"/>
                    <a:pt x="1802" y="99"/>
                  </a:cubicBezTo>
                  <a:moveTo>
                    <a:pt x="1060" y="58"/>
                  </a:moveTo>
                  <a:cubicBezTo>
                    <a:pt x="1202" y="58"/>
                    <a:pt x="1345" y="58"/>
                    <a:pt x="1487" y="58"/>
                  </a:cubicBezTo>
                  <a:cubicBezTo>
                    <a:pt x="1487" y="82"/>
                    <a:pt x="1487" y="105"/>
                    <a:pt x="1487" y="129"/>
                  </a:cubicBezTo>
                  <a:cubicBezTo>
                    <a:pt x="1429" y="129"/>
                    <a:pt x="1370" y="129"/>
                    <a:pt x="1312" y="129"/>
                  </a:cubicBezTo>
                  <a:cubicBezTo>
                    <a:pt x="1312" y="224"/>
                    <a:pt x="1312" y="319"/>
                    <a:pt x="1312" y="414"/>
                  </a:cubicBezTo>
                  <a:cubicBezTo>
                    <a:pt x="1379" y="414"/>
                    <a:pt x="1446" y="414"/>
                    <a:pt x="1512" y="414"/>
                  </a:cubicBezTo>
                  <a:cubicBezTo>
                    <a:pt x="1512" y="438"/>
                    <a:pt x="1512" y="461"/>
                    <a:pt x="1512" y="485"/>
                  </a:cubicBezTo>
                  <a:cubicBezTo>
                    <a:pt x="1353" y="485"/>
                    <a:pt x="1193" y="485"/>
                    <a:pt x="1033" y="485"/>
                  </a:cubicBezTo>
                  <a:cubicBezTo>
                    <a:pt x="1033" y="461"/>
                    <a:pt x="1033" y="438"/>
                    <a:pt x="1033" y="414"/>
                  </a:cubicBezTo>
                  <a:cubicBezTo>
                    <a:pt x="1099" y="414"/>
                    <a:pt x="1165" y="414"/>
                    <a:pt x="1231" y="414"/>
                  </a:cubicBezTo>
                  <a:cubicBezTo>
                    <a:pt x="1231" y="319"/>
                    <a:pt x="1231" y="224"/>
                    <a:pt x="1231" y="129"/>
                  </a:cubicBezTo>
                  <a:cubicBezTo>
                    <a:pt x="1174" y="129"/>
                    <a:pt x="1117" y="129"/>
                    <a:pt x="1060" y="129"/>
                  </a:cubicBezTo>
                  <a:cubicBezTo>
                    <a:pt x="1060" y="105"/>
                    <a:pt x="1060" y="82"/>
                    <a:pt x="1060" y="58"/>
                  </a:cubicBezTo>
                  <a:moveTo>
                    <a:pt x="2727" y="48"/>
                  </a:moveTo>
                  <a:cubicBezTo>
                    <a:pt x="2820" y="48"/>
                    <a:pt x="2913" y="48"/>
                    <a:pt x="3006" y="48"/>
                  </a:cubicBezTo>
                  <a:cubicBezTo>
                    <a:pt x="3006" y="70"/>
                    <a:pt x="3006" y="91"/>
                    <a:pt x="3006" y="113"/>
                  </a:cubicBezTo>
                  <a:cubicBezTo>
                    <a:pt x="2913" y="113"/>
                    <a:pt x="2820" y="113"/>
                    <a:pt x="2727" y="113"/>
                  </a:cubicBezTo>
                  <a:cubicBezTo>
                    <a:pt x="2727" y="91"/>
                    <a:pt x="2727" y="70"/>
                    <a:pt x="2727" y="48"/>
                  </a:cubicBezTo>
                  <a:moveTo>
                    <a:pt x="1736" y="41"/>
                  </a:moveTo>
                  <a:cubicBezTo>
                    <a:pt x="1822" y="41"/>
                    <a:pt x="1907" y="41"/>
                    <a:pt x="1993" y="41"/>
                  </a:cubicBezTo>
                  <a:cubicBezTo>
                    <a:pt x="1993" y="97"/>
                    <a:pt x="1993" y="153"/>
                    <a:pt x="1993" y="209"/>
                  </a:cubicBezTo>
                  <a:cubicBezTo>
                    <a:pt x="1907" y="209"/>
                    <a:pt x="1822" y="209"/>
                    <a:pt x="1736" y="209"/>
                  </a:cubicBezTo>
                  <a:cubicBezTo>
                    <a:pt x="1736" y="153"/>
                    <a:pt x="1736" y="97"/>
                    <a:pt x="1736" y="41"/>
                  </a:cubicBezTo>
                  <a:moveTo>
                    <a:pt x="725" y="38"/>
                  </a:moveTo>
                  <a:cubicBezTo>
                    <a:pt x="797" y="38"/>
                    <a:pt x="870" y="38"/>
                    <a:pt x="943" y="38"/>
                  </a:cubicBezTo>
                  <a:cubicBezTo>
                    <a:pt x="943" y="64"/>
                    <a:pt x="943" y="91"/>
                    <a:pt x="943" y="118"/>
                  </a:cubicBezTo>
                  <a:cubicBezTo>
                    <a:pt x="943" y="130"/>
                    <a:pt x="947" y="137"/>
                    <a:pt x="954" y="139"/>
                  </a:cubicBezTo>
                  <a:cubicBezTo>
                    <a:pt x="962" y="140"/>
                    <a:pt x="981" y="141"/>
                    <a:pt x="1011" y="140"/>
                  </a:cubicBezTo>
                  <a:cubicBezTo>
                    <a:pt x="1005" y="167"/>
                    <a:pt x="1001" y="187"/>
                    <a:pt x="999" y="201"/>
                  </a:cubicBezTo>
                  <a:cubicBezTo>
                    <a:pt x="968" y="202"/>
                    <a:pt x="946" y="202"/>
                    <a:pt x="932" y="202"/>
                  </a:cubicBezTo>
                  <a:cubicBezTo>
                    <a:pt x="895" y="202"/>
                    <a:pt x="876" y="184"/>
                    <a:pt x="876" y="149"/>
                  </a:cubicBezTo>
                  <a:cubicBezTo>
                    <a:pt x="876" y="132"/>
                    <a:pt x="876" y="115"/>
                    <a:pt x="876" y="99"/>
                  </a:cubicBezTo>
                  <a:cubicBezTo>
                    <a:pt x="848" y="99"/>
                    <a:pt x="820" y="99"/>
                    <a:pt x="792" y="99"/>
                  </a:cubicBezTo>
                  <a:cubicBezTo>
                    <a:pt x="792" y="146"/>
                    <a:pt x="770" y="188"/>
                    <a:pt x="726" y="225"/>
                  </a:cubicBezTo>
                  <a:cubicBezTo>
                    <a:pt x="809" y="225"/>
                    <a:pt x="892" y="225"/>
                    <a:pt x="975" y="225"/>
                  </a:cubicBezTo>
                  <a:cubicBezTo>
                    <a:pt x="975" y="245"/>
                    <a:pt x="975" y="265"/>
                    <a:pt x="975" y="284"/>
                  </a:cubicBezTo>
                  <a:cubicBezTo>
                    <a:pt x="952" y="330"/>
                    <a:pt x="924" y="370"/>
                    <a:pt x="890" y="403"/>
                  </a:cubicBezTo>
                  <a:cubicBezTo>
                    <a:pt x="927" y="420"/>
                    <a:pt x="968" y="433"/>
                    <a:pt x="1014" y="440"/>
                  </a:cubicBezTo>
                  <a:cubicBezTo>
                    <a:pt x="1000" y="460"/>
                    <a:pt x="988" y="483"/>
                    <a:pt x="975" y="510"/>
                  </a:cubicBezTo>
                  <a:cubicBezTo>
                    <a:pt x="922" y="497"/>
                    <a:pt x="874" y="477"/>
                    <a:pt x="832" y="450"/>
                  </a:cubicBezTo>
                  <a:cubicBezTo>
                    <a:pt x="789" y="479"/>
                    <a:pt x="741" y="500"/>
                    <a:pt x="686" y="513"/>
                  </a:cubicBezTo>
                  <a:cubicBezTo>
                    <a:pt x="677" y="492"/>
                    <a:pt x="664" y="470"/>
                    <a:pt x="647" y="448"/>
                  </a:cubicBezTo>
                  <a:cubicBezTo>
                    <a:pt x="695" y="437"/>
                    <a:pt x="736" y="423"/>
                    <a:pt x="772" y="405"/>
                  </a:cubicBezTo>
                  <a:cubicBezTo>
                    <a:pt x="744" y="379"/>
                    <a:pt x="719" y="349"/>
                    <a:pt x="698" y="316"/>
                  </a:cubicBezTo>
                  <a:cubicBezTo>
                    <a:pt x="712" y="306"/>
                    <a:pt x="727" y="297"/>
                    <a:pt x="741" y="287"/>
                  </a:cubicBezTo>
                  <a:cubicBezTo>
                    <a:pt x="723" y="287"/>
                    <a:pt x="706" y="287"/>
                    <a:pt x="688" y="287"/>
                  </a:cubicBezTo>
                  <a:cubicBezTo>
                    <a:pt x="688" y="267"/>
                    <a:pt x="688" y="246"/>
                    <a:pt x="688" y="225"/>
                  </a:cubicBezTo>
                  <a:cubicBezTo>
                    <a:pt x="699" y="225"/>
                    <a:pt x="711" y="225"/>
                    <a:pt x="722" y="225"/>
                  </a:cubicBezTo>
                  <a:cubicBezTo>
                    <a:pt x="709" y="210"/>
                    <a:pt x="692" y="193"/>
                    <a:pt x="671" y="173"/>
                  </a:cubicBezTo>
                  <a:cubicBezTo>
                    <a:pt x="707" y="148"/>
                    <a:pt x="725" y="113"/>
                    <a:pt x="725" y="70"/>
                  </a:cubicBezTo>
                  <a:cubicBezTo>
                    <a:pt x="725" y="59"/>
                    <a:pt x="725" y="49"/>
                    <a:pt x="725" y="38"/>
                  </a:cubicBezTo>
                  <a:moveTo>
                    <a:pt x="1708" y="33"/>
                  </a:moveTo>
                  <a:cubicBezTo>
                    <a:pt x="1713" y="54"/>
                    <a:pt x="1718" y="74"/>
                    <a:pt x="1723" y="95"/>
                  </a:cubicBezTo>
                  <a:cubicBezTo>
                    <a:pt x="1703" y="99"/>
                    <a:pt x="1683" y="102"/>
                    <a:pt x="1663" y="105"/>
                  </a:cubicBezTo>
                  <a:cubicBezTo>
                    <a:pt x="1663" y="126"/>
                    <a:pt x="1663" y="146"/>
                    <a:pt x="1663" y="167"/>
                  </a:cubicBezTo>
                  <a:cubicBezTo>
                    <a:pt x="1682" y="167"/>
                    <a:pt x="1700" y="167"/>
                    <a:pt x="1719" y="167"/>
                  </a:cubicBezTo>
                  <a:cubicBezTo>
                    <a:pt x="1719" y="187"/>
                    <a:pt x="1719" y="207"/>
                    <a:pt x="1719" y="226"/>
                  </a:cubicBezTo>
                  <a:cubicBezTo>
                    <a:pt x="1700" y="226"/>
                    <a:pt x="1682" y="226"/>
                    <a:pt x="1663" y="226"/>
                  </a:cubicBezTo>
                  <a:cubicBezTo>
                    <a:pt x="1663" y="245"/>
                    <a:pt x="1663" y="263"/>
                    <a:pt x="1663" y="281"/>
                  </a:cubicBezTo>
                  <a:cubicBezTo>
                    <a:pt x="1668" y="277"/>
                    <a:pt x="1672" y="272"/>
                    <a:pt x="1677" y="267"/>
                  </a:cubicBezTo>
                  <a:cubicBezTo>
                    <a:pt x="1693" y="281"/>
                    <a:pt x="1715" y="301"/>
                    <a:pt x="1741" y="326"/>
                  </a:cubicBezTo>
                  <a:cubicBezTo>
                    <a:pt x="1726" y="340"/>
                    <a:pt x="1712" y="354"/>
                    <a:pt x="1697" y="369"/>
                  </a:cubicBezTo>
                  <a:cubicBezTo>
                    <a:pt x="1685" y="354"/>
                    <a:pt x="1674" y="341"/>
                    <a:pt x="1663" y="328"/>
                  </a:cubicBezTo>
                  <a:cubicBezTo>
                    <a:pt x="1663" y="390"/>
                    <a:pt x="1663" y="452"/>
                    <a:pt x="1663" y="514"/>
                  </a:cubicBezTo>
                  <a:cubicBezTo>
                    <a:pt x="1642" y="514"/>
                    <a:pt x="1621" y="514"/>
                    <a:pt x="1600" y="514"/>
                  </a:cubicBezTo>
                  <a:cubicBezTo>
                    <a:pt x="1600" y="450"/>
                    <a:pt x="1600" y="386"/>
                    <a:pt x="1600" y="322"/>
                  </a:cubicBezTo>
                  <a:cubicBezTo>
                    <a:pt x="1588" y="359"/>
                    <a:pt x="1573" y="395"/>
                    <a:pt x="1555" y="428"/>
                  </a:cubicBezTo>
                  <a:cubicBezTo>
                    <a:pt x="1549" y="400"/>
                    <a:pt x="1541" y="372"/>
                    <a:pt x="1532" y="345"/>
                  </a:cubicBezTo>
                  <a:cubicBezTo>
                    <a:pt x="1553" y="315"/>
                    <a:pt x="1573" y="275"/>
                    <a:pt x="1591" y="226"/>
                  </a:cubicBezTo>
                  <a:cubicBezTo>
                    <a:pt x="1572" y="226"/>
                    <a:pt x="1553" y="226"/>
                    <a:pt x="1535" y="226"/>
                  </a:cubicBezTo>
                  <a:cubicBezTo>
                    <a:pt x="1535" y="207"/>
                    <a:pt x="1535" y="187"/>
                    <a:pt x="1535" y="167"/>
                  </a:cubicBezTo>
                  <a:cubicBezTo>
                    <a:pt x="1556" y="167"/>
                    <a:pt x="1578" y="167"/>
                    <a:pt x="1600" y="167"/>
                  </a:cubicBezTo>
                  <a:cubicBezTo>
                    <a:pt x="1600" y="149"/>
                    <a:pt x="1600" y="131"/>
                    <a:pt x="1600" y="113"/>
                  </a:cubicBezTo>
                  <a:cubicBezTo>
                    <a:pt x="1580" y="115"/>
                    <a:pt x="1561" y="116"/>
                    <a:pt x="1541" y="118"/>
                  </a:cubicBezTo>
                  <a:cubicBezTo>
                    <a:pt x="1539" y="92"/>
                    <a:pt x="1536" y="71"/>
                    <a:pt x="1533" y="54"/>
                  </a:cubicBezTo>
                  <a:cubicBezTo>
                    <a:pt x="1584" y="51"/>
                    <a:pt x="1643" y="44"/>
                    <a:pt x="1708" y="33"/>
                  </a:cubicBezTo>
                  <a:moveTo>
                    <a:pt x="2598" y="22"/>
                  </a:moveTo>
                  <a:cubicBezTo>
                    <a:pt x="2619" y="22"/>
                    <a:pt x="2639" y="22"/>
                    <a:pt x="2659" y="22"/>
                  </a:cubicBezTo>
                  <a:cubicBezTo>
                    <a:pt x="2659" y="52"/>
                    <a:pt x="2659" y="81"/>
                    <a:pt x="2659" y="110"/>
                  </a:cubicBezTo>
                  <a:cubicBezTo>
                    <a:pt x="2675" y="110"/>
                    <a:pt x="2691" y="110"/>
                    <a:pt x="2706" y="110"/>
                  </a:cubicBezTo>
                  <a:cubicBezTo>
                    <a:pt x="2706" y="131"/>
                    <a:pt x="2706" y="153"/>
                    <a:pt x="2706" y="175"/>
                  </a:cubicBezTo>
                  <a:cubicBezTo>
                    <a:pt x="2691" y="175"/>
                    <a:pt x="2675" y="175"/>
                    <a:pt x="2659" y="175"/>
                  </a:cubicBezTo>
                  <a:cubicBezTo>
                    <a:pt x="2659" y="194"/>
                    <a:pt x="2659" y="213"/>
                    <a:pt x="2659" y="232"/>
                  </a:cubicBezTo>
                  <a:cubicBezTo>
                    <a:pt x="2680" y="244"/>
                    <a:pt x="2700" y="256"/>
                    <a:pt x="2720" y="267"/>
                  </a:cubicBezTo>
                  <a:cubicBezTo>
                    <a:pt x="2709" y="286"/>
                    <a:pt x="2699" y="305"/>
                    <a:pt x="2689" y="323"/>
                  </a:cubicBezTo>
                  <a:cubicBezTo>
                    <a:pt x="2682" y="317"/>
                    <a:pt x="2672" y="310"/>
                    <a:pt x="2659" y="301"/>
                  </a:cubicBezTo>
                  <a:cubicBezTo>
                    <a:pt x="2659" y="371"/>
                    <a:pt x="2659" y="441"/>
                    <a:pt x="2659" y="512"/>
                  </a:cubicBezTo>
                  <a:cubicBezTo>
                    <a:pt x="2639" y="512"/>
                    <a:pt x="2619" y="512"/>
                    <a:pt x="2598" y="512"/>
                  </a:cubicBezTo>
                  <a:cubicBezTo>
                    <a:pt x="2598" y="443"/>
                    <a:pt x="2598" y="375"/>
                    <a:pt x="2598" y="307"/>
                  </a:cubicBezTo>
                  <a:cubicBezTo>
                    <a:pt x="2586" y="339"/>
                    <a:pt x="2571" y="370"/>
                    <a:pt x="2554" y="400"/>
                  </a:cubicBezTo>
                  <a:cubicBezTo>
                    <a:pt x="2549" y="366"/>
                    <a:pt x="2543" y="335"/>
                    <a:pt x="2538" y="309"/>
                  </a:cubicBezTo>
                  <a:cubicBezTo>
                    <a:pt x="2564" y="265"/>
                    <a:pt x="2582" y="220"/>
                    <a:pt x="2595" y="175"/>
                  </a:cubicBezTo>
                  <a:cubicBezTo>
                    <a:pt x="2577" y="175"/>
                    <a:pt x="2559" y="175"/>
                    <a:pt x="2542" y="175"/>
                  </a:cubicBezTo>
                  <a:cubicBezTo>
                    <a:pt x="2542" y="153"/>
                    <a:pt x="2542" y="131"/>
                    <a:pt x="2542" y="110"/>
                  </a:cubicBezTo>
                  <a:cubicBezTo>
                    <a:pt x="2561" y="110"/>
                    <a:pt x="2580" y="110"/>
                    <a:pt x="2598" y="110"/>
                  </a:cubicBezTo>
                  <a:cubicBezTo>
                    <a:pt x="2598" y="81"/>
                    <a:pt x="2598" y="52"/>
                    <a:pt x="2598" y="22"/>
                  </a:cubicBezTo>
                  <a:moveTo>
                    <a:pt x="3319" y="21"/>
                  </a:moveTo>
                  <a:cubicBezTo>
                    <a:pt x="3330" y="49"/>
                    <a:pt x="3338" y="72"/>
                    <a:pt x="3343" y="90"/>
                  </a:cubicBezTo>
                  <a:cubicBezTo>
                    <a:pt x="3404" y="90"/>
                    <a:pt x="3464" y="90"/>
                    <a:pt x="3524" y="90"/>
                  </a:cubicBezTo>
                  <a:cubicBezTo>
                    <a:pt x="3524" y="112"/>
                    <a:pt x="3524" y="134"/>
                    <a:pt x="3524" y="156"/>
                  </a:cubicBezTo>
                  <a:cubicBezTo>
                    <a:pt x="3430" y="156"/>
                    <a:pt x="3336" y="156"/>
                    <a:pt x="3242" y="156"/>
                  </a:cubicBezTo>
                  <a:cubicBezTo>
                    <a:pt x="3241" y="176"/>
                    <a:pt x="3241" y="198"/>
                    <a:pt x="3240" y="219"/>
                  </a:cubicBezTo>
                  <a:cubicBezTo>
                    <a:pt x="3317" y="219"/>
                    <a:pt x="3393" y="219"/>
                    <a:pt x="3470" y="219"/>
                  </a:cubicBezTo>
                  <a:cubicBezTo>
                    <a:pt x="3469" y="263"/>
                    <a:pt x="3467" y="308"/>
                    <a:pt x="3464" y="354"/>
                  </a:cubicBezTo>
                  <a:cubicBezTo>
                    <a:pt x="3462" y="401"/>
                    <a:pt x="3459" y="430"/>
                    <a:pt x="3457" y="441"/>
                  </a:cubicBezTo>
                  <a:cubicBezTo>
                    <a:pt x="3455" y="452"/>
                    <a:pt x="3450" y="463"/>
                    <a:pt x="3443" y="473"/>
                  </a:cubicBezTo>
                  <a:cubicBezTo>
                    <a:pt x="3436" y="482"/>
                    <a:pt x="3427" y="490"/>
                    <a:pt x="3417" y="494"/>
                  </a:cubicBezTo>
                  <a:cubicBezTo>
                    <a:pt x="3407" y="498"/>
                    <a:pt x="3392" y="501"/>
                    <a:pt x="3371" y="502"/>
                  </a:cubicBezTo>
                  <a:cubicBezTo>
                    <a:pt x="3350" y="503"/>
                    <a:pt x="3317" y="504"/>
                    <a:pt x="3272" y="504"/>
                  </a:cubicBezTo>
                  <a:cubicBezTo>
                    <a:pt x="3266" y="474"/>
                    <a:pt x="3260" y="449"/>
                    <a:pt x="3254" y="428"/>
                  </a:cubicBezTo>
                  <a:cubicBezTo>
                    <a:pt x="3295" y="430"/>
                    <a:pt x="3323" y="430"/>
                    <a:pt x="3338" y="430"/>
                  </a:cubicBezTo>
                  <a:cubicBezTo>
                    <a:pt x="3349" y="430"/>
                    <a:pt x="3358" y="429"/>
                    <a:pt x="3364" y="428"/>
                  </a:cubicBezTo>
                  <a:cubicBezTo>
                    <a:pt x="3369" y="426"/>
                    <a:pt x="3374" y="423"/>
                    <a:pt x="3378" y="418"/>
                  </a:cubicBezTo>
                  <a:cubicBezTo>
                    <a:pt x="3382" y="414"/>
                    <a:pt x="3384" y="409"/>
                    <a:pt x="3386" y="404"/>
                  </a:cubicBezTo>
                  <a:cubicBezTo>
                    <a:pt x="3387" y="399"/>
                    <a:pt x="3388" y="381"/>
                    <a:pt x="3390" y="349"/>
                  </a:cubicBezTo>
                  <a:cubicBezTo>
                    <a:pt x="3391" y="318"/>
                    <a:pt x="3392" y="297"/>
                    <a:pt x="3392" y="285"/>
                  </a:cubicBezTo>
                  <a:cubicBezTo>
                    <a:pt x="3340" y="285"/>
                    <a:pt x="3288" y="285"/>
                    <a:pt x="3237" y="285"/>
                  </a:cubicBezTo>
                  <a:cubicBezTo>
                    <a:pt x="3227" y="380"/>
                    <a:pt x="3180" y="457"/>
                    <a:pt x="3098" y="515"/>
                  </a:cubicBezTo>
                  <a:cubicBezTo>
                    <a:pt x="3090" y="503"/>
                    <a:pt x="3072" y="481"/>
                    <a:pt x="3045" y="449"/>
                  </a:cubicBezTo>
                  <a:cubicBezTo>
                    <a:pt x="3081" y="425"/>
                    <a:pt x="3108" y="398"/>
                    <a:pt x="3127" y="368"/>
                  </a:cubicBezTo>
                  <a:cubicBezTo>
                    <a:pt x="3146" y="338"/>
                    <a:pt x="3157" y="308"/>
                    <a:pt x="3160" y="280"/>
                  </a:cubicBezTo>
                  <a:cubicBezTo>
                    <a:pt x="3164" y="251"/>
                    <a:pt x="3166" y="209"/>
                    <a:pt x="3166" y="156"/>
                  </a:cubicBezTo>
                  <a:cubicBezTo>
                    <a:pt x="3129" y="156"/>
                    <a:pt x="3092" y="156"/>
                    <a:pt x="3055" y="156"/>
                  </a:cubicBezTo>
                  <a:cubicBezTo>
                    <a:pt x="3055" y="134"/>
                    <a:pt x="3055" y="112"/>
                    <a:pt x="3055" y="90"/>
                  </a:cubicBezTo>
                  <a:cubicBezTo>
                    <a:pt x="3124" y="90"/>
                    <a:pt x="3192" y="90"/>
                    <a:pt x="3260" y="90"/>
                  </a:cubicBezTo>
                  <a:cubicBezTo>
                    <a:pt x="3254" y="73"/>
                    <a:pt x="3247" y="57"/>
                    <a:pt x="3241" y="40"/>
                  </a:cubicBezTo>
                  <a:cubicBezTo>
                    <a:pt x="3267" y="34"/>
                    <a:pt x="3293" y="28"/>
                    <a:pt x="3319" y="21"/>
                  </a:cubicBezTo>
                  <a:moveTo>
                    <a:pt x="2091" y="21"/>
                  </a:moveTo>
                  <a:cubicBezTo>
                    <a:pt x="2112" y="21"/>
                    <a:pt x="2133" y="21"/>
                    <a:pt x="2154" y="21"/>
                  </a:cubicBezTo>
                  <a:cubicBezTo>
                    <a:pt x="2154" y="50"/>
                    <a:pt x="2154" y="78"/>
                    <a:pt x="2154" y="106"/>
                  </a:cubicBezTo>
                  <a:cubicBezTo>
                    <a:pt x="2171" y="106"/>
                    <a:pt x="2188" y="106"/>
                    <a:pt x="2206" y="106"/>
                  </a:cubicBezTo>
                  <a:cubicBezTo>
                    <a:pt x="2206" y="126"/>
                    <a:pt x="2206" y="147"/>
                    <a:pt x="2206" y="168"/>
                  </a:cubicBezTo>
                  <a:cubicBezTo>
                    <a:pt x="2188" y="168"/>
                    <a:pt x="2171" y="168"/>
                    <a:pt x="2154" y="168"/>
                  </a:cubicBezTo>
                  <a:cubicBezTo>
                    <a:pt x="2154" y="196"/>
                    <a:pt x="2154" y="224"/>
                    <a:pt x="2154" y="252"/>
                  </a:cubicBezTo>
                  <a:cubicBezTo>
                    <a:pt x="2170" y="248"/>
                    <a:pt x="2185" y="244"/>
                    <a:pt x="2198" y="240"/>
                  </a:cubicBezTo>
                  <a:cubicBezTo>
                    <a:pt x="2194" y="235"/>
                    <a:pt x="2190" y="231"/>
                    <a:pt x="2187" y="226"/>
                  </a:cubicBezTo>
                  <a:cubicBezTo>
                    <a:pt x="2246" y="198"/>
                    <a:pt x="2275" y="157"/>
                    <a:pt x="2275" y="103"/>
                  </a:cubicBezTo>
                  <a:cubicBezTo>
                    <a:pt x="2255" y="103"/>
                    <a:pt x="2234" y="103"/>
                    <a:pt x="2213" y="103"/>
                  </a:cubicBezTo>
                  <a:cubicBezTo>
                    <a:pt x="2213" y="82"/>
                    <a:pt x="2213" y="61"/>
                    <a:pt x="2213" y="40"/>
                  </a:cubicBezTo>
                  <a:cubicBezTo>
                    <a:pt x="2311" y="40"/>
                    <a:pt x="2409" y="40"/>
                    <a:pt x="2506" y="40"/>
                  </a:cubicBezTo>
                  <a:cubicBezTo>
                    <a:pt x="2505" y="71"/>
                    <a:pt x="2504" y="106"/>
                    <a:pt x="2502" y="145"/>
                  </a:cubicBezTo>
                  <a:cubicBezTo>
                    <a:pt x="2499" y="185"/>
                    <a:pt x="2496" y="209"/>
                    <a:pt x="2492" y="220"/>
                  </a:cubicBezTo>
                  <a:cubicBezTo>
                    <a:pt x="2487" y="230"/>
                    <a:pt x="2481" y="238"/>
                    <a:pt x="2472" y="244"/>
                  </a:cubicBezTo>
                  <a:cubicBezTo>
                    <a:pt x="2464" y="251"/>
                    <a:pt x="2453" y="255"/>
                    <a:pt x="2440" y="257"/>
                  </a:cubicBezTo>
                  <a:cubicBezTo>
                    <a:pt x="2426" y="259"/>
                    <a:pt x="2396" y="260"/>
                    <a:pt x="2350" y="260"/>
                  </a:cubicBezTo>
                  <a:cubicBezTo>
                    <a:pt x="2346" y="243"/>
                    <a:pt x="2340" y="221"/>
                    <a:pt x="2332" y="195"/>
                  </a:cubicBezTo>
                  <a:cubicBezTo>
                    <a:pt x="2356" y="196"/>
                    <a:pt x="2377" y="196"/>
                    <a:pt x="2396" y="196"/>
                  </a:cubicBezTo>
                  <a:cubicBezTo>
                    <a:pt x="2407" y="196"/>
                    <a:pt x="2416" y="193"/>
                    <a:pt x="2422" y="187"/>
                  </a:cubicBezTo>
                  <a:cubicBezTo>
                    <a:pt x="2428" y="181"/>
                    <a:pt x="2432" y="170"/>
                    <a:pt x="2433" y="154"/>
                  </a:cubicBezTo>
                  <a:cubicBezTo>
                    <a:pt x="2434" y="137"/>
                    <a:pt x="2434" y="120"/>
                    <a:pt x="2434" y="103"/>
                  </a:cubicBezTo>
                  <a:cubicBezTo>
                    <a:pt x="2404" y="103"/>
                    <a:pt x="2374" y="103"/>
                    <a:pt x="2343" y="103"/>
                  </a:cubicBezTo>
                  <a:cubicBezTo>
                    <a:pt x="2342" y="182"/>
                    <a:pt x="2304" y="241"/>
                    <a:pt x="2228" y="281"/>
                  </a:cubicBezTo>
                  <a:cubicBezTo>
                    <a:pt x="2221" y="270"/>
                    <a:pt x="2211" y="257"/>
                    <a:pt x="2200" y="243"/>
                  </a:cubicBezTo>
                  <a:cubicBezTo>
                    <a:pt x="2200" y="268"/>
                    <a:pt x="2201" y="288"/>
                    <a:pt x="2201" y="306"/>
                  </a:cubicBezTo>
                  <a:cubicBezTo>
                    <a:pt x="2185" y="310"/>
                    <a:pt x="2170" y="315"/>
                    <a:pt x="2154" y="319"/>
                  </a:cubicBezTo>
                  <a:cubicBezTo>
                    <a:pt x="2154" y="363"/>
                    <a:pt x="2154" y="406"/>
                    <a:pt x="2154" y="450"/>
                  </a:cubicBezTo>
                  <a:cubicBezTo>
                    <a:pt x="2154" y="467"/>
                    <a:pt x="2150" y="481"/>
                    <a:pt x="2144" y="490"/>
                  </a:cubicBezTo>
                  <a:cubicBezTo>
                    <a:pt x="2137" y="500"/>
                    <a:pt x="2127" y="505"/>
                    <a:pt x="2114" y="507"/>
                  </a:cubicBezTo>
                  <a:cubicBezTo>
                    <a:pt x="2101" y="508"/>
                    <a:pt x="2080" y="510"/>
                    <a:pt x="2051" y="510"/>
                  </a:cubicBezTo>
                  <a:cubicBezTo>
                    <a:pt x="2049" y="490"/>
                    <a:pt x="2045" y="469"/>
                    <a:pt x="2040" y="446"/>
                  </a:cubicBezTo>
                  <a:cubicBezTo>
                    <a:pt x="2054" y="446"/>
                    <a:pt x="2067" y="445"/>
                    <a:pt x="2076" y="446"/>
                  </a:cubicBezTo>
                  <a:cubicBezTo>
                    <a:pt x="2086" y="446"/>
                    <a:pt x="2091" y="439"/>
                    <a:pt x="2091" y="424"/>
                  </a:cubicBezTo>
                  <a:cubicBezTo>
                    <a:pt x="2091" y="396"/>
                    <a:pt x="2091" y="367"/>
                    <a:pt x="2091" y="338"/>
                  </a:cubicBezTo>
                  <a:cubicBezTo>
                    <a:pt x="2074" y="343"/>
                    <a:pt x="2057" y="348"/>
                    <a:pt x="2040" y="353"/>
                  </a:cubicBezTo>
                  <a:cubicBezTo>
                    <a:pt x="2039" y="329"/>
                    <a:pt x="2037" y="305"/>
                    <a:pt x="2035" y="280"/>
                  </a:cubicBezTo>
                  <a:cubicBezTo>
                    <a:pt x="2054" y="276"/>
                    <a:pt x="2073" y="272"/>
                    <a:pt x="2091" y="267"/>
                  </a:cubicBezTo>
                  <a:cubicBezTo>
                    <a:pt x="2091" y="234"/>
                    <a:pt x="2091" y="201"/>
                    <a:pt x="2091" y="168"/>
                  </a:cubicBezTo>
                  <a:cubicBezTo>
                    <a:pt x="2074" y="168"/>
                    <a:pt x="2056" y="168"/>
                    <a:pt x="2038" y="168"/>
                  </a:cubicBezTo>
                  <a:cubicBezTo>
                    <a:pt x="2038" y="147"/>
                    <a:pt x="2038" y="126"/>
                    <a:pt x="2038" y="106"/>
                  </a:cubicBezTo>
                  <a:cubicBezTo>
                    <a:pt x="2056" y="106"/>
                    <a:pt x="2074" y="106"/>
                    <a:pt x="2091" y="106"/>
                  </a:cubicBezTo>
                  <a:cubicBezTo>
                    <a:pt x="2091" y="78"/>
                    <a:pt x="2091" y="50"/>
                    <a:pt x="2091" y="21"/>
                  </a:cubicBezTo>
                  <a:moveTo>
                    <a:pt x="286" y="21"/>
                  </a:moveTo>
                  <a:cubicBezTo>
                    <a:pt x="307" y="21"/>
                    <a:pt x="328" y="21"/>
                    <a:pt x="349" y="21"/>
                  </a:cubicBezTo>
                  <a:cubicBezTo>
                    <a:pt x="349" y="35"/>
                    <a:pt x="349" y="48"/>
                    <a:pt x="349" y="61"/>
                  </a:cubicBezTo>
                  <a:cubicBezTo>
                    <a:pt x="391" y="61"/>
                    <a:pt x="432" y="61"/>
                    <a:pt x="474" y="61"/>
                  </a:cubicBezTo>
                  <a:cubicBezTo>
                    <a:pt x="474" y="87"/>
                    <a:pt x="474" y="113"/>
                    <a:pt x="474" y="139"/>
                  </a:cubicBezTo>
                  <a:cubicBezTo>
                    <a:pt x="484" y="139"/>
                    <a:pt x="494" y="139"/>
                    <a:pt x="504" y="139"/>
                  </a:cubicBezTo>
                  <a:cubicBezTo>
                    <a:pt x="504" y="156"/>
                    <a:pt x="504" y="173"/>
                    <a:pt x="504" y="190"/>
                  </a:cubicBezTo>
                  <a:cubicBezTo>
                    <a:pt x="494" y="190"/>
                    <a:pt x="484" y="190"/>
                    <a:pt x="474" y="190"/>
                  </a:cubicBezTo>
                  <a:cubicBezTo>
                    <a:pt x="474" y="214"/>
                    <a:pt x="474" y="238"/>
                    <a:pt x="474" y="262"/>
                  </a:cubicBezTo>
                  <a:cubicBezTo>
                    <a:pt x="432" y="262"/>
                    <a:pt x="391" y="262"/>
                    <a:pt x="349" y="262"/>
                  </a:cubicBezTo>
                  <a:cubicBezTo>
                    <a:pt x="349" y="271"/>
                    <a:pt x="349" y="279"/>
                    <a:pt x="349" y="288"/>
                  </a:cubicBezTo>
                  <a:cubicBezTo>
                    <a:pt x="391" y="288"/>
                    <a:pt x="432" y="288"/>
                    <a:pt x="474" y="288"/>
                  </a:cubicBezTo>
                  <a:cubicBezTo>
                    <a:pt x="474" y="303"/>
                    <a:pt x="474" y="319"/>
                    <a:pt x="474" y="334"/>
                  </a:cubicBezTo>
                  <a:cubicBezTo>
                    <a:pt x="432" y="334"/>
                    <a:pt x="391" y="334"/>
                    <a:pt x="349" y="334"/>
                  </a:cubicBezTo>
                  <a:cubicBezTo>
                    <a:pt x="349" y="343"/>
                    <a:pt x="349" y="352"/>
                    <a:pt x="349" y="361"/>
                  </a:cubicBezTo>
                  <a:cubicBezTo>
                    <a:pt x="396" y="361"/>
                    <a:pt x="443" y="361"/>
                    <a:pt x="491" y="361"/>
                  </a:cubicBezTo>
                  <a:cubicBezTo>
                    <a:pt x="491" y="376"/>
                    <a:pt x="491" y="391"/>
                    <a:pt x="491" y="406"/>
                  </a:cubicBezTo>
                  <a:cubicBezTo>
                    <a:pt x="443" y="406"/>
                    <a:pt x="396" y="406"/>
                    <a:pt x="349" y="406"/>
                  </a:cubicBezTo>
                  <a:cubicBezTo>
                    <a:pt x="349" y="416"/>
                    <a:pt x="349" y="427"/>
                    <a:pt x="349" y="437"/>
                  </a:cubicBezTo>
                  <a:cubicBezTo>
                    <a:pt x="403" y="436"/>
                    <a:pt x="456" y="436"/>
                    <a:pt x="510" y="435"/>
                  </a:cubicBezTo>
                  <a:cubicBezTo>
                    <a:pt x="504" y="454"/>
                    <a:pt x="499" y="475"/>
                    <a:pt x="494" y="498"/>
                  </a:cubicBezTo>
                  <a:cubicBezTo>
                    <a:pt x="425" y="498"/>
                    <a:pt x="357" y="498"/>
                    <a:pt x="288" y="498"/>
                  </a:cubicBezTo>
                  <a:cubicBezTo>
                    <a:pt x="234" y="498"/>
                    <a:pt x="193" y="492"/>
                    <a:pt x="164" y="480"/>
                  </a:cubicBezTo>
                  <a:cubicBezTo>
                    <a:pt x="135" y="468"/>
                    <a:pt x="115" y="456"/>
                    <a:pt x="103" y="446"/>
                  </a:cubicBezTo>
                  <a:cubicBezTo>
                    <a:pt x="85" y="471"/>
                    <a:pt x="64" y="493"/>
                    <a:pt x="40" y="513"/>
                  </a:cubicBezTo>
                  <a:cubicBezTo>
                    <a:pt x="35" y="490"/>
                    <a:pt x="28" y="467"/>
                    <a:pt x="20" y="443"/>
                  </a:cubicBezTo>
                  <a:cubicBezTo>
                    <a:pt x="35" y="429"/>
                    <a:pt x="49" y="414"/>
                    <a:pt x="61" y="397"/>
                  </a:cubicBezTo>
                  <a:cubicBezTo>
                    <a:pt x="45" y="372"/>
                    <a:pt x="31" y="340"/>
                    <a:pt x="20" y="303"/>
                  </a:cubicBezTo>
                  <a:cubicBezTo>
                    <a:pt x="37" y="296"/>
                    <a:pt x="54" y="288"/>
                    <a:pt x="71" y="281"/>
                  </a:cubicBezTo>
                  <a:cubicBezTo>
                    <a:pt x="77" y="302"/>
                    <a:pt x="85" y="320"/>
                    <a:pt x="92" y="336"/>
                  </a:cubicBezTo>
                  <a:cubicBezTo>
                    <a:pt x="100" y="315"/>
                    <a:pt x="106" y="291"/>
                    <a:pt x="110" y="266"/>
                  </a:cubicBezTo>
                  <a:cubicBezTo>
                    <a:pt x="85" y="266"/>
                    <a:pt x="60" y="266"/>
                    <a:pt x="36" y="266"/>
                  </a:cubicBezTo>
                  <a:cubicBezTo>
                    <a:pt x="36" y="245"/>
                    <a:pt x="36" y="223"/>
                    <a:pt x="36" y="202"/>
                  </a:cubicBezTo>
                  <a:cubicBezTo>
                    <a:pt x="55" y="174"/>
                    <a:pt x="74" y="147"/>
                    <a:pt x="93" y="119"/>
                  </a:cubicBezTo>
                  <a:cubicBezTo>
                    <a:pt x="71" y="119"/>
                    <a:pt x="48" y="119"/>
                    <a:pt x="26" y="119"/>
                  </a:cubicBezTo>
                  <a:cubicBezTo>
                    <a:pt x="26" y="99"/>
                    <a:pt x="26" y="79"/>
                    <a:pt x="26" y="58"/>
                  </a:cubicBezTo>
                  <a:cubicBezTo>
                    <a:pt x="73" y="58"/>
                    <a:pt x="121" y="58"/>
                    <a:pt x="169" y="58"/>
                  </a:cubicBezTo>
                  <a:cubicBezTo>
                    <a:pt x="169" y="77"/>
                    <a:pt x="169" y="96"/>
                    <a:pt x="169" y="116"/>
                  </a:cubicBezTo>
                  <a:cubicBezTo>
                    <a:pt x="147" y="146"/>
                    <a:pt x="125" y="176"/>
                    <a:pt x="104" y="206"/>
                  </a:cubicBezTo>
                  <a:cubicBezTo>
                    <a:pt x="126" y="206"/>
                    <a:pt x="148" y="206"/>
                    <a:pt x="170" y="206"/>
                  </a:cubicBezTo>
                  <a:cubicBezTo>
                    <a:pt x="170" y="226"/>
                    <a:pt x="170" y="247"/>
                    <a:pt x="170" y="267"/>
                  </a:cubicBezTo>
                  <a:cubicBezTo>
                    <a:pt x="163" y="315"/>
                    <a:pt x="150" y="357"/>
                    <a:pt x="132" y="395"/>
                  </a:cubicBezTo>
                  <a:cubicBezTo>
                    <a:pt x="162" y="423"/>
                    <a:pt x="213" y="437"/>
                    <a:pt x="286" y="437"/>
                  </a:cubicBezTo>
                  <a:cubicBezTo>
                    <a:pt x="286" y="427"/>
                    <a:pt x="286" y="416"/>
                    <a:pt x="286" y="406"/>
                  </a:cubicBezTo>
                  <a:cubicBezTo>
                    <a:pt x="249" y="406"/>
                    <a:pt x="212" y="406"/>
                    <a:pt x="176" y="406"/>
                  </a:cubicBezTo>
                  <a:cubicBezTo>
                    <a:pt x="176" y="391"/>
                    <a:pt x="176" y="376"/>
                    <a:pt x="176" y="361"/>
                  </a:cubicBezTo>
                  <a:cubicBezTo>
                    <a:pt x="212" y="361"/>
                    <a:pt x="249" y="361"/>
                    <a:pt x="286" y="361"/>
                  </a:cubicBezTo>
                  <a:cubicBezTo>
                    <a:pt x="286" y="352"/>
                    <a:pt x="286" y="343"/>
                    <a:pt x="286" y="334"/>
                  </a:cubicBezTo>
                  <a:cubicBezTo>
                    <a:pt x="255" y="334"/>
                    <a:pt x="224" y="334"/>
                    <a:pt x="192" y="334"/>
                  </a:cubicBezTo>
                  <a:cubicBezTo>
                    <a:pt x="192" y="319"/>
                    <a:pt x="192" y="303"/>
                    <a:pt x="192" y="288"/>
                  </a:cubicBezTo>
                  <a:cubicBezTo>
                    <a:pt x="224" y="288"/>
                    <a:pt x="255" y="288"/>
                    <a:pt x="286" y="288"/>
                  </a:cubicBezTo>
                  <a:cubicBezTo>
                    <a:pt x="286" y="279"/>
                    <a:pt x="286" y="271"/>
                    <a:pt x="286" y="262"/>
                  </a:cubicBezTo>
                  <a:cubicBezTo>
                    <a:pt x="257" y="262"/>
                    <a:pt x="228" y="262"/>
                    <a:pt x="199" y="262"/>
                  </a:cubicBezTo>
                  <a:cubicBezTo>
                    <a:pt x="199" y="247"/>
                    <a:pt x="199" y="233"/>
                    <a:pt x="199" y="218"/>
                  </a:cubicBezTo>
                  <a:cubicBezTo>
                    <a:pt x="228" y="218"/>
                    <a:pt x="257" y="218"/>
                    <a:pt x="286" y="218"/>
                  </a:cubicBezTo>
                  <a:cubicBezTo>
                    <a:pt x="286" y="209"/>
                    <a:pt x="286" y="199"/>
                    <a:pt x="286" y="190"/>
                  </a:cubicBezTo>
                  <a:cubicBezTo>
                    <a:pt x="248" y="190"/>
                    <a:pt x="211" y="190"/>
                    <a:pt x="174" y="190"/>
                  </a:cubicBezTo>
                  <a:cubicBezTo>
                    <a:pt x="174" y="173"/>
                    <a:pt x="174" y="156"/>
                    <a:pt x="174" y="139"/>
                  </a:cubicBezTo>
                  <a:cubicBezTo>
                    <a:pt x="211" y="139"/>
                    <a:pt x="248" y="139"/>
                    <a:pt x="286" y="139"/>
                  </a:cubicBezTo>
                  <a:cubicBezTo>
                    <a:pt x="286" y="129"/>
                    <a:pt x="286" y="120"/>
                    <a:pt x="286" y="110"/>
                  </a:cubicBezTo>
                  <a:cubicBezTo>
                    <a:pt x="257" y="110"/>
                    <a:pt x="228" y="110"/>
                    <a:pt x="199" y="110"/>
                  </a:cubicBezTo>
                  <a:cubicBezTo>
                    <a:pt x="199" y="94"/>
                    <a:pt x="199" y="78"/>
                    <a:pt x="199" y="61"/>
                  </a:cubicBezTo>
                  <a:cubicBezTo>
                    <a:pt x="228" y="61"/>
                    <a:pt x="257" y="61"/>
                    <a:pt x="286" y="61"/>
                  </a:cubicBezTo>
                  <a:cubicBezTo>
                    <a:pt x="286" y="48"/>
                    <a:pt x="286" y="35"/>
                    <a:pt x="286" y="21"/>
                  </a:cubicBezTo>
                  <a:moveTo>
                    <a:pt x="3800" y="21"/>
                  </a:moveTo>
                  <a:cubicBezTo>
                    <a:pt x="3824" y="21"/>
                    <a:pt x="3849" y="21"/>
                    <a:pt x="3874" y="21"/>
                  </a:cubicBezTo>
                  <a:cubicBezTo>
                    <a:pt x="3875" y="50"/>
                    <a:pt x="3876" y="80"/>
                    <a:pt x="3877" y="109"/>
                  </a:cubicBezTo>
                  <a:cubicBezTo>
                    <a:pt x="3900" y="109"/>
                    <a:pt x="3923" y="109"/>
                    <a:pt x="3945" y="109"/>
                  </a:cubicBezTo>
                  <a:cubicBezTo>
                    <a:pt x="3931" y="90"/>
                    <a:pt x="3917" y="73"/>
                    <a:pt x="3903" y="58"/>
                  </a:cubicBezTo>
                  <a:cubicBezTo>
                    <a:pt x="3918" y="47"/>
                    <a:pt x="3932" y="36"/>
                    <a:pt x="3947" y="25"/>
                  </a:cubicBezTo>
                  <a:cubicBezTo>
                    <a:pt x="3966" y="45"/>
                    <a:pt x="3985" y="66"/>
                    <a:pt x="4003" y="88"/>
                  </a:cubicBezTo>
                  <a:cubicBezTo>
                    <a:pt x="3995" y="95"/>
                    <a:pt x="3986" y="102"/>
                    <a:pt x="3977" y="109"/>
                  </a:cubicBezTo>
                  <a:cubicBezTo>
                    <a:pt x="3994" y="109"/>
                    <a:pt x="4011" y="109"/>
                    <a:pt x="4027" y="109"/>
                  </a:cubicBezTo>
                  <a:cubicBezTo>
                    <a:pt x="4027" y="130"/>
                    <a:pt x="4027" y="152"/>
                    <a:pt x="4027" y="174"/>
                  </a:cubicBezTo>
                  <a:cubicBezTo>
                    <a:pt x="3979" y="174"/>
                    <a:pt x="3930" y="174"/>
                    <a:pt x="3882" y="174"/>
                  </a:cubicBezTo>
                  <a:cubicBezTo>
                    <a:pt x="3889" y="282"/>
                    <a:pt x="3899" y="353"/>
                    <a:pt x="3912" y="387"/>
                  </a:cubicBezTo>
                  <a:cubicBezTo>
                    <a:pt x="3924" y="421"/>
                    <a:pt x="3936" y="437"/>
                    <a:pt x="3947" y="437"/>
                  </a:cubicBezTo>
                  <a:cubicBezTo>
                    <a:pt x="3950" y="437"/>
                    <a:pt x="3952" y="436"/>
                    <a:pt x="3955" y="432"/>
                  </a:cubicBezTo>
                  <a:cubicBezTo>
                    <a:pt x="3957" y="429"/>
                    <a:pt x="3960" y="419"/>
                    <a:pt x="3963" y="402"/>
                  </a:cubicBezTo>
                  <a:cubicBezTo>
                    <a:pt x="3967" y="386"/>
                    <a:pt x="3970" y="364"/>
                    <a:pt x="3973" y="337"/>
                  </a:cubicBezTo>
                  <a:cubicBezTo>
                    <a:pt x="3996" y="352"/>
                    <a:pt x="4017" y="364"/>
                    <a:pt x="4038" y="372"/>
                  </a:cubicBezTo>
                  <a:cubicBezTo>
                    <a:pt x="4029" y="434"/>
                    <a:pt x="4018" y="473"/>
                    <a:pt x="4005" y="489"/>
                  </a:cubicBezTo>
                  <a:cubicBezTo>
                    <a:pt x="3992" y="505"/>
                    <a:pt x="3973" y="513"/>
                    <a:pt x="3947" y="513"/>
                  </a:cubicBezTo>
                  <a:cubicBezTo>
                    <a:pt x="3901" y="513"/>
                    <a:pt x="3868" y="487"/>
                    <a:pt x="3850" y="434"/>
                  </a:cubicBezTo>
                  <a:cubicBezTo>
                    <a:pt x="3831" y="382"/>
                    <a:pt x="3818" y="295"/>
                    <a:pt x="3810" y="174"/>
                  </a:cubicBezTo>
                  <a:cubicBezTo>
                    <a:pt x="3723" y="174"/>
                    <a:pt x="3636" y="174"/>
                    <a:pt x="3549" y="174"/>
                  </a:cubicBezTo>
                  <a:cubicBezTo>
                    <a:pt x="3549" y="152"/>
                    <a:pt x="3549" y="130"/>
                    <a:pt x="3549" y="109"/>
                  </a:cubicBezTo>
                  <a:cubicBezTo>
                    <a:pt x="3635" y="109"/>
                    <a:pt x="3720" y="109"/>
                    <a:pt x="3805" y="109"/>
                  </a:cubicBezTo>
                  <a:cubicBezTo>
                    <a:pt x="3803" y="79"/>
                    <a:pt x="3802" y="50"/>
                    <a:pt x="3800" y="21"/>
                  </a:cubicBezTo>
                  <a:moveTo>
                    <a:pt x="603" y="20"/>
                  </a:moveTo>
                  <a:cubicBezTo>
                    <a:pt x="630" y="52"/>
                    <a:pt x="653" y="82"/>
                    <a:pt x="673" y="109"/>
                  </a:cubicBezTo>
                  <a:cubicBezTo>
                    <a:pt x="653" y="122"/>
                    <a:pt x="633" y="136"/>
                    <a:pt x="612" y="150"/>
                  </a:cubicBezTo>
                  <a:cubicBezTo>
                    <a:pt x="589" y="111"/>
                    <a:pt x="567" y="80"/>
                    <a:pt x="548" y="56"/>
                  </a:cubicBezTo>
                  <a:cubicBezTo>
                    <a:pt x="566" y="44"/>
                    <a:pt x="585" y="32"/>
                    <a:pt x="603" y="20"/>
                  </a:cubicBezTo>
                </a:path>
              </a:pathLst>
            </a:custGeom>
            <a:noFill/>
            <a:ln w="25400" cap="flat">
              <a:round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pic>
        <p:nvPicPr>
          <p:cNvPr id="129" name="picture 12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2327275" y="142176"/>
            <a:ext cx="860932" cy="49485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rect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31" name="picture 1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995362"/>
            <a:ext cx="4730750" cy="576262"/>
          </a:xfrm>
          <a:prstGeom prst="rect">
            <a:avLst/>
          </a:prstGeom>
        </p:spPr>
      </p:pic>
      <p:pic>
        <p:nvPicPr>
          <p:cNvPr id="132" name="picture 1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0" y="1036320"/>
            <a:ext cx="1237488" cy="676655"/>
          </a:xfrm>
          <a:prstGeom prst="rect">
            <a:avLst/>
          </a:prstGeom>
        </p:spPr>
      </p:pic>
      <p:sp>
        <p:nvSpPr>
          <p:cNvPr id="133" name="textbox 133"/>
          <p:cNvSpPr/>
          <p:nvPr/>
        </p:nvSpPr>
        <p:spPr>
          <a:xfrm>
            <a:off x="-12700" y="982662"/>
            <a:ext cx="4756784" cy="6711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46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9944"/>
              </a:lnSpc>
              <a:tabLst/>
            </a:pPr>
            <a:endParaRPr lang="Arial" altLang="Arial" sz="100" dirty="0"/>
          </a:p>
          <a:p>
            <a:pPr marL="195928" algn="l" rtl="0" eaLnBrk="0">
              <a:lnSpc>
                <a:spcPct val="80000"/>
              </a:lnSpc>
              <a:tabLst/>
            </a:pPr>
            <a:r>
              <a:rPr sz="2400" b="1" spc="-2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3.2.</a:t>
            </a:r>
            <a:r>
              <a:rPr sz="2400" b="1" spc="-1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1</a:t>
            </a:r>
            <a:endParaRPr lang="Arial" altLang="Arial" sz="2400" dirty="0"/>
          </a:p>
        </p:txBody>
      </p:sp>
      <p:grpSp>
        <p:nvGrpSpPr>
          <p:cNvPr id="42" name="group 42"/>
          <p:cNvGrpSpPr/>
          <p:nvPr/>
        </p:nvGrpSpPr>
        <p:grpSpPr>
          <a:xfrm rot="21600000">
            <a:off x="826008" y="1011936"/>
            <a:ext cx="3782567" cy="685800"/>
            <a:chOff x="0" y="0"/>
            <a:chExt cx="3782567" cy="685800"/>
          </a:xfrm>
        </p:grpSpPr>
        <p:pic>
          <p:nvPicPr>
            <p:cNvPr id="134" name="picture 13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3782567" cy="685800"/>
            </a:xfrm>
            <a:prstGeom prst="rect">
              <a:avLst/>
            </a:prstGeom>
          </p:spPr>
        </p:pic>
        <p:sp>
          <p:nvSpPr>
            <p:cNvPr id="135" name="textbox 135"/>
            <p:cNvSpPr/>
            <p:nvPr/>
          </p:nvSpPr>
          <p:spPr>
            <a:xfrm>
              <a:off x="-12700" y="-12700"/>
              <a:ext cx="3808095" cy="75310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lang="Arial" altLang="Arial" sz="1000" dirty="0"/>
            </a:p>
            <a:p>
              <a:pPr marL="220020" algn="l" rtl="0" eaLnBrk="0">
                <a:lnSpc>
                  <a:spcPct val="97000"/>
                </a:lnSpc>
                <a:spcBef>
                  <a:spcPts val="6"/>
                </a:spcBef>
                <a:tabLst/>
              </a:pPr>
              <a:r>
                <a:rPr sz="2300" spc="11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投标活动原则及适用范</a:t>
              </a:r>
              <a:r>
                <a:rPr sz="2300" spc="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围</a:t>
              </a:r>
              <a:endParaRPr lang="SimSun" altLang="SimSun" sz="2300" dirty="0"/>
            </a:p>
          </p:txBody>
        </p:sp>
      </p:grpSp>
      <p:sp>
        <p:nvSpPr>
          <p:cNvPr id="136" name="textbox 136"/>
          <p:cNvSpPr/>
          <p:nvPr/>
        </p:nvSpPr>
        <p:spPr>
          <a:xfrm>
            <a:off x="314325" y="1554162"/>
            <a:ext cx="8226425" cy="4565650"/>
          </a:xfrm>
          <a:prstGeom prst="rect">
            <a:avLst/>
          </a:prstGeom>
          <a:solidFill>
            <a:srgbClr val="00FF00">
              <a:alpha val="9411"/>
            </a:srgbClr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2000"/>
              </a:lnSpc>
              <a:tabLst/>
            </a:pPr>
            <a:endParaRPr lang="Arial" altLang="Arial" sz="900" dirty="0"/>
          </a:p>
          <a:p>
            <a:pPr marL="183048" indent="611123" algn="l" rtl="0" eaLnBrk="0">
              <a:lnSpc>
                <a:spcPct val="140000"/>
              </a:lnSpc>
              <a:spcBef>
                <a:spcPts val="4"/>
              </a:spcBef>
              <a:tabLst>
                <a:tab pos="302259" algn="l"/>
              </a:tabLst>
            </a:pP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其中，对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于应当公开招标的建设工程招标项目，有下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240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列情况之一的，经批准可以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进行邀请招标：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             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(</a:t>
            </a:r>
            <a:r>
              <a:rPr sz="240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</a:t>
            </a:r>
            <a:r>
              <a:rPr sz="240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)</a:t>
            </a:r>
            <a:r>
              <a:rPr sz="240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技术复杂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或有特殊要求，只有少量几家潜在投标人；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(</a:t>
            </a:r>
            <a:r>
              <a:rPr sz="240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</a:t>
            </a:r>
            <a:r>
              <a:rPr sz="240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)</a:t>
            </a:r>
            <a:r>
              <a:rPr sz="240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spc="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受自然地域环境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限制；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                                   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240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(</a:t>
            </a:r>
            <a:r>
              <a:rPr sz="240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</a:t>
            </a:r>
            <a:r>
              <a:rPr sz="240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)</a:t>
            </a:r>
            <a:r>
              <a:rPr sz="240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设计国家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安全、机密或者抢险救灾，适宜招标但不宜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400" spc="-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公开招标</a:t>
            </a:r>
            <a:r>
              <a:rPr sz="2400" spc="-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2400" dirty="0"/>
          </a:p>
          <a:p>
            <a:pPr marL="302529" algn="l" rtl="0" eaLnBrk="0">
              <a:lnSpc>
                <a:spcPts val="3100"/>
              </a:lnSpc>
              <a:spcBef>
                <a:spcPts val="1234"/>
              </a:spcBef>
              <a:tabLst/>
            </a:pPr>
            <a:r>
              <a:rPr sz="240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(</a:t>
            </a:r>
            <a:r>
              <a:rPr sz="240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4</a:t>
            </a:r>
            <a:r>
              <a:rPr sz="240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)拟公开招标的费用与项目的价值相</a:t>
            </a: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比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，不值得。</a:t>
            </a:r>
            <a:endParaRPr lang="Microsoft YaHei" altLang="Microsoft YaHei" sz="2400" dirty="0"/>
          </a:p>
          <a:p>
            <a:pPr algn="l" rtl="0" eaLnBrk="0">
              <a:lnSpc>
                <a:spcPct val="110000"/>
              </a:lnSpc>
              <a:tabLst/>
            </a:pPr>
            <a:endParaRPr lang="Arial" altLang="Arial" sz="900" dirty="0"/>
          </a:p>
          <a:p>
            <a:pPr algn="l" rtl="0" eaLnBrk="0">
              <a:lnSpc>
                <a:spcPct val="6093"/>
              </a:lnSpc>
              <a:tabLst/>
            </a:pPr>
            <a:endParaRPr lang="Arial" altLang="Arial" sz="100" dirty="0"/>
          </a:p>
          <a:p>
            <a:pPr marL="302529" algn="l" rtl="0" eaLnBrk="0">
              <a:lnSpc>
                <a:spcPts val="3100"/>
              </a:lnSpc>
              <a:tabLst/>
            </a:pPr>
            <a:r>
              <a:rPr sz="240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(</a:t>
            </a:r>
            <a:r>
              <a:rPr sz="240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5</a:t>
            </a:r>
            <a:r>
              <a:rPr sz="240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)法律法规所规定不宜公开招标的</a:t>
            </a:r>
            <a:r>
              <a:rPr sz="240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2400" dirty="0"/>
          </a:p>
        </p:txBody>
      </p:sp>
      <p:pic>
        <p:nvPicPr>
          <p:cNvPr id="137" name="picture 1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3384684" y="103187"/>
            <a:ext cx="5451467" cy="606996"/>
          </a:xfrm>
          <a:prstGeom prst="rect">
            <a:avLst/>
          </a:prstGeom>
        </p:spPr>
      </p:pic>
      <p:grpSp>
        <p:nvGrpSpPr>
          <p:cNvPr id="44" name="group 44"/>
          <p:cNvGrpSpPr/>
          <p:nvPr/>
        </p:nvGrpSpPr>
        <p:grpSpPr>
          <a:xfrm rot="21600000">
            <a:off x="6611937" y="5799137"/>
            <a:ext cx="1876742" cy="772350"/>
            <a:chOff x="0" y="0"/>
            <a:chExt cx="1876742" cy="772350"/>
          </a:xfrm>
        </p:grpSpPr>
        <p:pic>
          <p:nvPicPr>
            <p:cNvPr id="138" name="picture 13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1876742" cy="772350"/>
            </a:xfrm>
            <a:prstGeom prst="rect">
              <a:avLst/>
            </a:prstGeom>
          </p:spPr>
        </p:pic>
        <p:sp>
          <p:nvSpPr>
            <p:cNvPr id="139" name="textbox 139"/>
            <p:cNvSpPr/>
            <p:nvPr/>
          </p:nvSpPr>
          <p:spPr>
            <a:xfrm>
              <a:off x="-12700" y="-12700"/>
              <a:ext cx="1902460" cy="85915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83000"/>
                </a:lnSpc>
                <a:tabLst/>
              </a:pPr>
              <a:endParaRPr lang="Arial" altLang="Arial" sz="1000" dirty="0"/>
            </a:p>
            <a:p>
              <a:pPr marL="200067" algn="l" rtl="0" eaLnBrk="0">
                <a:lnSpc>
                  <a:spcPct val="80000"/>
                </a:lnSpc>
                <a:spcBef>
                  <a:spcPts val="2"/>
                </a:spcBef>
                <a:tabLst/>
              </a:pPr>
              <a:r>
                <a:rPr sz="2000" spc="0" dirty="0">
                  <a:solidFill>
                    <a:srgbClr val="000000">
                      <a:alpha val="100000"/>
                    </a:srgbClr>
                  </a:solidFill>
                  <a:latin typeface="Arial"/>
                  <a:ea typeface="Arial"/>
                  <a:cs typeface="Arial"/>
                </a:rPr>
                <a:t>2</a:t>
              </a:r>
              <a:endParaRPr lang="Arial" altLang="Arial" sz="2000" dirty="0"/>
            </a:p>
          </p:txBody>
        </p:sp>
      </p:grpSp>
      <p:grpSp>
        <p:nvGrpSpPr>
          <p:cNvPr id="46" name="group 46"/>
          <p:cNvGrpSpPr/>
          <p:nvPr/>
        </p:nvGrpSpPr>
        <p:grpSpPr>
          <a:xfrm rot="21600000">
            <a:off x="2995612" y="6242050"/>
            <a:ext cx="2889949" cy="365361"/>
            <a:chOff x="0" y="0"/>
            <a:chExt cx="2889949" cy="365361"/>
          </a:xfrm>
        </p:grpSpPr>
        <p:sp>
          <p:nvSpPr>
            <p:cNvPr id="140" name="path"/>
            <p:cNvSpPr/>
            <p:nvPr/>
          </p:nvSpPr>
          <p:spPr>
            <a:xfrm>
              <a:off x="25400" y="50671"/>
              <a:ext cx="291497" cy="274393"/>
            </a:xfrm>
            <a:custGeom>
              <a:avLst/>
              <a:gdLst/>
              <a:ahLst/>
              <a:cxnLst/>
              <a:rect l="0" t="0" r="0" b="0"/>
              <a:pathLst>
                <a:path w="459" h="432">
                  <a:moveTo>
                    <a:pt x="392" y="326"/>
                  </a:moveTo>
                  <a:cubicBezTo>
                    <a:pt x="405" y="326"/>
                    <a:pt x="416" y="330"/>
                    <a:pt x="425" y="338"/>
                  </a:cubicBezTo>
                  <a:cubicBezTo>
                    <a:pt x="434" y="347"/>
                    <a:pt x="438" y="357"/>
                    <a:pt x="438" y="369"/>
                  </a:cubicBezTo>
                  <a:cubicBezTo>
                    <a:pt x="438" y="382"/>
                    <a:pt x="434" y="392"/>
                    <a:pt x="425" y="400"/>
                  </a:cubicBezTo>
                  <a:cubicBezTo>
                    <a:pt x="416" y="408"/>
                    <a:pt x="404" y="412"/>
                    <a:pt x="391" y="412"/>
                  </a:cubicBezTo>
                  <a:cubicBezTo>
                    <a:pt x="378" y="412"/>
                    <a:pt x="367" y="407"/>
                    <a:pt x="358" y="399"/>
                  </a:cubicBezTo>
                  <a:cubicBezTo>
                    <a:pt x="349" y="391"/>
                    <a:pt x="344" y="381"/>
                    <a:pt x="344" y="369"/>
                  </a:cubicBezTo>
                  <a:cubicBezTo>
                    <a:pt x="344" y="356"/>
                    <a:pt x="349" y="346"/>
                    <a:pt x="358" y="338"/>
                  </a:cubicBezTo>
                  <a:cubicBezTo>
                    <a:pt x="368" y="330"/>
                    <a:pt x="379" y="326"/>
                    <a:pt x="392" y="326"/>
                  </a:cubicBezTo>
                  <a:moveTo>
                    <a:pt x="187" y="100"/>
                  </a:moveTo>
                  <a:cubicBezTo>
                    <a:pt x="185" y="103"/>
                    <a:pt x="184" y="107"/>
                    <a:pt x="182" y="112"/>
                  </a:cubicBezTo>
                  <a:cubicBezTo>
                    <a:pt x="180" y="117"/>
                    <a:pt x="176" y="123"/>
                    <a:pt x="172" y="130"/>
                  </a:cubicBezTo>
                  <a:cubicBezTo>
                    <a:pt x="144" y="174"/>
                    <a:pt x="115" y="219"/>
                    <a:pt x="87" y="263"/>
                  </a:cubicBezTo>
                  <a:cubicBezTo>
                    <a:pt x="120" y="263"/>
                    <a:pt x="154" y="263"/>
                    <a:pt x="187" y="263"/>
                  </a:cubicBezTo>
                  <a:cubicBezTo>
                    <a:pt x="187" y="221"/>
                    <a:pt x="187" y="179"/>
                    <a:pt x="187" y="137"/>
                  </a:cubicBezTo>
                  <a:cubicBezTo>
                    <a:pt x="187" y="126"/>
                    <a:pt x="187" y="114"/>
                    <a:pt x="188" y="100"/>
                  </a:cubicBezTo>
                  <a:cubicBezTo>
                    <a:pt x="188" y="100"/>
                    <a:pt x="187" y="100"/>
                    <a:pt x="187" y="100"/>
                  </a:cubicBezTo>
                  <a:moveTo>
                    <a:pt x="181" y="20"/>
                  </a:moveTo>
                  <a:cubicBezTo>
                    <a:pt x="207" y="20"/>
                    <a:pt x="233" y="20"/>
                    <a:pt x="260" y="20"/>
                  </a:cubicBezTo>
                  <a:cubicBezTo>
                    <a:pt x="260" y="101"/>
                    <a:pt x="260" y="182"/>
                    <a:pt x="260" y="263"/>
                  </a:cubicBezTo>
                  <a:cubicBezTo>
                    <a:pt x="275" y="263"/>
                    <a:pt x="291" y="263"/>
                    <a:pt x="306" y="263"/>
                  </a:cubicBezTo>
                  <a:cubicBezTo>
                    <a:pt x="306" y="282"/>
                    <a:pt x="306" y="301"/>
                    <a:pt x="306" y="321"/>
                  </a:cubicBezTo>
                  <a:cubicBezTo>
                    <a:pt x="291" y="321"/>
                    <a:pt x="275" y="321"/>
                    <a:pt x="260" y="321"/>
                  </a:cubicBezTo>
                  <a:cubicBezTo>
                    <a:pt x="260" y="349"/>
                    <a:pt x="260" y="377"/>
                    <a:pt x="260" y="405"/>
                  </a:cubicBezTo>
                  <a:cubicBezTo>
                    <a:pt x="236" y="405"/>
                    <a:pt x="211" y="405"/>
                    <a:pt x="187" y="405"/>
                  </a:cubicBezTo>
                  <a:cubicBezTo>
                    <a:pt x="187" y="377"/>
                    <a:pt x="187" y="349"/>
                    <a:pt x="187" y="321"/>
                  </a:cubicBezTo>
                  <a:cubicBezTo>
                    <a:pt x="131" y="321"/>
                    <a:pt x="75" y="321"/>
                    <a:pt x="20" y="321"/>
                  </a:cubicBezTo>
                  <a:cubicBezTo>
                    <a:pt x="20" y="304"/>
                    <a:pt x="20" y="287"/>
                    <a:pt x="20" y="269"/>
                  </a:cubicBezTo>
                  <a:cubicBezTo>
                    <a:pt x="73" y="186"/>
                    <a:pt x="127" y="103"/>
                    <a:pt x="181" y="20"/>
                  </a:cubicBezTo>
                </a:path>
                <a:path w="459" h="432">
                  <a:moveTo>
                    <a:pt x="392" y="346"/>
                  </a:moveTo>
                  <a:lnTo>
                    <a:pt x="380" y="348"/>
                  </a:lnTo>
                  <a:lnTo>
                    <a:pt x="372" y="353"/>
                  </a:lnTo>
                  <a:lnTo>
                    <a:pt x="366" y="360"/>
                  </a:lnTo>
                  <a:lnTo>
                    <a:pt x="365" y="369"/>
                  </a:lnTo>
                  <a:lnTo>
                    <a:pt x="366" y="377"/>
                  </a:lnTo>
                  <a:lnTo>
                    <a:pt x="372" y="384"/>
                  </a:lnTo>
                  <a:lnTo>
                    <a:pt x="380" y="389"/>
                  </a:lnTo>
                  <a:lnTo>
                    <a:pt x="391" y="391"/>
                  </a:lnTo>
                  <a:lnTo>
                    <a:pt x="403" y="389"/>
                  </a:lnTo>
                  <a:lnTo>
                    <a:pt x="411" y="384"/>
                  </a:lnTo>
                  <a:lnTo>
                    <a:pt x="416" y="378"/>
                  </a:lnTo>
                  <a:lnTo>
                    <a:pt x="418" y="369"/>
                  </a:lnTo>
                  <a:lnTo>
                    <a:pt x="416" y="360"/>
                  </a:lnTo>
                  <a:lnTo>
                    <a:pt x="411" y="353"/>
                  </a:lnTo>
                  <a:lnTo>
                    <a:pt x="403" y="348"/>
                  </a:lnTo>
                  <a:lnTo>
                    <a:pt x="392" y="346"/>
                  </a:lnTo>
                  <a:close/>
                  <a:moveTo>
                    <a:pt x="388" y="306"/>
                  </a:moveTo>
                  <a:cubicBezTo>
                    <a:pt x="391" y="306"/>
                    <a:pt x="393" y="306"/>
                    <a:pt x="395" y="306"/>
                  </a:cubicBezTo>
                  <a:lnTo>
                    <a:pt x="413" y="310"/>
                  </a:lnTo>
                  <a:cubicBezTo>
                    <a:pt x="416" y="310"/>
                    <a:pt x="418" y="311"/>
                    <a:pt x="420" y="312"/>
                  </a:cubicBezTo>
                  <a:lnTo>
                    <a:pt x="435" y="321"/>
                  </a:lnTo>
                  <a:cubicBezTo>
                    <a:pt x="437" y="323"/>
                    <a:pt x="439" y="324"/>
                    <a:pt x="441" y="326"/>
                  </a:cubicBezTo>
                  <a:lnTo>
                    <a:pt x="451" y="340"/>
                  </a:lnTo>
                  <a:cubicBezTo>
                    <a:pt x="453" y="343"/>
                    <a:pt x="454" y="345"/>
                    <a:pt x="455" y="348"/>
                  </a:cubicBezTo>
                  <a:lnTo>
                    <a:pt x="458" y="365"/>
                  </a:lnTo>
                  <a:cubicBezTo>
                    <a:pt x="459" y="367"/>
                    <a:pt x="459" y="370"/>
                    <a:pt x="458" y="373"/>
                  </a:cubicBezTo>
                  <a:lnTo>
                    <a:pt x="455" y="390"/>
                  </a:lnTo>
                  <a:cubicBezTo>
                    <a:pt x="454" y="393"/>
                    <a:pt x="453" y="396"/>
                    <a:pt x="451" y="398"/>
                  </a:cubicBezTo>
                  <a:lnTo>
                    <a:pt x="441" y="412"/>
                  </a:lnTo>
                  <a:cubicBezTo>
                    <a:pt x="439" y="414"/>
                    <a:pt x="437" y="416"/>
                    <a:pt x="435" y="417"/>
                  </a:cubicBezTo>
                  <a:lnTo>
                    <a:pt x="420" y="426"/>
                  </a:lnTo>
                  <a:cubicBezTo>
                    <a:pt x="417" y="427"/>
                    <a:pt x="415" y="428"/>
                    <a:pt x="413" y="428"/>
                  </a:cubicBezTo>
                  <a:lnTo>
                    <a:pt x="394" y="431"/>
                  </a:lnTo>
                  <a:cubicBezTo>
                    <a:pt x="392" y="432"/>
                    <a:pt x="389" y="432"/>
                    <a:pt x="387" y="431"/>
                  </a:cubicBezTo>
                  <a:lnTo>
                    <a:pt x="369" y="428"/>
                  </a:lnTo>
                  <a:cubicBezTo>
                    <a:pt x="367" y="428"/>
                    <a:pt x="365" y="427"/>
                    <a:pt x="362" y="426"/>
                  </a:cubicBezTo>
                  <a:lnTo>
                    <a:pt x="347" y="416"/>
                  </a:lnTo>
                  <a:cubicBezTo>
                    <a:pt x="345" y="415"/>
                    <a:pt x="343" y="413"/>
                    <a:pt x="342" y="411"/>
                  </a:cubicBezTo>
                  <a:lnTo>
                    <a:pt x="332" y="398"/>
                  </a:lnTo>
                  <a:cubicBezTo>
                    <a:pt x="330" y="395"/>
                    <a:pt x="329" y="392"/>
                    <a:pt x="328" y="390"/>
                  </a:cubicBezTo>
                  <a:lnTo>
                    <a:pt x="325" y="373"/>
                  </a:lnTo>
                  <a:cubicBezTo>
                    <a:pt x="324" y="370"/>
                    <a:pt x="324" y="367"/>
                    <a:pt x="325" y="365"/>
                  </a:cubicBezTo>
                  <a:lnTo>
                    <a:pt x="328" y="348"/>
                  </a:lnTo>
                  <a:cubicBezTo>
                    <a:pt x="329" y="345"/>
                    <a:pt x="330" y="342"/>
                    <a:pt x="332" y="340"/>
                  </a:cubicBezTo>
                  <a:lnTo>
                    <a:pt x="342" y="326"/>
                  </a:lnTo>
                  <a:cubicBezTo>
                    <a:pt x="344" y="324"/>
                    <a:pt x="346" y="322"/>
                    <a:pt x="348" y="321"/>
                  </a:cubicBezTo>
                  <a:lnTo>
                    <a:pt x="363" y="312"/>
                  </a:lnTo>
                  <a:cubicBezTo>
                    <a:pt x="366" y="311"/>
                    <a:pt x="368" y="310"/>
                    <a:pt x="370" y="309"/>
                  </a:cubicBezTo>
                  <a:lnTo>
                    <a:pt x="388" y="306"/>
                  </a:lnTo>
                  <a:close/>
                  <a:moveTo>
                    <a:pt x="167" y="175"/>
                  </a:moveTo>
                  <a:lnTo>
                    <a:pt x="123" y="243"/>
                  </a:lnTo>
                  <a:lnTo>
                    <a:pt x="167" y="243"/>
                  </a:lnTo>
                  <a:lnTo>
                    <a:pt x="167" y="175"/>
                  </a:lnTo>
                  <a:close/>
                  <a:moveTo>
                    <a:pt x="187" y="80"/>
                  </a:moveTo>
                  <a:lnTo>
                    <a:pt x="188" y="80"/>
                  </a:lnTo>
                  <a:cubicBezTo>
                    <a:pt x="194" y="80"/>
                    <a:pt x="199" y="82"/>
                    <a:pt x="203" y="86"/>
                  </a:cubicBezTo>
                  <a:cubicBezTo>
                    <a:pt x="206" y="90"/>
                    <a:pt x="208" y="95"/>
                    <a:pt x="208" y="100"/>
                  </a:cubicBezTo>
                  <a:lnTo>
                    <a:pt x="207" y="120"/>
                  </a:lnTo>
                  <a:lnTo>
                    <a:pt x="207" y="137"/>
                  </a:lnTo>
                  <a:lnTo>
                    <a:pt x="207" y="263"/>
                  </a:lnTo>
                  <a:cubicBezTo>
                    <a:pt x="207" y="274"/>
                    <a:pt x="198" y="283"/>
                    <a:pt x="187" y="283"/>
                  </a:cubicBezTo>
                  <a:lnTo>
                    <a:pt x="87" y="283"/>
                  </a:lnTo>
                  <a:cubicBezTo>
                    <a:pt x="79" y="283"/>
                    <a:pt x="73" y="279"/>
                    <a:pt x="69" y="273"/>
                  </a:cubicBezTo>
                  <a:cubicBezTo>
                    <a:pt x="66" y="266"/>
                    <a:pt x="66" y="258"/>
                    <a:pt x="70" y="252"/>
                  </a:cubicBezTo>
                  <a:lnTo>
                    <a:pt x="155" y="120"/>
                  </a:lnTo>
                  <a:lnTo>
                    <a:pt x="163" y="105"/>
                  </a:lnTo>
                  <a:lnTo>
                    <a:pt x="168" y="92"/>
                  </a:lnTo>
                  <a:cubicBezTo>
                    <a:pt x="171" y="85"/>
                    <a:pt x="178" y="80"/>
                    <a:pt x="187" y="80"/>
                  </a:cubicBezTo>
                  <a:moveTo>
                    <a:pt x="191" y="40"/>
                  </a:moveTo>
                  <a:lnTo>
                    <a:pt x="40" y="275"/>
                  </a:lnTo>
                  <a:lnTo>
                    <a:pt x="40" y="301"/>
                  </a:lnTo>
                  <a:lnTo>
                    <a:pt x="187" y="301"/>
                  </a:lnTo>
                  <a:cubicBezTo>
                    <a:pt x="198" y="301"/>
                    <a:pt x="207" y="310"/>
                    <a:pt x="207" y="321"/>
                  </a:cubicBezTo>
                  <a:lnTo>
                    <a:pt x="207" y="385"/>
                  </a:lnTo>
                  <a:lnTo>
                    <a:pt x="240" y="385"/>
                  </a:lnTo>
                  <a:lnTo>
                    <a:pt x="240" y="321"/>
                  </a:lnTo>
                  <a:cubicBezTo>
                    <a:pt x="240" y="310"/>
                    <a:pt x="249" y="301"/>
                    <a:pt x="260" y="301"/>
                  </a:cubicBezTo>
                  <a:lnTo>
                    <a:pt x="286" y="301"/>
                  </a:lnTo>
                  <a:lnTo>
                    <a:pt x="286" y="283"/>
                  </a:lnTo>
                  <a:lnTo>
                    <a:pt x="260" y="283"/>
                  </a:lnTo>
                  <a:cubicBezTo>
                    <a:pt x="249" y="283"/>
                    <a:pt x="240" y="274"/>
                    <a:pt x="240" y="263"/>
                  </a:cubicBezTo>
                  <a:lnTo>
                    <a:pt x="240" y="40"/>
                  </a:lnTo>
                  <a:lnTo>
                    <a:pt x="191" y="40"/>
                  </a:lnTo>
                  <a:close/>
                  <a:moveTo>
                    <a:pt x="181" y="0"/>
                  </a:moveTo>
                  <a:lnTo>
                    <a:pt x="260" y="0"/>
                  </a:lnTo>
                  <a:cubicBezTo>
                    <a:pt x="271" y="0"/>
                    <a:pt x="280" y="8"/>
                    <a:pt x="280" y="20"/>
                  </a:cubicBezTo>
                  <a:lnTo>
                    <a:pt x="280" y="243"/>
                  </a:lnTo>
                  <a:lnTo>
                    <a:pt x="306" y="243"/>
                  </a:lnTo>
                  <a:cubicBezTo>
                    <a:pt x="317" y="243"/>
                    <a:pt x="326" y="252"/>
                    <a:pt x="326" y="263"/>
                  </a:cubicBezTo>
                  <a:lnTo>
                    <a:pt x="326" y="321"/>
                  </a:lnTo>
                  <a:cubicBezTo>
                    <a:pt x="326" y="332"/>
                    <a:pt x="317" y="341"/>
                    <a:pt x="306" y="341"/>
                  </a:cubicBezTo>
                  <a:lnTo>
                    <a:pt x="280" y="341"/>
                  </a:lnTo>
                  <a:lnTo>
                    <a:pt x="280" y="405"/>
                  </a:lnTo>
                  <a:cubicBezTo>
                    <a:pt x="280" y="416"/>
                    <a:pt x="271" y="425"/>
                    <a:pt x="260" y="425"/>
                  </a:cubicBezTo>
                  <a:lnTo>
                    <a:pt x="187" y="425"/>
                  </a:lnTo>
                  <a:cubicBezTo>
                    <a:pt x="176" y="425"/>
                    <a:pt x="167" y="416"/>
                    <a:pt x="167" y="405"/>
                  </a:cubicBezTo>
                  <a:lnTo>
                    <a:pt x="167" y="341"/>
                  </a:lnTo>
                  <a:lnTo>
                    <a:pt x="20" y="341"/>
                  </a:lnTo>
                  <a:cubicBezTo>
                    <a:pt x="8" y="341"/>
                    <a:pt x="0" y="332"/>
                    <a:pt x="0" y="321"/>
                  </a:cubicBezTo>
                  <a:lnTo>
                    <a:pt x="0" y="269"/>
                  </a:lnTo>
                  <a:cubicBezTo>
                    <a:pt x="0" y="266"/>
                    <a:pt x="1" y="262"/>
                    <a:pt x="3" y="259"/>
                  </a:cubicBezTo>
                  <a:lnTo>
                    <a:pt x="164" y="9"/>
                  </a:lnTo>
                  <a:cubicBezTo>
                    <a:pt x="167" y="3"/>
                    <a:pt x="174" y="0"/>
                    <a:pt x="181" y="0"/>
                  </a:cubicBezTo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41" name="path"/>
            <p:cNvSpPr/>
            <p:nvPr/>
          </p:nvSpPr>
          <p:spPr>
            <a:xfrm>
              <a:off x="12700" y="37971"/>
              <a:ext cx="266013" cy="248932"/>
            </a:xfrm>
            <a:custGeom>
              <a:avLst/>
              <a:gdLst/>
              <a:ahLst/>
              <a:cxnLst/>
              <a:rect l="0" t="0" r="0" b="0"/>
              <a:pathLst>
                <a:path w="418" h="392">
                  <a:moveTo>
                    <a:pt x="372" y="306"/>
                  </a:moveTo>
                  <a:cubicBezTo>
                    <a:pt x="385" y="306"/>
                    <a:pt x="396" y="310"/>
                    <a:pt x="405" y="318"/>
                  </a:cubicBezTo>
                  <a:cubicBezTo>
                    <a:pt x="414" y="327"/>
                    <a:pt x="418" y="337"/>
                    <a:pt x="418" y="349"/>
                  </a:cubicBezTo>
                  <a:cubicBezTo>
                    <a:pt x="418" y="362"/>
                    <a:pt x="414" y="372"/>
                    <a:pt x="405" y="380"/>
                  </a:cubicBezTo>
                  <a:cubicBezTo>
                    <a:pt x="396" y="388"/>
                    <a:pt x="384" y="392"/>
                    <a:pt x="371" y="392"/>
                  </a:cubicBezTo>
                  <a:cubicBezTo>
                    <a:pt x="358" y="392"/>
                    <a:pt x="347" y="387"/>
                    <a:pt x="338" y="379"/>
                  </a:cubicBezTo>
                  <a:cubicBezTo>
                    <a:pt x="329" y="371"/>
                    <a:pt x="324" y="361"/>
                    <a:pt x="324" y="349"/>
                  </a:cubicBezTo>
                  <a:cubicBezTo>
                    <a:pt x="324" y="336"/>
                    <a:pt x="329" y="326"/>
                    <a:pt x="338" y="318"/>
                  </a:cubicBezTo>
                  <a:cubicBezTo>
                    <a:pt x="348" y="310"/>
                    <a:pt x="359" y="306"/>
                    <a:pt x="372" y="306"/>
                  </a:cubicBezTo>
                  <a:moveTo>
                    <a:pt x="167" y="80"/>
                  </a:moveTo>
                  <a:cubicBezTo>
                    <a:pt x="165" y="83"/>
                    <a:pt x="164" y="87"/>
                    <a:pt x="162" y="92"/>
                  </a:cubicBezTo>
                  <a:cubicBezTo>
                    <a:pt x="160" y="97"/>
                    <a:pt x="156" y="103"/>
                    <a:pt x="152" y="110"/>
                  </a:cubicBezTo>
                  <a:cubicBezTo>
                    <a:pt x="124" y="154"/>
                    <a:pt x="95" y="199"/>
                    <a:pt x="67" y="243"/>
                  </a:cubicBezTo>
                  <a:cubicBezTo>
                    <a:pt x="100" y="243"/>
                    <a:pt x="134" y="243"/>
                    <a:pt x="167" y="243"/>
                  </a:cubicBezTo>
                  <a:cubicBezTo>
                    <a:pt x="167" y="201"/>
                    <a:pt x="167" y="159"/>
                    <a:pt x="167" y="117"/>
                  </a:cubicBezTo>
                  <a:cubicBezTo>
                    <a:pt x="167" y="106"/>
                    <a:pt x="167" y="94"/>
                    <a:pt x="168" y="80"/>
                  </a:cubicBezTo>
                  <a:cubicBezTo>
                    <a:pt x="168" y="80"/>
                    <a:pt x="167" y="80"/>
                    <a:pt x="167" y="80"/>
                  </a:cubicBezTo>
                  <a:moveTo>
                    <a:pt x="161" y="0"/>
                  </a:moveTo>
                  <a:cubicBezTo>
                    <a:pt x="187" y="0"/>
                    <a:pt x="213" y="0"/>
                    <a:pt x="240" y="0"/>
                  </a:cubicBezTo>
                  <a:cubicBezTo>
                    <a:pt x="240" y="81"/>
                    <a:pt x="240" y="162"/>
                    <a:pt x="240" y="243"/>
                  </a:cubicBezTo>
                  <a:cubicBezTo>
                    <a:pt x="255" y="243"/>
                    <a:pt x="271" y="243"/>
                    <a:pt x="286" y="243"/>
                  </a:cubicBezTo>
                  <a:cubicBezTo>
                    <a:pt x="286" y="262"/>
                    <a:pt x="286" y="281"/>
                    <a:pt x="286" y="301"/>
                  </a:cubicBezTo>
                  <a:cubicBezTo>
                    <a:pt x="271" y="301"/>
                    <a:pt x="255" y="301"/>
                    <a:pt x="240" y="301"/>
                  </a:cubicBezTo>
                  <a:cubicBezTo>
                    <a:pt x="240" y="329"/>
                    <a:pt x="240" y="357"/>
                    <a:pt x="240" y="385"/>
                  </a:cubicBezTo>
                  <a:cubicBezTo>
                    <a:pt x="216" y="385"/>
                    <a:pt x="191" y="385"/>
                    <a:pt x="167" y="385"/>
                  </a:cubicBezTo>
                  <a:cubicBezTo>
                    <a:pt x="167" y="357"/>
                    <a:pt x="167" y="329"/>
                    <a:pt x="167" y="301"/>
                  </a:cubicBezTo>
                  <a:cubicBezTo>
                    <a:pt x="111" y="301"/>
                    <a:pt x="55" y="301"/>
                    <a:pt x="0" y="301"/>
                  </a:cubicBezTo>
                  <a:cubicBezTo>
                    <a:pt x="0" y="284"/>
                    <a:pt x="0" y="267"/>
                    <a:pt x="0" y="249"/>
                  </a:cubicBezTo>
                  <a:cubicBezTo>
                    <a:pt x="53" y="166"/>
                    <a:pt x="107" y="83"/>
                    <a:pt x="161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42" name="path"/>
            <p:cNvSpPr/>
            <p:nvPr/>
          </p:nvSpPr>
          <p:spPr>
            <a:xfrm>
              <a:off x="0" y="25272"/>
              <a:ext cx="291413" cy="274332"/>
            </a:xfrm>
            <a:custGeom>
              <a:avLst/>
              <a:gdLst/>
              <a:ahLst/>
              <a:cxnLst/>
              <a:rect l="0" t="0" r="0" b="0"/>
              <a:pathLst>
                <a:path w="458" h="432">
                  <a:moveTo>
                    <a:pt x="392" y="326"/>
                  </a:moveTo>
                  <a:cubicBezTo>
                    <a:pt x="405" y="326"/>
                    <a:pt x="416" y="330"/>
                    <a:pt x="425" y="338"/>
                  </a:cubicBezTo>
                  <a:cubicBezTo>
                    <a:pt x="434" y="347"/>
                    <a:pt x="438" y="357"/>
                    <a:pt x="438" y="369"/>
                  </a:cubicBezTo>
                  <a:cubicBezTo>
                    <a:pt x="438" y="382"/>
                    <a:pt x="434" y="392"/>
                    <a:pt x="425" y="400"/>
                  </a:cubicBezTo>
                  <a:cubicBezTo>
                    <a:pt x="416" y="408"/>
                    <a:pt x="404" y="412"/>
                    <a:pt x="391" y="412"/>
                  </a:cubicBezTo>
                  <a:cubicBezTo>
                    <a:pt x="378" y="412"/>
                    <a:pt x="367" y="407"/>
                    <a:pt x="358" y="399"/>
                  </a:cubicBezTo>
                  <a:cubicBezTo>
                    <a:pt x="349" y="391"/>
                    <a:pt x="344" y="381"/>
                    <a:pt x="344" y="369"/>
                  </a:cubicBezTo>
                  <a:cubicBezTo>
                    <a:pt x="344" y="356"/>
                    <a:pt x="349" y="346"/>
                    <a:pt x="358" y="338"/>
                  </a:cubicBezTo>
                  <a:cubicBezTo>
                    <a:pt x="368" y="330"/>
                    <a:pt x="379" y="326"/>
                    <a:pt x="392" y="326"/>
                  </a:cubicBezTo>
                  <a:moveTo>
                    <a:pt x="187" y="100"/>
                  </a:moveTo>
                  <a:cubicBezTo>
                    <a:pt x="185" y="103"/>
                    <a:pt x="184" y="107"/>
                    <a:pt x="182" y="112"/>
                  </a:cubicBezTo>
                  <a:cubicBezTo>
                    <a:pt x="180" y="117"/>
                    <a:pt x="176" y="123"/>
                    <a:pt x="172" y="130"/>
                  </a:cubicBezTo>
                  <a:cubicBezTo>
                    <a:pt x="144" y="174"/>
                    <a:pt x="115" y="219"/>
                    <a:pt x="87" y="263"/>
                  </a:cubicBezTo>
                  <a:cubicBezTo>
                    <a:pt x="120" y="263"/>
                    <a:pt x="154" y="263"/>
                    <a:pt x="187" y="263"/>
                  </a:cubicBezTo>
                  <a:cubicBezTo>
                    <a:pt x="187" y="221"/>
                    <a:pt x="187" y="179"/>
                    <a:pt x="187" y="137"/>
                  </a:cubicBezTo>
                  <a:cubicBezTo>
                    <a:pt x="187" y="126"/>
                    <a:pt x="187" y="114"/>
                    <a:pt x="188" y="100"/>
                  </a:cubicBezTo>
                  <a:cubicBezTo>
                    <a:pt x="188" y="100"/>
                    <a:pt x="187" y="100"/>
                    <a:pt x="187" y="100"/>
                  </a:cubicBezTo>
                  <a:moveTo>
                    <a:pt x="181" y="20"/>
                  </a:moveTo>
                  <a:cubicBezTo>
                    <a:pt x="207" y="20"/>
                    <a:pt x="233" y="20"/>
                    <a:pt x="260" y="20"/>
                  </a:cubicBezTo>
                  <a:cubicBezTo>
                    <a:pt x="260" y="101"/>
                    <a:pt x="260" y="182"/>
                    <a:pt x="260" y="263"/>
                  </a:cubicBezTo>
                  <a:cubicBezTo>
                    <a:pt x="275" y="263"/>
                    <a:pt x="291" y="263"/>
                    <a:pt x="306" y="263"/>
                  </a:cubicBezTo>
                  <a:cubicBezTo>
                    <a:pt x="306" y="282"/>
                    <a:pt x="306" y="301"/>
                    <a:pt x="306" y="321"/>
                  </a:cubicBezTo>
                  <a:cubicBezTo>
                    <a:pt x="291" y="321"/>
                    <a:pt x="275" y="321"/>
                    <a:pt x="260" y="321"/>
                  </a:cubicBezTo>
                  <a:cubicBezTo>
                    <a:pt x="260" y="349"/>
                    <a:pt x="260" y="377"/>
                    <a:pt x="260" y="405"/>
                  </a:cubicBezTo>
                  <a:cubicBezTo>
                    <a:pt x="236" y="405"/>
                    <a:pt x="211" y="405"/>
                    <a:pt x="187" y="405"/>
                  </a:cubicBezTo>
                  <a:cubicBezTo>
                    <a:pt x="187" y="377"/>
                    <a:pt x="187" y="349"/>
                    <a:pt x="187" y="321"/>
                  </a:cubicBezTo>
                  <a:cubicBezTo>
                    <a:pt x="131" y="321"/>
                    <a:pt x="75" y="321"/>
                    <a:pt x="20" y="321"/>
                  </a:cubicBezTo>
                  <a:cubicBezTo>
                    <a:pt x="20" y="304"/>
                    <a:pt x="20" y="287"/>
                    <a:pt x="20" y="269"/>
                  </a:cubicBezTo>
                  <a:cubicBezTo>
                    <a:pt x="73" y="186"/>
                    <a:pt x="127" y="103"/>
                    <a:pt x="181" y="20"/>
                  </a:cubicBezTo>
                </a:path>
              </a:pathLst>
            </a:custGeom>
            <a:noFill/>
            <a:ln w="25400" cap="flat">
              <a:round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43" name="path"/>
            <p:cNvSpPr/>
            <p:nvPr/>
          </p:nvSpPr>
          <p:spPr>
            <a:xfrm>
              <a:off x="311205" y="25542"/>
              <a:ext cx="2578743" cy="339819"/>
            </a:xfrm>
            <a:custGeom>
              <a:avLst/>
              <a:gdLst/>
              <a:ahLst/>
              <a:cxnLst/>
              <a:rect l="0" t="0" r="0" b="0"/>
              <a:pathLst>
                <a:path w="4061" h="535">
                  <a:moveTo>
                    <a:pt x="2293" y="342"/>
                  </a:moveTo>
                  <a:cubicBezTo>
                    <a:pt x="2293" y="369"/>
                    <a:pt x="2293" y="397"/>
                    <a:pt x="2293" y="424"/>
                  </a:cubicBezTo>
                  <a:cubicBezTo>
                    <a:pt x="2340" y="424"/>
                    <a:pt x="2388" y="424"/>
                    <a:pt x="2435" y="424"/>
                  </a:cubicBezTo>
                  <a:cubicBezTo>
                    <a:pt x="2435" y="397"/>
                    <a:pt x="2435" y="369"/>
                    <a:pt x="2435" y="342"/>
                  </a:cubicBezTo>
                  <a:cubicBezTo>
                    <a:pt x="2388" y="342"/>
                    <a:pt x="2340" y="342"/>
                    <a:pt x="2293" y="342"/>
                  </a:cubicBezTo>
                  <a:moveTo>
                    <a:pt x="758" y="287"/>
                  </a:moveTo>
                  <a:cubicBezTo>
                    <a:pt x="779" y="318"/>
                    <a:pt x="804" y="345"/>
                    <a:pt x="833" y="367"/>
                  </a:cubicBezTo>
                  <a:cubicBezTo>
                    <a:pt x="861" y="344"/>
                    <a:pt x="883" y="317"/>
                    <a:pt x="900" y="287"/>
                  </a:cubicBezTo>
                  <a:cubicBezTo>
                    <a:pt x="852" y="287"/>
                    <a:pt x="805" y="287"/>
                    <a:pt x="758" y="287"/>
                  </a:cubicBezTo>
                  <a:moveTo>
                    <a:pt x="2227" y="282"/>
                  </a:moveTo>
                  <a:cubicBezTo>
                    <a:pt x="2318" y="282"/>
                    <a:pt x="2410" y="282"/>
                    <a:pt x="2501" y="282"/>
                  </a:cubicBezTo>
                  <a:cubicBezTo>
                    <a:pt x="2501" y="358"/>
                    <a:pt x="2501" y="435"/>
                    <a:pt x="2501" y="511"/>
                  </a:cubicBezTo>
                  <a:cubicBezTo>
                    <a:pt x="2479" y="511"/>
                    <a:pt x="2457" y="511"/>
                    <a:pt x="2435" y="511"/>
                  </a:cubicBezTo>
                  <a:cubicBezTo>
                    <a:pt x="2435" y="502"/>
                    <a:pt x="2435" y="493"/>
                    <a:pt x="2435" y="484"/>
                  </a:cubicBezTo>
                  <a:cubicBezTo>
                    <a:pt x="2388" y="484"/>
                    <a:pt x="2340" y="484"/>
                    <a:pt x="2293" y="484"/>
                  </a:cubicBezTo>
                  <a:cubicBezTo>
                    <a:pt x="2293" y="493"/>
                    <a:pt x="2293" y="502"/>
                    <a:pt x="2293" y="511"/>
                  </a:cubicBezTo>
                  <a:cubicBezTo>
                    <a:pt x="2271" y="511"/>
                    <a:pt x="2249" y="511"/>
                    <a:pt x="2227" y="511"/>
                  </a:cubicBezTo>
                  <a:cubicBezTo>
                    <a:pt x="2227" y="435"/>
                    <a:pt x="2227" y="358"/>
                    <a:pt x="2227" y="282"/>
                  </a:cubicBezTo>
                  <a:moveTo>
                    <a:pt x="2974" y="272"/>
                  </a:moveTo>
                  <a:cubicBezTo>
                    <a:pt x="2995" y="323"/>
                    <a:pt x="3014" y="375"/>
                    <a:pt x="3034" y="430"/>
                  </a:cubicBezTo>
                  <a:cubicBezTo>
                    <a:pt x="3013" y="438"/>
                    <a:pt x="2993" y="446"/>
                    <a:pt x="2973" y="454"/>
                  </a:cubicBezTo>
                  <a:cubicBezTo>
                    <a:pt x="2954" y="395"/>
                    <a:pt x="2935" y="342"/>
                    <a:pt x="2915" y="294"/>
                  </a:cubicBezTo>
                  <a:cubicBezTo>
                    <a:pt x="2935" y="287"/>
                    <a:pt x="2954" y="280"/>
                    <a:pt x="2974" y="272"/>
                  </a:cubicBezTo>
                  <a:moveTo>
                    <a:pt x="2749" y="269"/>
                  </a:moveTo>
                  <a:cubicBezTo>
                    <a:pt x="2768" y="274"/>
                    <a:pt x="2788" y="280"/>
                    <a:pt x="2808" y="285"/>
                  </a:cubicBezTo>
                  <a:cubicBezTo>
                    <a:pt x="2787" y="350"/>
                    <a:pt x="2767" y="405"/>
                    <a:pt x="2746" y="452"/>
                  </a:cubicBezTo>
                  <a:cubicBezTo>
                    <a:pt x="2725" y="441"/>
                    <a:pt x="2706" y="434"/>
                    <a:pt x="2688" y="428"/>
                  </a:cubicBezTo>
                  <a:cubicBezTo>
                    <a:pt x="2710" y="383"/>
                    <a:pt x="2730" y="330"/>
                    <a:pt x="2749" y="269"/>
                  </a:cubicBezTo>
                  <a:moveTo>
                    <a:pt x="1727" y="243"/>
                  </a:moveTo>
                  <a:cubicBezTo>
                    <a:pt x="1822" y="243"/>
                    <a:pt x="1916" y="243"/>
                    <a:pt x="2011" y="243"/>
                  </a:cubicBezTo>
                  <a:cubicBezTo>
                    <a:pt x="2011" y="262"/>
                    <a:pt x="2011" y="281"/>
                    <a:pt x="2011" y="300"/>
                  </a:cubicBezTo>
                  <a:cubicBezTo>
                    <a:pt x="1974" y="300"/>
                    <a:pt x="1937" y="300"/>
                    <a:pt x="1900" y="300"/>
                  </a:cubicBezTo>
                  <a:cubicBezTo>
                    <a:pt x="1900" y="314"/>
                    <a:pt x="1900" y="328"/>
                    <a:pt x="1900" y="342"/>
                  </a:cubicBezTo>
                  <a:cubicBezTo>
                    <a:pt x="1933" y="342"/>
                    <a:pt x="1965" y="342"/>
                    <a:pt x="1998" y="342"/>
                  </a:cubicBezTo>
                  <a:cubicBezTo>
                    <a:pt x="1998" y="360"/>
                    <a:pt x="1998" y="379"/>
                    <a:pt x="1998" y="397"/>
                  </a:cubicBezTo>
                  <a:cubicBezTo>
                    <a:pt x="1965" y="397"/>
                    <a:pt x="1933" y="397"/>
                    <a:pt x="1900" y="397"/>
                  </a:cubicBezTo>
                  <a:cubicBezTo>
                    <a:pt x="1900" y="412"/>
                    <a:pt x="1900" y="426"/>
                    <a:pt x="1900" y="440"/>
                  </a:cubicBezTo>
                  <a:cubicBezTo>
                    <a:pt x="1941" y="440"/>
                    <a:pt x="1982" y="440"/>
                    <a:pt x="2023" y="440"/>
                  </a:cubicBezTo>
                  <a:cubicBezTo>
                    <a:pt x="2023" y="459"/>
                    <a:pt x="2023" y="479"/>
                    <a:pt x="2023" y="498"/>
                  </a:cubicBezTo>
                  <a:cubicBezTo>
                    <a:pt x="1916" y="498"/>
                    <a:pt x="1809" y="498"/>
                    <a:pt x="1703" y="498"/>
                  </a:cubicBezTo>
                  <a:cubicBezTo>
                    <a:pt x="1703" y="479"/>
                    <a:pt x="1703" y="459"/>
                    <a:pt x="1703" y="440"/>
                  </a:cubicBezTo>
                  <a:cubicBezTo>
                    <a:pt x="1746" y="440"/>
                    <a:pt x="1789" y="440"/>
                    <a:pt x="1833" y="440"/>
                  </a:cubicBezTo>
                  <a:cubicBezTo>
                    <a:pt x="1833" y="426"/>
                    <a:pt x="1833" y="412"/>
                    <a:pt x="1833" y="397"/>
                  </a:cubicBezTo>
                  <a:cubicBezTo>
                    <a:pt x="1800" y="397"/>
                    <a:pt x="1768" y="397"/>
                    <a:pt x="1736" y="397"/>
                  </a:cubicBezTo>
                  <a:cubicBezTo>
                    <a:pt x="1736" y="379"/>
                    <a:pt x="1736" y="360"/>
                    <a:pt x="1736" y="342"/>
                  </a:cubicBezTo>
                  <a:cubicBezTo>
                    <a:pt x="1768" y="342"/>
                    <a:pt x="1800" y="342"/>
                    <a:pt x="1833" y="342"/>
                  </a:cubicBezTo>
                  <a:cubicBezTo>
                    <a:pt x="1833" y="328"/>
                    <a:pt x="1833" y="314"/>
                    <a:pt x="1833" y="300"/>
                  </a:cubicBezTo>
                  <a:cubicBezTo>
                    <a:pt x="1798" y="300"/>
                    <a:pt x="1762" y="300"/>
                    <a:pt x="1727" y="300"/>
                  </a:cubicBezTo>
                  <a:cubicBezTo>
                    <a:pt x="1727" y="281"/>
                    <a:pt x="1727" y="262"/>
                    <a:pt x="1727" y="243"/>
                  </a:cubicBezTo>
                  <a:moveTo>
                    <a:pt x="3573" y="228"/>
                  </a:moveTo>
                  <a:cubicBezTo>
                    <a:pt x="3647" y="228"/>
                    <a:pt x="3721" y="228"/>
                    <a:pt x="3795" y="228"/>
                  </a:cubicBezTo>
                  <a:cubicBezTo>
                    <a:pt x="3795" y="250"/>
                    <a:pt x="3795" y="272"/>
                    <a:pt x="3795" y="293"/>
                  </a:cubicBezTo>
                  <a:cubicBezTo>
                    <a:pt x="3771" y="293"/>
                    <a:pt x="3746" y="293"/>
                    <a:pt x="3721" y="293"/>
                  </a:cubicBezTo>
                  <a:cubicBezTo>
                    <a:pt x="3721" y="326"/>
                    <a:pt x="3721" y="358"/>
                    <a:pt x="3721" y="390"/>
                  </a:cubicBezTo>
                  <a:cubicBezTo>
                    <a:pt x="3754" y="385"/>
                    <a:pt x="3786" y="380"/>
                    <a:pt x="3819" y="375"/>
                  </a:cubicBezTo>
                  <a:cubicBezTo>
                    <a:pt x="3818" y="408"/>
                    <a:pt x="3818" y="432"/>
                    <a:pt x="3818" y="447"/>
                  </a:cubicBezTo>
                  <a:cubicBezTo>
                    <a:pt x="3732" y="460"/>
                    <a:pt x="3645" y="473"/>
                    <a:pt x="3559" y="485"/>
                  </a:cubicBezTo>
                  <a:cubicBezTo>
                    <a:pt x="3556" y="461"/>
                    <a:pt x="3553" y="436"/>
                    <a:pt x="3550" y="411"/>
                  </a:cubicBezTo>
                  <a:cubicBezTo>
                    <a:pt x="3584" y="407"/>
                    <a:pt x="3617" y="403"/>
                    <a:pt x="3651" y="399"/>
                  </a:cubicBezTo>
                  <a:cubicBezTo>
                    <a:pt x="3651" y="364"/>
                    <a:pt x="3651" y="329"/>
                    <a:pt x="3651" y="293"/>
                  </a:cubicBezTo>
                  <a:cubicBezTo>
                    <a:pt x="3625" y="293"/>
                    <a:pt x="3599" y="293"/>
                    <a:pt x="3573" y="293"/>
                  </a:cubicBezTo>
                  <a:cubicBezTo>
                    <a:pt x="3573" y="272"/>
                    <a:pt x="3573" y="250"/>
                    <a:pt x="3573" y="228"/>
                  </a:cubicBezTo>
                  <a:moveTo>
                    <a:pt x="351" y="189"/>
                  </a:moveTo>
                  <a:cubicBezTo>
                    <a:pt x="351" y="199"/>
                    <a:pt x="351" y="209"/>
                    <a:pt x="351" y="218"/>
                  </a:cubicBezTo>
                  <a:cubicBezTo>
                    <a:pt x="373" y="218"/>
                    <a:pt x="395" y="218"/>
                    <a:pt x="418" y="218"/>
                  </a:cubicBezTo>
                  <a:cubicBezTo>
                    <a:pt x="418" y="209"/>
                    <a:pt x="418" y="199"/>
                    <a:pt x="418" y="189"/>
                  </a:cubicBezTo>
                  <a:cubicBezTo>
                    <a:pt x="395" y="189"/>
                    <a:pt x="373" y="189"/>
                    <a:pt x="351" y="189"/>
                  </a:cubicBezTo>
                  <a:moveTo>
                    <a:pt x="525" y="187"/>
                  </a:moveTo>
                  <a:cubicBezTo>
                    <a:pt x="563" y="187"/>
                    <a:pt x="602" y="187"/>
                    <a:pt x="640" y="187"/>
                  </a:cubicBezTo>
                  <a:cubicBezTo>
                    <a:pt x="640" y="247"/>
                    <a:pt x="640" y="307"/>
                    <a:pt x="640" y="368"/>
                  </a:cubicBezTo>
                  <a:cubicBezTo>
                    <a:pt x="649" y="358"/>
                    <a:pt x="664" y="342"/>
                    <a:pt x="685" y="321"/>
                  </a:cubicBezTo>
                  <a:cubicBezTo>
                    <a:pt x="688" y="346"/>
                    <a:pt x="693" y="371"/>
                    <a:pt x="700" y="397"/>
                  </a:cubicBezTo>
                  <a:cubicBezTo>
                    <a:pt x="654" y="438"/>
                    <a:pt x="620" y="471"/>
                    <a:pt x="598" y="495"/>
                  </a:cubicBezTo>
                  <a:cubicBezTo>
                    <a:pt x="586" y="478"/>
                    <a:pt x="574" y="460"/>
                    <a:pt x="562" y="442"/>
                  </a:cubicBezTo>
                  <a:cubicBezTo>
                    <a:pt x="569" y="433"/>
                    <a:pt x="573" y="420"/>
                    <a:pt x="573" y="403"/>
                  </a:cubicBezTo>
                  <a:cubicBezTo>
                    <a:pt x="573" y="354"/>
                    <a:pt x="573" y="304"/>
                    <a:pt x="573" y="255"/>
                  </a:cubicBezTo>
                  <a:cubicBezTo>
                    <a:pt x="557" y="255"/>
                    <a:pt x="541" y="255"/>
                    <a:pt x="525" y="255"/>
                  </a:cubicBezTo>
                  <a:cubicBezTo>
                    <a:pt x="525" y="232"/>
                    <a:pt x="525" y="209"/>
                    <a:pt x="525" y="187"/>
                  </a:cubicBezTo>
                  <a:moveTo>
                    <a:pt x="2710" y="173"/>
                  </a:moveTo>
                  <a:cubicBezTo>
                    <a:pt x="2815" y="173"/>
                    <a:pt x="2921" y="173"/>
                    <a:pt x="3026" y="173"/>
                  </a:cubicBezTo>
                  <a:cubicBezTo>
                    <a:pt x="3026" y="194"/>
                    <a:pt x="3026" y="216"/>
                    <a:pt x="3026" y="237"/>
                  </a:cubicBezTo>
                  <a:cubicBezTo>
                    <a:pt x="2985" y="237"/>
                    <a:pt x="2943" y="237"/>
                    <a:pt x="2902" y="237"/>
                  </a:cubicBezTo>
                  <a:cubicBezTo>
                    <a:pt x="2902" y="308"/>
                    <a:pt x="2902" y="379"/>
                    <a:pt x="2902" y="450"/>
                  </a:cubicBezTo>
                  <a:cubicBezTo>
                    <a:pt x="2902" y="468"/>
                    <a:pt x="2897" y="481"/>
                    <a:pt x="2888" y="491"/>
                  </a:cubicBezTo>
                  <a:cubicBezTo>
                    <a:pt x="2878" y="501"/>
                    <a:pt x="2864" y="506"/>
                    <a:pt x="2846" y="507"/>
                  </a:cubicBezTo>
                  <a:cubicBezTo>
                    <a:pt x="2828" y="508"/>
                    <a:pt x="2803" y="509"/>
                    <a:pt x="2772" y="509"/>
                  </a:cubicBezTo>
                  <a:cubicBezTo>
                    <a:pt x="2767" y="482"/>
                    <a:pt x="2763" y="459"/>
                    <a:pt x="2758" y="440"/>
                  </a:cubicBezTo>
                  <a:cubicBezTo>
                    <a:pt x="2776" y="441"/>
                    <a:pt x="2791" y="442"/>
                    <a:pt x="2805" y="442"/>
                  </a:cubicBezTo>
                  <a:cubicBezTo>
                    <a:pt x="2824" y="442"/>
                    <a:pt x="2834" y="433"/>
                    <a:pt x="2834" y="415"/>
                  </a:cubicBezTo>
                  <a:cubicBezTo>
                    <a:pt x="2834" y="356"/>
                    <a:pt x="2834" y="297"/>
                    <a:pt x="2834" y="237"/>
                  </a:cubicBezTo>
                  <a:cubicBezTo>
                    <a:pt x="2792" y="237"/>
                    <a:pt x="2751" y="237"/>
                    <a:pt x="2710" y="237"/>
                  </a:cubicBezTo>
                  <a:cubicBezTo>
                    <a:pt x="2710" y="216"/>
                    <a:pt x="2710" y="194"/>
                    <a:pt x="2710" y="173"/>
                  </a:cubicBezTo>
                  <a:moveTo>
                    <a:pt x="351" y="110"/>
                  </a:moveTo>
                  <a:cubicBezTo>
                    <a:pt x="351" y="119"/>
                    <a:pt x="351" y="129"/>
                    <a:pt x="351" y="139"/>
                  </a:cubicBezTo>
                  <a:cubicBezTo>
                    <a:pt x="373" y="139"/>
                    <a:pt x="395" y="139"/>
                    <a:pt x="418" y="139"/>
                  </a:cubicBezTo>
                  <a:cubicBezTo>
                    <a:pt x="418" y="129"/>
                    <a:pt x="418" y="119"/>
                    <a:pt x="418" y="110"/>
                  </a:cubicBezTo>
                  <a:cubicBezTo>
                    <a:pt x="395" y="110"/>
                    <a:pt x="373" y="110"/>
                    <a:pt x="351" y="110"/>
                  </a:cubicBezTo>
                  <a:moveTo>
                    <a:pt x="1804" y="99"/>
                  </a:moveTo>
                  <a:cubicBezTo>
                    <a:pt x="1804" y="116"/>
                    <a:pt x="1804" y="133"/>
                    <a:pt x="1804" y="151"/>
                  </a:cubicBezTo>
                  <a:cubicBezTo>
                    <a:pt x="1845" y="151"/>
                    <a:pt x="1887" y="151"/>
                    <a:pt x="1929" y="151"/>
                  </a:cubicBezTo>
                  <a:cubicBezTo>
                    <a:pt x="1929" y="133"/>
                    <a:pt x="1929" y="116"/>
                    <a:pt x="1929" y="99"/>
                  </a:cubicBezTo>
                  <a:cubicBezTo>
                    <a:pt x="1887" y="99"/>
                    <a:pt x="1845" y="99"/>
                    <a:pt x="1804" y="99"/>
                  </a:cubicBezTo>
                  <a:moveTo>
                    <a:pt x="1062" y="58"/>
                  </a:moveTo>
                  <a:cubicBezTo>
                    <a:pt x="1204" y="58"/>
                    <a:pt x="1347" y="58"/>
                    <a:pt x="1489" y="58"/>
                  </a:cubicBezTo>
                  <a:cubicBezTo>
                    <a:pt x="1489" y="82"/>
                    <a:pt x="1489" y="105"/>
                    <a:pt x="1489" y="129"/>
                  </a:cubicBezTo>
                  <a:cubicBezTo>
                    <a:pt x="1431" y="129"/>
                    <a:pt x="1372" y="129"/>
                    <a:pt x="1314" y="129"/>
                  </a:cubicBezTo>
                  <a:cubicBezTo>
                    <a:pt x="1314" y="224"/>
                    <a:pt x="1314" y="319"/>
                    <a:pt x="1314" y="414"/>
                  </a:cubicBezTo>
                  <a:cubicBezTo>
                    <a:pt x="1380" y="414"/>
                    <a:pt x="1447" y="414"/>
                    <a:pt x="1514" y="414"/>
                  </a:cubicBezTo>
                  <a:cubicBezTo>
                    <a:pt x="1514" y="437"/>
                    <a:pt x="1514" y="461"/>
                    <a:pt x="1514" y="484"/>
                  </a:cubicBezTo>
                  <a:cubicBezTo>
                    <a:pt x="1354" y="484"/>
                    <a:pt x="1195" y="484"/>
                    <a:pt x="1035" y="484"/>
                  </a:cubicBezTo>
                  <a:cubicBezTo>
                    <a:pt x="1035" y="461"/>
                    <a:pt x="1035" y="437"/>
                    <a:pt x="1035" y="414"/>
                  </a:cubicBezTo>
                  <a:cubicBezTo>
                    <a:pt x="1101" y="414"/>
                    <a:pt x="1167" y="414"/>
                    <a:pt x="1233" y="414"/>
                  </a:cubicBezTo>
                  <a:cubicBezTo>
                    <a:pt x="1233" y="319"/>
                    <a:pt x="1233" y="224"/>
                    <a:pt x="1233" y="129"/>
                  </a:cubicBezTo>
                  <a:cubicBezTo>
                    <a:pt x="1176" y="129"/>
                    <a:pt x="1119" y="129"/>
                    <a:pt x="1062" y="129"/>
                  </a:cubicBezTo>
                  <a:cubicBezTo>
                    <a:pt x="1062" y="105"/>
                    <a:pt x="1062" y="82"/>
                    <a:pt x="1062" y="58"/>
                  </a:cubicBezTo>
                  <a:moveTo>
                    <a:pt x="2729" y="48"/>
                  </a:moveTo>
                  <a:cubicBezTo>
                    <a:pt x="2822" y="48"/>
                    <a:pt x="2915" y="48"/>
                    <a:pt x="3007" y="48"/>
                  </a:cubicBezTo>
                  <a:cubicBezTo>
                    <a:pt x="3007" y="70"/>
                    <a:pt x="3007" y="91"/>
                    <a:pt x="3007" y="113"/>
                  </a:cubicBezTo>
                  <a:cubicBezTo>
                    <a:pt x="2915" y="113"/>
                    <a:pt x="2822" y="113"/>
                    <a:pt x="2729" y="113"/>
                  </a:cubicBezTo>
                  <a:cubicBezTo>
                    <a:pt x="2729" y="91"/>
                    <a:pt x="2729" y="70"/>
                    <a:pt x="2729" y="48"/>
                  </a:cubicBezTo>
                  <a:moveTo>
                    <a:pt x="1738" y="41"/>
                  </a:moveTo>
                  <a:cubicBezTo>
                    <a:pt x="1824" y="41"/>
                    <a:pt x="1909" y="41"/>
                    <a:pt x="1995" y="41"/>
                  </a:cubicBezTo>
                  <a:cubicBezTo>
                    <a:pt x="1995" y="97"/>
                    <a:pt x="1995" y="153"/>
                    <a:pt x="1995" y="208"/>
                  </a:cubicBezTo>
                  <a:cubicBezTo>
                    <a:pt x="1909" y="208"/>
                    <a:pt x="1824" y="208"/>
                    <a:pt x="1738" y="208"/>
                  </a:cubicBezTo>
                  <a:cubicBezTo>
                    <a:pt x="1738" y="153"/>
                    <a:pt x="1738" y="97"/>
                    <a:pt x="1738" y="41"/>
                  </a:cubicBezTo>
                  <a:moveTo>
                    <a:pt x="726" y="38"/>
                  </a:moveTo>
                  <a:cubicBezTo>
                    <a:pt x="799" y="38"/>
                    <a:pt x="872" y="38"/>
                    <a:pt x="944" y="38"/>
                  </a:cubicBezTo>
                  <a:cubicBezTo>
                    <a:pt x="944" y="64"/>
                    <a:pt x="944" y="91"/>
                    <a:pt x="944" y="117"/>
                  </a:cubicBezTo>
                  <a:cubicBezTo>
                    <a:pt x="944" y="130"/>
                    <a:pt x="948" y="137"/>
                    <a:pt x="956" y="139"/>
                  </a:cubicBezTo>
                  <a:cubicBezTo>
                    <a:pt x="964" y="140"/>
                    <a:pt x="983" y="140"/>
                    <a:pt x="1013" y="140"/>
                  </a:cubicBezTo>
                  <a:cubicBezTo>
                    <a:pt x="1007" y="167"/>
                    <a:pt x="1003" y="187"/>
                    <a:pt x="1001" y="201"/>
                  </a:cubicBezTo>
                  <a:cubicBezTo>
                    <a:pt x="970" y="202"/>
                    <a:pt x="948" y="202"/>
                    <a:pt x="934" y="202"/>
                  </a:cubicBezTo>
                  <a:cubicBezTo>
                    <a:pt x="896" y="202"/>
                    <a:pt x="878" y="184"/>
                    <a:pt x="878" y="149"/>
                  </a:cubicBezTo>
                  <a:cubicBezTo>
                    <a:pt x="878" y="132"/>
                    <a:pt x="878" y="115"/>
                    <a:pt x="878" y="98"/>
                  </a:cubicBezTo>
                  <a:cubicBezTo>
                    <a:pt x="850" y="98"/>
                    <a:pt x="822" y="98"/>
                    <a:pt x="794" y="98"/>
                  </a:cubicBezTo>
                  <a:cubicBezTo>
                    <a:pt x="793" y="146"/>
                    <a:pt x="771" y="188"/>
                    <a:pt x="728" y="225"/>
                  </a:cubicBezTo>
                  <a:cubicBezTo>
                    <a:pt x="811" y="225"/>
                    <a:pt x="894" y="225"/>
                    <a:pt x="977" y="225"/>
                  </a:cubicBezTo>
                  <a:cubicBezTo>
                    <a:pt x="977" y="245"/>
                    <a:pt x="977" y="264"/>
                    <a:pt x="977" y="284"/>
                  </a:cubicBezTo>
                  <a:cubicBezTo>
                    <a:pt x="954" y="330"/>
                    <a:pt x="925" y="370"/>
                    <a:pt x="892" y="403"/>
                  </a:cubicBezTo>
                  <a:cubicBezTo>
                    <a:pt x="928" y="420"/>
                    <a:pt x="970" y="432"/>
                    <a:pt x="1015" y="440"/>
                  </a:cubicBezTo>
                  <a:cubicBezTo>
                    <a:pt x="1002" y="460"/>
                    <a:pt x="989" y="483"/>
                    <a:pt x="977" y="509"/>
                  </a:cubicBezTo>
                  <a:cubicBezTo>
                    <a:pt x="924" y="497"/>
                    <a:pt x="876" y="477"/>
                    <a:pt x="834" y="450"/>
                  </a:cubicBezTo>
                  <a:cubicBezTo>
                    <a:pt x="791" y="479"/>
                    <a:pt x="742" y="500"/>
                    <a:pt x="687" y="513"/>
                  </a:cubicBezTo>
                  <a:cubicBezTo>
                    <a:pt x="679" y="492"/>
                    <a:pt x="666" y="470"/>
                    <a:pt x="649" y="448"/>
                  </a:cubicBezTo>
                  <a:cubicBezTo>
                    <a:pt x="697" y="437"/>
                    <a:pt x="738" y="423"/>
                    <a:pt x="774" y="405"/>
                  </a:cubicBezTo>
                  <a:cubicBezTo>
                    <a:pt x="746" y="379"/>
                    <a:pt x="721" y="349"/>
                    <a:pt x="700" y="315"/>
                  </a:cubicBezTo>
                  <a:cubicBezTo>
                    <a:pt x="714" y="306"/>
                    <a:pt x="728" y="296"/>
                    <a:pt x="743" y="287"/>
                  </a:cubicBezTo>
                  <a:cubicBezTo>
                    <a:pt x="725" y="287"/>
                    <a:pt x="708" y="287"/>
                    <a:pt x="690" y="287"/>
                  </a:cubicBezTo>
                  <a:cubicBezTo>
                    <a:pt x="690" y="266"/>
                    <a:pt x="690" y="246"/>
                    <a:pt x="690" y="225"/>
                  </a:cubicBezTo>
                  <a:cubicBezTo>
                    <a:pt x="701" y="225"/>
                    <a:pt x="712" y="225"/>
                    <a:pt x="724" y="225"/>
                  </a:cubicBezTo>
                  <a:cubicBezTo>
                    <a:pt x="711" y="210"/>
                    <a:pt x="694" y="193"/>
                    <a:pt x="673" y="173"/>
                  </a:cubicBezTo>
                  <a:cubicBezTo>
                    <a:pt x="709" y="147"/>
                    <a:pt x="726" y="113"/>
                    <a:pt x="726" y="70"/>
                  </a:cubicBezTo>
                  <a:cubicBezTo>
                    <a:pt x="726" y="59"/>
                    <a:pt x="726" y="48"/>
                    <a:pt x="726" y="38"/>
                  </a:cubicBezTo>
                  <a:moveTo>
                    <a:pt x="1710" y="33"/>
                  </a:moveTo>
                  <a:cubicBezTo>
                    <a:pt x="1715" y="53"/>
                    <a:pt x="1720" y="74"/>
                    <a:pt x="1725" y="95"/>
                  </a:cubicBezTo>
                  <a:cubicBezTo>
                    <a:pt x="1705" y="99"/>
                    <a:pt x="1685" y="102"/>
                    <a:pt x="1665" y="105"/>
                  </a:cubicBezTo>
                  <a:cubicBezTo>
                    <a:pt x="1665" y="125"/>
                    <a:pt x="1665" y="146"/>
                    <a:pt x="1665" y="167"/>
                  </a:cubicBezTo>
                  <a:cubicBezTo>
                    <a:pt x="1683" y="167"/>
                    <a:pt x="1702" y="167"/>
                    <a:pt x="1721" y="167"/>
                  </a:cubicBezTo>
                  <a:cubicBezTo>
                    <a:pt x="1721" y="187"/>
                    <a:pt x="1721" y="206"/>
                    <a:pt x="1721" y="226"/>
                  </a:cubicBezTo>
                  <a:cubicBezTo>
                    <a:pt x="1702" y="226"/>
                    <a:pt x="1683" y="226"/>
                    <a:pt x="1665" y="226"/>
                  </a:cubicBezTo>
                  <a:cubicBezTo>
                    <a:pt x="1665" y="244"/>
                    <a:pt x="1665" y="263"/>
                    <a:pt x="1665" y="281"/>
                  </a:cubicBezTo>
                  <a:cubicBezTo>
                    <a:pt x="1669" y="276"/>
                    <a:pt x="1674" y="272"/>
                    <a:pt x="1679" y="267"/>
                  </a:cubicBezTo>
                  <a:cubicBezTo>
                    <a:pt x="1695" y="281"/>
                    <a:pt x="1716" y="301"/>
                    <a:pt x="1743" y="326"/>
                  </a:cubicBezTo>
                  <a:cubicBezTo>
                    <a:pt x="1728" y="340"/>
                    <a:pt x="1713" y="354"/>
                    <a:pt x="1699" y="369"/>
                  </a:cubicBezTo>
                  <a:cubicBezTo>
                    <a:pt x="1687" y="354"/>
                    <a:pt x="1676" y="340"/>
                    <a:pt x="1665" y="328"/>
                  </a:cubicBezTo>
                  <a:cubicBezTo>
                    <a:pt x="1665" y="390"/>
                    <a:pt x="1665" y="451"/>
                    <a:pt x="1665" y="513"/>
                  </a:cubicBezTo>
                  <a:cubicBezTo>
                    <a:pt x="1644" y="513"/>
                    <a:pt x="1623" y="513"/>
                    <a:pt x="1602" y="513"/>
                  </a:cubicBezTo>
                  <a:cubicBezTo>
                    <a:pt x="1602" y="449"/>
                    <a:pt x="1602" y="385"/>
                    <a:pt x="1602" y="321"/>
                  </a:cubicBezTo>
                  <a:cubicBezTo>
                    <a:pt x="1590" y="359"/>
                    <a:pt x="1575" y="394"/>
                    <a:pt x="1557" y="428"/>
                  </a:cubicBezTo>
                  <a:cubicBezTo>
                    <a:pt x="1551" y="400"/>
                    <a:pt x="1543" y="372"/>
                    <a:pt x="1533" y="345"/>
                  </a:cubicBezTo>
                  <a:cubicBezTo>
                    <a:pt x="1555" y="314"/>
                    <a:pt x="1575" y="275"/>
                    <a:pt x="1592" y="226"/>
                  </a:cubicBezTo>
                  <a:cubicBezTo>
                    <a:pt x="1574" y="226"/>
                    <a:pt x="1555" y="226"/>
                    <a:pt x="1536" y="226"/>
                  </a:cubicBezTo>
                  <a:cubicBezTo>
                    <a:pt x="1536" y="206"/>
                    <a:pt x="1536" y="187"/>
                    <a:pt x="1536" y="167"/>
                  </a:cubicBezTo>
                  <a:cubicBezTo>
                    <a:pt x="1558" y="167"/>
                    <a:pt x="1580" y="167"/>
                    <a:pt x="1602" y="167"/>
                  </a:cubicBezTo>
                  <a:cubicBezTo>
                    <a:pt x="1602" y="149"/>
                    <a:pt x="1602" y="131"/>
                    <a:pt x="1602" y="112"/>
                  </a:cubicBezTo>
                  <a:cubicBezTo>
                    <a:pt x="1582" y="114"/>
                    <a:pt x="1563" y="116"/>
                    <a:pt x="1543" y="117"/>
                  </a:cubicBezTo>
                  <a:cubicBezTo>
                    <a:pt x="1541" y="92"/>
                    <a:pt x="1538" y="71"/>
                    <a:pt x="1534" y="54"/>
                  </a:cubicBezTo>
                  <a:cubicBezTo>
                    <a:pt x="1586" y="51"/>
                    <a:pt x="1645" y="44"/>
                    <a:pt x="1710" y="33"/>
                  </a:cubicBezTo>
                  <a:moveTo>
                    <a:pt x="2600" y="22"/>
                  </a:moveTo>
                  <a:cubicBezTo>
                    <a:pt x="2620" y="22"/>
                    <a:pt x="2641" y="22"/>
                    <a:pt x="2661" y="22"/>
                  </a:cubicBezTo>
                  <a:cubicBezTo>
                    <a:pt x="2661" y="51"/>
                    <a:pt x="2661" y="80"/>
                    <a:pt x="2661" y="109"/>
                  </a:cubicBezTo>
                  <a:cubicBezTo>
                    <a:pt x="2677" y="109"/>
                    <a:pt x="2692" y="109"/>
                    <a:pt x="2708" y="109"/>
                  </a:cubicBezTo>
                  <a:cubicBezTo>
                    <a:pt x="2708" y="131"/>
                    <a:pt x="2708" y="153"/>
                    <a:pt x="2708" y="174"/>
                  </a:cubicBezTo>
                  <a:cubicBezTo>
                    <a:pt x="2692" y="174"/>
                    <a:pt x="2677" y="174"/>
                    <a:pt x="2661" y="174"/>
                  </a:cubicBezTo>
                  <a:cubicBezTo>
                    <a:pt x="2661" y="194"/>
                    <a:pt x="2661" y="213"/>
                    <a:pt x="2661" y="232"/>
                  </a:cubicBezTo>
                  <a:cubicBezTo>
                    <a:pt x="2682" y="244"/>
                    <a:pt x="2702" y="256"/>
                    <a:pt x="2721" y="267"/>
                  </a:cubicBezTo>
                  <a:cubicBezTo>
                    <a:pt x="2711" y="286"/>
                    <a:pt x="2701" y="305"/>
                    <a:pt x="2691" y="323"/>
                  </a:cubicBezTo>
                  <a:cubicBezTo>
                    <a:pt x="2684" y="317"/>
                    <a:pt x="2674" y="310"/>
                    <a:pt x="2661" y="301"/>
                  </a:cubicBezTo>
                  <a:cubicBezTo>
                    <a:pt x="2661" y="371"/>
                    <a:pt x="2661" y="441"/>
                    <a:pt x="2661" y="511"/>
                  </a:cubicBezTo>
                  <a:cubicBezTo>
                    <a:pt x="2641" y="511"/>
                    <a:pt x="2620" y="511"/>
                    <a:pt x="2600" y="511"/>
                  </a:cubicBezTo>
                  <a:cubicBezTo>
                    <a:pt x="2600" y="443"/>
                    <a:pt x="2600" y="375"/>
                    <a:pt x="2600" y="306"/>
                  </a:cubicBezTo>
                  <a:cubicBezTo>
                    <a:pt x="2588" y="339"/>
                    <a:pt x="2573" y="370"/>
                    <a:pt x="2556" y="400"/>
                  </a:cubicBezTo>
                  <a:cubicBezTo>
                    <a:pt x="2550" y="365"/>
                    <a:pt x="2545" y="335"/>
                    <a:pt x="2540" y="309"/>
                  </a:cubicBezTo>
                  <a:cubicBezTo>
                    <a:pt x="2565" y="265"/>
                    <a:pt x="2584" y="220"/>
                    <a:pt x="2596" y="174"/>
                  </a:cubicBezTo>
                  <a:cubicBezTo>
                    <a:pt x="2579" y="174"/>
                    <a:pt x="2561" y="174"/>
                    <a:pt x="2544" y="174"/>
                  </a:cubicBezTo>
                  <a:cubicBezTo>
                    <a:pt x="2544" y="153"/>
                    <a:pt x="2544" y="131"/>
                    <a:pt x="2544" y="109"/>
                  </a:cubicBezTo>
                  <a:cubicBezTo>
                    <a:pt x="2562" y="109"/>
                    <a:pt x="2581" y="109"/>
                    <a:pt x="2600" y="109"/>
                  </a:cubicBezTo>
                  <a:cubicBezTo>
                    <a:pt x="2600" y="80"/>
                    <a:pt x="2600" y="51"/>
                    <a:pt x="2600" y="22"/>
                  </a:cubicBezTo>
                  <a:moveTo>
                    <a:pt x="3321" y="21"/>
                  </a:moveTo>
                  <a:cubicBezTo>
                    <a:pt x="3331" y="49"/>
                    <a:pt x="3340" y="72"/>
                    <a:pt x="3345" y="90"/>
                  </a:cubicBezTo>
                  <a:cubicBezTo>
                    <a:pt x="3405" y="90"/>
                    <a:pt x="3465" y="90"/>
                    <a:pt x="3525" y="90"/>
                  </a:cubicBezTo>
                  <a:cubicBezTo>
                    <a:pt x="3525" y="112"/>
                    <a:pt x="3525" y="134"/>
                    <a:pt x="3525" y="156"/>
                  </a:cubicBezTo>
                  <a:cubicBezTo>
                    <a:pt x="3431" y="156"/>
                    <a:pt x="3337" y="156"/>
                    <a:pt x="3243" y="156"/>
                  </a:cubicBezTo>
                  <a:cubicBezTo>
                    <a:pt x="3243" y="176"/>
                    <a:pt x="3242" y="197"/>
                    <a:pt x="3242" y="219"/>
                  </a:cubicBezTo>
                  <a:cubicBezTo>
                    <a:pt x="3318" y="219"/>
                    <a:pt x="3395" y="219"/>
                    <a:pt x="3472" y="219"/>
                  </a:cubicBezTo>
                  <a:cubicBezTo>
                    <a:pt x="3470" y="263"/>
                    <a:pt x="3468" y="308"/>
                    <a:pt x="3466" y="354"/>
                  </a:cubicBezTo>
                  <a:cubicBezTo>
                    <a:pt x="3463" y="401"/>
                    <a:pt x="3461" y="429"/>
                    <a:pt x="3459" y="441"/>
                  </a:cubicBezTo>
                  <a:cubicBezTo>
                    <a:pt x="3457" y="452"/>
                    <a:pt x="3452" y="462"/>
                    <a:pt x="3445" y="472"/>
                  </a:cubicBezTo>
                  <a:cubicBezTo>
                    <a:pt x="3438" y="482"/>
                    <a:pt x="3429" y="489"/>
                    <a:pt x="3419" y="494"/>
                  </a:cubicBezTo>
                  <a:cubicBezTo>
                    <a:pt x="3409" y="498"/>
                    <a:pt x="3393" y="501"/>
                    <a:pt x="3372" y="502"/>
                  </a:cubicBezTo>
                  <a:cubicBezTo>
                    <a:pt x="3351" y="503"/>
                    <a:pt x="3318" y="504"/>
                    <a:pt x="3273" y="504"/>
                  </a:cubicBezTo>
                  <a:cubicBezTo>
                    <a:pt x="3267" y="474"/>
                    <a:pt x="3261" y="449"/>
                    <a:pt x="3256" y="428"/>
                  </a:cubicBezTo>
                  <a:cubicBezTo>
                    <a:pt x="3296" y="429"/>
                    <a:pt x="3325" y="430"/>
                    <a:pt x="3340" y="430"/>
                  </a:cubicBezTo>
                  <a:cubicBezTo>
                    <a:pt x="3351" y="430"/>
                    <a:pt x="3359" y="429"/>
                    <a:pt x="3365" y="427"/>
                  </a:cubicBezTo>
                  <a:cubicBezTo>
                    <a:pt x="3371" y="425"/>
                    <a:pt x="3376" y="422"/>
                    <a:pt x="3380" y="418"/>
                  </a:cubicBezTo>
                  <a:cubicBezTo>
                    <a:pt x="3383" y="414"/>
                    <a:pt x="3386" y="409"/>
                    <a:pt x="3387" y="404"/>
                  </a:cubicBezTo>
                  <a:cubicBezTo>
                    <a:pt x="3389" y="399"/>
                    <a:pt x="3390" y="380"/>
                    <a:pt x="3392" y="349"/>
                  </a:cubicBezTo>
                  <a:cubicBezTo>
                    <a:pt x="3393" y="318"/>
                    <a:pt x="3394" y="297"/>
                    <a:pt x="3394" y="285"/>
                  </a:cubicBezTo>
                  <a:cubicBezTo>
                    <a:pt x="3342" y="285"/>
                    <a:pt x="3290" y="285"/>
                    <a:pt x="3238" y="285"/>
                  </a:cubicBezTo>
                  <a:cubicBezTo>
                    <a:pt x="3228" y="380"/>
                    <a:pt x="3182" y="456"/>
                    <a:pt x="3099" y="514"/>
                  </a:cubicBezTo>
                  <a:cubicBezTo>
                    <a:pt x="3091" y="502"/>
                    <a:pt x="3074" y="480"/>
                    <a:pt x="3046" y="449"/>
                  </a:cubicBezTo>
                  <a:cubicBezTo>
                    <a:pt x="3083" y="425"/>
                    <a:pt x="3110" y="398"/>
                    <a:pt x="3129" y="368"/>
                  </a:cubicBezTo>
                  <a:cubicBezTo>
                    <a:pt x="3148" y="338"/>
                    <a:pt x="3159" y="308"/>
                    <a:pt x="3162" y="279"/>
                  </a:cubicBezTo>
                  <a:cubicBezTo>
                    <a:pt x="3165" y="250"/>
                    <a:pt x="3167" y="209"/>
                    <a:pt x="3168" y="156"/>
                  </a:cubicBezTo>
                  <a:cubicBezTo>
                    <a:pt x="3131" y="156"/>
                    <a:pt x="3094" y="156"/>
                    <a:pt x="3057" y="156"/>
                  </a:cubicBezTo>
                  <a:cubicBezTo>
                    <a:pt x="3057" y="134"/>
                    <a:pt x="3057" y="112"/>
                    <a:pt x="3057" y="90"/>
                  </a:cubicBezTo>
                  <a:cubicBezTo>
                    <a:pt x="3125" y="90"/>
                    <a:pt x="3194" y="90"/>
                    <a:pt x="3262" y="90"/>
                  </a:cubicBezTo>
                  <a:cubicBezTo>
                    <a:pt x="3255" y="73"/>
                    <a:pt x="3249" y="56"/>
                    <a:pt x="3242" y="40"/>
                  </a:cubicBezTo>
                  <a:cubicBezTo>
                    <a:pt x="3268" y="34"/>
                    <a:pt x="3294" y="27"/>
                    <a:pt x="3321" y="21"/>
                  </a:cubicBezTo>
                  <a:moveTo>
                    <a:pt x="2093" y="21"/>
                  </a:moveTo>
                  <a:cubicBezTo>
                    <a:pt x="2114" y="21"/>
                    <a:pt x="2135" y="21"/>
                    <a:pt x="2156" y="21"/>
                  </a:cubicBezTo>
                  <a:cubicBezTo>
                    <a:pt x="2156" y="49"/>
                    <a:pt x="2156" y="77"/>
                    <a:pt x="2156" y="105"/>
                  </a:cubicBezTo>
                  <a:cubicBezTo>
                    <a:pt x="2173" y="105"/>
                    <a:pt x="2190" y="105"/>
                    <a:pt x="2207" y="105"/>
                  </a:cubicBezTo>
                  <a:cubicBezTo>
                    <a:pt x="2207" y="126"/>
                    <a:pt x="2207" y="147"/>
                    <a:pt x="2207" y="168"/>
                  </a:cubicBezTo>
                  <a:cubicBezTo>
                    <a:pt x="2190" y="168"/>
                    <a:pt x="2173" y="168"/>
                    <a:pt x="2156" y="168"/>
                  </a:cubicBezTo>
                  <a:cubicBezTo>
                    <a:pt x="2156" y="196"/>
                    <a:pt x="2156" y="224"/>
                    <a:pt x="2156" y="252"/>
                  </a:cubicBezTo>
                  <a:cubicBezTo>
                    <a:pt x="2172" y="247"/>
                    <a:pt x="2187" y="243"/>
                    <a:pt x="2199" y="240"/>
                  </a:cubicBezTo>
                  <a:cubicBezTo>
                    <a:pt x="2196" y="235"/>
                    <a:pt x="2192" y="230"/>
                    <a:pt x="2189" y="226"/>
                  </a:cubicBezTo>
                  <a:cubicBezTo>
                    <a:pt x="2248" y="198"/>
                    <a:pt x="2277" y="157"/>
                    <a:pt x="2277" y="103"/>
                  </a:cubicBezTo>
                  <a:cubicBezTo>
                    <a:pt x="2256" y="103"/>
                    <a:pt x="2235" y="103"/>
                    <a:pt x="2215" y="103"/>
                  </a:cubicBezTo>
                  <a:cubicBezTo>
                    <a:pt x="2215" y="82"/>
                    <a:pt x="2215" y="61"/>
                    <a:pt x="2215" y="40"/>
                  </a:cubicBezTo>
                  <a:cubicBezTo>
                    <a:pt x="2313" y="40"/>
                    <a:pt x="2410" y="40"/>
                    <a:pt x="2508" y="40"/>
                  </a:cubicBezTo>
                  <a:cubicBezTo>
                    <a:pt x="2507" y="71"/>
                    <a:pt x="2506" y="106"/>
                    <a:pt x="2503" y="145"/>
                  </a:cubicBezTo>
                  <a:cubicBezTo>
                    <a:pt x="2501" y="184"/>
                    <a:pt x="2498" y="209"/>
                    <a:pt x="2493" y="219"/>
                  </a:cubicBezTo>
                  <a:cubicBezTo>
                    <a:pt x="2489" y="230"/>
                    <a:pt x="2483" y="238"/>
                    <a:pt x="2474" y="244"/>
                  </a:cubicBezTo>
                  <a:cubicBezTo>
                    <a:pt x="2466" y="250"/>
                    <a:pt x="2455" y="255"/>
                    <a:pt x="2441" y="256"/>
                  </a:cubicBezTo>
                  <a:cubicBezTo>
                    <a:pt x="2428" y="258"/>
                    <a:pt x="2398" y="260"/>
                    <a:pt x="2352" y="260"/>
                  </a:cubicBezTo>
                  <a:cubicBezTo>
                    <a:pt x="2348" y="243"/>
                    <a:pt x="2342" y="221"/>
                    <a:pt x="2333" y="194"/>
                  </a:cubicBezTo>
                  <a:cubicBezTo>
                    <a:pt x="2358" y="195"/>
                    <a:pt x="2379" y="196"/>
                    <a:pt x="2397" y="196"/>
                  </a:cubicBezTo>
                  <a:cubicBezTo>
                    <a:pt x="2409" y="196"/>
                    <a:pt x="2417" y="193"/>
                    <a:pt x="2424" y="187"/>
                  </a:cubicBezTo>
                  <a:cubicBezTo>
                    <a:pt x="2430" y="181"/>
                    <a:pt x="2434" y="170"/>
                    <a:pt x="2434" y="153"/>
                  </a:cubicBezTo>
                  <a:cubicBezTo>
                    <a:pt x="2435" y="137"/>
                    <a:pt x="2436" y="120"/>
                    <a:pt x="2436" y="103"/>
                  </a:cubicBezTo>
                  <a:cubicBezTo>
                    <a:pt x="2406" y="103"/>
                    <a:pt x="2375" y="103"/>
                    <a:pt x="2345" y="103"/>
                  </a:cubicBezTo>
                  <a:cubicBezTo>
                    <a:pt x="2344" y="181"/>
                    <a:pt x="2305" y="241"/>
                    <a:pt x="2230" y="280"/>
                  </a:cubicBezTo>
                  <a:cubicBezTo>
                    <a:pt x="2222" y="270"/>
                    <a:pt x="2213" y="257"/>
                    <a:pt x="2202" y="243"/>
                  </a:cubicBezTo>
                  <a:cubicBezTo>
                    <a:pt x="2202" y="268"/>
                    <a:pt x="2202" y="288"/>
                    <a:pt x="2203" y="305"/>
                  </a:cubicBezTo>
                  <a:cubicBezTo>
                    <a:pt x="2187" y="310"/>
                    <a:pt x="2171" y="315"/>
                    <a:pt x="2156" y="319"/>
                  </a:cubicBezTo>
                  <a:cubicBezTo>
                    <a:pt x="2156" y="363"/>
                    <a:pt x="2156" y="406"/>
                    <a:pt x="2156" y="450"/>
                  </a:cubicBezTo>
                  <a:cubicBezTo>
                    <a:pt x="2156" y="467"/>
                    <a:pt x="2152" y="480"/>
                    <a:pt x="2145" y="490"/>
                  </a:cubicBezTo>
                  <a:cubicBezTo>
                    <a:pt x="2138" y="499"/>
                    <a:pt x="2128" y="505"/>
                    <a:pt x="2116" y="507"/>
                  </a:cubicBezTo>
                  <a:cubicBezTo>
                    <a:pt x="2103" y="508"/>
                    <a:pt x="2082" y="509"/>
                    <a:pt x="2053" y="510"/>
                  </a:cubicBezTo>
                  <a:cubicBezTo>
                    <a:pt x="2051" y="490"/>
                    <a:pt x="2047" y="469"/>
                    <a:pt x="2041" y="446"/>
                  </a:cubicBezTo>
                  <a:cubicBezTo>
                    <a:pt x="2056" y="445"/>
                    <a:pt x="2068" y="445"/>
                    <a:pt x="2078" y="445"/>
                  </a:cubicBezTo>
                  <a:cubicBezTo>
                    <a:pt x="2088" y="446"/>
                    <a:pt x="2093" y="438"/>
                    <a:pt x="2093" y="424"/>
                  </a:cubicBezTo>
                  <a:cubicBezTo>
                    <a:pt x="2093" y="395"/>
                    <a:pt x="2093" y="367"/>
                    <a:pt x="2093" y="338"/>
                  </a:cubicBezTo>
                  <a:cubicBezTo>
                    <a:pt x="2076" y="343"/>
                    <a:pt x="2059" y="348"/>
                    <a:pt x="2042" y="353"/>
                  </a:cubicBezTo>
                  <a:cubicBezTo>
                    <a:pt x="2040" y="329"/>
                    <a:pt x="2039" y="304"/>
                    <a:pt x="2037" y="280"/>
                  </a:cubicBezTo>
                  <a:cubicBezTo>
                    <a:pt x="2056" y="276"/>
                    <a:pt x="2074" y="271"/>
                    <a:pt x="2093" y="267"/>
                  </a:cubicBezTo>
                  <a:cubicBezTo>
                    <a:pt x="2093" y="234"/>
                    <a:pt x="2093" y="201"/>
                    <a:pt x="2093" y="168"/>
                  </a:cubicBezTo>
                  <a:cubicBezTo>
                    <a:pt x="2075" y="168"/>
                    <a:pt x="2058" y="168"/>
                    <a:pt x="2040" y="168"/>
                  </a:cubicBezTo>
                  <a:cubicBezTo>
                    <a:pt x="2040" y="147"/>
                    <a:pt x="2040" y="126"/>
                    <a:pt x="2040" y="105"/>
                  </a:cubicBezTo>
                  <a:cubicBezTo>
                    <a:pt x="2058" y="105"/>
                    <a:pt x="2075" y="105"/>
                    <a:pt x="2093" y="105"/>
                  </a:cubicBezTo>
                  <a:cubicBezTo>
                    <a:pt x="2093" y="77"/>
                    <a:pt x="2093" y="49"/>
                    <a:pt x="2093" y="21"/>
                  </a:cubicBezTo>
                  <a:moveTo>
                    <a:pt x="288" y="21"/>
                  </a:moveTo>
                  <a:cubicBezTo>
                    <a:pt x="309" y="21"/>
                    <a:pt x="330" y="21"/>
                    <a:pt x="351" y="21"/>
                  </a:cubicBezTo>
                  <a:cubicBezTo>
                    <a:pt x="351" y="35"/>
                    <a:pt x="351" y="48"/>
                    <a:pt x="351" y="61"/>
                  </a:cubicBezTo>
                  <a:cubicBezTo>
                    <a:pt x="392" y="61"/>
                    <a:pt x="434" y="61"/>
                    <a:pt x="476" y="61"/>
                  </a:cubicBezTo>
                  <a:cubicBezTo>
                    <a:pt x="476" y="87"/>
                    <a:pt x="476" y="113"/>
                    <a:pt x="476" y="139"/>
                  </a:cubicBezTo>
                  <a:cubicBezTo>
                    <a:pt x="486" y="139"/>
                    <a:pt x="496" y="139"/>
                    <a:pt x="506" y="139"/>
                  </a:cubicBezTo>
                  <a:cubicBezTo>
                    <a:pt x="506" y="156"/>
                    <a:pt x="506" y="173"/>
                    <a:pt x="506" y="189"/>
                  </a:cubicBezTo>
                  <a:cubicBezTo>
                    <a:pt x="496" y="189"/>
                    <a:pt x="486" y="189"/>
                    <a:pt x="476" y="189"/>
                  </a:cubicBezTo>
                  <a:cubicBezTo>
                    <a:pt x="476" y="213"/>
                    <a:pt x="476" y="238"/>
                    <a:pt x="476" y="262"/>
                  </a:cubicBezTo>
                  <a:cubicBezTo>
                    <a:pt x="434" y="262"/>
                    <a:pt x="392" y="262"/>
                    <a:pt x="351" y="262"/>
                  </a:cubicBezTo>
                  <a:cubicBezTo>
                    <a:pt x="351" y="270"/>
                    <a:pt x="351" y="279"/>
                    <a:pt x="351" y="288"/>
                  </a:cubicBezTo>
                  <a:cubicBezTo>
                    <a:pt x="392" y="288"/>
                    <a:pt x="434" y="288"/>
                    <a:pt x="476" y="288"/>
                  </a:cubicBezTo>
                  <a:cubicBezTo>
                    <a:pt x="476" y="303"/>
                    <a:pt x="476" y="318"/>
                    <a:pt x="476" y="334"/>
                  </a:cubicBezTo>
                  <a:cubicBezTo>
                    <a:pt x="434" y="334"/>
                    <a:pt x="392" y="334"/>
                    <a:pt x="351" y="334"/>
                  </a:cubicBezTo>
                  <a:cubicBezTo>
                    <a:pt x="351" y="343"/>
                    <a:pt x="351" y="352"/>
                    <a:pt x="351" y="361"/>
                  </a:cubicBezTo>
                  <a:cubicBezTo>
                    <a:pt x="398" y="361"/>
                    <a:pt x="445" y="361"/>
                    <a:pt x="492" y="361"/>
                  </a:cubicBezTo>
                  <a:cubicBezTo>
                    <a:pt x="492" y="376"/>
                    <a:pt x="492" y="391"/>
                    <a:pt x="492" y="406"/>
                  </a:cubicBezTo>
                  <a:cubicBezTo>
                    <a:pt x="445" y="406"/>
                    <a:pt x="398" y="406"/>
                    <a:pt x="351" y="406"/>
                  </a:cubicBezTo>
                  <a:cubicBezTo>
                    <a:pt x="351" y="416"/>
                    <a:pt x="351" y="427"/>
                    <a:pt x="351" y="437"/>
                  </a:cubicBezTo>
                  <a:cubicBezTo>
                    <a:pt x="404" y="436"/>
                    <a:pt x="458" y="435"/>
                    <a:pt x="512" y="435"/>
                  </a:cubicBezTo>
                  <a:cubicBezTo>
                    <a:pt x="506" y="454"/>
                    <a:pt x="500" y="475"/>
                    <a:pt x="495" y="497"/>
                  </a:cubicBezTo>
                  <a:cubicBezTo>
                    <a:pt x="427" y="497"/>
                    <a:pt x="359" y="497"/>
                    <a:pt x="290" y="497"/>
                  </a:cubicBezTo>
                  <a:cubicBezTo>
                    <a:pt x="236" y="497"/>
                    <a:pt x="195" y="491"/>
                    <a:pt x="166" y="479"/>
                  </a:cubicBezTo>
                  <a:cubicBezTo>
                    <a:pt x="137" y="468"/>
                    <a:pt x="116" y="456"/>
                    <a:pt x="104" y="445"/>
                  </a:cubicBezTo>
                  <a:cubicBezTo>
                    <a:pt x="87" y="471"/>
                    <a:pt x="66" y="493"/>
                    <a:pt x="42" y="512"/>
                  </a:cubicBezTo>
                  <a:cubicBezTo>
                    <a:pt x="36" y="489"/>
                    <a:pt x="29" y="466"/>
                    <a:pt x="21" y="443"/>
                  </a:cubicBezTo>
                  <a:cubicBezTo>
                    <a:pt x="37" y="429"/>
                    <a:pt x="51" y="414"/>
                    <a:pt x="63" y="397"/>
                  </a:cubicBezTo>
                  <a:cubicBezTo>
                    <a:pt x="47" y="371"/>
                    <a:pt x="33" y="340"/>
                    <a:pt x="22" y="303"/>
                  </a:cubicBezTo>
                  <a:cubicBezTo>
                    <a:pt x="39" y="295"/>
                    <a:pt x="56" y="288"/>
                    <a:pt x="72" y="280"/>
                  </a:cubicBezTo>
                  <a:cubicBezTo>
                    <a:pt x="79" y="301"/>
                    <a:pt x="86" y="320"/>
                    <a:pt x="94" y="336"/>
                  </a:cubicBezTo>
                  <a:cubicBezTo>
                    <a:pt x="102" y="314"/>
                    <a:pt x="108" y="291"/>
                    <a:pt x="111" y="266"/>
                  </a:cubicBezTo>
                  <a:cubicBezTo>
                    <a:pt x="87" y="266"/>
                    <a:pt x="62" y="266"/>
                    <a:pt x="37" y="266"/>
                  </a:cubicBezTo>
                  <a:cubicBezTo>
                    <a:pt x="37" y="244"/>
                    <a:pt x="37" y="223"/>
                    <a:pt x="37" y="201"/>
                  </a:cubicBezTo>
                  <a:cubicBezTo>
                    <a:pt x="57" y="174"/>
                    <a:pt x="76" y="146"/>
                    <a:pt x="95" y="119"/>
                  </a:cubicBezTo>
                  <a:cubicBezTo>
                    <a:pt x="72" y="119"/>
                    <a:pt x="50" y="119"/>
                    <a:pt x="28" y="119"/>
                  </a:cubicBezTo>
                  <a:cubicBezTo>
                    <a:pt x="28" y="99"/>
                    <a:pt x="28" y="78"/>
                    <a:pt x="28" y="58"/>
                  </a:cubicBezTo>
                  <a:cubicBezTo>
                    <a:pt x="75" y="58"/>
                    <a:pt x="123" y="58"/>
                    <a:pt x="170" y="58"/>
                  </a:cubicBezTo>
                  <a:cubicBezTo>
                    <a:pt x="170" y="77"/>
                    <a:pt x="170" y="96"/>
                    <a:pt x="170" y="115"/>
                  </a:cubicBezTo>
                  <a:cubicBezTo>
                    <a:pt x="149" y="145"/>
                    <a:pt x="127" y="175"/>
                    <a:pt x="105" y="205"/>
                  </a:cubicBezTo>
                  <a:cubicBezTo>
                    <a:pt x="127" y="205"/>
                    <a:pt x="149" y="205"/>
                    <a:pt x="171" y="205"/>
                  </a:cubicBezTo>
                  <a:cubicBezTo>
                    <a:pt x="171" y="226"/>
                    <a:pt x="171" y="246"/>
                    <a:pt x="171" y="267"/>
                  </a:cubicBezTo>
                  <a:cubicBezTo>
                    <a:pt x="164" y="314"/>
                    <a:pt x="152" y="357"/>
                    <a:pt x="134" y="394"/>
                  </a:cubicBezTo>
                  <a:cubicBezTo>
                    <a:pt x="164" y="423"/>
                    <a:pt x="215" y="437"/>
                    <a:pt x="288" y="437"/>
                  </a:cubicBezTo>
                  <a:cubicBezTo>
                    <a:pt x="288" y="427"/>
                    <a:pt x="288" y="416"/>
                    <a:pt x="288" y="406"/>
                  </a:cubicBezTo>
                  <a:cubicBezTo>
                    <a:pt x="251" y="406"/>
                    <a:pt x="214" y="406"/>
                    <a:pt x="177" y="406"/>
                  </a:cubicBezTo>
                  <a:cubicBezTo>
                    <a:pt x="177" y="391"/>
                    <a:pt x="177" y="376"/>
                    <a:pt x="177" y="361"/>
                  </a:cubicBezTo>
                  <a:cubicBezTo>
                    <a:pt x="214" y="361"/>
                    <a:pt x="251" y="361"/>
                    <a:pt x="288" y="361"/>
                  </a:cubicBezTo>
                  <a:cubicBezTo>
                    <a:pt x="288" y="352"/>
                    <a:pt x="288" y="343"/>
                    <a:pt x="288" y="334"/>
                  </a:cubicBezTo>
                  <a:cubicBezTo>
                    <a:pt x="256" y="334"/>
                    <a:pt x="225" y="334"/>
                    <a:pt x="194" y="334"/>
                  </a:cubicBezTo>
                  <a:cubicBezTo>
                    <a:pt x="194" y="318"/>
                    <a:pt x="194" y="303"/>
                    <a:pt x="194" y="288"/>
                  </a:cubicBezTo>
                  <a:cubicBezTo>
                    <a:pt x="225" y="288"/>
                    <a:pt x="256" y="288"/>
                    <a:pt x="288" y="288"/>
                  </a:cubicBezTo>
                  <a:cubicBezTo>
                    <a:pt x="288" y="279"/>
                    <a:pt x="288" y="270"/>
                    <a:pt x="288" y="262"/>
                  </a:cubicBezTo>
                  <a:cubicBezTo>
                    <a:pt x="259" y="262"/>
                    <a:pt x="230" y="262"/>
                    <a:pt x="201" y="262"/>
                  </a:cubicBezTo>
                  <a:cubicBezTo>
                    <a:pt x="201" y="247"/>
                    <a:pt x="201" y="233"/>
                    <a:pt x="201" y="218"/>
                  </a:cubicBezTo>
                  <a:cubicBezTo>
                    <a:pt x="230" y="218"/>
                    <a:pt x="259" y="218"/>
                    <a:pt x="288" y="218"/>
                  </a:cubicBezTo>
                  <a:cubicBezTo>
                    <a:pt x="288" y="209"/>
                    <a:pt x="288" y="199"/>
                    <a:pt x="288" y="189"/>
                  </a:cubicBezTo>
                  <a:cubicBezTo>
                    <a:pt x="250" y="189"/>
                    <a:pt x="213" y="189"/>
                    <a:pt x="175" y="189"/>
                  </a:cubicBezTo>
                  <a:cubicBezTo>
                    <a:pt x="175" y="173"/>
                    <a:pt x="175" y="156"/>
                    <a:pt x="175" y="139"/>
                  </a:cubicBezTo>
                  <a:cubicBezTo>
                    <a:pt x="213" y="139"/>
                    <a:pt x="250" y="139"/>
                    <a:pt x="288" y="139"/>
                  </a:cubicBezTo>
                  <a:cubicBezTo>
                    <a:pt x="288" y="129"/>
                    <a:pt x="288" y="119"/>
                    <a:pt x="288" y="110"/>
                  </a:cubicBezTo>
                  <a:cubicBezTo>
                    <a:pt x="259" y="110"/>
                    <a:pt x="230" y="110"/>
                    <a:pt x="201" y="110"/>
                  </a:cubicBezTo>
                  <a:cubicBezTo>
                    <a:pt x="201" y="94"/>
                    <a:pt x="201" y="77"/>
                    <a:pt x="201" y="61"/>
                  </a:cubicBezTo>
                  <a:cubicBezTo>
                    <a:pt x="230" y="61"/>
                    <a:pt x="259" y="61"/>
                    <a:pt x="288" y="61"/>
                  </a:cubicBezTo>
                  <a:cubicBezTo>
                    <a:pt x="288" y="48"/>
                    <a:pt x="288" y="35"/>
                    <a:pt x="288" y="21"/>
                  </a:cubicBezTo>
                  <a:moveTo>
                    <a:pt x="3802" y="21"/>
                  </a:moveTo>
                  <a:cubicBezTo>
                    <a:pt x="3826" y="21"/>
                    <a:pt x="3851" y="21"/>
                    <a:pt x="3875" y="21"/>
                  </a:cubicBezTo>
                  <a:cubicBezTo>
                    <a:pt x="3876" y="50"/>
                    <a:pt x="3878" y="79"/>
                    <a:pt x="3879" y="108"/>
                  </a:cubicBezTo>
                  <a:cubicBezTo>
                    <a:pt x="3902" y="108"/>
                    <a:pt x="3924" y="108"/>
                    <a:pt x="3947" y="108"/>
                  </a:cubicBezTo>
                  <a:cubicBezTo>
                    <a:pt x="3933" y="90"/>
                    <a:pt x="3919" y="73"/>
                    <a:pt x="3905" y="58"/>
                  </a:cubicBezTo>
                  <a:cubicBezTo>
                    <a:pt x="3920" y="47"/>
                    <a:pt x="3934" y="36"/>
                    <a:pt x="3949" y="25"/>
                  </a:cubicBezTo>
                  <a:cubicBezTo>
                    <a:pt x="3968" y="45"/>
                    <a:pt x="3987" y="66"/>
                    <a:pt x="4005" y="88"/>
                  </a:cubicBezTo>
                  <a:cubicBezTo>
                    <a:pt x="3996" y="95"/>
                    <a:pt x="3988" y="102"/>
                    <a:pt x="3979" y="108"/>
                  </a:cubicBezTo>
                  <a:cubicBezTo>
                    <a:pt x="3996" y="108"/>
                    <a:pt x="4012" y="108"/>
                    <a:pt x="4029" y="108"/>
                  </a:cubicBezTo>
                  <a:cubicBezTo>
                    <a:pt x="4029" y="130"/>
                    <a:pt x="4029" y="152"/>
                    <a:pt x="4029" y="174"/>
                  </a:cubicBezTo>
                  <a:cubicBezTo>
                    <a:pt x="3981" y="174"/>
                    <a:pt x="3932" y="174"/>
                    <a:pt x="3884" y="174"/>
                  </a:cubicBezTo>
                  <a:cubicBezTo>
                    <a:pt x="3891" y="282"/>
                    <a:pt x="3901" y="353"/>
                    <a:pt x="3913" y="387"/>
                  </a:cubicBezTo>
                  <a:cubicBezTo>
                    <a:pt x="3926" y="420"/>
                    <a:pt x="3937" y="437"/>
                    <a:pt x="3948" y="437"/>
                  </a:cubicBezTo>
                  <a:cubicBezTo>
                    <a:pt x="3951" y="437"/>
                    <a:pt x="3954" y="435"/>
                    <a:pt x="3956" y="432"/>
                  </a:cubicBezTo>
                  <a:cubicBezTo>
                    <a:pt x="3959" y="428"/>
                    <a:pt x="3962" y="419"/>
                    <a:pt x="3965" y="402"/>
                  </a:cubicBezTo>
                  <a:cubicBezTo>
                    <a:pt x="3969" y="386"/>
                    <a:pt x="3972" y="364"/>
                    <a:pt x="3975" y="337"/>
                  </a:cubicBezTo>
                  <a:cubicBezTo>
                    <a:pt x="3998" y="352"/>
                    <a:pt x="4019" y="363"/>
                    <a:pt x="4039" y="372"/>
                  </a:cubicBezTo>
                  <a:cubicBezTo>
                    <a:pt x="4031" y="434"/>
                    <a:pt x="4020" y="473"/>
                    <a:pt x="4007" y="489"/>
                  </a:cubicBezTo>
                  <a:cubicBezTo>
                    <a:pt x="3994" y="505"/>
                    <a:pt x="3975" y="513"/>
                    <a:pt x="3949" y="513"/>
                  </a:cubicBezTo>
                  <a:cubicBezTo>
                    <a:pt x="3903" y="513"/>
                    <a:pt x="3870" y="487"/>
                    <a:pt x="3852" y="434"/>
                  </a:cubicBezTo>
                  <a:cubicBezTo>
                    <a:pt x="3833" y="382"/>
                    <a:pt x="3820" y="295"/>
                    <a:pt x="3812" y="174"/>
                  </a:cubicBezTo>
                  <a:cubicBezTo>
                    <a:pt x="3725" y="174"/>
                    <a:pt x="3638" y="174"/>
                    <a:pt x="3551" y="174"/>
                  </a:cubicBezTo>
                  <a:cubicBezTo>
                    <a:pt x="3551" y="152"/>
                    <a:pt x="3551" y="130"/>
                    <a:pt x="3551" y="108"/>
                  </a:cubicBezTo>
                  <a:cubicBezTo>
                    <a:pt x="3636" y="108"/>
                    <a:pt x="3722" y="108"/>
                    <a:pt x="3807" y="108"/>
                  </a:cubicBezTo>
                  <a:cubicBezTo>
                    <a:pt x="3805" y="79"/>
                    <a:pt x="3803" y="50"/>
                    <a:pt x="3802" y="21"/>
                  </a:cubicBezTo>
                  <a:moveTo>
                    <a:pt x="605" y="19"/>
                  </a:moveTo>
                  <a:cubicBezTo>
                    <a:pt x="632" y="52"/>
                    <a:pt x="655" y="81"/>
                    <a:pt x="675" y="108"/>
                  </a:cubicBezTo>
                  <a:cubicBezTo>
                    <a:pt x="655" y="122"/>
                    <a:pt x="634" y="136"/>
                    <a:pt x="614" y="150"/>
                  </a:cubicBezTo>
                  <a:cubicBezTo>
                    <a:pt x="590" y="111"/>
                    <a:pt x="569" y="79"/>
                    <a:pt x="550" y="56"/>
                  </a:cubicBezTo>
                  <a:cubicBezTo>
                    <a:pt x="568" y="44"/>
                    <a:pt x="586" y="32"/>
                    <a:pt x="605" y="19"/>
                  </a:cubicBezTo>
                </a:path>
                <a:path w="4061" h="535">
                  <a:moveTo>
                    <a:pt x="608" y="0"/>
                  </a:moveTo>
                  <a:lnTo>
                    <a:pt x="658" y="53"/>
                  </a:lnTo>
                  <a:lnTo>
                    <a:pt x="691" y="96"/>
                  </a:lnTo>
                  <a:cubicBezTo>
                    <a:pt x="694" y="117"/>
                    <a:pt x="691" y="122"/>
                    <a:pt x="686" y="125"/>
                  </a:cubicBezTo>
                  <a:lnTo>
                    <a:pt x="625" y="167"/>
                  </a:lnTo>
                  <a:cubicBezTo>
                    <a:pt x="642" y="167"/>
                    <a:pt x="645" y="167"/>
                    <a:pt x="647" y="169"/>
                  </a:cubicBezTo>
                  <a:lnTo>
                    <a:pt x="653" y="172"/>
                  </a:lnTo>
                  <a:lnTo>
                    <a:pt x="681" y="139"/>
                  </a:lnTo>
                  <a:lnTo>
                    <a:pt x="703" y="96"/>
                  </a:lnTo>
                  <a:lnTo>
                    <a:pt x="706" y="68"/>
                  </a:lnTo>
                  <a:lnTo>
                    <a:pt x="706" y="38"/>
                  </a:lnTo>
                  <a:cubicBezTo>
                    <a:pt x="706" y="27"/>
                    <a:pt x="715" y="18"/>
                    <a:pt x="726" y="18"/>
                  </a:cubicBezTo>
                  <a:lnTo>
                    <a:pt x="944" y="18"/>
                  </a:lnTo>
                  <a:cubicBezTo>
                    <a:pt x="955" y="18"/>
                    <a:pt x="964" y="27"/>
                    <a:pt x="964" y="38"/>
                  </a:cubicBezTo>
                  <a:lnTo>
                    <a:pt x="964" y="117"/>
                  </a:lnTo>
                  <a:lnTo>
                    <a:pt x="992" y="120"/>
                  </a:lnTo>
                  <a:lnTo>
                    <a:pt x="1012" y="120"/>
                  </a:lnTo>
                  <a:cubicBezTo>
                    <a:pt x="1032" y="132"/>
                    <a:pt x="1034" y="138"/>
                    <a:pt x="1032" y="144"/>
                  </a:cubicBezTo>
                  <a:lnTo>
                    <a:pt x="1028" y="163"/>
                  </a:lnTo>
                  <a:lnTo>
                    <a:pt x="1022" y="193"/>
                  </a:lnTo>
                  <a:cubicBezTo>
                    <a:pt x="1019" y="214"/>
                    <a:pt x="1011" y="221"/>
                    <a:pt x="1001" y="221"/>
                  </a:cubicBezTo>
                  <a:lnTo>
                    <a:pt x="996" y="221"/>
                  </a:lnTo>
                  <a:lnTo>
                    <a:pt x="997" y="284"/>
                  </a:lnTo>
                  <a:lnTo>
                    <a:pt x="976" y="327"/>
                  </a:lnTo>
                  <a:lnTo>
                    <a:pt x="955" y="359"/>
                  </a:lnTo>
                  <a:lnTo>
                    <a:pt x="932" y="389"/>
                  </a:lnTo>
                  <a:lnTo>
                    <a:pt x="957" y="406"/>
                  </a:lnTo>
                  <a:lnTo>
                    <a:pt x="987" y="414"/>
                  </a:lnTo>
                  <a:lnTo>
                    <a:pt x="1015" y="419"/>
                  </a:lnTo>
                  <a:cubicBezTo>
                    <a:pt x="1015" y="403"/>
                    <a:pt x="1024" y="394"/>
                    <a:pt x="1035" y="394"/>
                  </a:cubicBezTo>
                  <a:lnTo>
                    <a:pt x="1213" y="394"/>
                  </a:lnTo>
                  <a:lnTo>
                    <a:pt x="1213" y="149"/>
                  </a:lnTo>
                  <a:lnTo>
                    <a:pt x="1062" y="149"/>
                  </a:lnTo>
                  <a:cubicBezTo>
                    <a:pt x="1051" y="149"/>
                    <a:pt x="1042" y="140"/>
                    <a:pt x="1042" y="129"/>
                  </a:cubicBezTo>
                  <a:lnTo>
                    <a:pt x="1042" y="58"/>
                  </a:lnTo>
                  <a:cubicBezTo>
                    <a:pt x="1042" y="47"/>
                    <a:pt x="1051" y="38"/>
                    <a:pt x="1062" y="38"/>
                  </a:cubicBezTo>
                  <a:lnTo>
                    <a:pt x="1489" y="38"/>
                  </a:lnTo>
                  <a:cubicBezTo>
                    <a:pt x="1500" y="38"/>
                    <a:pt x="1509" y="47"/>
                    <a:pt x="1509" y="58"/>
                  </a:cubicBezTo>
                  <a:lnTo>
                    <a:pt x="1509" y="129"/>
                  </a:lnTo>
                  <a:cubicBezTo>
                    <a:pt x="1509" y="140"/>
                    <a:pt x="1500" y="149"/>
                    <a:pt x="1489" y="149"/>
                  </a:cubicBezTo>
                  <a:lnTo>
                    <a:pt x="1334" y="149"/>
                  </a:lnTo>
                  <a:lnTo>
                    <a:pt x="1334" y="394"/>
                  </a:lnTo>
                  <a:lnTo>
                    <a:pt x="1514" y="394"/>
                  </a:lnTo>
                  <a:lnTo>
                    <a:pt x="1514" y="351"/>
                  </a:lnTo>
                  <a:lnTo>
                    <a:pt x="1532" y="309"/>
                  </a:lnTo>
                  <a:lnTo>
                    <a:pt x="1547" y="283"/>
                  </a:lnTo>
                  <a:lnTo>
                    <a:pt x="1561" y="253"/>
                  </a:lnTo>
                  <a:lnTo>
                    <a:pt x="1536" y="246"/>
                  </a:lnTo>
                  <a:cubicBezTo>
                    <a:pt x="1525" y="246"/>
                    <a:pt x="1516" y="237"/>
                    <a:pt x="1516" y="226"/>
                  </a:cubicBezTo>
                  <a:lnTo>
                    <a:pt x="1516" y="167"/>
                  </a:lnTo>
                  <a:cubicBezTo>
                    <a:pt x="1516" y="156"/>
                    <a:pt x="1525" y="147"/>
                    <a:pt x="1536" y="147"/>
                  </a:cubicBezTo>
                  <a:lnTo>
                    <a:pt x="1582" y="147"/>
                  </a:lnTo>
                  <a:lnTo>
                    <a:pt x="1545" y="137"/>
                  </a:lnTo>
                  <a:cubicBezTo>
                    <a:pt x="1534" y="138"/>
                    <a:pt x="1524" y="130"/>
                    <a:pt x="1523" y="120"/>
                  </a:cubicBezTo>
                  <a:lnTo>
                    <a:pt x="1519" y="85"/>
                  </a:lnTo>
                  <a:lnTo>
                    <a:pt x="1515" y="57"/>
                  </a:lnTo>
                  <a:cubicBezTo>
                    <a:pt x="1522" y="37"/>
                    <a:pt x="1527" y="34"/>
                    <a:pt x="1533" y="34"/>
                  </a:cubicBezTo>
                  <a:lnTo>
                    <a:pt x="1573" y="31"/>
                  </a:lnTo>
                  <a:lnTo>
                    <a:pt x="1615" y="26"/>
                  </a:lnTo>
                  <a:lnTo>
                    <a:pt x="1659" y="21"/>
                  </a:lnTo>
                  <a:lnTo>
                    <a:pt x="1706" y="13"/>
                  </a:lnTo>
                  <a:lnTo>
                    <a:pt x="1727" y="25"/>
                  </a:lnTo>
                  <a:lnTo>
                    <a:pt x="1995" y="21"/>
                  </a:lnTo>
                  <a:cubicBezTo>
                    <a:pt x="2006" y="21"/>
                    <a:pt x="2015" y="30"/>
                    <a:pt x="2015" y="41"/>
                  </a:cubicBezTo>
                  <a:lnTo>
                    <a:pt x="2015" y="208"/>
                  </a:lnTo>
                  <a:cubicBezTo>
                    <a:pt x="2022" y="223"/>
                    <a:pt x="2031" y="232"/>
                    <a:pt x="2031" y="243"/>
                  </a:cubicBezTo>
                  <a:lnTo>
                    <a:pt x="2031" y="261"/>
                  </a:lnTo>
                  <a:lnTo>
                    <a:pt x="2073" y="251"/>
                  </a:lnTo>
                  <a:lnTo>
                    <a:pt x="2073" y="188"/>
                  </a:lnTo>
                  <a:lnTo>
                    <a:pt x="2040" y="188"/>
                  </a:lnTo>
                  <a:lnTo>
                    <a:pt x="2020" y="105"/>
                  </a:lnTo>
                  <a:lnTo>
                    <a:pt x="2073" y="85"/>
                  </a:lnTo>
                  <a:lnTo>
                    <a:pt x="2073" y="21"/>
                  </a:lnTo>
                  <a:lnTo>
                    <a:pt x="2156" y="1"/>
                  </a:lnTo>
                  <a:lnTo>
                    <a:pt x="2176" y="85"/>
                  </a:lnTo>
                  <a:lnTo>
                    <a:pt x="2195" y="40"/>
                  </a:lnTo>
                  <a:lnTo>
                    <a:pt x="2508" y="20"/>
                  </a:lnTo>
                  <a:cubicBezTo>
                    <a:pt x="2526" y="30"/>
                    <a:pt x="2528" y="36"/>
                    <a:pt x="2528" y="41"/>
                  </a:cubicBezTo>
                  <a:lnTo>
                    <a:pt x="2526" y="90"/>
                  </a:lnTo>
                  <a:cubicBezTo>
                    <a:pt x="2533" y="92"/>
                    <a:pt x="2538" y="89"/>
                    <a:pt x="2544" y="89"/>
                  </a:cubicBezTo>
                  <a:lnTo>
                    <a:pt x="2580" y="89"/>
                  </a:lnTo>
                  <a:lnTo>
                    <a:pt x="2580" y="22"/>
                  </a:lnTo>
                  <a:lnTo>
                    <a:pt x="2661" y="2"/>
                  </a:lnTo>
                  <a:lnTo>
                    <a:pt x="2681" y="89"/>
                  </a:lnTo>
                  <a:lnTo>
                    <a:pt x="2708" y="89"/>
                  </a:lnTo>
                  <a:lnTo>
                    <a:pt x="2709" y="48"/>
                  </a:lnTo>
                  <a:lnTo>
                    <a:pt x="3007" y="28"/>
                  </a:lnTo>
                  <a:lnTo>
                    <a:pt x="3027" y="113"/>
                  </a:lnTo>
                  <a:lnTo>
                    <a:pt x="2729" y="133"/>
                  </a:lnTo>
                  <a:lnTo>
                    <a:pt x="2728" y="153"/>
                  </a:lnTo>
                  <a:lnTo>
                    <a:pt x="3026" y="153"/>
                  </a:lnTo>
                  <a:lnTo>
                    <a:pt x="3037" y="90"/>
                  </a:lnTo>
                  <a:cubicBezTo>
                    <a:pt x="3037" y="79"/>
                    <a:pt x="3046" y="70"/>
                    <a:pt x="3057" y="70"/>
                  </a:cubicBezTo>
                  <a:lnTo>
                    <a:pt x="3233" y="70"/>
                  </a:lnTo>
                  <a:lnTo>
                    <a:pt x="3224" y="47"/>
                  </a:lnTo>
                  <a:cubicBezTo>
                    <a:pt x="3227" y="25"/>
                    <a:pt x="3232" y="22"/>
                    <a:pt x="3238" y="20"/>
                  </a:cubicBezTo>
                  <a:lnTo>
                    <a:pt x="3316" y="2"/>
                  </a:lnTo>
                  <a:cubicBezTo>
                    <a:pt x="3326" y="0"/>
                    <a:pt x="3336" y="5"/>
                    <a:pt x="3339" y="14"/>
                  </a:cubicBezTo>
                  <a:lnTo>
                    <a:pt x="3354" y="52"/>
                  </a:lnTo>
                  <a:lnTo>
                    <a:pt x="3525" y="70"/>
                  </a:lnTo>
                  <a:lnTo>
                    <a:pt x="3551" y="88"/>
                  </a:lnTo>
                  <a:lnTo>
                    <a:pt x="3786" y="88"/>
                  </a:lnTo>
                  <a:lnTo>
                    <a:pt x="3782" y="22"/>
                  </a:lnTo>
                  <a:cubicBezTo>
                    <a:pt x="3791" y="3"/>
                    <a:pt x="3796" y="1"/>
                    <a:pt x="3802" y="1"/>
                  </a:cubicBezTo>
                  <a:lnTo>
                    <a:pt x="3875" y="1"/>
                  </a:lnTo>
                  <a:lnTo>
                    <a:pt x="3896" y="40"/>
                  </a:lnTo>
                  <a:lnTo>
                    <a:pt x="3937" y="9"/>
                  </a:lnTo>
                  <a:cubicBezTo>
                    <a:pt x="3945" y="3"/>
                    <a:pt x="3957" y="4"/>
                    <a:pt x="3964" y="11"/>
                  </a:cubicBezTo>
                  <a:lnTo>
                    <a:pt x="4020" y="75"/>
                  </a:lnTo>
                  <a:cubicBezTo>
                    <a:pt x="4040" y="88"/>
                    <a:pt x="4049" y="97"/>
                    <a:pt x="4049" y="108"/>
                  </a:cubicBezTo>
                  <a:lnTo>
                    <a:pt x="4049" y="174"/>
                  </a:lnTo>
                  <a:lnTo>
                    <a:pt x="3905" y="194"/>
                  </a:lnTo>
                  <a:lnTo>
                    <a:pt x="3910" y="246"/>
                  </a:lnTo>
                  <a:lnTo>
                    <a:pt x="3913" y="278"/>
                  </a:lnTo>
                  <a:lnTo>
                    <a:pt x="3916" y="306"/>
                  </a:lnTo>
                  <a:lnTo>
                    <a:pt x="3920" y="330"/>
                  </a:lnTo>
                  <a:lnTo>
                    <a:pt x="3924" y="351"/>
                  </a:lnTo>
                  <a:lnTo>
                    <a:pt x="3932" y="381"/>
                  </a:lnTo>
                  <a:lnTo>
                    <a:pt x="3941" y="401"/>
                  </a:lnTo>
                  <a:lnTo>
                    <a:pt x="3948" y="385"/>
                  </a:lnTo>
                  <a:lnTo>
                    <a:pt x="3953" y="354"/>
                  </a:lnTo>
                  <a:cubicBezTo>
                    <a:pt x="3956" y="328"/>
                    <a:pt x="3960" y="322"/>
                    <a:pt x="3966" y="319"/>
                  </a:cubicBezTo>
                  <a:cubicBezTo>
                    <a:pt x="3972" y="316"/>
                    <a:pt x="3979" y="317"/>
                    <a:pt x="3985" y="320"/>
                  </a:cubicBezTo>
                  <a:lnTo>
                    <a:pt x="4018" y="340"/>
                  </a:lnTo>
                  <a:lnTo>
                    <a:pt x="4048" y="354"/>
                  </a:lnTo>
                  <a:cubicBezTo>
                    <a:pt x="4056" y="358"/>
                    <a:pt x="4061" y="366"/>
                    <a:pt x="4059" y="375"/>
                  </a:cubicBezTo>
                  <a:lnTo>
                    <a:pt x="4056" y="397"/>
                  </a:lnTo>
                  <a:lnTo>
                    <a:pt x="4052" y="418"/>
                  </a:lnTo>
                  <a:lnTo>
                    <a:pt x="4044" y="453"/>
                  </a:lnTo>
                  <a:lnTo>
                    <a:pt x="4035" y="480"/>
                  </a:lnTo>
                  <a:lnTo>
                    <a:pt x="4024" y="500"/>
                  </a:lnTo>
                  <a:lnTo>
                    <a:pt x="3993" y="524"/>
                  </a:lnTo>
                  <a:lnTo>
                    <a:pt x="3972" y="531"/>
                  </a:lnTo>
                  <a:lnTo>
                    <a:pt x="3950" y="533"/>
                  </a:lnTo>
                  <a:cubicBezTo>
                    <a:pt x="3930" y="531"/>
                    <a:pt x="3929" y="531"/>
                    <a:pt x="3927" y="531"/>
                  </a:cubicBezTo>
                  <a:lnTo>
                    <a:pt x="3912" y="527"/>
                  </a:lnTo>
                  <a:cubicBezTo>
                    <a:pt x="3894" y="520"/>
                    <a:pt x="3892" y="519"/>
                    <a:pt x="3891" y="518"/>
                  </a:cubicBezTo>
                  <a:lnTo>
                    <a:pt x="3864" y="497"/>
                  </a:lnTo>
                  <a:lnTo>
                    <a:pt x="3842" y="462"/>
                  </a:lnTo>
                  <a:lnTo>
                    <a:pt x="3833" y="460"/>
                  </a:lnTo>
                  <a:lnTo>
                    <a:pt x="3562" y="505"/>
                  </a:lnTo>
                  <a:cubicBezTo>
                    <a:pt x="3542" y="498"/>
                    <a:pt x="3540" y="493"/>
                    <a:pt x="3539" y="488"/>
                  </a:cubicBezTo>
                  <a:lnTo>
                    <a:pt x="3531" y="414"/>
                  </a:lnTo>
                  <a:cubicBezTo>
                    <a:pt x="3529" y="403"/>
                    <a:pt x="3537" y="393"/>
                    <a:pt x="3548" y="391"/>
                  </a:cubicBezTo>
                  <a:lnTo>
                    <a:pt x="3631" y="382"/>
                  </a:lnTo>
                  <a:lnTo>
                    <a:pt x="3631" y="313"/>
                  </a:lnTo>
                  <a:lnTo>
                    <a:pt x="3573" y="313"/>
                  </a:lnTo>
                  <a:lnTo>
                    <a:pt x="3553" y="228"/>
                  </a:lnTo>
                  <a:lnTo>
                    <a:pt x="3794" y="208"/>
                  </a:lnTo>
                  <a:lnTo>
                    <a:pt x="3551" y="194"/>
                  </a:lnTo>
                  <a:lnTo>
                    <a:pt x="3525" y="176"/>
                  </a:lnTo>
                  <a:lnTo>
                    <a:pt x="3263" y="176"/>
                  </a:lnTo>
                  <a:lnTo>
                    <a:pt x="3262" y="199"/>
                  </a:lnTo>
                  <a:lnTo>
                    <a:pt x="3472" y="199"/>
                  </a:lnTo>
                  <a:cubicBezTo>
                    <a:pt x="3490" y="209"/>
                    <a:pt x="3492" y="215"/>
                    <a:pt x="3492" y="220"/>
                  </a:cubicBezTo>
                  <a:lnTo>
                    <a:pt x="3489" y="286"/>
                  </a:lnTo>
                  <a:lnTo>
                    <a:pt x="3486" y="355"/>
                  </a:lnTo>
                  <a:lnTo>
                    <a:pt x="3484" y="387"/>
                  </a:lnTo>
                  <a:lnTo>
                    <a:pt x="3482" y="412"/>
                  </a:lnTo>
                  <a:lnTo>
                    <a:pt x="3479" y="443"/>
                  </a:lnTo>
                  <a:cubicBezTo>
                    <a:pt x="3472" y="464"/>
                    <a:pt x="3472" y="466"/>
                    <a:pt x="3471" y="467"/>
                  </a:cubicBezTo>
                  <a:lnTo>
                    <a:pt x="3462" y="482"/>
                  </a:lnTo>
                  <a:lnTo>
                    <a:pt x="3429" y="511"/>
                  </a:lnTo>
                  <a:lnTo>
                    <a:pt x="3404" y="518"/>
                  </a:lnTo>
                  <a:lnTo>
                    <a:pt x="3374" y="522"/>
                  </a:lnTo>
                  <a:lnTo>
                    <a:pt x="3332" y="523"/>
                  </a:lnTo>
                  <a:lnTo>
                    <a:pt x="3305" y="524"/>
                  </a:lnTo>
                  <a:lnTo>
                    <a:pt x="3273" y="524"/>
                  </a:lnTo>
                  <a:lnTo>
                    <a:pt x="3245" y="467"/>
                  </a:lnTo>
                  <a:lnTo>
                    <a:pt x="3236" y="433"/>
                  </a:lnTo>
                  <a:cubicBezTo>
                    <a:pt x="3244" y="410"/>
                    <a:pt x="3250" y="407"/>
                    <a:pt x="3256" y="408"/>
                  </a:cubicBezTo>
                  <a:lnTo>
                    <a:pt x="3285" y="409"/>
                  </a:lnTo>
                  <a:lnTo>
                    <a:pt x="3308" y="410"/>
                  </a:lnTo>
                  <a:lnTo>
                    <a:pt x="3340" y="410"/>
                  </a:lnTo>
                  <a:lnTo>
                    <a:pt x="3366" y="403"/>
                  </a:lnTo>
                  <a:lnTo>
                    <a:pt x="3370" y="369"/>
                  </a:lnTo>
                  <a:lnTo>
                    <a:pt x="3372" y="348"/>
                  </a:lnTo>
                  <a:lnTo>
                    <a:pt x="3373" y="327"/>
                  </a:lnTo>
                  <a:lnTo>
                    <a:pt x="3373" y="305"/>
                  </a:lnTo>
                  <a:lnTo>
                    <a:pt x="3255" y="305"/>
                  </a:lnTo>
                  <a:lnTo>
                    <a:pt x="3243" y="358"/>
                  </a:lnTo>
                  <a:lnTo>
                    <a:pt x="3230" y="391"/>
                  </a:lnTo>
                  <a:lnTo>
                    <a:pt x="3214" y="423"/>
                  </a:lnTo>
                  <a:lnTo>
                    <a:pt x="3194" y="453"/>
                  </a:lnTo>
                  <a:lnTo>
                    <a:pt x="3170" y="480"/>
                  </a:lnTo>
                  <a:lnTo>
                    <a:pt x="3142" y="506"/>
                  </a:lnTo>
                  <a:lnTo>
                    <a:pt x="3112" y="530"/>
                  </a:lnTo>
                  <a:cubicBezTo>
                    <a:pt x="3091" y="533"/>
                    <a:pt x="3087" y="530"/>
                    <a:pt x="3083" y="526"/>
                  </a:cubicBezTo>
                  <a:lnTo>
                    <a:pt x="3075" y="515"/>
                  </a:lnTo>
                  <a:lnTo>
                    <a:pt x="3050" y="483"/>
                  </a:lnTo>
                  <a:lnTo>
                    <a:pt x="3031" y="462"/>
                  </a:lnTo>
                  <a:lnTo>
                    <a:pt x="2980" y="472"/>
                  </a:lnTo>
                  <a:cubicBezTo>
                    <a:pt x="2959" y="469"/>
                    <a:pt x="2956" y="465"/>
                    <a:pt x="2954" y="460"/>
                  </a:cubicBezTo>
                  <a:lnTo>
                    <a:pt x="2940" y="417"/>
                  </a:lnTo>
                  <a:lnTo>
                    <a:pt x="2925" y="376"/>
                  </a:lnTo>
                  <a:lnTo>
                    <a:pt x="2922" y="450"/>
                  </a:lnTo>
                  <a:lnTo>
                    <a:pt x="2918" y="478"/>
                  </a:lnTo>
                  <a:lnTo>
                    <a:pt x="2903" y="504"/>
                  </a:lnTo>
                  <a:lnTo>
                    <a:pt x="2881" y="519"/>
                  </a:lnTo>
                  <a:lnTo>
                    <a:pt x="2850" y="527"/>
                  </a:lnTo>
                  <a:lnTo>
                    <a:pt x="2814" y="528"/>
                  </a:lnTo>
                  <a:lnTo>
                    <a:pt x="2794" y="529"/>
                  </a:lnTo>
                  <a:lnTo>
                    <a:pt x="2772" y="529"/>
                  </a:lnTo>
                  <a:lnTo>
                    <a:pt x="2745" y="475"/>
                  </a:lnTo>
                  <a:lnTo>
                    <a:pt x="2708" y="456"/>
                  </a:lnTo>
                  <a:lnTo>
                    <a:pt x="2681" y="447"/>
                  </a:lnTo>
                  <a:lnTo>
                    <a:pt x="2681" y="511"/>
                  </a:lnTo>
                  <a:lnTo>
                    <a:pt x="2600" y="531"/>
                  </a:lnTo>
                  <a:lnTo>
                    <a:pt x="2580" y="396"/>
                  </a:lnTo>
                  <a:cubicBezTo>
                    <a:pt x="2570" y="417"/>
                    <a:pt x="2561" y="421"/>
                    <a:pt x="2553" y="420"/>
                  </a:cubicBezTo>
                  <a:cubicBezTo>
                    <a:pt x="2544" y="418"/>
                    <a:pt x="2538" y="412"/>
                    <a:pt x="2536" y="403"/>
                  </a:cubicBezTo>
                  <a:lnTo>
                    <a:pt x="2528" y="355"/>
                  </a:lnTo>
                  <a:lnTo>
                    <a:pt x="2521" y="314"/>
                  </a:lnTo>
                  <a:lnTo>
                    <a:pt x="2521" y="511"/>
                  </a:lnTo>
                  <a:lnTo>
                    <a:pt x="2435" y="531"/>
                  </a:lnTo>
                  <a:lnTo>
                    <a:pt x="2415" y="504"/>
                  </a:lnTo>
                  <a:lnTo>
                    <a:pt x="2313" y="504"/>
                  </a:lnTo>
                  <a:cubicBezTo>
                    <a:pt x="2313" y="522"/>
                    <a:pt x="2304" y="531"/>
                    <a:pt x="2293" y="531"/>
                  </a:cubicBezTo>
                  <a:lnTo>
                    <a:pt x="2227" y="531"/>
                  </a:lnTo>
                  <a:lnTo>
                    <a:pt x="2207" y="325"/>
                  </a:lnTo>
                  <a:lnTo>
                    <a:pt x="2176" y="334"/>
                  </a:lnTo>
                  <a:lnTo>
                    <a:pt x="2176" y="450"/>
                  </a:lnTo>
                  <a:lnTo>
                    <a:pt x="2173" y="475"/>
                  </a:lnTo>
                  <a:lnTo>
                    <a:pt x="2164" y="498"/>
                  </a:lnTo>
                  <a:cubicBezTo>
                    <a:pt x="2144" y="518"/>
                    <a:pt x="2141" y="519"/>
                    <a:pt x="2139" y="520"/>
                  </a:cubicBezTo>
                  <a:lnTo>
                    <a:pt x="2122" y="526"/>
                  </a:lnTo>
                  <a:lnTo>
                    <a:pt x="2092" y="529"/>
                  </a:lnTo>
                  <a:lnTo>
                    <a:pt x="2054" y="530"/>
                  </a:lnTo>
                  <a:lnTo>
                    <a:pt x="2030" y="516"/>
                  </a:lnTo>
                  <a:lnTo>
                    <a:pt x="1703" y="518"/>
                  </a:lnTo>
                  <a:cubicBezTo>
                    <a:pt x="1685" y="524"/>
                    <a:pt x="1676" y="533"/>
                    <a:pt x="1665" y="533"/>
                  </a:cubicBezTo>
                  <a:lnTo>
                    <a:pt x="1602" y="533"/>
                  </a:lnTo>
                  <a:lnTo>
                    <a:pt x="1582" y="422"/>
                  </a:lnTo>
                  <a:cubicBezTo>
                    <a:pt x="1571" y="444"/>
                    <a:pt x="1563" y="449"/>
                    <a:pt x="1555" y="448"/>
                  </a:cubicBezTo>
                  <a:cubicBezTo>
                    <a:pt x="1547" y="447"/>
                    <a:pt x="1540" y="441"/>
                    <a:pt x="1538" y="433"/>
                  </a:cubicBezTo>
                  <a:lnTo>
                    <a:pt x="1534" y="419"/>
                  </a:lnTo>
                  <a:lnTo>
                    <a:pt x="1534" y="484"/>
                  </a:lnTo>
                  <a:lnTo>
                    <a:pt x="1035" y="504"/>
                  </a:lnTo>
                  <a:lnTo>
                    <a:pt x="1015" y="479"/>
                  </a:lnTo>
                  <a:lnTo>
                    <a:pt x="995" y="518"/>
                  </a:lnTo>
                  <a:cubicBezTo>
                    <a:pt x="990" y="527"/>
                    <a:pt x="981" y="531"/>
                    <a:pt x="972" y="529"/>
                  </a:cubicBezTo>
                  <a:lnTo>
                    <a:pt x="933" y="518"/>
                  </a:lnTo>
                  <a:lnTo>
                    <a:pt x="894" y="504"/>
                  </a:lnTo>
                  <a:lnTo>
                    <a:pt x="858" y="487"/>
                  </a:lnTo>
                  <a:lnTo>
                    <a:pt x="834" y="473"/>
                  </a:lnTo>
                  <a:lnTo>
                    <a:pt x="811" y="487"/>
                  </a:lnTo>
                  <a:lnTo>
                    <a:pt x="774" y="505"/>
                  </a:lnTo>
                  <a:lnTo>
                    <a:pt x="735" y="520"/>
                  </a:lnTo>
                  <a:lnTo>
                    <a:pt x="693" y="532"/>
                  </a:lnTo>
                  <a:cubicBezTo>
                    <a:pt x="684" y="535"/>
                    <a:pt x="674" y="530"/>
                    <a:pt x="670" y="522"/>
                  </a:cubicBezTo>
                  <a:lnTo>
                    <a:pt x="654" y="490"/>
                  </a:lnTo>
                  <a:lnTo>
                    <a:pt x="631" y="490"/>
                  </a:lnTo>
                  <a:cubicBezTo>
                    <a:pt x="609" y="513"/>
                    <a:pt x="603" y="516"/>
                    <a:pt x="597" y="515"/>
                  </a:cubicBezTo>
                  <a:cubicBezTo>
                    <a:pt x="591" y="515"/>
                    <a:pt x="585" y="512"/>
                    <a:pt x="582" y="507"/>
                  </a:cubicBezTo>
                  <a:lnTo>
                    <a:pt x="546" y="453"/>
                  </a:lnTo>
                  <a:lnTo>
                    <a:pt x="551" y="420"/>
                  </a:lnTo>
                  <a:lnTo>
                    <a:pt x="553" y="275"/>
                  </a:lnTo>
                  <a:lnTo>
                    <a:pt x="525" y="275"/>
                  </a:lnTo>
                  <a:lnTo>
                    <a:pt x="505" y="209"/>
                  </a:lnTo>
                  <a:lnTo>
                    <a:pt x="496" y="262"/>
                  </a:lnTo>
                  <a:cubicBezTo>
                    <a:pt x="495" y="283"/>
                    <a:pt x="496" y="285"/>
                    <a:pt x="496" y="288"/>
                  </a:cubicBezTo>
                  <a:lnTo>
                    <a:pt x="496" y="334"/>
                  </a:lnTo>
                  <a:cubicBezTo>
                    <a:pt x="507" y="345"/>
                    <a:pt x="512" y="352"/>
                    <a:pt x="512" y="361"/>
                  </a:cubicBezTo>
                  <a:lnTo>
                    <a:pt x="512" y="406"/>
                  </a:lnTo>
                  <a:cubicBezTo>
                    <a:pt x="531" y="427"/>
                    <a:pt x="533" y="434"/>
                    <a:pt x="531" y="440"/>
                  </a:cubicBezTo>
                  <a:lnTo>
                    <a:pt x="522" y="470"/>
                  </a:lnTo>
                  <a:lnTo>
                    <a:pt x="515" y="502"/>
                  </a:lnTo>
                  <a:lnTo>
                    <a:pt x="290" y="517"/>
                  </a:lnTo>
                  <a:lnTo>
                    <a:pt x="251" y="516"/>
                  </a:lnTo>
                  <a:lnTo>
                    <a:pt x="216" y="513"/>
                  </a:lnTo>
                  <a:lnTo>
                    <a:pt x="186" y="507"/>
                  </a:lnTo>
                  <a:lnTo>
                    <a:pt x="160" y="498"/>
                  </a:lnTo>
                  <a:lnTo>
                    <a:pt x="138" y="489"/>
                  </a:lnTo>
                  <a:lnTo>
                    <a:pt x="108" y="473"/>
                  </a:lnTo>
                  <a:lnTo>
                    <a:pt x="91" y="494"/>
                  </a:lnTo>
                  <a:lnTo>
                    <a:pt x="56" y="527"/>
                  </a:lnTo>
                  <a:cubicBezTo>
                    <a:pt x="30" y="530"/>
                    <a:pt x="24" y="524"/>
                    <a:pt x="23" y="518"/>
                  </a:cubicBezTo>
                  <a:lnTo>
                    <a:pt x="13" y="483"/>
                  </a:lnTo>
                  <a:lnTo>
                    <a:pt x="2" y="449"/>
                  </a:lnTo>
                  <a:cubicBezTo>
                    <a:pt x="0" y="442"/>
                    <a:pt x="2" y="434"/>
                    <a:pt x="7" y="429"/>
                  </a:cubicBezTo>
                  <a:lnTo>
                    <a:pt x="29" y="407"/>
                  </a:lnTo>
                  <a:lnTo>
                    <a:pt x="34" y="387"/>
                  </a:lnTo>
                  <a:lnTo>
                    <a:pt x="22" y="363"/>
                  </a:lnTo>
                  <a:lnTo>
                    <a:pt x="12" y="337"/>
                  </a:lnTo>
                  <a:lnTo>
                    <a:pt x="3" y="309"/>
                  </a:lnTo>
                  <a:cubicBezTo>
                    <a:pt x="0" y="299"/>
                    <a:pt x="4" y="289"/>
                    <a:pt x="14" y="285"/>
                  </a:cubicBezTo>
                  <a:lnTo>
                    <a:pt x="23" y="280"/>
                  </a:lnTo>
                  <a:lnTo>
                    <a:pt x="17" y="201"/>
                  </a:lnTo>
                  <a:lnTo>
                    <a:pt x="56" y="139"/>
                  </a:lnTo>
                  <a:lnTo>
                    <a:pt x="28" y="139"/>
                  </a:lnTo>
                  <a:lnTo>
                    <a:pt x="8" y="58"/>
                  </a:lnTo>
                  <a:cubicBezTo>
                    <a:pt x="8" y="47"/>
                    <a:pt x="17" y="38"/>
                    <a:pt x="28" y="38"/>
                  </a:cubicBezTo>
                  <a:lnTo>
                    <a:pt x="170" y="38"/>
                  </a:lnTo>
                  <a:cubicBezTo>
                    <a:pt x="190" y="43"/>
                    <a:pt x="195" y="41"/>
                    <a:pt x="201" y="41"/>
                  </a:cubicBezTo>
                  <a:lnTo>
                    <a:pt x="268" y="41"/>
                  </a:lnTo>
                  <a:cubicBezTo>
                    <a:pt x="268" y="10"/>
                    <a:pt x="277" y="1"/>
                    <a:pt x="288" y="1"/>
                  </a:cubicBezTo>
                  <a:lnTo>
                    <a:pt x="351" y="1"/>
                  </a:lnTo>
                  <a:lnTo>
                    <a:pt x="371" y="41"/>
                  </a:lnTo>
                  <a:lnTo>
                    <a:pt x="476" y="41"/>
                  </a:lnTo>
                  <a:cubicBezTo>
                    <a:pt x="487" y="41"/>
                    <a:pt x="496" y="50"/>
                    <a:pt x="496" y="61"/>
                  </a:cubicBezTo>
                  <a:lnTo>
                    <a:pt x="496" y="119"/>
                  </a:lnTo>
                  <a:cubicBezTo>
                    <a:pt x="517" y="119"/>
                    <a:pt x="526" y="128"/>
                    <a:pt x="526" y="139"/>
                  </a:cubicBezTo>
                  <a:lnTo>
                    <a:pt x="526" y="167"/>
                  </a:lnTo>
                  <a:lnTo>
                    <a:pt x="604" y="167"/>
                  </a:lnTo>
                  <a:lnTo>
                    <a:pt x="580" y="133"/>
                  </a:lnTo>
                  <a:lnTo>
                    <a:pt x="564" y="108"/>
                  </a:lnTo>
                  <a:lnTo>
                    <a:pt x="548" y="87"/>
                  </a:lnTo>
                  <a:cubicBezTo>
                    <a:pt x="530" y="64"/>
                    <a:pt x="529" y="58"/>
                    <a:pt x="530" y="53"/>
                  </a:cubicBezTo>
                  <a:cubicBezTo>
                    <a:pt x="531" y="47"/>
                    <a:pt x="534" y="43"/>
                    <a:pt x="538" y="39"/>
                  </a:cubicBezTo>
                  <a:lnTo>
                    <a:pt x="594" y="3"/>
                  </a:lnTo>
                  <a:lnTo>
                    <a:pt x="608" y="0"/>
                  </a:lnTo>
                  <a:close/>
                  <a:moveTo>
                    <a:pt x="308" y="41"/>
                  </a:moveTo>
                  <a:cubicBezTo>
                    <a:pt x="308" y="72"/>
                    <a:pt x="299" y="81"/>
                    <a:pt x="288" y="81"/>
                  </a:cubicBezTo>
                  <a:lnTo>
                    <a:pt x="221" y="81"/>
                  </a:lnTo>
                  <a:lnTo>
                    <a:pt x="288" y="90"/>
                  </a:lnTo>
                  <a:lnTo>
                    <a:pt x="308" y="139"/>
                  </a:lnTo>
                  <a:cubicBezTo>
                    <a:pt x="308" y="150"/>
                    <a:pt x="299" y="159"/>
                    <a:pt x="288" y="159"/>
                  </a:cubicBezTo>
                  <a:lnTo>
                    <a:pt x="195" y="159"/>
                  </a:lnTo>
                  <a:lnTo>
                    <a:pt x="288" y="169"/>
                  </a:lnTo>
                  <a:lnTo>
                    <a:pt x="308" y="218"/>
                  </a:lnTo>
                  <a:lnTo>
                    <a:pt x="221" y="238"/>
                  </a:lnTo>
                  <a:lnTo>
                    <a:pt x="288" y="242"/>
                  </a:lnTo>
                  <a:lnTo>
                    <a:pt x="308" y="288"/>
                  </a:lnTo>
                  <a:lnTo>
                    <a:pt x="214" y="308"/>
                  </a:lnTo>
                  <a:lnTo>
                    <a:pt x="288" y="314"/>
                  </a:lnTo>
                  <a:lnTo>
                    <a:pt x="308" y="361"/>
                  </a:lnTo>
                  <a:lnTo>
                    <a:pt x="197" y="381"/>
                  </a:lnTo>
                  <a:lnTo>
                    <a:pt x="288" y="386"/>
                  </a:lnTo>
                  <a:lnTo>
                    <a:pt x="308" y="437"/>
                  </a:lnTo>
                  <a:cubicBezTo>
                    <a:pt x="298" y="455"/>
                    <a:pt x="292" y="457"/>
                    <a:pt x="287" y="457"/>
                  </a:cubicBezTo>
                  <a:lnTo>
                    <a:pt x="260" y="456"/>
                  </a:lnTo>
                  <a:lnTo>
                    <a:pt x="234" y="454"/>
                  </a:lnTo>
                  <a:lnTo>
                    <a:pt x="211" y="451"/>
                  </a:lnTo>
                  <a:lnTo>
                    <a:pt x="189" y="445"/>
                  </a:lnTo>
                  <a:lnTo>
                    <a:pt x="168" y="439"/>
                  </a:lnTo>
                  <a:lnTo>
                    <a:pt x="134" y="420"/>
                  </a:lnTo>
                  <a:cubicBezTo>
                    <a:pt x="115" y="404"/>
                    <a:pt x="112" y="395"/>
                    <a:pt x="116" y="387"/>
                  </a:cubicBezTo>
                  <a:lnTo>
                    <a:pt x="128" y="359"/>
                  </a:lnTo>
                  <a:lnTo>
                    <a:pt x="137" y="330"/>
                  </a:lnTo>
                  <a:lnTo>
                    <a:pt x="145" y="298"/>
                  </a:lnTo>
                  <a:lnTo>
                    <a:pt x="151" y="265"/>
                  </a:lnTo>
                  <a:lnTo>
                    <a:pt x="151" y="225"/>
                  </a:lnTo>
                  <a:lnTo>
                    <a:pt x="105" y="225"/>
                  </a:lnTo>
                  <a:cubicBezTo>
                    <a:pt x="84" y="208"/>
                    <a:pt x="85" y="200"/>
                    <a:pt x="89" y="194"/>
                  </a:cubicBezTo>
                  <a:lnTo>
                    <a:pt x="150" y="109"/>
                  </a:lnTo>
                  <a:lnTo>
                    <a:pt x="150" y="78"/>
                  </a:lnTo>
                  <a:lnTo>
                    <a:pt x="48" y="78"/>
                  </a:lnTo>
                  <a:lnTo>
                    <a:pt x="48" y="99"/>
                  </a:lnTo>
                  <a:lnTo>
                    <a:pt x="95" y="99"/>
                  </a:lnTo>
                  <a:cubicBezTo>
                    <a:pt x="116" y="116"/>
                    <a:pt x="115" y="124"/>
                    <a:pt x="111" y="130"/>
                  </a:cubicBezTo>
                  <a:lnTo>
                    <a:pt x="57" y="208"/>
                  </a:lnTo>
                  <a:lnTo>
                    <a:pt x="57" y="246"/>
                  </a:lnTo>
                  <a:lnTo>
                    <a:pt x="111" y="246"/>
                  </a:lnTo>
                  <a:cubicBezTo>
                    <a:pt x="131" y="258"/>
                    <a:pt x="132" y="264"/>
                    <a:pt x="131" y="270"/>
                  </a:cubicBezTo>
                  <a:lnTo>
                    <a:pt x="124" y="308"/>
                  </a:lnTo>
                  <a:lnTo>
                    <a:pt x="113" y="342"/>
                  </a:lnTo>
                  <a:cubicBezTo>
                    <a:pt x="87" y="356"/>
                    <a:pt x="79" y="352"/>
                    <a:pt x="76" y="344"/>
                  </a:cubicBezTo>
                  <a:lnTo>
                    <a:pt x="64" y="317"/>
                  </a:lnTo>
                  <a:lnTo>
                    <a:pt x="49" y="322"/>
                  </a:lnTo>
                  <a:lnTo>
                    <a:pt x="59" y="346"/>
                  </a:lnTo>
                  <a:lnTo>
                    <a:pt x="68" y="367"/>
                  </a:lnTo>
                  <a:lnTo>
                    <a:pt x="80" y="387"/>
                  </a:lnTo>
                  <a:cubicBezTo>
                    <a:pt x="84" y="394"/>
                    <a:pt x="83" y="403"/>
                    <a:pt x="78" y="409"/>
                  </a:cubicBezTo>
                  <a:lnTo>
                    <a:pt x="57" y="435"/>
                  </a:lnTo>
                  <a:lnTo>
                    <a:pt x="52" y="473"/>
                  </a:lnTo>
                  <a:lnTo>
                    <a:pt x="89" y="433"/>
                  </a:lnTo>
                  <a:cubicBezTo>
                    <a:pt x="96" y="424"/>
                    <a:pt x="108" y="423"/>
                    <a:pt x="117" y="430"/>
                  </a:cubicBezTo>
                  <a:lnTo>
                    <a:pt x="138" y="444"/>
                  </a:lnTo>
                  <a:lnTo>
                    <a:pt x="172" y="460"/>
                  </a:lnTo>
                  <a:lnTo>
                    <a:pt x="194" y="468"/>
                  </a:lnTo>
                  <a:lnTo>
                    <a:pt x="220" y="473"/>
                  </a:lnTo>
                  <a:lnTo>
                    <a:pt x="253" y="476"/>
                  </a:lnTo>
                  <a:lnTo>
                    <a:pt x="290" y="477"/>
                  </a:lnTo>
                  <a:lnTo>
                    <a:pt x="480" y="477"/>
                  </a:lnTo>
                  <a:lnTo>
                    <a:pt x="485" y="455"/>
                  </a:lnTo>
                  <a:lnTo>
                    <a:pt x="351" y="457"/>
                  </a:lnTo>
                  <a:cubicBezTo>
                    <a:pt x="333" y="447"/>
                    <a:pt x="331" y="442"/>
                    <a:pt x="331" y="437"/>
                  </a:cubicBezTo>
                  <a:lnTo>
                    <a:pt x="331" y="406"/>
                  </a:lnTo>
                  <a:lnTo>
                    <a:pt x="472" y="386"/>
                  </a:lnTo>
                  <a:lnTo>
                    <a:pt x="351" y="381"/>
                  </a:lnTo>
                  <a:lnTo>
                    <a:pt x="331" y="334"/>
                  </a:lnTo>
                  <a:lnTo>
                    <a:pt x="456" y="314"/>
                  </a:lnTo>
                  <a:lnTo>
                    <a:pt x="351" y="308"/>
                  </a:lnTo>
                  <a:lnTo>
                    <a:pt x="331" y="262"/>
                  </a:lnTo>
                  <a:lnTo>
                    <a:pt x="456" y="242"/>
                  </a:lnTo>
                  <a:lnTo>
                    <a:pt x="456" y="189"/>
                  </a:lnTo>
                  <a:lnTo>
                    <a:pt x="486" y="169"/>
                  </a:lnTo>
                  <a:cubicBezTo>
                    <a:pt x="465" y="159"/>
                    <a:pt x="456" y="150"/>
                    <a:pt x="456" y="139"/>
                  </a:cubicBezTo>
                  <a:lnTo>
                    <a:pt x="456" y="81"/>
                  </a:lnTo>
                  <a:lnTo>
                    <a:pt x="351" y="81"/>
                  </a:lnTo>
                  <a:lnTo>
                    <a:pt x="331" y="41"/>
                  </a:lnTo>
                  <a:lnTo>
                    <a:pt x="308" y="41"/>
                  </a:lnTo>
                  <a:close/>
                  <a:moveTo>
                    <a:pt x="155" y="170"/>
                  </a:moveTo>
                  <a:lnTo>
                    <a:pt x="155" y="185"/>
                  </a:lnTo>
                  <a:lnTo>
                    <a:pt x="155" y="170"/>
                  </a:lnTo>
                  <a:close/>
                  <a:moveTo>
                    <a:pt x="351" y="169"/>
                  </a:moveTo>
                  <a:lnTo>
                    <a:pt x="418" y="169"/>
                  </a:lnTo>
                  <a:lnTo>
                    <a:pt x="438" y="218"/>
                  </a:lnTo>
                  <a:lnTo>
                    <a:pt x="351" y="238"/>
                  </a:lnTo>
                  <a:lnTo>
                    <a:pt x="331" y="189"/>
                  </a:lnTo>
                  <a:lnTo>
                    <a:pt x="351" y="169"/>
                  </a:lnTo>
                  <a:close/>
                  <a:moveTo>
                    <a:pt x="351" y="90"/>
                  </a:moveTo>
                  <a:lnTo>
                    <a:pt x="418" y="90"/>
                  </a:lnTo>
                  <a:lnTo>
                    <a:pt x="438" y="139"/>
                  </a:lnTo>
                  <a:cubicBezTo>
                    <a:pt x="438" y="150"/>
                    <a:pt x="429" y="159"/>
                    <a:pt x="418" y="159"/>
                  </a:cubicBezTo>
                  <a:lnTo>
                    <a:pt x="351" y="159"/>
                  </a:lnTo>
                  <a:cubicBezTo>
                    <a:pt x="340" y="159"/>
                    <a:pt x="331" y="150"/>
                    <a:pt x="331" y="139"/>
                  </a:cubicBezTo>
                  <a:lnTo>
                    <a:pt x="331" y="110"/>
                  </a:lnTo>
                  <a:lnTo>
                    <a:pt x="351" y="90"/>
                  </a:lnTo>
                  <a:close/>
                  <a:moveTo>
                    <a:pt x="545" y="207"/>
                  </a:moveTo>
                  <a:lnTo>
                    <a:pt x="545" y="235"/>
                  </a:lnTo>
                  <a:lnTo>
                    <a:pt x="573" y="235"/>
                  </a:lnTo>
                  <a:lnTo>
                    <a:pt x="593" y="406"/>
                  </a:lnTo>
                  <a:lnTo>
                    <a:pt x="590" y="428"/>
                  </a:lnTo>
                  <a:lnTo>
                    <a:pt x="601" y="463"/>
                  </a:lnTo>
                  <a:lnTo>
                    <a:pt x="626" y="438"/>
                  </a:lnTo>
                  <a:lnTo>
                    <a:pt x="654" y="411"/>
                  </a:lnTo>
                  <a:lnTo>
                    <a:pt x="678" y="390"/>
                  </a:lnTo>
                  <a:lnTo>
                    <a:pt x="672" y="363"/>
                  </a:lnTo>
                  <a:cubicBezTo>
                    <a:pt x="649" y="387"/>
                    <a:pt x="640" y="389"/>
                    <a:pt x="632" y="386"/>
                  </a:cubicBezTo>
                  <a:cubicBezTo>
                    <a:pt x="625" y="383"/>
                    <a:pt x="620" y="376"/>
                    <a:pt x="620" y="368"/>
                  </a:cubicBezTo>
                  <a:lnTo>
                    <a:pt x="620" y="207"/>
                  </a:lnTo>
                  <a:lnTo>
                    <a:pt x="545" y="207"/>
                  </a:lnTo>
                  <a:close/>
                  <a:moveTo>
                    <a:pt x="601" y="46"/>
                  </a:moveTo>
                  <a:lnTo>
                    <a:pt x="579" y="61"/>
                  </a:lnTo>
                  <a:lnTo>
                    <a:pt x="597" y="86"/>
                  </a:lnTo>
                  <a:lnTo>
                    <a:pt x="614" y="112"/>
                  </a:lnTo>
                  <a:lnTo>
                    <a:pt x="646" y="104"/>
                  </a:lnTo>
                  <a:lnTo>
                    <a:pt x="627" y="79"/>
                  </a:lnTo>
                  <a:lnTo>
                    <a:pt x="601" y="46"/>
                  </a:lnTo>
                  <a:close/>
                  <a:moveTo>
                    <a:pt x="660" y="187"/>
                  </a:moveTo>
                  <a:lnTo>
                    <a:pt x="660" y="318"/>
                  </a:lnTo>
                  <a:lnTo>
                    <a:pt x="676" y="301"/>
                  </a:lnTo>
                  <a:lnTo>
                    <a:pt x="670" y="225"/>
                  </a:lnTo>
                  <a:lnTo>
                    <a:pt x="660" y="187"/>
                  </a:lnTo>
                  <a:close/>
                  <a:moveTo>
                    <a:pt x="725" y="245"/>
                  </a:moveTo>
                  <a:lnTo>
                    <a:pt x="710" y="267"/>
                  </a:lnTo>
                  <a:lnTo>
                    <a:pt x="743" y="267"/>
                  </a:lnTo>
                  <a:lnTo>
                    <a:pt x="900" y="267"/>
                  </a:lnTo>
                  <a:cubicBezTo>
                    <a:pt x="921" y="283"/>
                    <a:pt x="920" y="291"/>
                    <a:pt x="917" y="297"/>
                  </a:cubicBezTo>
                  <a:lnTo>
                    <a:pt x="902" y="321"/>
                  </a:lnTo>
                  <a:lnTo>
                    <a:pt x="885" y="343"/>
                  </a:lnTo>
                  <a:lnTo>
                    <a:pt x="866" y="364"/>
                  </a:lnTo>
                  <a:lnTo>
                    <a:pt x="846" y="382"/>
                  </a:lnTo>
                  <a:cubicBezTo>
                    <a:pt x="839" y="388"/>
                    <a:pt x="827" y="388"/>
                    <a:pt x="820" y="382"/>
                  </a:cubicBezTo>
                  <a:lnTo>
                    <a:pt x="779" y="345"/>
                  </a:lnTo>
                  <a:lnTo>
                    <a:pt x="748" y="307"/>
                  </a:lnTo>
                  <a:lnTo>
                    <a:pt x="728" y="321"/>
                  </a:lnTo>
                  <a:lnTo>
                    <a:pt x="749" y="349"/>
                  </a:lnTo>
                  <a:lnTo>
                    <a:pt x="788" y="391"/>
                  </a:lnTo>
                  <a:cubicBezTo>
                    <a:pt x="792" y="415"/>
                    <a:pt x="788" y="420"/>
                    <a:pt x="782" y="423"/>
                  </a:cubicBezTo>
                  <a:lnTo>
                    <a:pt x="753" y="436"/>
                  </a:lnTo>
                  <a:lnTo>
                    <a:pt x="722" y="448"/>
                  </a:lnTo>
                  <a:lnTo>
                    <a:pt x="688" y="458"/>
                  </a:lnTo>
                  <a:lnTo>
                    <a:pt x="698" y="489"/>
                  </a:lnTo>
                  <a:lnTo>
                    <a:pt x="720" y="483"/>
                  </a:lnTo>
                  <a:lnTo>
                    <a:pt x="756" y="469"/>
                  </a:lnTo>
                  <a:lnTo>
                    <a:pt x="790" y="453"/>
                  </a:lnTo>
                  <a:lnTo>
                    <a:pt x="823" y="433"/>
                  </a:lnTo>
                  <a:cubicBezTo>
                    <a:pt x="830" y="429"/>
                    <a:pt x="837" y="429"/>
                    <a:pt x="844" y="433"/>
                  </a:cubicBezTo>
                  <a:lnTo>
                    <a:pt x="875" y="451"/>
                  </a:lnTo>
                  <a:lnTo>
                    <a:pt x="908" y="466"/>
                  </a:lnTo>
                  <a:lnTo>
                    <a:pt x="943" y="479"/>
                  </a:lnTo>
                  <a:lnTo>
                    <a:pt x="967" y="486"/>
                  </a:lnTo>
                  <a:lnTo>
                    <a:pt x="979" y="462"/>
                  </a:lnTo>
                  <a:lnTo>
                    <a:pt x="944" y="444"/>
                  </a:lnTo>
                  <a:lnTo>
                    <a:pt x="912" y="433"/>
                  </a:lnTo>
                  <a:lnTo>
                    <a:pt x="884" y="421"/>
                  </a:lnTo>
                  <a:cubicBezTo>
                    <a:pt x="871" y="400"/>
                    <a:pt x="873" y="394"/>
                    <a:pt x="877" y="389"/>
                  </a:cubicBezTo>
                  <a:lnTo>
                    <a:pt x="900" y="364"/>
                  </a:lnTo>
                  <a:lnTo>
                    <a:pt x="922" y="337"/>
                  </a:lnTo>
                  <a:lnTo>
                    <a:pt x="941" y="308"/>
                  </a:lnTo>
                  <a:lnTo>
                    <a:pt x="957" y="279"/>
                  </a:lnTo>
                  <a:lnTo>
                    <a:pt x="957" y="245"/>
                  </a:lnTo>
                  <a:lnTo>
                    <a:pt x="728" y="245"/>
                  </a:lnTo>
                  <a:lnTo>
                    <a:pt x="725" y="245"/>
                  </a:lnTo>
                  <a:close/>
                  <a:moveTo>
                    <a:pt x="746" y="58"/>
                  </a:moveTo>
                  <a:lnTo>
                    <a:pt x="743" y="103"/>
                  </a:lnTo>
                  <a:lnTo>
                    <a:pt x="732" y="135"/>
                  </a:lnTo>
                  <a:lnTo>
                    <a:pt x="713" y="163"/>
                  </a:lnTo>
                  <a:lnTo>
                    <a:pt x="716" y="187"/>
                  </a:lnTo>
                  <a:lnTo>
                    <a:pt x="740" y="184"/>
                  </a:lnTo>
                  <a:lnTo>
                    <a:pt x="759" y="157"/>
                  </a:lnTo>
                  <a:lnTo>
                    <a:pt x="770" y="129"/>
                  </a:lnTo>
                  <a:lnTo>
                    <a:pt x="774" y="97"/>
                  </a:lnTo>
                  <a:lnTo>
                    <a:pt x="878" y="78"/>
                  </a:lnTo>
                  <a:cubicBezTo>
                    <a:pt x="889" y="78"/>
                    <a:pt x="898" y="87"/>
                    <a:pt x="898" y="98"/>
                  </a:cubicBezTo>
                  <a:lnTo>
                    <a:pt x="898" y="147"/>
                  </a:lnTo>
                  <a:lnTo>
                    <a:pt x="906" y="174"/>
                  </a:lnTo>
                  <a:lnTo>
                    <a:pt x="933" y="182"/>
                  </a:lnTo>
                  <a:lnTo>
                    <a:pt x="961" y="182"/>
                  </a:lnTo>
                  <a:lnTo>
                    <a:pt x="984" y="181"/>
                  </a:lnTo>
                  <a:lnTo>
                    <a:pt x="988" y="160"/>
                  </a:lnTo>
                  <a:lnTo>
                    <a:pt x="962" y="159"/>
                  </a:lnTo>
                  <a:cubicBezTo>
                    <a:pt x="940" y="154"/>
                    <a:pt x="938" y="152"/>
                    <a:pt x="936" y="149"/>
                  </a:cubicBezTo>
                  <a:lnTo>
                    <a:pt x="932" y="145"/>
                  </a:lnTo>
                  <a:lnTo>
                    <a:pt x="924" y="117"/>
                  </a:lnTo>
                  <a:lnTo>
                    <a:pt x="924" y="58"/>
                  </a:lnTo>
                  <a:lnTo>
                    <a:pt x="746" y="58"/>
                  </a:lnTo>
                  <a:close/>
                  <a:moveTo>
                    <a:pt x="714" y="368"/>
                  </a:moveTo>
                  <a:lnTo>
                    <a:pt x="719" y="392"/>
                  </a:lnTo>
                  <a:lnTo>
                    <a:pt x="739" y="399"/>
                  </a:lnTo>
                  <a:lnTo>
                    <a:pt x="720" y="377"/>
                  </a:lnTo>
                  <a:lnTo>
                    <a:pt x="714" y="368"/>
                  </a:lnTo>
                  <a:close/>
                  <a:moveTo>
                    <a:pt x="812" y="118"/>
                  </a:moveTo>
                  <a:lnTo>
                    <a:pt x="803" y="155"/>
                  </a:lnTo>
                  <a:lnTo>
                    <a:pt x="785" y="191"/>
                  </a:lnTo>
                  <a:lnTo>
                    <a:pt x="881" y="205"/>
                  </a:lnTo>
                  <a:lnTo>
                    <a:pt x="864" y="183"/>
                  </a:lnTo>
                  <a:lnTo>
                    <a:pt x="858" y="152"/>
                  </a:lnTo>
                  <a:lnTo>
                    <a:pt x="858" y="118"/>
                  </a:lnTo>
                  <a:lnTo>
                    <a:pt x="812" y="118"/>
                  </a:lnTo>
                  <a:close/>
                  <a:moveTo>
                    <a:pt x="799" y="307"/>
                  </a:moveTo>
                  <a:lnTo>
                    <a:pt x="833" y="340"/>
                  </a:lnTo>
                  <a:lnTo>
                    <a:pt x="856" y="316"/>
                  </a:lnTo>
                  <a:lnTo>
                    <a:pt x="799" y="307"/>
                  </a:lnTo>
                  <a:close/>
                  <a:moveTo>
                    <a:pt x="1082" y="78"/>
                  </a:moveTo>
                  <a:lnTo>
                    <a:pt x="1082" y="109"/>
                  </a:lnTo>
                  <a:lnTo>
                    <a:pt x="1233" y="109"/>
                  </a:lnTo>
                  <a:lnTo>
                    <a:pt x="1253" y="414"/>
                  </a:lnTo>
                  <a:lnTo>
                    <a:pt x="1055" y="434"/>
                  </a:lnTo>
                  <a:lnTo>
                    <a:pt x="1055" y="464"/>
                  </a:lnTo>
                  <a:lnTo>
                    <a:pt x="1494" y="464"/>
                  </a:lnTo>
                  <a:lnTo>
                    <a:pt x="1494" y="434"/>
                  </a:lnTo>
                  <a:lnTo>
                    <a:pt x="1314" y="434"/>
                  </a:lnTo>
                  <a:lnTo>
                    <a:pt x="1294" y="129"/>
                  </a:lnTo>
                  <a:lnTo>
                    <a:pt x="1469" y="109"/>
                  </a:lnTo>
                  <a:lnTo>
                    <a:pt x="1469" y="78"/>
                  </a:lnTo>
                  <a:lnTo>
                    <a:pt x="1082" y="78"/>
                  </a:lnTo>
                  <a:close/>
                  <a:moveTo>
                    <a:pt x="1695" y="55"/>
                  </a:moveTo>
                  <a:lnTo>
                    <a:pt x="1665" y="60"/>
                  </a:lnTo>
                  <a:lnTo>
                    <a:pt x="1619" y="66"/>
                  </a:lnTo>
                  <a:lnTo>
                    <a:pt x="1576" y="71"/>
                  </a:lnTo>
                  <a:lnTo>
                    <a:pt x="1561" y="96"/>
                  </a:lnTo>
                  <a:lnTo>
                    <a:pt x="1600" y="92"/>
                  </a:lnTo>
                  <a:cubicBezTo>
                    <a:pt x="1619" y="101"/>
                    <a:pt x="1622" y="107"/>
                    <a:pt x="1622" y="112"/>
                  </a:cubicBezTo>
                  <a:lnTo>
                    <a:pt x="1622" y="167"/>
                  </a:lnTo>
                  <a:lnTo>
                    <a:pt x="1556" y="187"/>
                  </a:lnTo>
                  <a:lnTo>
                    <a:pt x="1592" y="206"/>
                  </a:lnTo>
                  <a:cubicBezTo>
                    <a:pt x="1613" y="220"/>
                    <a:pt x="1613" y="227"/>
                    <a:pt x="1611" y="234"/>
                  </a:cubicBezTo>
                  <a:lnTo>
                    <a:pt x="1597" y="269"/>
                  </a:lnTo>
                  <a:lnTo>
                    <a:pt x="1582" y="302"/>
                  </a:lnTo>
                  <a:lnTo>
                    <a:pt x="1566" y="331"/>
                  </a:lnTo>
                  <a:lnTo>
                    <a:pt x="1562" y="370"/>
                  </a:lnTo>
                  <a:lnTo>
                    <a:pt x="1583" y="315"/>
                  </a:lnTo>
                  <a:cubicBezTo>
                    <a:pt x="1586" y="305"/>
                    <a:pt x="1596" y="300"/>
                    <a:pt x="1605" y="302"/>
                  </a:cubicBezTo>
                  <a:lnTo>
                    <a:pt x="1622" y="493"/>
                  </a:lnTo>
                  <a:lnTo>
                    <a:pt x="1645" y="493"/>
                  </a:lnTo>
                  <a:lnTo>
                    <a:pt x="1645" y="328"/>
                  </a:lnTo>
                  <a:cubicBezTo>
                    <a:pt x="1666" y="306"/>
                    <a:pt x="1675" y="308"/>
                    <a:pt x="1680" y="315"/>
                  </a:cubicBezTo>
                  <a:lnTo>
                    <a:pt x="1700" y="339"/>
                  </a:lnTo>
                  <a:lnTo>
                    <a:pt x="1693" y="307"/>
                  </a:lnTo>
                  <a:cubicBezTo>
                    <a:pt x="1673" y="301"/>
                    <a:pt x="1665" y="303"/>
                    <a:pt x="1657" y="299"/>
                  </a:cubicBezTo>
                  <a:cubicBezTo>
                    <a:pt x="1650" y="296"/>
                    <a:pt x="1645" y="289"/>
                    <a:pt x="1645" y="281"/>
                  </a:cubicBezTo>
                  <a:lnTo>
                    <a:pt x="1645" y="226"/>
                  </a:lnTo>
                  <a:cubicBezTo>
                    <a:pt x="1645" y="215"/>
                    <a:pt x="1654" y="206"/>
                    <a:pt x="1665" y="206"/>
                  </a:cubicBezTo>
                  <a:lnTo>
                    <a:pt x="1701" y="206"/>
                  </a:lnTo>
                  <a:lnTo>
                    <a:pt x="1665" y="187"/>
                  </a:lnTo>
                  <a:lnTo>
                    <a:pt x="1645" y="105"/>
                  </a:lnTo>
                  <a:lnTo>
                    <a:pt x="1700" y="79"/>
                  </a:lnTo>
                  <a:lnTo>
                    <a:pt x="1695" y="55"/>
                  </a:lnTo>
                  <a:close/>
                  <a:moveTo>
                    <a:pt x="1716" y="379"/>
                  </a:moveTo>
                  <a:cubicBezTo>
                    <a:pt x="1695" y="388"/>
                    <a:pt x="1692" y="388"/>
                    <a:pt x="1690" y="386"/>
                  </a:cubicBezTo>
                  <a:lnTo>
                    <a:pt x="1685" y="382"/>
                  </a:lnTo>
                  <a:lnTo>
                    <a:pt x="1685" y="432"/>
                  </a:lnTo>
                  <a:lnTo>
                    <a:pt x="1813" y="420"/>
                  </a:lnTo>
                  <a:lnTo>
                    <a:pt x="1736" y="417"/>
                  </a:lnTo>
                  <a:lnTo>
                    <a:pt x="1716" y="379"/>
                  </a:lnTo>
                  <a:close/>
                  <a:moveTo>
                    <a:pt x="1685" y="246"/>
                  </a:moveTo>
                  <a:lnTo>
                    <a:pt x="1705" y="263"/>
                  </a:lnTo>
                  <a:lnTo>
                    <a:pt x="1707" y="246"/>
                  </a:lnTo>
                  <a:lnTo>
                    <a:pt x="1685" y="246"/>
                  </a:lnTo>
                  <a:close/>
                  <a:moveTo>
                    <a:pt x="1718" y="116"/>
                  </a:moveTo>
                  <a:lnTo>
                    <a:pt x="1685" y="122"/>
                  </a:lnTo>
                  <a:lnTo>
                    <a:pt x="1685" y="147"/>
                  </a:lnTo>
                  <a:lnTo>
                    <a:pt x="1718" y="147"/>
                  </a:lnTo>
                  <a:lnTo>
                    <a:pt x="1718" y="116"/>
                  </a:lnTo>
                  <a:close/>
                  <a:moveTo>
                    <a:pt x="1747" y="263"/>
                  </a:moveTo>
                  <a:lnTo>
                    <a:pt x="1833" y="280"/>
                  </a:lnTo>
                  <a:lnTo>
                    <a:pt x="1853" y="342"/>
                  </a:lnTo>
                  <a:lnTo>
                    <a:pt x="1756" y="362"/>
                  </a:lnTo>
                  <a:lnTo>
                    <a:pt x="1833" y="377"/>
                  </a:lnTo>
                  <a:lnTo>
                    <a:pt x="1853" y="440"/>
                  </a:lnTo>
                  <a:lnTo>
                    <a:pt x="1723" y="460"/>
                  </a:lnTo>
                  <a:lnTo>
                    <a:pt x="2003" y="478"/>
                  </a:lnTo>
                  <a:lnTo>
                    <a:pt x="1900" y="460"/>
                  </a:lnTo>
                  <a:lnTo>
                    <a:pt x="1880" y="397"/>
                  </a:lnTo>
                  <a:lnTo>
                    <a:pt x="1978" y="377"/>
                  </a:lnTo>
                  <a:lnTo>
                    <a:pt x="1900" y="362"/>
                  </a:lnTo>
                  <a:lnTo>
                    <a:pt x="1880" y="300"/>
                  </a:lnTo>
                  <a:lnTo>
                    <a:pt x="1991" y="280"/>
                  </a:lnTo>
                  <a:lnTo>
                    <a:pt x="1747" y="263"/>
                  </a:lnTo>
                  <a:close/>
                  <a:moveTo>
                    <a:pt x="1758" y="61"/>
                  </a:moveTo>
                  <a:lnTo>
                    <a:pt x="1758" y="188"/>
                  </a:lnTo>
                  <a:lnTo>
                    <a:pt x="1975" y="188"/>
                  </a:lnTo>
                  <a:lnTo>
                    <a:pt x="1975" y="61"/>
                  </a:lnTo>
                  <a:lnTo>
                    <a:pt x="1758" y="61"/>
                  </a:lnTo>
                  <a:close/>
                  <a:moveTo>
                    <a:pt x="1761" y="320"/>
                  </a:moveTo>
                  <a:lnTo>
                    <a:pt x="1813" y="322"/>
                  </a:lnTo>
                  <a:lnTo>
                    <a:pt x="1761" y="320"/>
                  </a:lnTo>
                  <a:close/>
                  <a:moveTo>
                    <a:pt x="1804" y="79"/>
                  </a:moveTo>
                  <a:lnTo>
                    <a:pt x="1929" y="79"/>
                  </a:lnTo>
                  <a:cubicBezTo>
                    <a:pt x="1940" y="79"/>
                    <a:pt x="1949" y="88"/>
                    <a:pt x="1949" y="99"/>
                  </a:cubicBezTo>
                  <a:lnTo>
                    <a:pt x="1949" y="151"/>
                  </a:lnTo>
                  <a:cubicBezTo>
                    <a:pt x="1949" y="162"/>
                    <a:pt x="1940" y="171"/>
                    <a:pt x="1929" y="171"/>
                  </a:cubicBezTo>
                  <a:lnTo>
                    <a:pt x="1804" y="171"/>
                  </a:lnTo>
                  <a:cubicBezTo>
                    <a:pt x="1793" y="171"/>
                    <a:pt x="1784" y="162"/>
                    <a:pt x="1784" y="151"/>
                  </a:cubicBezTo>
                  <a:lnTo>
                    <a:pt x="1784" y="99"/>
                  </a:lnTo>
                  <a:cubicBezTo>
                    <a:pt x="1784" y="88"/>
                    <a:pt x="1793" y="79"/>
                    <a:pt x="1804" y="79"/>
                  </a:cubicBezTo>
                  <a:moveTo>
                    <a:pt x="1824" y="119"/>
                  </a:moveTo>
                  <a:lnTo>
                    <a:pt x="1909" y="131"/>
                  </a:lnTo>
                  <a:lnTo>
                    <a:pt x="1824" y="119"/>
                  </a:lnTo>
                  <a:close/>
                  <a:moveTo>
                    <a:pt x="2020" y="318"/>
                  </a:moveTo>
                  <a:lnTo>
                    <a:pt x="1920" y="320"/>
                  </a:lnTo>
                  <a:lnTo>
                    <a:pt x="1998" y="322"/>
                  </a:lnTo>
                  <a:lnTo>
                    <a:pt x="2018" y="397"/>
                  </a:lnTo>
                  <a:lnTo>
                    <a:pt x="1920" y="417"/>
                  </a:lnTo>
                  <a:lnTo>
                    <a:pt x="2023" y="420"/>
                  </a:lnTo>
                  <a:lnTo>
                    <a:pt x="2061" y="425"/>
                  </a:lnTo>
                  <a:lnTo>
                    <a:pt x="2073" y="365"/>
                  </a:lnTo>
                  <a:lnTo>
                    <a:pt x="2048" y="372"/>
                  </a:lnTo>
                  <a:cubicBezTo>
                    <a:pt x="2026" y="366"/>
                    <a:pt x="2022" y="361"/>
                    <a:pt x="2022" y="354"/>
                  </a:cubicBezTo>
                  <a:lnTo>
                    <a:pt x="2020" y="318"/>
                  </a:lnTo>
                  <a:close/>
                  <a:moveTo>
                    <a:pt x="2113" y="41"/>
                  </a:moveTo>
                  <a:lnTo>
                    <a:pt x="2113" y="105"/>
                  </a:lnTo>
                  <a:lnTo>
                    <a:pt x="2060" y="125"/>
                  </a:lnTo>
                  <a:lnTo>
                    <a:pt x="2060" y="148"/>
                  </a:lnTo>
                  <a:lnTo>
                    <a:pt x="2093" y="148"/>
                  </a:lnTo>
                  <a:lnTo>
                    <a:pt x="2113" y="267"/>
                  </a:lnTo>
                  <a:lnTo>
                    <a:pt x="2058" y="296"/>
                  </a:lnTo>
                  <a:lnTo>
                    <a:pt x="2060" y="327"/>
                  </a:lnTo>
                  <a:lnTo>
                    <a:pt x="2087" y="319"/>
                  </a:lnTo>
                  <a:cubicBezTo>
                    <a:pt x="2110" y="325"/>
                    <a:pt x="2113" y="331"/>
                    <a:pt x="2113" y="338"/>
                  </a:cubicBezTo>
                  <a:lnTo>
                    <a:pt x="2113" y="426"/>
                  </a:lnTo>
                  <a:lnTo>
                    <a:pt x="2108" y="448"/>
                  </a:lnTo>
                  <a:lnTo>
                    <a:pt x="2082" y="465"/>
                  </a:lnTo>
                  <a:lnTo>
                    <a:pt x="2070" y="489"/>
                  </a:lnTo>
                  <a:lnTo>
                    <a:pt x="2102" y="488"/>
                  </a:lnTo>
                  <a:lnTo>
                    <a:pt x="2123" y="483"/>
                  </a:lnTo>
                  <a:lnTo>
                    <a:pt x="2136" y="450"/>
                  </a:lnTo>
                  <a:lnTo>
                    <a:pt x="2136" y="319"/>
                  </a:lnTo>
                  <a:lnTo>
                    <a:pt x="2183" y="290"/>
                  </a:lnTo>
                  <a:lnTo>
                    <a:pt x="2182" y="265"/>
                  </a:lnTo>
                  <a:lnTo>
                    <a:pt x="2161" y="271"/>
                  </a:lnTo>
                  <a:cubicBezTo>
                    <a:pt x="2139" y="264"/>
                    <a:pt x="2136" y="258"/>
                    <a:pt x="2136" y="252"/>
                  </a:cubicBezTo>
                  <a:lnTo>
                    <a:pt x="2136" y="168"/>
                  </a:lnTo>
                  <a:lnTo>
                    <a:pt x="2187" y="148"/>
                  </a:lnTo>
                  <a:lnTo>
                    <a:pt x="2187" y="125"/>
                  </a:lnTo>
                  <a:lnTo>
                    <a:pt x="2156" y="125"/>
                  </a:lnTo>
                  <a:lnTo>
                    <a:pt x="2136" y="41"/>
                  </a:lnTo>
                  <a:lnTo>
                    <a:pt x="2113" y="41"/>
                  </a:lnTo>
                  <a:close/>
                  <a:moveTo>
                    <a:pt x="2219" y="183"/>
                  </a:moveTo>
                  <a:lnTo>
                    <a:pt x="2176" y="188"/>
                  </a:lnTo>
                  <a:lnTo>
                    <a:pt x="2176" y="211"/>
                  </a:lnTo>
                  <a:lnTo>
                    <a:pt x="2200" y="197"/>
                  </a:lnTo>
                  <a:lnTo>
                    <a:pt x="2219" y="183"/>
                  </a:lnTo>
                  <a:close/>
                  <a:moveTo>
                    <a:pt x="2235" y="60"/>
                  </a:moveTo>
                  <a:lnTo>
                    <a:pt x="2235" y="83"/>
                  </a:lnTo>
                  <a:lnTo>
                    <a:pt x="2277" y="83"/>
                  </a:lnTo>
                  <a:cubicBezTo>
                    <a:pt x="2295" y="93"/>
                    <a:pt x="2297" y="99"/>
                    <a:pt x="2297" y="104"/>
                  </a:cubicBezTo>
                  <a:lnTo>
                    <a:pt x="2296" y="124"/>
                  </a:lnTo>
                  <a:lnTo>
                    <a:pt x="2291" y="145"/>
                  </a:lnTo>
                  <a:lnTo>
                    <a:pt x="2283" y="166"/>
                  </a:lnTo>
                  <a:cubicBezTo>
                    <a:pt x="2271" y="186"/>
                    <a:pt x="2271" y="186"/>
                    <a:pt x="2270" y="187"/>
                  </a:cubicBezTo>
                  <a:lnTo>
                    <a:pt x="2258" y="202"/>
                  </a:lnTo>
                  <a:lnTo>
                    <a:pt x="2219" y="232"/>
                  </a:lnTo>
                  <a:lnTo>
                    <a:pt x="2236" y="254"/>
                  </a:lnTo>
                  <a:lnTo>
                    <a:pt x="2266" y="233"/>
                  </a:lnTo>
                  <a:lnTo>
                    <a:pt x="2299" y="195"/>
                  </a:lnTo>
                  <a:lnTo>
                    <a:pt x="2310" y="175"/>
                  </a:lnTo>
                  <a:lnTo>
                    <a:pt x="2318" y="153"/>
                  </a:lnTo>
                  <a:lnTo>
                    <a:pt x="2323" y="130"/>
                  </a:lnTo>
                  <a:lnTo>
                    <a:pt x="2325" y="101"/>
                  </a:lnTo>
                  <a:lnTo>
                    <a:pt x="2436" y="83"/>
                  </a:lnTo>
                  <a:cubicBezTo>
                    <a:pt x="2454" y="93"/>
                    <a:pt x="2456" y="98"/>
                    <a:pt x="2456" y="103"/>
                  </a:cubicBezTo>
                  <a:lnTo>
                    <a:pt x="2454" y="155"/>
                  </a:lnTo>
                  <a:lnTo>
                    <a:pt x="2451" y="179"/>
                  </a:lnTo>
                  <a:lnTo>
                    <a:pt x="2440" y="199"/>
                  </a:lnTo>
                  <a:cubicBezTo>
                    <a:pt x="2420" y="212"/>
                    <a:pt x="2418" y="213"/>
                    <a:pt x="2415" y="213"/>
                  </a:cubicBezTo>
                  <a:lnTo>
                    <a:pt x="2400" y="216"/>
                  </a:lnTo>
                  <a:lnTo>
                    <a:pt x="2367" y="216"/>
                  </a:lnTo>
                  <a:lnTo>
                    <a:pt x="2367" y="240"/>
                  </a:lnTo>
                  <a:lnTo>
                    <a:pt x="2408" y="239"/>
                  </a:lnTo>
                  <a:lnTo>
                    <a:pt x="2437" y="237"/>
                  </a:lnTo>
                  <a:lnTo>
                    <a:pt x="2462" y="228"/>
                  </a:lnTo>
                  <a:lnTo>
                    <a:pt x="2477" y="206"/>
                  </a:lnTo>
                  <a:lnTo>
                    <a:pt x="2482" y="170"/>
                  </a:lnTo>
                  <a:lnTo>
                    <a:pt x="2483" y="144"/>
                  </a:lnTo>
                  <a:lnTo>
                    <a:pt x="2486" y="89"/>
                  </a:lnTo>
                  <a:lnTo>
                    <a:pt x="2487" y="60"/>
                  </a:lnTo>
                  <a:lnTo>
                    <a:pt x="2235" y="60"/>
                  </a:lnTo>
                  <a:close/>
                  <a:moveTo>
                    <a:pt x="2227" y="123"/>
                  </a:moveTo>
                  <a:lnTo>
                    <a:pt x="2227" y="168"/>
                  </a:lnTo>
                  <a:lnTo>
                    <a:pt x="2239" y="163"/>
                  </a:lnTo>
                  <a:lnTo>
                    <a:pt x="2252" y="135"/>
                  </a:lnTo>
                  <a:lnTo>
                    <a:pt x="2227" y="123"/>
                  </a:lnTo>
                  <a:close/>
                  <a:moveTo>
                    <a:pt x="2247" y="302"/>
                  </a:moveTo>
                  <a:lnTo>
                    <a:pt x="2247" y="491"/>
                  </a:lnTo>
                  <a:lnTo>
                    <a:pt x="2273" y="491"/>
                  </a:lnTo>
                  <a:cubicBezTo>
                    <a:pt x="2273" y="473"/>
                    <a:pt x="2282" y="464"/>
                    <a:pt x="2293" y="464"/>
                  </a:cubicBezTo>
                  <a:lnTo>
                    <a:pt x="2435" y="464"/>
                  </a:lnTo>
                  <a:lnTo>
                    <a:pt x="2455" y="491"/>
                  </a:lnTo>
                  <a:lnTo>
                    <a:pt x="2481" y="491"/>
                  </a:lnTo>
                  <a:lnTo>
                    <a:pt x="2481" y="302"/>
                  </a:lnTo>
                  <a:lnTo>
                    <a:pt x="2247" y="302"/>
                  </a:lnTo>
                  <a:close/>
                  <a:moveTo>
                    <a:pt x="2293" y="322"/>
                  </a:moveTo>
                  <a:lnTo>
                    <a:pt x="2435" y="322"/>
                  </a:lnTo>
                  <a:lnTo>
                    <a:pt x="2455" y="424"/>
                  </a:lnTo>
                  <a:lnTo>
                    <a:pt x="2293" y="444"/>
                  </a:lnTo>
                  <a:lnTo>
                    <a:pt x="2273" y="342"/>
                  </a:lnTo>
                  <a:lnTo>
                    <a:pt x="2293" y="322"/>
                  </a:lnTo>
                  <a:close/>
                  <a:moveTo>
                    <a:pt x="2323" y="229"/>
                  </a:moveTo>
                  <a:lnTo>
                    <a:pt x="2294" y="261"/>
                  </a:lnTo>
                  <a:lnTo>
                    <a:pt x="2331" y="262"/>
                  </a:lnTo>
                  <a:lnTo>
                    <a:pt x="2325" y="236"/>
                  </a:lnTo>
                  <a:lnTo>
                    <a:pt x="2323" y="229"/>
                  </a:lnTo>
                  <a:close/>
                  <a:moveTo>
                    <a:pt x="2313" y="362"/>
                  </a:moveTo>
                  <a:lnTo>
                    <a:pt x="2313" y="404"/>
                  </a:lnTo>
                  <a:lnTo>
                    <a:pt x="2415" y="404"/>
                  </a:lnTo>
                  <a:lnTo>
                    <a:pt x="2415" y="362"/>
                  </a:lnTo>
                  <a:lnTo>
                    <a:pt x="2313" y="362"/>
                  </a:lnTo>
                  <a:close/>
                  <a:moveTo>
                    <a:pt x="2364" y="123"/>
                  </a:moveTo>
                  <a:lnTo>
                    <a:pt x="2357" y="162"/>
                  </a:lnTo>
                  <a:lnTo>
                    <a:pt x="2368" y="176"/>
                  </a:lnTo>
                  <a:lnTo>
                    <a:pt x="2396" y="176"/>
                  </a:lnTo>
                  <a:lnTo>
                    <a:pt x="2415" y="151"/>
                  </a:lnTo>
                  <a:lnTo>
                    <a:pt x="2415" y="123"/>
                  </a:lnTo>
                  <a:lnTo>
                    <a:pt x="2364" y="123"/>
                  </a:lnTo>
                  <a:close/>
                  <a:moveTo>
                    <a:pt x="2524" y="141"/>
                  </a:moveTo>
                  <a:lnTo>
                    <a:pt x="2521" y="173"/>
                  </a:lnTo>
                  <a:lnTo>
                    <a:pt x="2519" y="195"/>
                  </a:lnTo>
                  <a:lnTo>
                    <a:pt x="2513" y="225"/>
                  </a:lnTo>
                  <a:cubicBezTo>
                    <a:pt x="2502" y="245"/>
                    <a:pt x="2501" y="246"/>
                    <a:pt x="2499" y="248"/>
                  </a:cubicBezTo>
                  <a:lnTo>
                    <a:pt x="2488" y="259"/>
                  </a:lnTo>
                  <a:lnTo>
                    <a:pt x="2501" y="262"/>
                  </a:lnTo>
                  <a:lnTo>
                    <a:pt x="2521" y="310"/>
                  </a:lnTo>
                  <a:lnTo>
                    <a:pt x="2540" y="266"/>
                  </a:lnTo>
                  <a:lnTo>
                    <a:pt x="2555" y="234"/>
                  </a:lnTo>
                  <a:lnTo>
                    <a:pt x="2567" y="201"/>
                  </a:lnTo>
                  <a:lnTo>
                    <a:pt x="2544" y="194"/>
                  </a:lnTo>
                  <a:lnTo>
                    <a:pt x="2524" y="141"/>
                  </a:lnTo>
                  <a:close/>
                  <a:moveTo>
                    <a:pt x="2620" y="42"/>
                  </a:moveTo>
                  <a:lnTo>
                    <a:pt x="2620" y="109"/>
                  </a:lnTo>
                  <a:lnTo>
                    <a:pt x="2564" y="129"/>
                  </a:lnTo>
                  <a:lnTo>
                    <a:pt x="2564" y="154"/>
                  </a:lnTo>
                  <a:lnTo>
                    <a:pt x="2596" y="154"/>
                  </a:lnTo>
                  <a:cubicBezTo>
                    <a:pt x="2616" y="168"/>
                    <a:pt x="2617" y="174"/>
                    <a:pt x="2615" y="180"/>
                  </a:cubicBezTo>
                  <a:lnTo>
                    <a:pt x="2605" y="215"/>
                  </a:lnTo>
                  <a:lnTo>
                    <a:pt x="2591" y="250"/>
                  </a:lnTo>
                  <a:lnTo>
                    <a:pt x="2576" y="285"/>
                  </a:lnTo>
                  <a:lnTo>
                    <a:pt x="2561" y="312"/>
                  </a:lnTo>
                  <a:lnTo>
                    <a:pt x="2566" y="337"/>
                  </a:lnTo>
                  <a:lnTo>
                    <a:pt x="2582" y="298"/>
                  </a:lnTo>
                  <a:cubicBezTo>
                    <a:pt x="2586" y="290"/>
                    <a:pt x="2595" y="285"/>
                    <a:pt x="2604" y="287"/>
                  </a:cubicBezTo>
                  <a:lnTo>
                    <a:pt x="2620" y="491"/>
                  </a:lnTo>
                  <a:lnTo>
                    <a:pt x="2641" y="491"/>
                  </a:lnTo>
                  <a:lnTo>
                    <a:pt x="2641" y="301"/>
                  </a:lnTo>
                  <a:cubicBezTo>
                    <a:pt x="2658" y="280"/>
                    <a:pt x="2666" y="280"/>
                    <a:pt x="2672" y="285"/>
                  </a:cubicBezTo>
                  <a:lnTo>
                    <a:pt x="2684" y="293"/>
                  </a:lnTo>
                  <a:lnTo>
                    <a:pt x="2651" y="249"/>
                  </a:lnTo>
                  <a:lnTo>
                    <a:pt x="2641" y="174"/>
                  </a:lnTo>
                  <a:lnTo>
                    <a:pt x="2688" y="154"/>
                  </a:lnTo>
                  <a:lnTo>
                    <a:pt x="2688" y="129"/>
                  </a:lnTo>
                  <a:lnTo>
                    <a:pt x="2661" y="129"/>
                  </a:lnTo>
                  <a:lnTo>
                    <a:pt x="2641" y="42"/>
                  </a:lnTo>
                  <a:lnTo>
                    <a:pt x="2620" y="42"/>
                  </a:lnTo>
                  <a:close/>
                  <a:moveTo>
                    <a:pt x="2704" y="337"/>
                  </a:moveTo>
                  <a:lnTo>
                    <a:pt x="2681" y="340"/>
                  </a:lnTo>
                  <a:lnTo>
                    <a:pt x="2681" y="395"/>
                  </a:lnTo>
                  <a:lnTo>
                    <a:pt x="2701" y="347"/>
                  </a:lnTo>
                  <a:lnTo>
                    <a:pt x="2704" y="337"/>
                  </a:lnTo>
                  <a:close/>
                  <a:moveTo>
                    <a:pt x="2681" y="194"/>
                  </a:moveTo>
                  <a:lnTo>
                    <a:pt x="2681" y="220"/>
                  </a:lnTo>
                  <a:lnTo>
                    <a:pt x="2690" y="194"/>
                  </a:lnTo>
                  <a:lnTo>
                    <a:pt x="2681" y="194"/>
                  </a:lnTo>
                  <a:close/>
                  <a:moveTo>
                    <a:pt x="2762" y="293"/>
                  </a:moveTo>
                  <a:lnTo>
                    <a:pt x="2753" y="320"/>
                  </a:lnTo>
                  <a:lnTo>
                    <a:pt x="2738" y="362"/>
                  </a:lnTo>
                  <a:lnTo>
                    <a:pt x="2722" y="401"/>
                  </a:lnTo>
                  <a:lnTo>
                    <a:pt x="2736" y="425"/>
                  </a:lnTo>
                  <a:lnTo>
                    <a:pt x="2758" y="369"/>
                  </a:lnTo>
                  <a:lnTo>
                    <a:pt x="2773" y="326"/>
                  </a:lnTo>
                  <a:lnTo>
                    <a:pt x="2782" y="299"/>
                  </a:lnTo>
                  <a:lnTo>
                    <a:pt x="2762" y="293"/>
                  </a:lnTo>
                  <a:close/>
                  <a:moveTo>
                    <a:pt x="2730" y="193"/>
                  </a:moveTo>
                  <a:lnTo>
                    <a:pt x="2730" y="217"/>
                  </a:lnTo>
                  <a:lnTo>
                    <a:pt x="2834" y="217"/>
                  </a:lnTo>
                  <a:cubicBezTo>
                    <a:pt x="2845" y="217"/>
                    <a:pt x="2854" y="226"/>
                    <a:pt x="2854" y="237"/>
                  </a:cubicBezTo>
                  <a:lnTo>
                    <a:pt x="2854" y="415"/>
                  </a:lnTo>
                  <a:cubicBezTo>
                    <a:pt x="2851" y="433"/>
                    <a:pt x="2850" y="435"/>
                    <a:pt x="2849" y="438"/>
                  </a:cubicBezTo>
                  <a:lnTo>
                    <a:pt x="2843" y="446"/>
                  </a:lnTo>
                  <a:cubicBezTo>
                    <a:pt x="2825" y="459"/>
                    <a:pt x="2823" y="460"/>
                    <a:pt x="2820" y="460"/>
                  </a:cubicBezTo>
                  <a:lnTo>
                    <a:pt x="2808" y="462"/>
                  </a:lnTo>
                  <a:lnTo>
                    <a:pt x="2783" y="462"/>
                  </a:lnTo>
                  <a:lnTo>
                    <a:pt x="2788" y="489"/>
                  </a:lnTo>
                  <a:lnTo>
                    <a:pt x="2813" y="488"/>
                  </a:lnTo>
                  <a:lnTo>
                    <a:pt x="2843" y="487"/>
                  </a:lnTo>
                  <a:lnTo>
                    <a:pt x="2874" y="476"/>
                  </a:lnTo>
                  <a:lnTo>
                    <a:pt x="2882" y="450"/>
                  </a:lnTo>
                  <a:lnTo>
                    <a:pt x="2882" y="237"/>
                  </a:lnTo>
                  <a:cubicBezTo>
                    <a:pt x="2882" y="226"/>
                    <a:pt x="2891" y="217"/>
                    <a:pt x="2902" y="217"/>
                  </a:cubicBezTo>
                  <a:lnTo>
                    <a:pt x="3006" y="217"/>
                  </a:lnTo>
                  <a:lnTo>
                    <a:pt x="3006" y="193"/>
                  </a:lnTo>
                  <a:lnTo>
                    <a:pt x="2730" y="193"/>
                  </a:lnTo>
                  <a:close/>
                  <a:moveTo>
                    <a:pt x="2749" y="68"/>
                  </a:moveTo>
                  <a:lnTo>
                    <a:pt x="2749" y="93"/>
                  </a:lnTo>
                  <a:lnTo>
                    <a:pt x="2987" y="93"/>
                  </a:lnTo>
                  <a:lnTo>
                    <a:pt x="2987" y="68"/>
                  </a:lnTo>
                  <a:lnTo>
                    <a:pt x="2749" y="68"/>
                  </a:lnTo>
                  <a:close/>
                  <a:moveTo>
                    <a:pt x="2814" y="331"/>
                  </a:moveTo>
                  <a:lnTo>
                    <a:pt x="2796" y="382"/>
                  </a:lnTo>
                  <a:lnTo>
                    <a:pt x="2781" y="421"/>
                  </a:lnTo>
                  <a:lnTo>
                    <a:pt x="2804" y="422"/>
                  </a:lnTo>
                  <a:lnTo>
                    <a:pt x="2814" y="331"/>
                  </a:lnTo>
                  <a:close/>
                  <a:moveTo>
                    <a:pt x="2782" y="257"/>
                  </a:moveTo>
                  <a:lnTo>
                    <a:pt x="2813" y="266"/>
                  </a:lnTo>
                  <a:lnTo>
                    <a:pt x="2782" y="257"/>
                  </a:lnTo>
                  <a:close/>
                  <a:moveTo>
                    <a:pt x="2922" y="257"/>
                  </a:moveTo>
                  <a:lnTo>
                    <a:pt x="2958" y="257"/>
                  </a:lnTo>
                  <a:lnTo>
                    <a:pt x="2922" y="257"/>
                  </a:lnTo>
                  <a:close/>
                  <a:moveTo>
                    <a:pt x="2962" y="298"/>
                  </a:moveTo>
                  <a:lnTo>
                    <a:pt x="2941" y="306"/>
                  </a:lnTo>
                  <a:lnTo>
                    <a:pt x="2963" y="363"/>
                  </a:lnTo>
                  <a:lnTo>
                    <a:pt x="2978" y="404"/>
                  </a:lnTo>
                  <a:lnTo>
                    <a:pt x="2985" y="427"/>
                  </a:lnTo>
                  <a:lnTo>
                    <a:pt x="3008" y="419"/>
                  </a:lnTo>
                  <a:lnTo>
                    <a:pt x="2986" y="357"/>
                  </a:lnTo>
                  <a:lnTo>
                    <a:pt x="2962" y="298"/>
                  </a:lnTo>
                  <a:close/>
                  <a:moveTo>
                    <a:pt x="3046" y="172"/>
                  </a:moveTo>
                  <a:lnTo>
                    <a:pt x="3046" y="237"/>
                  </a:lnTo>
                  <a:lnTo>
                    <a:pt x="2986" y="257"/>
                  </a:lnTo>
                  <a:lnTo>
                    <a:pt x="3023" y="342"/>
                  </a:lnTo>
                  <a:lnTo>
                    <a:pt x="3051" y="420"/>
                  </a:lnTo>
                  <a:lnTo>
                    <a:pt x="3081" y="395"/>
                  </a:lnTo>
                  <a:lnTo>
                    <a:pt x="3113" y="356"/>
                  </a:lnTo>
                  <a:lnTo>
                    <a:pt x="3124" y="336"/>
                  </a:lnTo>
                  <a:lnTo>
                    <a:pt x="3133" y="315"/>
                  </a:lnTo>
                  <a:lnTo>
                    <a:pt x="3142" y="276"/>
                  </a:lnTo>
                  <a:lnTo>
                    <a:pt x="3144" y="253"/>
                  </a:lnTo>
                  <a:lnTo>
                    <a:pt x="3146" y="225"/>
                  </a:lnTo>
                  <a:lnTo>
                    <a:pt x="3147" y="193"/>
                  </a:lnTo>
                  <a:lnTo>
                    <a:pt x="3057" y="176"/>
                  </a:lnTo>
                  <a:lnTo>
                    <a:pt x="3046" y="172"/>
                  </a:lnTo>
                  <a:close/>
                  <a:moveTo>
                    <a:pt x="3308" y="45"/>
                  </a:moveTo>
                  <a:lnTo>
                    <a:pt x="3269" y="54"/>
                  </a:lnTo>
                  <a:lnTo>
                    <a:pt x="3280" y="83"/>
                  </a:lnTo>
                  <a:cubicBezTo>
                    <a:pt x="3274" y="107"/>
                    <a:pt x="3268" y="110"/>
                    <a:pt x="3262" y="110"/>
                  </a:cubicBezTo>
                  <a:lnTo>
                    <a:pt x="3077" y="110"/>
                  </a:lnTo>
                  <a:lnTo>
                    <a:pt x="3077" y="136"/>
                  </a:lnTo>
                  <a:lnTo>
                    <a:pt x="3168" y="136"/>
                  </a:lnTo>
                  <a:cubicBezTo>
                    <a:pt x="3186" y="145"/>
                    <a:pt x="3188" y="151"/>
                    <a:pt x="3188" y="156"/>
                  </a:cubicBezTo>
                  <a:lnTo>
                    <a:pt x="3187" y="194"/>
                  </a:lnTo>
                  <a:lnTo>
                    <a:pt x="3186" y="228"/>
                  </a:lnTo>
                  <a:lnTo>
                    <a:pt x="3184" y="257"/>
                  </a:lnTo>
                  <a:lnTo>
                    <a:pt x="3182" y="283"/>
                  </a:lnTo>
                  <a:lnTo>
                    <a:pt x="3177" y="307"/>
                  </a:lnTo>
                  <a:lnTo>
                    <a:pt x="3170" y="331"/>
                  </a:lnTo>
                  <a:lnTo>
                    <a:pt x="3159" y="355"/>
                  </a:lnTo>
                  <a:lnTo>
                    <a:pt x="3145" y="379"/>
                  </a:lnTo>
                  <a:lnTo>
                    <a:pt x="3128" y="403"/>
                  </a:lnTo>
                  <a:lnTo>
                    <a:pt x="3107" y="425"/>
                  </a:lnTo>
                  <a:lnTo>
                    <a:pt x="3084" y="446"/>
                  </a:lnTo>
                  <a:lnTo>
                    <a:pt x="3096" y="476"/>
                  </a:lnTo>
                  <a:lnTo>
                    <a:pt x="3139" y="454"/>
                  </a:lnTo>
                  <a:lnTo>
                    <a:pt x="3161" y="430"/>
                  </a:lnTo>
                  <a:lnTo>
                    <a:pt x="3178" y="404"/>
                  </a:lnTo>
                  <a:lnTo>
                    <a:pt x="3193" y="377"/>
                  </a:lnTo>
                  <a:lnTo>
                    <a:pt x="3205" y="348"/>
                  </a:lnTo>
                  <a:lnTo>
                    <a:pt x="3213" y="317"/>
                  </a:lnTo>
                  <a:lnTo>
                    <a:pt x="3219" y="282"/>
                  </a:lnTo>
                  <a:lnTo>
                    <a:pt x="3394" y="265"/>
                  </a:lnTo>
                  <a:cubicBezTo>
                    <a:pt x="3412" y="275"/>
                    <a:pt x="3414" y="280"/>
                    <a:pt x="3414" y="285"/>
                  </a:cubicBezTo>
                  <a:lnTo>
                    <a:pt x="3414" y="296"/>
                  </a:lnTo>
                  <a:lnTo>
                    <a:pt x="3413" y="329"/>
                  </a:lnTo>
                  <a:lnTo>
                    <a:pt x="3412" y="350"/>
                  </a:lnTo>
                  <a:lnTo>
                    <a:pt x="3410" y="371"/>
                  </a:lnTo>
                  <a:lnTo>
                    <a:pt x="3408" y="401"/>
                  </a:lnTo>
                  <a:cubicBezTo>
                    <a:pt x="3402" y="420"/>
                    <a:pt x="3402" y="422"/>
                    <a:pt x="3401" y="423"/>
                  </a:cubicBezTo>
                  <a:lnTo>
                    <a:pt x="3396" y="430"/>
                  </a:lnTo>
                  <a:cubicBezTo>
                    <a:pt x="3374" y="446"/>
                    <a:pt x="3372" y="446"/>
                    <a:pt x="3369" y="447"/>
                  </a:cubicBezTo>
                  <a:lnTo>
                    <a:pt x="3359" y="449"/>
                  </a:lnTo>
                  <a:lnTo>
                    <a:pt x="3326" y="450"/>
                  </a:lnTo>
                  <a:lnTo>
                    <a:pt x="3283" y="449"/>
                  </a:lnTo>
                  <a:lnTo>
                    <a:pt x="3289" y="484"/>
                  </a:lnTo>
                  <a:lnTo>
                    <a:pt x="3331" y="483"/>
                  </a:lnTo>
                  <a:lnTo>
                    <a:pt x="3353" y="483"/>
                  </a:lnTo>
                  <a:lnTo>
                    <a:pt x="3384" y="481"/>
                  </a:lnTo>
                  <a:lnTo>
                    <a:pt x="3411" y="475"/>
                  </a:lnTo>
                  <a:lnTo>
                    <a:pt x="3435" y="449"/>
                  </a:lnTo>
                  <a:lnTo>
                    <a:pt x="3441" y="427"/>
                  </a:lnTo>
                  <a:lnTo>
                    <a:pt x="3444" y="385"/>
                  </a:lnTo>
                  <a:lnTo>
                    <a:pt x="3446" y="353"/>
                  </a:lnTo>
                  <a:lnTo>
                    <a:pt x="3449" y="285"/>
                  </a:lnTo>
                  <a:lnTo>
                    <a:pt x="3451" y="239"/>
                  </a:lnTo>
                  <a:lnTo>
                    <a:pt x="3242" y="239"/>
                  </a:lnTo>
                  <a:cubicBezTo>
                    <a:pt x="3223" y="229"/>
                    <a:pt x="3221" y="224"/>
                    <a:pt x="3222" y="219"/>
                  </a:cubicBezTo>
                  <a:lnTo>
                    <a:pt x="3223" y="155"/>
                  </a:lnTo>
                  <a:lnTo>
                    <a:pt x="3505" y="136"/>
                  </a:lnTo>
                  <a:lnTo>
                    <a:pt x="3505" y="110"/>
                  </a:lnTo>
                  <a:lnTo>
                    <a:pt x="3345" y="110"/>
                  </a:lnTo>
                  <a:lnTo>
                    <a:pt x="3316" y="66"/>
                  </a:lnTo>
                  <a:lnTo>
                    <a:pt x="3308" y="45"/>
                  </a:lnTo>
                  <a:close/>
                  <a:moveTo>
                    <a:pt x="3823" y="41"/>
                  </a:moveTo>
                  <a:lnTo>
                    <a:pt x="3827" y="107"/>
                  </a:lnTo>
                  <a:cubicBezTo>
                    <a:pt x="3818" y="126"/>
                    <a:pt x="3813" y="128"/>
                    <a:pt x="3807" y="128"/>
                  </a:cubicBezTo>
                  <a:lnTo>
                    <a:pt x="3571" y="128"/>
                  </a:lnTo>
                  <a:lnTo>
                    <a:pt x="3571" y="154"/>
                  </a:lnTo>
                  <a:lnTo>
                    <a:pt x="3812" y="154"/>
                  </a:lnTo>
                  <a:lnTo>
                    <a:pt x="3835" y="216"/>
                  </a:lnTo>
                  <a:lnTo>
                    <a:pt x="3839" y="256"/>
                  </a:lnTo>
                  <a:lnTo>
                    <a:pt x="3843" y="293"/>
                  </a:lnTo>
                  <a:lnTo>
                    <a:pt x="3847" y="326"/>
                  </a:lnTo>
                  <a:lnTo>
                    <a:pt x="3853" y="357"/>
                  </a:lnTo>
                  <a:lnTo>
                    <a:pt x="3858" y="384"/>
                  </a:lnTo>
                  <a:lnTo>
                    <a:pt x="3864" y="407"/>
                  </a:lnTo>
                  <a:lnTo>
                    <a:pt x="3877" y="443"/>
                  </a:lnTo>
                  <a:lnTo>
                    <a:pt x="3893" y="469"/>
                  </a:lnTo>
                  <a:lnTo>
                    <a:pt x="3923" y="489"/>
                  </a:lnTo>
                  <a:lnTo>
                    <a:pt x="3949" y="493"/>
                  </a:lnTo>
                  <a:lnTo>
                    <a:pt x="3975" y="488"/>
                  </a:lnTo>
                  <a:lnTo>
                    <a:pt x="3997" y="466"/>
                  </a:lnTo>
                  <a:lnTo>
                    <a:pt x="4005" y="443"/>
                  </a:lnTo>
                  <a:lnTo>
                    <a:pt x="4013" y="411"/>
                  </a:lnTo>
                  <a:lnTo>
                    <a:pt x="4017" y="384"/>
                  </a:lnTo>
                  <a:lnTo>
                    <a:pt x="3991" y="370"/>
                  </a:lnTo>
                  <a:lnTo>
                    <a:pt x="3987" y="393"/>
                  </a:lnTo>
                  <a:lnTo>
                    <a:pt x="3982" y="418"/>
                  </a:lnTo>
                  <a:lnTo>
                    <a:pt x="3974" y="441"/>
                  </a:lnTo>
                  <a:lnTo>
                    <a:pt x="3954" y="456"/>
                  </a:lnTo>
                  <a:lnTo>
                    <a:pt x="3933" y="453"/>
                  </a:lnTo>
                  <a:lnTo>
                    <a:pt x="3904" y="416"/>
                  </a:lnTo>
                  <a:lnTo>
                    <a:pt x="3894" y="393"/>
                  </a:lnTo>
                  <a:lnTo>
                    <a:pt x="3885" y="358"/>
                  </a:lnTo>
                  <a:lnTo>
                    <a:pt x="3881" y="336"/>
                  </a:lnTo>
                  <a:lnTo>
                    <a:pt x="3877" y="311"/>
                  </a:lnTo>
                  <a:lnTo>
                    <a:pt x="3873" y="282"/>
                  </a:lnTo>
                  <a:lnTo>
                    <a:pt x="3870" y="250"/>
                  </a:lnTo>
                  <a:lnTo>
                    <a:pt x="3867" y="214"/>
                  </a:lnTo>
                  <a:lnTo>
                    <a:pt x="3864" y="175"/>
                  </a:lnTo>
                  <a:cubicBezTo>
                    <a:pt x="3873" y="156"/>
                    <a:pt x="3878" y="154"/>
                    <a:pt x="3884" y="154"/>
                  </a:cubicBezTo>
                  <a:lnTo>
                    <a:pt x="4009" y="154"/>
                  </a:lnTo>
                  <a:lnTo>
                    <a:pt x="4009" y="128"/>
                  </a:lnTo>
                  <a:lnTo>
                    <a:pt x="3979" y="128"/>
                  </a:lnTo>
                  <a:lnTo>
                    <a:pt x="3957" y="125"/>
                  </a:lnTo>
                  <a:lnTo>
                    <a:pt x="3879" y="128"/>
                  </a:lnTo>
                  <a:lnTo>
                    <a:pt x="3856" y="41"/>
                  </a:lnTo>
                  <a:lnTo>
                    <a:pt x="3823" y="41"/>
                  </a:lnTo>
                  <a:close/>
                  <a:moveTo>
                    <a:pt x="3593" y="248"/>
                  </a:moveTo>
                  <a:lnTo>
                    <a:pt x="3593" y="273"/>
                  </a:lnTo>
                  <a:lnTo>
                    <a:pt x="3651" y="273"/>
                  </a:lnTo>
                  <a:lnTo>
                    <a:pt x="3671" y="399"/>
                  </a:lnTo>
                  <a:lnTo>
                    <a:pt x="3573" y="429"/>
                  </a:lnTo>
                  <a:lnTo>
                    <a:pt x="3576" y="463"/>
                  </a:lnTo>
                  <a:lnTo>
                    <a:pt x="3798" y="430"/>
                  </a:lnTo>
                  <a:lnTo>
                    <a:pt x="3798" y="399"/>
                  </a:lnTo>
                  <a:lnTo>
                    <a:pt x="3724" y="410"/>
                  </a:lnTo>
                  <a:cubicBezTo>
                    <a:pt x="3704" y="402"/>
                    <a:pt x="3701" y="396"/>
                    <a:pt x="3701" y="390"/>
                  </a:cubicBezTo>
                  <a:lnTo>
                    <a:pt x="3701" y="293"/>
                  </a:lnTo>
                  <a:lnTo>
                    <a:pt x="3775" y="273"/>
                  </a:lnTo>
                  <a:lnTo>
                    <a:pt x="3775" y="248"/>
                  </a:lnTo>
                  <a:lnTo>
                    <a:pt x="3593" y="248"/>
                  </a:lnTo>
                  <a:close/>
                  <a:moveTo>
                    <a:pt x="3805" y="311"/>
                  </a:moveTo>
                  <a:lnTo>
                    <a:pt x="3741" y="313"/>
                  </a:lnTo>
                  <a:lnTo>
                    <a:pt x="3741" y="367"/>
                  </a:lnTo>
                  <a:lnTo>
                    <a:pt x="3812" y="356"/>
                  </a:lnTo>
                  <a:lnTo>
                    <a:pt x="3808" y="333"/>
                  </a:lnTo>
                  <a:lnTo>
                    <a:pt x="3805" y="311"/>
                  </a:lnTo>
                  <a:close/>
                  <a:moveTo>
                    <a:pt x="3946" y="52"/>
                  </a:moveTo>
                  <a:lnTo>
                    <a:pt x="3963" y="96"/>
                  </a:lnTo>
                  <a:lnTo>
                    <a:pt x="3946" y="52"/>
                  </a:lnTo>
                  <a:close/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44" name="path"/>
            <p:cNvSpPr/>
            <p:nvPr/>
          </p:nvSpPr>
          <p:spPr>
            <a:xfrm>
              <a:off x="299609" y="12700"/>
              <a:ext cx="2551540" cy="314325"/>
            </a:xfrm>
            <a:custGeom>
              <a:avLst/>
              <a:gdLst/>
              <a:ahLst/>
              <a:cxnLst/>
              <a:rect l="0" t="0" r="0" b="0"/>
              <a:pathLst>
                <a:path w="4018" h="495">
                  <a:moveTo>
                    <a:pt x="2271" y="322"/>
                  </a:moveTo>
                  <a:cubicBezTo>
                    <a:pt x="2271" y="349"/>
                    <a:pt x="2271" y="377"/>
                    <a:pt x="2271" y="404"/>
                  </a:cubicBezTo>
                  <a:cubicBezTo>
                    <a:pt x="2319" y="404"/>
                    <a:pt x="2366" y="404"/>
                    <a:pt x="2413" y="404"/>
                  </a:cubicBezTo>
                  <a:cubicBezTo>
                    <a:pt x="2413" y="377"/>
                    <a:pt x="2413" y="349"/>
                    <a:pt x="2413" y="322"/>
                  </a:cubicBezTo>
                  <a:cubicBezTo>
                    <a:pt x="2366" y="322"/>
                    <a:pt x="2319" y="322"/>
                    <a:pt x="2271" y="322"/>
                  </a:cubicBezTo>
                  <a:moveTo>
                    <a:pt x="736" y="267"/>
                  </a:moveTo>
                  <a:cubicBezTo>
                    <a:pt x="757" y="298"/>
                    <a:pt x="782" y="325"/>
                    <a:pt x="811" y="347"/>
                  </a:cubicBezTo>
                  <a:cubicBezTo>
                    <a:pt x="839" y="324"/>
                    <a:pt x="862" y="297"/>
                    <a:pt x="878" y="267"/>
                  </a:cubicBezTo>
                  <a:cubicBezTo>
                    <a:pt x="831" y="267"/>
                    <a:pt x="783" y="267"/>
                    <a:pt x="736" y="267"/>
                  </a:cubicBezTo>
                  <a:moveTo>
                    <a:pt x="2205" y="262"/>
                  </a:moveTo>
                  <a:cubicBezTo>
                    <a:pt x="2297" y="262"/>
                    <a:pt x="2388" y="262"/>
                    <a:pt x="2479" y="262"/>
                  </a:cubicBezTo>
                  <a:cubicBezTo>
                    <a:pt x="2479" y="338"/>
                    <a:pt x="2479" y="415"/>
                    <a:pt x="2479" y="491"/>
                  </a:cubicBezTo>
                  <a:cubicBezTo>
                    <a:pt x="2457" y="491"/>
                    <a:pt x="2435" y="491"/>
                    <a:pt x="2413" y="491"/>
                  </a:cubicBezTo>
                  <a:cubicBezTo>
                    <a:pt x="2413" y="482"/>
                    <a:pt x="2413" y="473"/>
                    <a:pt x="2413" y="464"/>
                  </a:cubicBezTo>
                  <a:cubicBezTo>
                    <a:pt x="2366" y="464"/>
                    <a:pt x="2319" y="464"/>
                    <a:pt x="2271" y="464"/>
                  </a:cubicBezTo>
                  <a:cubicBezTo>
                    <a:pt x="2271" y="473"/>
                    <a:pt x="2271" y="482"/>
                    <a:pt x="2271" y="491"/>
                  </a:cubicBezTo>
                  <a:cubicBezTo>
                    <a:pt x="2249" y="491"/>
                    <a:pt x="2227" y="491"/>
                    <a:pt x="2205" y="491"/>
                  </a:cubicBezTo>
                  <a:cubicBezTo>
                    <a:pt x="2205" y="415"/>
                    <a:pt x="2205" y="338"/>
                    <a:pt x="2205" y="262"/>
                  </a:cubicBezTo>
                  <a:moveTo>
                    <a:pt x="2952" y="253"/>
                  </a:moveTo>
                  <a:cubicBezTo>
                    <a:pt x="2973" y="303"/>
                    <a:pt x="2993" y="355"/>
                    <a:pt x="3012" y="410"/>
                  </a:cubicBezTo>
                  <a:cubicBezTo>
                    <a:pt x="2992" y="418"/>
                    <a:pt x="2971" y="426"/>
                    <a:pt x="2951" y="434"/>
                  </a:cubicBezTo>
                  <a:cubicBezTo>
                    <a:pt x="2932" y="375"/>
                    <a:pt x="2913" y="322"/>
                    <a:pt x="2894" y="274"/>
                  </a:cubicBezTo>
                  <a:cubicBezTo>
                    <a:pt x="2913" y="267"/>
                    <a:pt x="2933" y="260"/>
                    <a:pt x="2952" y="253"/>
                  </a:cubicBezTo>
                  <a:moveTo>
                    <a:pt x="2727" y="249"/>
                  </a:moveTo>
                  <a:cubicBezTo>
                    <a:pt x="2747" y="254"/>
                    <a:pt x="2766" y="260"/>
                    <a:pt x="2786" y="266"/>
                  </a:cubicBezTo>
                  <a:cubicBezTo>
                    <a:pt x="2766" y="330"/>
                    <a:pt x="2745" y="386"/>
                    <a:pt x="2724" y="432"/>
                  </a:cubicBezTo>
                  <a:cubicBezTo>
                    <a:pt x="2704" y="422"/>
                    <a:pt x="2684" y="414"/>
                    <a:pt x="2666" y="408"/>
                  </a:cubicBezTo>
                  <a:cubicBezTo>
                    <a:pt x="2688" y="364"/>
                    <a:pt x="2708" y="310"/>
                    <a:pt x="2727" y="249"/>
                  </a:cubicBezTo>
                  <a:moveTo>
                    <a:pt x="1706" y="223"/>
                  </a:moveTo>
                  <a:cubicBezTo>
                    <a:pt x="1800" y="223"/>
                    <a:pt x="1895" y="223"/>
                    <a:pt x="1989" y="223"/>
                  </a:cubicBezTo>
                  <a:cubicBezTo>
                    <a:pt x="1989" y="242"/>
                    <a:pt x="1989" y="261"/>
                    <a:pt x="1989" y="281"/>
                  </a:cubicBezTo>
                  <a:cubicBezTo>
                    <a:pt x="1952" y="281"/>
                    <a:pt x="1915" y="281"/>
                    <a:pt x="1878" y="281"/>
                  </a:cubicBezTo>
                  <a:cubicBezTo>
                    <a:pt x="1878" y="294"/>
                    <a:pt x="1878" y="308"/>
                    <a:pt x="1878" y="322"/>
                  </a:cubicBezTo>
                  <a:cubicBezTo>
                    <a:pt x="1911" y="322"/>
                    <a:pt x="1943" y="322"/>
                    <a:pt x="1976" y="322"/>
                  </a:cubicBezTo>
                  <a:cubicBezTo>
                    <a:pt x="1976" y="340"/>
                    <a:pt x="1976" y="359"/>
                    <a:pt x="1976" y="378"/>
                  </a:cubicBezTo>
                  <a:cubicBezTo>
                    <a:pt x="1943" y="378"/>
                    <a:pt x="1911" y="378"/>
                    <a:pt x="1878" y="378"/>
                  </a:cubicBezTo>
                  <a:cubicBezTo>
                    <a:pt x="1878" y="392"/>
                    <a:pt x="1878" y="406"/>
                    <a:pt x="1878" y="420"/>
                  </a:cubicBezTo>
                  <a:cubicBezTo>
                    <a:pt x="1919" y="420"/>
                    <a:pt x="1960" y="420"/>
                    <a:pt x="2001" y="420"/>
                  </a:cubicBezTo>
                  <a:cubicBezTo>
                    <a:pt x="2001" y="440"/>
                    <a:pt x="2001" y="459"/>
                    <a:pt x="2001" y="478"/>
                  </a:cubicBezTo>
                  <a:cubicBezTo>
                    <a:pt x="1894" y="478"/>
                    <a:pt x="1788" y="478"/>
                    <a:pt x="1681" y="478"/>
                  </a:cubicBezTo>
                  <a:cubicBezTo>
                    <a:pt x="1681" y="459"/>
                    <a:pt x="1681" y="440"/>
                    <a:pt x="1681" y="420"/>
                  </a:cubicBezTo>
                  <a:cubicBezTo>
                    <a:pt x="1724" y="420"/>
                    <a:pt x="1768" y="420"/>
                    <a:pt x="1811" y="420"/>
                  </a:cubicBezTo>
                  <a:cubicBezTo>
                    <a:pt x="1811" y="406"/>
                    <a:pt x="1811" y="392"/>
                    <a:pt x="1811" y="378"/>
                  </a:cubicBezTo>
                  <a:cubicBezTo>
                    <a:pt x="1779" y="378"/>
                    <a:pt x="1747" y="378"/>
                    <a:pt x="1714" y="378"/>
                  </a:cubicBezTo>
                  <a:cubicBezTo>
                    <a:pt x="1714" y="359"/>
                    <a:pt x="1714" y="340"/>
                    <a:pt x="1714" y="322"/>
                  </a:cubicBezTo>
                  <a:cubicBezTo>
                    <a:pt x="1747" y="322"/>
                    <a:pt x="1779" y="322"/>
                    <a:pt x="1811" y="322"/>
                  </a:cubicBezTo>
                  <a:cubicBezTo>
                    <a:pt x="1811" y="308"/>
                    <a:pt x="1811" y="294"/>
                    <a:pt x="1811" y="281"/>
                  </a:cubicBezTo>
                  <a:cubicBezTo>
                    <a:pt x="1776" y="281"/>
                    <a:pt x="1741" y="281"/>
                    <a:pt x="1706" y="281"/>
                  </a:cubicBezTo>
                  <a:cubicBezTo>
                    <a:pt x="1706" y="261"/>
                    <a:pt x="1706" y="242"/>
                    <a:pt x="1706" y="223"/>
                  </a:cubicBezTo>
                  <a:moveTo>
                    <a:pt x="3551" y="208"/>
                  </a:moveTo>
                  <a:cubicBezTo>
                    <a:pt x="3625" y="208"/>
                    <a:pt x="3699" y="208"/>
                    <a:pt x="3773" y="208"/>
                  </a:cubicBezTo>
                  <a:cubicBezTo>
                    <a:pt x="3773" y="230"/>
                    <a:pt x="3773" y="252"/>
                    <a:pt x="3773" y="274"/>
                  </a:cubicBezTo>
                  <a:cubicBezTo>
                    <a:pt x="3749" y="274"/>
                    <a:pt x="3724" y="274"/>
                    <a:pt x="3700" y="274"/>
                  </a:cubicBezTo>
                  <a:cubicBezTo>
                    <a:pt x="3700" y="306"/>
                    <a:pt x="3700" y="338"/>
                    <a:pt x="3700" y="370"/>
                  </a:cubicBezTo>
                  <a:cubicBezTo>
                    <a:pt x="3732" y="365"/>
                    <a:pt x="3765" y="361"/>
                    <a:pt x="3797" y="356"/>
                  </a:cubicBezTo>
                  <a:cubicBezTo>
                    <a:pt x="3796" y="388"/>
                    <a:pt x="3796" y="412"/>
                    <a:pt x="3796" y="427"/>
                  </a:cubicBezTo>
                  <a:cubicBezTo>
                    <a:pt x="3710" y="440"/>
                    <a:pt x="3623" y="453"/>
                    <a:pt x="3537" y="466"/>
                  </a:cubicBezTo>
                  <a:cubicBezTo>
                    <a:pt x="3534" y="441"/>
                    <a:pt x="3532" y="416"/>
                    <a:pt x="3529" y="392"/>
                  </a:cubicBezTo>
                  <a:cubicBezTo>
                    <a:pt x="3562" y="388"/>
                    <a:pt x="3596" y="384"/>
                    <a:pt x="3629" y="380"/>
                  </a:cubicBezTo>
                  <a:cubicBezTo>
                    <a:pt x="3629" y="344"/>
                    <a:pt x="3629" y="309"/>
                    <a:pt x="3629" y="274"/>
                  </a:cubicBezTo>
                  <a:cubicBezTo>
                    <a:pt x="3603" y="274"/>
                    <a:pt x="3577" y="274"/>
                    <a:pt x="3551" y="274"/>
                  </a:cubicBezTo>
                  <a:cubicBezTo>
                    <a:pt x="3551" y="252"/>
                    <a:pt x="3551" y="230"/>
                    <a:pt x="3551" y="208"/>
                  </a:cubicBezTo>
                  <a:moveTo>
                    <a:pt x="329" y="170"/>
                  </a:moveTo>
                  <a:cubicBezTo>
                    <a:pt x="329" y="179"/>
                    <a:pt x="329" y="189"/>
                    <a:pt x="329" y="198"/>
                  </a:cubicBezTo>
                  <a:cubicBezTo>
                    <a:pt x="351" y="198"/>
                    <a:pt x="374" y="198"/>
                    <a:pt x="396" y="198"/>
                  </a:cubicBezTo>
                  <a:cubicBezTo>
                    <a:pt x="396" y="189"/>
                    <a:pt x="396" y="179"/>
                    <a:pt x="396" y="170"/>
                  </a:cubicBezTo>
                  <a:cubicBezTo>
                    <a:pt x="374" y="170"/>
                    <a:pt x="351" y="170"/>
                    <a:pt x="329" y="170"/>
                  </a:cubicBezTo>
                  <a:moveTo>
                    <a:pt x="504" y="167"/>
                  </a:moveTo>
                  <a:cubicBezTo>
                    <a:pt x="542" y="167"/>
                    <a:pt x="580" y="167"/>
                    <a:pt x="618" y="167"/>
                  </a:cubicBezTo>
                  <a:cubicBezTo>
                    <a:pt x="618" y="227"/>
                    <a:pt x="618" y="288"/>
                    <a:pt x="618" y="348"/>
                  </a:cubicBezTo>
                  <a:cubicBezTo>
                    <a:pt x="627" y="338"/>
                    <a:pt x="642" y="322"/>
                    <a:pt x="664" y="301"/>
                  </a:cubicBezTo>
                  <a:cubicBezTo>
                    <a:pt x="666" y="326"/>
                    <a:pt x="671" y="352"/>
                    <a:pt x="678" y="377"/>
                  </a:cubicBezTo>
                  <a:cubicBezTo>
                    <a:pt x="632" y="418"/>
                    <a:pt x="598" y="451"/>
                    <a:pt x="577" y="476"/>
                  </a:cubicBezTo>
                  <a:cubicBezTo>
                    <a:pt x="565" y="458"/>
                    <a:pt x="553" y="440"/>
                    <a:pt x="541" y="422"/>
                  </a:cubicBezTo>
                  <a:cubicBezTo>
                    <a:pt x="547" y="413"/>
                    <a:pt x="551" y="400"/>
                    <a:pt x="551" y="384"/>
                  </a:cubicBezTo>
                  <a:cubicBezTo>
                    <a:pt x="551" y="334"/>
                    <a:pt x="551" y="284"/>
                    <a:pt x="551" y="235"/>
                  </a:cubicBezTo>
                  <a:cubicBezTo>
                    <a:pt x="536" y="235"/>
                    <a:pt x="520" y="235"/>
                    <a:pt x="504" y="235"/>
                  </a:cubicBezTo>
                  <a:cubicBezTo>
                    <a:pt x="504" y="212"/>
                    <a:pt x="504" y="190"/>
                    <a:pt x="504" y="167"/>
                  </a:cubicBezTo>
                  <a:moveTo>
                    <a:pt x="2688" y="153"/>
                  </a:moveTo>
                  <a:cubicBezTo>
                    <a:pt x="2793" y="153"/>
                    <a:pt x="2899" y="153"/>
                    <a:pt x="3004" y="153"/>
                  </a:cubicBezTo>
                  <a:cubicBezTo>
                    <a:pt x="3004" y="174"/>
                    <a:pt x="3004" y="196"/>
                    <a:pt x="3004" y="217"/>
                  </a:cubicBezTo>
                  <a:cubicBezTo>
                    <a:pt x="2963" y="217"/>
                    <a:pt x="2922" y="217"/>
                    <a:pt x="2880" y="217"/>
                  </a:cubicBezTo>
                  <a:cubicBezTo>
                    <a:pt x="2880" y="288"/>
                    <a:pt x="2880" y="359"/>
                    <a:pt x="2880" y="430"/>
                  </a:cubicBezTo>
                  <a:cubicBezTo>
                    <a:pt x="2880" y="448"/>
                    <a:pt x="2875" y="462"/>
                    <a:pt x="2866" y="471"/>
                  </a:cubicBezTo>
                  <a:cubicBezTo>
                    <a:pt x="2856" y="481"/>
                    <a:pt x="2842" y="486"/>
                    <a:pt x="2824" y="487"/>
                  </a:cubicBezTo>
                  <a:cubicBezTo>
                    <a:pt x="2806" y="488"/>
                    <a:pt x="2781" y="489"/>
                    <a:pt x="2750" y="489"/>
                  </a:cubicBezTo>
                  <a:cubicBezTo>
                    <a:pt x="2745" y="462"/>
                    <a:pt x="2741" y="439"/>
                    <a:pt x="2737" y="420"/>
                  </a:cubicBezTo>
                  <a:cubicBezTo>
                    <a:pt x="2754" y="422"/>
                    <a:pt x="2770" y="422"/>
                    <a:pt x="2783" y="422"/>
                  </a:cubicBezTo>
                  <a:cubicBezTo>
                    <a:pt x="2802" y="422"/>
                    <a:pt x="2812" y="413"/>
                    <a:pt x="2812" y="395"/>
                  </a:cubicBezTo>
                  <a:cubicBezTo>
                    <a:pt x="2812" y="336"/>
                    <a:pt x="2812" y="277"/>
                    <a:pt x="2812" y="217"/>
                  </a:cubicBezTo>
                  <a:cubicBezTo>
                    <a:pt x="2771" y="217"/>
                    <a:pt x="2729" y="217"/>
                    <a:pt x="2688" y="217"/>
                  </a:cubicBezTo>
                  <a:cubicBezTo>
                    <a:pt x="2688" y="196"/>
                    <a:pt x="2688" y="174"/>
                    <a:pt x="2688" y="153"/>
                  </a:cubicBezTo>
                  <a:moveTo>
                    <a:pt x="329" y="90"/>
                  </a:moveTo>
                  <a:cubicBezTo>
                    <a:pt x="329" y="100"/>
                    <a:pt x="329" y="109"/>
                    <a:pt x="329" y="119"/>
                  </a:cubicBezTo>
                  <a:cubicBezTo>
                    <a:pt x="351" y="119"/>
                    <a:pt x="374" y="119"/>
                    <a:pt x="396" y="119"/>
                  </a:cubicBezTo>
                  <a:cubicBezTo>
                    <a:pt x="396" y="109"/>
                    <a:pt x="396" y="100"/>
                    <a:pt x="396" y="90"/>
                  </a:cubicBezTo>
                  <a:cubicBezTo>
                    <a:pt x="374" y="90"/>
                    <a:pt x="351" y="90"/>
                    <a:pt x="329" y="90"/>
                  </a:cubicBezTo>
                  <a:moveTo>
                    <a:pt x="1782" y="79"/>
                  </a:moveTo>
                  <a:cubicBezTo>
                    <a:pt x="1782" y="96"/>
                    <a:pt x="1782" y="114"/>
                    <a:pt x="1782" y="131"/>
                  </a:cubicBezTo>
                  <a:cubicBezTo>
                    <a:pt x="1824" y="131"/>
                    <a:pt x="1866" y="131"/>
                    <a:pt x="1907" y="131"/>
                  </a:cubicBezTo>
                  <a:cubicBezTo>
                    <a:pt x="1907" y="114"/>
                    <a:pt x="1907" y="96"/>
                    <a:pt x="1907" y="79"/>
                  </a:cubicBezTo>
                  <a:cubicBezTo>
                    <a:pt x="1866" y="79"/>
                    <a:pt x="1824" y="79"/>
                    <a:pt x="1782" y="79"/>
                  </a:cubicBezTo>
                  <a:moveTo>
                    <a:pt x="1040" y="38"/>
                  </a:moveTo>
                  <a:cubicBezTo>
                    <a:pt x="1182" y="38"/>
                    <a:pt x="1325" y="38"/>
                    <a:pt x="1467" y="38"/>
                  </a:cubicBezTo>
                  <a:cubicBezTo>
                    <a:pt x="1467" y="62"/>
                    <a:pt x="1467" y="85"/>
                    <a:pt x="1467" y="109"/>
                  </a:cubicBezTo>
                  <a:cubicBezTo>
                    <a:pt x="1409" y="109"/>
                    <a:pt x="1350" y="109"/>
                    <a:pt x="1292" y="109"/>
                  </a:cubicBezTo>
                  <a:cubicBezTo>
                    <a:pt x="1292" y="204"/>
                    <a:pt x="1292" y="299"/>
                    <a:pt x="1292" y="394"/>
                  </a:cubicBezTo>
                  <a:cubicBezTo>
                    <a:pt x="1359" y="394"/>
                    <a:pt x="1426" y="394"/>
                    <a:pt x="1492" y="394"/>
                  </a:cubicBezTo>
                  <a:cubicBezTo>
                    <a:pt x="1492" y="418"/>
                    <a:pt x="1492" y="441"/>
                    <a:pt x="1492" y="465"/>
                  </a:cubicBezTo>
                  <a:cubicBezTo>
                    <a:pt x="1333" y="465"/>
                    <a:pt x="1173" y="465"/>
                    <a:pt x="1013" y="465"/>
                  </a:cubicBezTo>
                  <a:cubicBezTo>
                    <a:pt x="1013" y="441"/>
                    <a:pt x="1013" y="418"/>
                    <a:pt x="1013" y="394"/>
                  </a:cubicBezTo>
                  <a:cubicBezTo>
                    <a:pt x="1079" y="394"/>
                    <a:pt x="1145" y="394"/>
                    <a:pt x="1211" y="394"/>
                  </a:cubicBezTo>
                  <a:cubicBezTo>
                    <a:pt x="1211" y="299"/>
                    <a:pt x="1211" y="204"/>
                    <a:pt x="1211" y="109"/>
                  </a:cubicBezTo>
                  <a:cubicBezTo>
                    <a:pt x="1154" y="109"/>
                    <a:pt x="1097" y="109"/>
                    <a:pt x="1040" y="109"/>
                  </a:cubicBezTo>
                  <a:cubicBezTo>
                    <a:pt x="1040" y="85"/>
                    <a:pt x="1040" y="62"/>
                    <a:pt x="1040" y="38"/>
                  </a:cubicBezTo>
                  <a:moveTo>
                    <a:pt x="2707" y="28"/>
                  </a:moveTo>
                  <a:cubicBezTo>
                    <a:pt x="2800" y="28"/>
                    <a:pt x="2893" y="28"/>
                    <a:pt x="2986" y="28"/>
                  </a:cubicBezTo>
                  <a:cubicBezTo>
                    <a:pt x="2986" y="50"/>
                    <a:pt x="2986" y="71"/>
                    <a:pt x="2986" y="93"/>
                  </a:cubicBezTo>
                  <a:cubicBezTo>
                    <a:pt x="2893" y="93"/>
                    <a:pt x="2800" y="93"/>
                    <a:pt x="2707" y="93"/>
                  </a:cubicBezTo>
                  <a:cubicBezTo>
                    <a:pt x="2707" y="71"/>
                    <a:pt x="2707" y="50"/>
                    <a:pt x="2707" y="28"/>
                  </a:cubicBezTo>
                  <a:moveTo>
                    <a:pt x="1716" y="21"/>
                  </a:moveTo>
                  <a:cubicBezTo>
                    <a:pt x="1802" y="21"/>
                    <a:pt x="1887" y="21"/>
                    <a:pt x="1973" y="21"/>
                  </a:cubicBezTo>
                  <a:cubicBezTo>
                    <a:pt x="1973" y="77"/>
                    <a:pt x="1973" y="133"/>
                    <a:pt x="1973" y="189"/>
                  </a:cubicBezTo>
                  <a:cubicBezTo>
                    <a:pt x="1887" y="189"/>
                    <a:pt x="1802" y="189"/>
                    <a:pt x="1716" y="189"/>
                  </a:cubicBezTo>
                  <a:cubicBezTo>
                    <a:pt x="1716" y="133"/>
                    <a:pt x="1716" y="77"/>
                    <a:pt x="1716" y="21"/>
                  </a:cubicBezTo>
                  <a:moveTo>
                    <a:pt x="705" y="18"/>
                  </a:moveTo>
                  <a:cubicBezTo>
                    <a:pt x="777" y="18"/>
                    <a:pt x="850" y="18"/>
                    <a:pt x="923" y="18"/>
                  </a:cubicBezTo>
                  <a:cubicBezTo>
                    <a:pt x="923" y="44"/>
                    <a:pt x="923" y="71"/>
                    <a:pt x="923" y="98"/>
                  </a:cubicBezTo>
                  <a:cubicBezTo>
                    <a:pt x="923" y="110"/>
                    <a:pt x="927" y="117"/>
                    <a:pt x="934" y="119"/>
                  </a:cubicBezTo>
                  <a:cubicBezTo>
                    <a:pt x="942" y="120"/>
                    <a:pt x="961" y="121"/>
                    <a:pt x="991" y="120"/>
                  </a:cubicBezTo>
                  <a:cubicBezTo>
                    <a:pt x="985" y="147"/>
                    <a:pt x="981" y="167"/>
                    <a:pt x="979" y="181"/>
                  </a:cubicBezTo>
                  <a:cubicBezTo>
                    <a:pt x="948" y="182"/>
                    <a:pt x="926" y="182"/>
                    <a:pt x="912" y="182"/>
                  </a:cubicBezTo>
                  <a:cubicBezTo>
                    <a:pt x="875" y="182"/>
                    <a:pt x="856" y="164"/>
                    <a:pt x="856" y="129"/>
                  </a:cubicBezTo>
                  <a:cubicBezTo>
                    <a:pt x="856" y="112"/>
                    <a:pt x="856" y="95"/>
                    <a:pt x="856" y="79"/>
                  </a:cubicBezTo>
                  <a:cubicBezTo>
                    <a:pt x="828" y="79"/>
                    <a:pt x="800" y="79"/>
                    <a:pt x="772" y="79"/>
                  </a:cubicBezTo>
                  <a:cubicBezTo>
                    <a:pt x="772" y="126"/>
                    <a:pt x="750" y="168"/>
                    <a:pt x="706" y="205"/>
                  </a:cubicBezTo>
                  <a:cubicBezTo>
                    <a:pt x="789" y="205"/>
                    <a:pt x="872" y="205"/>
                    <a:pt x="955" y="205"/>
                  </a:cubicBezTo>
                  <a:cubicBezTo>
                    <a:pt x="955" y="225"/>
                    <a:pt x="955" y="245"/>
                    <a:pt x="955" y="264"/>
                  </a:cubicBezTo>
                  <a:cubicBezTo>
                    <a:pt x="932" y="310"/>
                    <a:pt x="904" y="350"/>
                    <a:pt x="870" y="383"/>
                  </a:cubicBezTo>
                  <a:cubicBezTo>
                    <a:pt x="907" y="400"/>
                    <a:pt x="948" y="413"/>
                    <a:pt x="994" y="420"/>
                  </a:cubicBezTo>
                  <a:cubicBezTo>
                    <a:pt x="980" y="440"/>
                    <a:pt x="968" y="463"/>
                    <a:pt x="955" y="490"/>
                  </a:cubicBezTo>
                  <a:cubicBezTo>
                    <a:pt x="902" y="477"/>
                    <a:pt x="854" y="457"/>
                    <a:pt x="812" y="430"/>
                  </a:cubicBezTo>
                  <a:cubicBezTo>
                    <a:pt x="769" y="459"/>
                    <a:pt x="721" y="480"/>
                    <a:pt x="666" y="493"/>
                  </a:cubicBezTo>
                  <a:cubicBezTo>
                    <a:pt x="657" y="472"/>
                    <a:pt x="644" y="450"/>
                    <a:pt x="627" y="428"/>
                  </a:cubicBezTo>
                  <a:cubicBezTo>
                    <a:pt x="675" y="417"/>
                    <a:pt x="716" y="403"/>
                    <a:pt x="752" y="385"/>
                  </a:cubicBezTo>
                  <a:cubicBezTo>
                    <a:pt x="724" y="359"/>
                    <a:pt x="699" y="329"/>
                    <a:pt x="678" y="296"/>
                  </a:cubicBezTo>
                  <a:cubicBezTo>
                    <a:pt x="692" y="286"/>
                    <a:pt x="707" y="277"/>
                    <a:pt x="721" y="267"/>
                  </a:cubicBezTo>
                  <a:cubicBezTo>
                    <a:pt x="703" y="267"/>
                    <a:pt x="686" y="267"/>
                    <a:pt x="668" y="267"/>
                  </a:cubicBezTo>
                  <a:cubicBezTo>
                    <a:pt x="668" y="247"/>
                    <a:pt x="668" y="226"/>
                    <a:pt x="668" y="205"/>
                  </a:cubicBezTo>
                  <a:cubicBezTo>
                    <a:pt x="679" y="205"/>
                    <a:pt x="691" y="205"/>
                    <a:pt x="702" y="205"/>
                  </a:cubicBezTo>
                  <a:cubicBezTo>
                    <a:pt x="689" y="190"/>
                    <a:pt x="672" y="173"/>
                    <a:pt x="651" y="153"/>
                  </a:cubicBezTo>
                  <a:cubicBezTo>
                    <a:pt x="687" y="128"/>
                    <a:pt x="705" y="93"/>
                    <a:pt x="705" y="50"/>
                  </a:cubicBezTo>
                  <a:cubicBezTo>
                    <a:pt x="705" y="39"/>
                    <a:pt x="705" y="29"/>
                    <a:pt x="705" y="18"/>
                  </a:cubicBezTo>
                  <a:moveTo>
                    <a:pt x="1688" y="13"/>
                  </a:moveTo>
                  <a:cubicBezTo>
                    <a:pt x="1693" y="34"/>
                    <a:pt x="1698" y="54"/>
                    <a:pt x="1703" y="75"/>
                  </a:cubicBezTo>
                  <a:cubicBezTo>
                    <a:pt x="1683" y="79"/>
                    <a:pt x="1663" y="82"/>
                    <a:pt x="1643" y="85"/>
                  </a:cubicBezTo>
                  <a:cubicBezTo>
                    <a:pt x="1643" y="106"/>
                    <a:pt x="1643" y="126"/>
                    <a:pt x="1643" y="147"/>
                  </a:cubicBezTo>
                  <a:cubicBezTo>
                    <a:pt x="1662" y="147"/>
                    <a:pt x="1680" y="147"/>
                    <a:pt x="1699" y="147"/>
                  </a:cubicBezTo>
                  <a:cubicBezTo>
                    <a:pt x="1699" y="167"/>
                    <a:pt x="1699" y="187"/>
                    <a:pt x="1699" y="206"/>
                  </a:cubicBezTo>
                  <a:cubicBezTo>
                    <a:pt x="1680" y="206"/>
                    <a:pt x="1662" y="206"/>
                    <a:pt x="1643" y="206"/>
                  </a:cubicBezTo>
                  <a:cubicBezTo>
                    <a:pt x="1643" y="225"/>
                    <a:pt x="1643" y="243"/>
                    <a:pt x="1643" y="261"/>
                  </a:cubicBezTo>
                  <a:cubicBezTo>
                    <a:pt x="1648" y="257"/>
                    <a:pt x="1652" y="252"/>
                    <a:pt x="1657" y="247"/>
                  </a:cubicBezTo>
                  <a:cubicBezTo>
                    <a:pt x="1673" y="261"/>
                    <a:pt x="1695" y="281"/>
                    <a:pt x="1721" y="306"/>
                  </a:cubicBezTo>
                  <a:cubicBezTo>
                    <a:pt x="1706" y="320"/>
                    <a:pt x="1692" y="334"/>
                    <a:pt x="1677" y="349"/>
                  </a:cubicBezTo>
                  <a:cubicBezTo>
                    <a:pt x="1665" y="334"/>
                    <a:pt x="1654" y="321"/>
                    <a:pt x="1643" y="308"/>
                  </a:cubicBezTo>
                  <a:cubicBezTo>
                    <a:pt x="1643" y="370"/>
                    <a:pt x="1643" y="432"/>
                    <a:pt x="1643" y="494"/>
                  </a:cubicBezTo>
                  <a:cubicBezTo>
                    <a:pt x="1622" y="494"/>
                    <a:pt x="1601" y="494"/>
                    <a:pt x="1580" y="494"/>
                  </a:cubicBezTo>
                  <a:cubicBezTo>
                    <a:pt x="1580" y="430"/>
                    <a:pt x="1580" y="366"/>
                    <a:pt x="1580" y="302"/>
                  </a:cubicBezTo>
                  <a:cubicBezTo>
                    <a:pt x="1568" y="339"/>
                    <a:pt x="1553" y="375"/>
                    <a:pt x="1535" y="408"/>
                  </a:cubicBezTo>
                  <a:cubicBezTo>
                    <a:pt x="1529" y="380"/>
                    <a:pt x="1521" y="352"/>
                    <a:pt x="1512" y="325"/>
                  </a:cubicBezTo>
                  <a:cubicBezTo>
                    <a:pt x="1533" y="295"/>
                    <a:pt x="1553" y="255"/>
                    <a:pt x="1571" y="206"/>
                  </a:cubicBezTo>
                  <a:cubicBezTo>
                    <a:pt x="1552" y="206"/>
                    <a:pt x="1533" y="206"/>
                    <a:pt x="1515" y="206"/>
                  </a:cubicBezTo>
                  <a:cubicBezTo>
                    <a:pt x="1515" y="187"/>
                    <a:pt x="1515" y="167"/>
                    <a:pt x="1515" y="147"/>
                  </a:cubicBezTo>
                  <a:cubicBezTo>
                    <a:pt x="1536" y="147"/>
                    <a:pt x="1558" y="147"/>
                    <a:pt x="1580" y="147"/>
                  </a:cubicBezTo>
                  <a:cubicBezTo>
                    <a:pt x="1580" y="129"/>
                    <a:pt x="1580" y="111"/>
                    <a:pt x="1580" y="93"/>
                  </a:cubicBezTo>
                  <a:cubicBezTo>
                    <a:pt x="1560" y="95"/>
                    <a:pt x="1541" y="96"/>
                    <a:pt x="1521" y="98"/>
                  </a:cubicBezTo>
                  <a:cubicBezTo>
                    <a:pt x="1519" y="72"/>
                    <a:pt x="1516" y="51"/>
                    <a:pt x="1513" y="34"/>
                  </a:cubicBezTo>
                  <a:cubicBezTo>
                    <a:pt x="1564" y="31"/>
                    <a:pt x="1623" y="24"/>
                    <a:pt x="1688" y="13"/>
                  </a:cubicBezTo>
                  <a:moveTo>
                    <a:pt x="2578" y="2"/>
                  </a:moveTo>
                  <a:cubicBezTo>
                    <a:pt x="2599" y="2"/>
                    <a:pt x="2619" y="2"/>
                    <a:pt x="2639" y="2"/>
                  </a:cubicBezTo>
                  <a:cubicBezTo>
                    <a:pt x="2639" y="32"/>
                    <a:pt x="2639" y="61"/>
                    <a:pt x="2639" y="90"/>
                  </a:cubicBezTo>
                  <a:cubicBezTo>
                    <a:pt x="2655" y="90"/>
                    <a:pt x="2671" y="90"/>
                    <a:pt x="2686" y="90"/>
                  </a:cubicBezTo>
                  <a:cubicBezTo>
                    <a:pt x="2686" y="111"/>
                    <a:pt x="2686" y="133"/>
                    <a:pt x="2686" y="155"/>
                  </a:cubicBezTo>
                  <a:cubicBezTo>
                    <a:pt x="2671" y="155"/>
                    <a:pt x="2655" y="155"/>
                    <a:pt x="2639" y="155"/>
                  </a:cubicBezTo>
                  <a:cubicBezTo>
                    <a:pt x="2639" y="174"/>
                    <a:pt x="2639" y="193"/>
                    <a:pt x="2639" y="212"/>
                  </a:cubicBezTo>
                  <a:cubicBezTo>
                    <a:pt x="2660" y="224"/>
                    <a:pt x="2680" y="236"/>
                    <a:pt x="2700" y="247"/>
                  </a:cubicBezTo>
                  <a:cubicBezTo>
                    <a:pt x="2689" y="266"/>
                    <a:pt x="2679" y="285"/>
                    <a:pt x="2669" y="303"/>
                  </a:cubicBezTo>
                  <a:cubicBezTo>
                    <a:pt x="2662" y="297"/>
                    <a:pt x="2652" y="290"/>
                    <a:pt x="2639" y="281"/>
                  </a:cubicBezTo>
                  <a:cubicBezTo>
                    <a:pt x="2639" y="351"/>
                    <a:pt x="2639" y="421"/>
                    <a:pt x="2639" y="492"/>
                  </a:cubicBezTo>
                  <a:cubicBezTo>
                    <a:pt x="2619" y="492"/>
                    <a:pt x="2599" y="492"/>
                    <a:pt x="2578" y="492"/>
                  </a:cubicBezTo>
                  <a:cubicBezTo>
                    <a:pt x="2578" y="423"/>
                    <a:pt x="2578" y="355"/>
                    <a:pt x="2578" y="287"/>
                  </a:cubicBezTo>
                  <a:cubicBezTo>
                    <a:pt x="2566" y="319"/>
                    <a:pt x="2551" y="350"/>
                    <a:pt x="2534" y="380"/>
                  </a:cubicBezTo>
                  <a:cubicBezTo>
                    <a:pt x="2529" y="346"/>
                    <a:pt x="2523" y="315"/>
                    <a:pt x="2518" y="289"/>
                  </a:cubicBezTo>
                  <a:cubicBezTo>
                    <a:pt x="2544" y="245"/>
                    <a:pt x="2562" y="200"/>
                    <a:pt x="2575" y="155"/>
                  </a:cubicBezTo>
                  <a:cubicBezTo>
                    <a:pt x="2557" y="155"/>
                    <a:pt x="2539" y="155"/>
                    <a:pt x="2522" y="155"/>
                  </a:cubicBezTo>
                  <a:cubicBezTo>
                    <a:pt x="2522" y="133"/>
                    <a:pt x="2522" y="111"/>
                    <a:pt x="2522" y="90"/>
                  </a:cubicBezTo>
                  <a:cubicBezTo>
                    <a:pt x="2541" y="90"/>
                    <a:pt x="2560" y="90"/>
                    <a:pt x="2578" y="90"/>
                  </a:cubicBezTo>
                  <a:cubicBezTo>
                    <a:pt x="2578" y="61"/>
                    <a:pt x="2578" y="32"/>
                    <a:pt x="2578" y="2"/>
                  </a:cubicBezTo>
                  <a:moveTo>
                    <a:pt x="3299" y="1"/>
                  </a:moveTo>
                  <a:cubicBezTo>
                    <a:pt x="3310" y="29"/>
                    <a:pt x="3318" y="52"/>
                    <a:pt x="3323" y="70"/>
                  </a:cubicBezTo>
                  <a:cubicBezTo>
                    <a:pt x="3384" y="70"/>
                    <a:pt x="3444" y="70"/>
                    <a:pt x="3504" y="70"/>
                  </a:cubicBezTo>
                  <a:cubicBezTo>
                    <a:pt x="3504" y="92"/>
                    <a:pt x="3504" y="114"/>
                    <a:pt x="3504" y="136"/>
                  </a:cubicBezTo>
                  <a:cubicBezTo>
                    <a:pt x="3410" y="136"/>
                    <a:pt x="3316" y="136"/>
                    <a:pt x="3222" y="136"/>
                  </a:cubicBezTo>
                  <a:cubicBezTo>
                    <a:pt x="3221" y="156"/>
                    <a:pt x="3221" y="178"/>
                    <a:pt x="3220" y="199"/>
                  </a:cubicBezTo>
                  <a:cubicBezTo>
                    <a:pt x="3297" y="199"/>
                    <a:pt x="3373" y="199"/>
                    <a:pt x="3450" y="199"/>
                  </a:cubicBezTo>
                  <a:cubicBezTo>
                    <a:pt x="3449" y="243"/>
                    <a:pt x="3447" y="288"/>
                    <a:pt x="3444" y="334"/>
                  </a:cubicBezTo>
                  <a:cubicBezTo>
                    <a:pt x="3442" y="381"/>
                    <a:pt x="3439" y="410"/>
                    <a:pt x="3437" y="421"/>
                  </a:cubicBezTo>
                  <a:cubicBezTo>
                    <a:pt x="3435" y="432"/>
                    <a:pt x="3430" y="443"/>
                    <a:pt x="3423" y="453"/>
                  </a:cubicBezTo>
                  <a:cubicBezTo>
                    <a:pt x="3416" y="462"/>
                    <a:pt x="3407" y="470"/>
                    <a:pt x="3397" y="474"/>
                  </a:cubicBezTo>
                  <a:cubicBezTo>
                    <a:pt x="3387" y="478"/>
                    <a:pt x="3372" y="481"/>
                    <a:pt x="3351" y="482"/>
                  </a:cubicBezTo>
                  <a:cubicBezTo>
                    <a:pt x="3330" y="483"/>
                    <a:pt x="3297" y="484"/>
                    <a:pt x="3252" y="484"/>
                  </a:cubicBezTo>
                  <a:cubicBezTo>
                    <a:pt x="3246" y="454"/>
                    <a:pt x="3240" y="429"/>
                    <a:pt x="3234" y="408"/>
                  </a:cubicBezTo>
                  <a:cubicBezTo>
                    <a:pt x="3275" y="410"/>
                    <a:pt x="3303" y="410"/>
                    <a:pt x="3318" y="410"/>
                  </a:cubicBezTo>
                  <a:cubicBezTo>
                    <a:pt x="3329" y="410"/>
                    <a:pt x="3338" y="409"/>
                    <a:pt x="3344" y="408"/>
                  </a:cubicBezTo>
                  <a:cubicBezTo>
                    <a:pt x="3349" y="406"/>
                    <a:pt x="3354" y="403"/>
                    <a:pt x="3358" y="398"/>
                  </a:cubicBezTo>
                  <a:cubicBezTo>
                    <a:pt x="3362" y="394"/>
                    <a:pt x="3364" y="389"/>
                    <a:pt x="3366" y="384"/>
                  </a:cubicBezTo>
                  <a:cubicBezTo>
                    <a:pt x="3367" y="379"/>
                    <a:pt x="3368" y="361"/>
                    <a:pt x="3370" y="329"/>
                  </a:cubicBezTo>
                  <a:cubicBezTo>
                    <a:pt x="3371" y="298"/>
                    <a:pt x="3372" y="277"/>
                    <a:pt x="3372" y="265"/>
                  </a:cubicBezTo>
                  <a:cubicBezTo>
                    <a:pt x="3320" y="265"/>
                    <a:pt x="3268" y="265"/>
                    <a:pt x="3217" y="265"/>
                  </a:cubicBezTo>
                  <a:cubicBezTo>
                    <a:pt x="3207" y="360"/>
                    <a:pt x="3160" y="437"/>
                    <a:pt x="3078" y="495"/>
                  </a:cubicBezTo>
                  <a:cubicBezTo>
                    <a:pt x="3070" y="483"/>
                    <a:pt x="3052" y="461"/>
                    <a:pt x="3025" y="429"/>
                  </a:cubicBezTo>
                  <a:cubicBezTo>
                    <a:pt x="3061" y="405"/>
                    <a:pt x="3088" y="378"/>
                    <a:pt x="3107" y="348"/>
                  </a:cubicBezTo>
                  <a:cubicBezTo>
                    <a:pt x="3126" y="318"/>
                    <a:pt x="3137" y="288"/>
                    <a:pt x="3140" y="260"/>
                  </a:cubicBezTo>
                  <a:cubicBezTo>
                    <a:pt x="3144" y="231"/>
                    <a:pt x="3146" y="189"/>
                    <a:pt x="3146" y="136"/>
                  </a:cubicBezTo>
                  <a:cubicBezTo>
                    <a:pt x="3109" y="136"/>
                    <a:pt x="3072" y="136"/>
                    <a:pt x="3035" y="136"/>
                  </a:cubicBezTo>
                  <a:cubicBezTo>
                    <a:pt x="3035" y="114"/>
                    <a:pt x="3035" y="92"/>
                    <a:pt x="3035" y="70"/>
                  </a:cubicBezTo>
                  <a:cubicBezTo>
                    <a:pt x="3104" y="70"/>
                    <a:pt x="3172" y="70"/>
                    <a:pt x="3240" y="70"/>
                  </a:cubicBezTo>
                  <a:cubicBezTo>
                    <a:pt x="3234" y="53"/>
                    <a:pt x="3227" y="37"/>
                    <a:pt x="3221" y="20"/>
                  </a:cubicBezTo>
                  <a:cubicBezTo>
                    <a:pt x="3247" y="14"/>
                    <a:pt x="3273" y="8"/>
                    <a:pt x="3299" y="1"/>
                  </a:cubicBezTo>
                  <a:moveTo>
                    <a:pt x="2071" y="1"/>
                  </a:moveTo>
                  <a:cubicBezTo>
                    <a:pt x="2092" y="1"/>
                    <a:pt x="2113" y="1"/>
                    <a:pt x="2134" y="1"/>
                  </a:cubicBezTo>
                  <a:cubicBezTo>
                    <a:pt x="2134" y="30"/>
                    <a:pt x="2134" y="58"/>
                    <a:pt x="2134" y="86"/>
                  </a:cubicBezTo>
                  <a:cubicBezTo>
                    <a:pt x="2151" y="86"/>
                    <a:pt x="2168" y="86"/>
                    <a:pt x="2186" y="86"/>
                  </a:cubicBezTo>
                  <a:cubicBezTo>
                    <a:pt x="2186" y="106"/>
                    <a:pt x="2186" y="127"/>
                    <a:pt x="2186" y="148"/>
                  </a:cubicBezTo>
                  <a:cubicBezTo>
                    <a:pt x="2168" y="148"/>
                    <a:pt x="2151" y="148"/>
                    <a:pt x="2134" y="148"/>
                  </a:cubicBezTo>
                  <a:cubicBezTo>
                    <a:pt x="2134" y="176"/>
                    <a:pt x="2134" y="204"/>
                    <a:pt x="2134" y="232"/>
                  </a:cubicBezTo>
                  <a:cubicBezTo>
                    <a:pt x="2150" y="228"/>
                    <a:pt x="2165" y="224"/>
                    <a:pt x="2178" y="220"/>
                  </a:cubicBezTo>
                  <a:cubicBezTo>
                    <a:pt x="2174" y="215"/>
                    <a:pt x="2170" y="211"/>
                    <a:pt x="2167" y="206"/>
                  </a:cubicBezTo>
                  <a:cubicBezTo>
                    <a:pt x="2226" y="178"/>
                    <a:pt x="2255" y="137"/>
                    <a:pt x="2255" y="83"/>
                  </a:cubicBezTo>
                  <a:cubicBezTo>
                    <a:pt x="2235" y="83"/>
                    <a:pt x="2214" y="83"/>
                    <a:pt x="2193" y="83"/>
                  </a:cubicBezTo>
                  <a:cubicBezTo>
                    <a:pt x="2193" y="62"/>
                    <a:pt x="2193" y="41"/>
                    <a:pt x="2193" y="20"/>
                  </a:cubicBezTo>
                  <a:cubicBezTo>
                    <a:pt x="2291" y="20"/>
                    <a:pt x="2389" y="20"/>
                    <a:pt x="2486" y="20"/>
                  </a:cubicBezTo>
                  <a:cubicBezTo>
                    <a:pt x="2485" y="51"/>
                    <a:pt x="2484" y="86"/>
                    <a:pt x="2482" y="125"/>
                  </a:cubicBezTo>
                  <a:cubicBezTo>
                    <a:pt x="2479" y="165"/>
                    <a:pt x="2476" y="189"/>
                    <a:pt x="2472" y="200"/>
                  </a:cubicBezTo>
                  <a:cubicBezTo>
                    <a:pt x="2467" y="210"/>
                    <a:pt x="2461" y="218"/>
                    <a:pt x="2452" y="224"/>
                  </a:cubicBezTo>
                  <a:cubicBezTo>
                    <a:pt x="2444" y="231"/>
                    <a:pt x="2433" y="235"/>
                    <a:pt x="2420" y="237"/>
                  </a:cubicBezTo>
                  <a:cubicBezTo>
                    <a:pt x="2406" y="239"/>
                    <a:pt x="2376" y="240"/>
                    <a:pt x="2330" y="240"/>
                  </a:cubicBezTo>
                  <a:cubicBezTo>
                    <a:pt x="2326" y="223"/>
                    <a:pt x="2320" y="201"/>
                    <a:pt x="2312" y="175"/>
                  </a:cubicBezTo>
                  <a:cubicBezTo>
                    <a:pt x="2336" y="176"/>
                    <a:pt x="2357" y="176"/>
                    <a:pt x="2376" y="176"/>
                  </a:cubicBezTo>
                  <a:cubicBezTo>
                    <a:pt x="2387" y="176"/>
                    <a:pt x="2396" y="173"/>
                    <a:pt x="2402" y="167"/>
                  </a:cubicBezTo>
                  <a:cubicBezTo>
                    <a:pt x="2408" y="161"/>
                    <a:pt x="2412" y="150"/>
                    <a:pt x="2413" y="134"/>
                  </a:cubicBezTo>
                  <a:cubicBezTo>
                    <a:pt x="2414" y="117"/>
                    <a:pt x="2414" y="100"/>
                    <a:pt x="2414" y="83"/>
                  </a:cubicBezTo>
                  <a:cubicBezTo>
                    <a:pt x="2384" y="83"/>
                    <a:pt x="2354" y="83"/>
                    <a:pt x="2323" y="83"/>
                  </a:cubicBezTo>
                  <a:cubicBezTo>
                    <a:pt x="2322" y="162"/>
                    <a:pt x="2284" y="221"/>
                    <a:pt x="2208" y="261"/>
                  </a:cubicBezTo>
                  <a:cubicBezTo>
                    <a:pt x="2201" y="250"/>
                    <a:pt x="2191" y="237"/>
                    <a:pt x="2180" y="223"/>
                  </a:cubicBezTo>
                  <a:cubicBezTo>
                    <a:pt x="2180" y="248"/>
                    <a:pt x="2181" y="268"/>
                    <a:pt x="2181" y="286"/>
                  </a:cubicBezTo>
                  <a:cubicBezTo>
                    <a:pt x="2165" y="290"/>
                    <a:pt x="2150" y="295"/>
                    <a:pt x="2134" y="299"/>
                  </a:cubicBezTo>
                  <a:cubicBezTo>
                    <a:pt x="2134" y="343"/>
                    <a:pt x="2134" y="386"/>
                    <a:pt x="2134" y="430"/>
                  </a:cubicBezTo>
                  <a:cubicBezTo>
                    <a:pt x="2134" y="447"/>
                    <a:pt x="2130" y="461"/>
                    <a:pt x="2124" y="470"/>
                  </a:cubicBezTo>
                  <a:cubicBezTo>
                    <a:pt x="2117" y="480"/>
                    <a:pt x="2107" y="485"/>
                    <a:pt x="2094" y="487"/>
                  </a:cubicBezTo>
                  <a:cubicBezTo>
                    <a:pt x="2081" y="488"/>
                    <a:pt x="2060" y="490"/>
                    <a:pt x="2031" y="490"/>
                  </a:cubicBezTo>
                  <a:cubicBezTo>
                    <a:pt x="2029" y="470"/>
                    <a:pt x="2025" y="449"/>
                    <a:pt x="2020" y="426"/>
                  </a:cubicBezTo>
                  <a:cubicBezTo>
                    <a:pt x="2034" y="426"/>
                    <a:pt x="2047" y="425"/>
                    <a:pt x="2056" y="426"/>
                  </a:cubicBezTo>
                  <a:cubicBezTo>
                    <a:pt x="2066" y="426"/>
                    <a:pt x="2071" y="419"/>
                    <a:pt x="2071" y="404"/>
                  </a:cubicBezTo>
                  <a:cubicBezTo>
                    <a:pt x="2071" y="376"/>
                    <a:pt x="2071" y="347"/>
                    <a:pt x="2071" y="318"/>
                  </a:cubicBezTo>
                  <a:cubicBezTo>
                    <a:pt x="2054" y="323"/>
                    <a:pt x="2037" y="328"/>
                    <a:pt x="2020" y="333"/>
                  </a:cubicBezTo>
                  <a:cubicBezTo>
                    <a:pt x="2019" y="309"/>
                    <a:pt x="2017" y="285"/>
                    <a:pt x="2015" y="260"/>
                  </a:cubicBezTo>
                  <a:cubicBezTo>
                    <a:pt x="2034" y="256"/>
                    <a:pt x="2053" y="252"/>
                    <a:pt x="2071" y="247"/>
                  </a:cubicBezTo>
                  <a:cubicBezTo>
                    <a:pt x="2071" y="214"/>
                    <a:pt x="2071" y="181"/>
                    <a:pt x="2071" y="148"/>
                  </a:cubicBezTo>
                  <a:cubicBezTo>
                    <a:pt x="2054" y="148"/>
                    <a:pt x="2036" y="148"/>
                    <a:pt x="2018" y="148"/>
                  </a:cubicBezTo>
                  <a:cubicBezTo>
                    <a:pt x="2018" y="127"/>
                    <a:pt x="2018" y="106"/>
                    <a:pt x="2018" y="86"/>
                  </a:cubicBezTo>
                  <a:cubicBezTo>
                    <a:pt x="2036" y="86"/>
                    <a:pt x="2054" y="86"/>
                    <a:pt x="2071" y="86"/>
                  </a:cubicBezTo>
                  <a:cubicBezTo>
                    <a:pt x="2071" y="58"/>
                    <a:pt x="2071" y="30"/>
                    <a:pt x="2071" y="1"/>
                  </a:cubicBezTo>
                  <a:moveTo>
                    <a:pt x="266" y="1"/>
                  </a:moveTo>
                  <a:cubicBezTo>
                    <a:pt x="287" y="1"/>
                    <a:pt x="308" y="1"/>
                    <a:pt x="329" y="1"/>
                  </a:cubicBezTo>
                  <a:cubicBezTo>
                    <a:pt x="329" y="15"/>
                    <a:pt x="329" y="28"/>
                    <a:pt x="329" y="41"/>
                  </a:cubicBezTo>
                  <a:cubicBezTo>
                    <a:pt x="371" y="41"/>
                    <a:pt x="412" y="41"/>
                    <a:pt x="454" y="41"/>
                  </a:cubicBezTo>
                  <a:cubicBezTo>
                    <a:pt x="454" y="67"/>
                    <a:pt x="454" y="93"/>
                    <a:pt x="454" y="119"/>
                  </a:cubicBezTo>
                  <a:cubicBezTo>
                    <a:pt x="464" y="119"/>
                    <a:pt x="474" y="119"/>
                    <a:pt x="484" y="119"/>
                  </a:cubicBezTo>
                  <a:cubicBezTo>
                    <a:pt x="484" y="136"/>
                    <a:pt x="484" y="153"/>
                    <a:pt x="484" y="170"/>
                  </a:cubicBezTo>
                  <a:cubicBezTo>
                    <a:pt x="474" y="170"/>
                    <a:pt x="464" y="170"/>
                    <a:pt x="454" y="170"/>
                  </a:cubicBezTo>
                  <a:cubicBezTo>
                    <a:pt x="454" y="194"/>
                    <a:pt x="454" y="218"/>
                    <a:pt x="454" y="242"/>
                  </a:cubicBezTo>
                  <a:cubicBezTo>
                    <a:pt x="412" y="242"/>
                    <a:pt x="371" y="242"/>
                    <a:pt x="329" y="242"/>
                  </a:cubicBezTo>
                  <a:cubicBezTo>
                    <a:pt x="329" y="251"/>
                    <a:pt x="329" y="259"/>
                    <a:pt x="329" y="268"/>
                  </a:cubicBezTo>
                  <a:cubicBezTo>
                    <a:pt x="371" y="268"/>
                    <a:pt x="412" y="268"/>
                    <a:pt x="454" y="268"/>
                  </a:cubicBezTo>
                  <a:cubicBezTo>
                    <a:pt x="454" y="283"/>
                    <a:pt x="454" y="299"/>
                    <a:pt x="454" y="314"/>
                  </a:cubicBezTo>
                  <a:cubicBezTo>
                    <a:pt x="412" y="314"/>
                    <a:pt x="371" y="314"/>
                    <a:pt x="329" y="314"/>
                  </a:cubicBezTo>
                  <a:cubicBezTo>
                    <a:pt x="329" y="323"/>
                    <a:pt x="329" y="332"/>
                    <a:pt x="329" y="341"/>
                  </a:cubicBezTo>
                  <a:cubicBezTo>
                    <a:pt x="376" y="341"/>
                    <a:pt x="423" y="341"/>
                    <a:pt x="471" y="341"/>
                  </a:cubicBezTo>
                  <a:cubicBezTo>
                    <a:pt x="471" y="356"/>
                    <a:pt x="471" y="371"/>
                    <a:pt x="471" y="386"/>
                  </a:cubicBezTo>
                  <a:cubicBezTo>
                    <a:pt x="423" y="386"/>
                    <a:pt x="376" y="386"/>
                    <a:pt x="329" y="386"/>
                  </a:cubicBezTo>
                  <a:cubicBezTo>
                    <a:pt x="329" y="396"/>
                    <a:pt x="329" y="407"/>
                    <a:pt x="329" y="417"/>
                  </a:cubicBezTo>
                  <a:cubicBezTo>
                    <a:pt x="383" y="416"/>
                    <a:pt x="436" y="416"/>
                    <a:pt x="490" y="415"/>
                  </a:cubicBezTo>
                  <a:cubicBezTo>
                    <a:pt x="484" y="434"/>
                    <a:pt x="479" y="455"/>
                    <a:pt x="474" y="478"/>
                  </a:cubicBezTo>
                  <a:cubicBezTo>
                    <a:pt x="405" y="478"/>
                    <a:pt x="337" y="478"/>
                    <a:pt x="268" y="478"/>
                  </a:cubicBezTo>
                  <a:cubicBezTo>
                    <a:pt x="214" y="478"/>
                    <a:pt x="173" y="472"/>
                    <a:pt x="144" y="460"/>
                  </a:cubicBezTo>
                  <a:cubicBezTo>
                    <a:pt x="115" y="448"/>
                    <a:pt x="95" y="436"/>
                    <a:pt x="83" y="426"/>
                  </a:cubicBezTo>
                  <a:cubicBezTo>
                    <a:pt x="65" y="451"/>
                    <a:pt x="44" y="473"/>
                    <a:pt x="20" y="493"/>
                  </a:cubicBezTo>
                  <a:cubicBezTo>
                    <a:pt x="15" y="470"/>
                    <a:pt x="8" y="447"/>
                    <a:pt x="0" y="423"/>
                  </a:cubicBezTo>
                  <a:cubicBezTo>
                    <a:pt x="15" y="409"/>
                    <a:pt x="29" y="394"/>
                    <a:pt x="41" y="377"/>
                  </a:cubicBezTo>
                  <a:cubicBezTo>
                    <a:pt x="25" y="352"/>
                    <a:pt x="11" y="320"/>
                    <a:pt x="0" y="283"/>
                  </a:cubicBezTo>
                  <a:cubicBezTo>
                    <a:pt x="17" y="276"/>
                    <a:pt x="34" y="268"/>
                    <a:pt x="51" y="261"/>
                  </a:cubicBezTo>
                  <a:cubicBezTo>
                    <a:pt x="57" y="282"/>
                    <a:pt x="65" y="300"/>
                    <a:pt x="72" y="316"/>
                  </a:cubicBezTo>
                  <a:cubicBezTo>
                    <a:pt x="80" y="295"/>
                    <a:pt x="86" y="271"/>
                    <a:pt x="90" y="246"/>
                  </a:cubicBezTo>
                  <a:cubicBezTo>
                    <a:pt x="65" y="246"/>
                    <a:pt x="40" y="246"/>
                    <a:pt x="16" y="246"/>
                  </a:cubicBezTo>
                  <a:cubicBezTo>
                    <a:pt x="16" y="225"/>
                    <a:pt x="16" y="203"/>
                    <a:pt x="16" y="182"/>
                  </a:cubicBezTo>
                  <a:cubicBezTo>
                    <a:pt x="35" y="154"/>
                    <a:pt x="54" y="127"/>
                    <a:pt x="73" y="99"/>
                  </a:cubicBezTo>
                  <a:cubicBezTo>
                    <a:pt x="51" y="99"/>
                    <a:pt x="28" y="99"/>
                    <a:pt x="6" y="99"/>
                  </a:cubicBezTo>
                  <a:cubicBezTo>
                    <a:pt x="6" y="79"/>
                    <a:pt x="6" y="59"/>
                    <a:pt x="6" y="38"/>
                  </a:cubicBezTo>
                  <a:cubicBezTo>
                    <a:pt x="53" y="38"/>
                    <a:pt x="101" y="38"/>
                    <a:pt x="149" y="38"/>
                  </a:cubicBezTo>
                  <a:cubicBezTo>
                    <a:pt x="149" y="57"/>
                    <a:pt x="149" y="76"/>
                    <a:pt x="149" y="96"/>
                  </a:cubicBezTo>
                  <a:cubicBezTo>
                    <a:pt x="127" y="126"/>
                    <a:pt x="105" y="156"/>
                    <a:pt x="84" y="186"/>
                  </a:cubicBezTo>
                  <a:cubicBezTo>
                    <a:pt x="106" y="186"/>
                    <a:pt x="128" y="186"/>
                    <a:pt x="150" y="186"/>
                  </a:cubicBezTo>
                  <a:cubicBezTo>
                    <a:pt x="150" y="206"/>
                    <a:pt x="150" y="227"/>
                    <a:pt x="150" y="247"/>
                  </a:cubicBezTo>
                  <a:cubicBezTo>
                    <a:pt x="143" y="295"/>
                    <a:pt x="130" y="337"/>
                    <a:pt x="112" y="375"/>
                  </a:cubicBezTo>
                  <a:cubicBezTo>
                    <a:pt x="142" y="403"/>
                    <a:pt x="193" y="417"/>
                    <a:pt x="266" y="417"/>
                  </a:cubicBezTo>
                  <a:cubicBezTo>
                    <a:pt x="266" y="407"/>
                    <a:pt x="266" y="396"/>
                    <a:pt x="266" y="386"/>
                  </a:cubicBezTo>
                  <a:cubicBezTo>
                    <a:pt x="229" y="386"/>
                    <a:pt x="192" y="386"/>
                    <a:pt x="156" y="386"/>
                  </a:cubicBezTo>
                  <a:cubicBezTo>
                    <a:pt x="156" y="371"/>
                    <a:pt x="156" y="356"/>
                    <a:pt x="156" y="341"/>
                  </a:cubicBezTo>
                  <a:cubicBezTo>
                    <a:pt x="192" y="341"/>
                    <a:pt x="229" y="341"/>
                    <a:pt x="266" y="341"/>
                  </a:cubicBezTo>
                  <a:cubicBezTo>
                    <a:pt x="266" y="332"/>
                    <a:pt x="266" y="323"/>
                    <a:pt x="266" y="314"/>
                  </a:cubicBezTo>
                  <a:cubicBezTo>
                    <a:pt x="235" y="314"/>
                    <a:pt x="204" y="314"/>
                    <a:pt x="172" y="314"/>
                  </a:cubicBezTo>
                  <a:cubicBezTo>
                    <a:pt x="172" y="299"/>
                    <a:pt x="172" y="283"/>
                    <a:pt x="172" y="268"/>
                  </a:cubicBezTo>
                  <a:cubicBezTo>
                    <a:pt x="204" y="268"/>
                    <a:pt x="235" y="268"/>
                    <a:pt x="266" y="268"/>
                  </a:cubicBezTo>
                  <a:cubicBezTo>
                    <a:pt x="266" y="259"/>
                    <a:pt x="266" y="251"/>
                    <a:pt x="266" y="242"/>
                  </a:cubicBezTo>
                  <a:cubicBezTo>
                    <a:pt x="237" y="242"/>
                    <a:pt x="208" y="242"/>
                    <a:pt x="179" y="242"/>
                  </a:cubicBezTo>
                  <a:cubicBezTo>
                    <a:pt x="179" y="227"/>
                    <a:pt x="179" y="213"/>
                    <a:pt x="179" y="198"/>
                  </a:cubicBezTo>
                  <a:cubicBezTo>
                    <a:pt x="208" y="198"/>
                    <a:pt x="237" y="198"/>
                    <a:pt x="266" y="198"/>
                  </a:cubicBezTo>
                  <a:cubicBezTo>
                    <a:pt x="266" y="189"/>
                    <a:pt x="266" y="179"/>
                    <a:pt x="266" y="170"/>
                  </a:cubicBezTo>
                  <a:cubicBezTo>
                    <a:pt x="228" y="170"/>
                    <a:pt x="191" y="170"/>
                    <a:pt x="154" y="170"/>
                  </a:cubicBezTo>
                  <a:cubicBezTo>
                    <a:pt x="154" y="153"/>
                    <a:pt x="154" y="136"/>
                    <a:pt x="154" y="119"/>
                  </a:cubicBezTo>
                  <a:cubicBezTo>
                    <a:pt x="191" y="119"/>
                    <a:pt x="228" y="119"/>
                    <a:pt x="266" y="119"/>
                  </a:cubicBezTo>
                  <a:cubicBezTo>
                    <a:pt x="266" y="109"/>
                    <a:pt x="266" y="100"/>
                    <a:pt x="266" y="90"/>
                  </a:cubicBezTo>
                  <a:cubicBezTo>
                    <a:pt x="237" y="90"/>
                    <a:pt x="208" y="90"/>
                    <a:pt x="179" y="90"/>
                  </a:cubicBezTo>
                  <a:cubicBezTo>
                    <a:pt x="179" y="74"/>
                    <a:pt x="179" y="58"/>
                    <a:pt x="179" y="41"/>
                  </a:cubicBezTo>
                  <a:cubicBezTo>
                    <a:pt x="208" y="41"/>
                    <a:pt x="237" y="41"/>
                    <a:pt x="266" y="41"/>
                  </a:cubicBezTo>
                  <a:cubicBezTo>
                    <a:pt x="266" y="28"/>
                    <a:pt x="266" y="15"/>
                    <a:pt x="266" y="1"/>
                  </a:cubicBezTo>
                  <a:moveTo>
                    <a:pt x="3780" y="1"/>
                  </a:moveTo>
                  <a:cubicBezTo>
                    <a:pt x="3804" y="1"/>
                    <a:pt x="3829" y="1"/>
                    <a:pt x="3854" y="1"/>
                  </a:cubicBezTo>
                  <a:cubicBezTo>
                    <a:pt x="3855" y="30"/>
                    <a:pt x="3856" y="60"/>
                    <a:pt x="3857" y="89"/>
                  </a:cubicBezTo>
                  <a:cubicBezTo>
                    <a:pt x="3880" y="89"/>
                    <a:pt x="3903" y="89"/>
                    <a:pt x="3925" y="89"/>
                  </a:cubicBezTo>
                  <a:cubicBezTo>
                    <a:pt x="3911" y="70"/>
                    <a:pt x="3897" y="53"/>
                    <a:pt x="3883" y="38"/>
                  </a:cubicBezTo>
                  <a:cubicBezTo>
                    <a:pt x="3898" y="27"/>
                    <a:pt x="3912" y="16"/>
                    <a:pt x="3927" y="5"/>
                  </a:cubicBezTo>
                  <a:cubicBezTo>
                    <a:pt x="3946" y="25"/>
                    <a:pt x="3965" y="46"/>
                    <a:pt x="3983" y="68"/>
                  </a:cubicBezTo>
                  <a:cubicBezTo>
                    <a:pt x="3975" y="75"/>
                    <a:pt x="3966" y="82"/>
                    <a:pt x="3957" y="89"/>
                  </a:cubicBezTo>
                  <a:cubicBezTo>
                    <a:pt x="3974" y="89"/>
                    <a:pt x="3991" y="89"/>
                    <a:pt x="4007" y="89"/>
                  </a:cubicBezTo>
                  <a:cubicBezTo>
                    <a:pt x="4007" y="110"/>
                    <a:pt x="4007" y="132"/>
                    <a:pt x="4007" y="154"/>
                  </a:cubicBezTo>
                  <a:cubicBezTo>
                    <a:pt x="3959" y="154"/>
                    <a:pt x="3910" y="154"/>
                    <a:pt x="3862" y="154"/>
                  </a:cubicBezTo>
                  <a:cubicBezTo>
                    <a:pt x="3869" y="262"/>
                    <a:pt x="3879" y="333"/>
                    <a:pt x="3892" y="367"/>
                  </a:cubicBezTo>
                  <a:cubicBezTo>
                    <a:pt x="3904" y="401"/>
                    <a:pt x="3916" y="417"/>
                    <a:pt x="3927" y="417"/>
                  </a:cubicBezTo>
                  <a:cubicBezTo>
                    <a:pt x="3930" y="417"/>
                    <a:pt x="3932" y="416"/>
                    <a:pt x="3935" y="412"/>
                  </a:cubicBezTo>
                  <a:cubicBezTo>
                    <a:pt x="3937" y="409"/>
                    <a:pt x="3940" y="399"/>
                    <a:pt x="3943" y="382"/>
                  </a:cubicBezTo>
                  <a:cubicBezTo>
                    <a:pt x="3947" y="366"/>
                    <a:pt x="3950" y="344"/>
                    <a:pt x="3953" y="317"/>
                  </a:cubicBezTo>
                  <a:cubicBezTo>
                    <a:pt x="3976" y="332"/>
                    <a:pt x="3997" y="344"/>
                    <a:pt x="4018" y="352"/>
                  </a:cubicBezTo>
                  <a:cubicBezTo>
                    <a:pt x="4009" y="414"/>
                    <a:pt x="3998" y="453"/>
                    <a:pt x="3985" y="469"/>
                  </a:cubicBezTo>
                  <a:cubicBezTo>
                    <a:pt x="3972" y="485"/>
                    <a:pt x="3953" y="493"/>
                    <a:pt x="3927" y="493"/>
                  </a:cubicBezTo>
                  <a:cubicBezTo>
                    <a:pt x="3881" y="493"/>
                    <a:pt x="3848" y="467"/>
                    <a:pt x="3830" y="414"/>
                  </a:cubicBezTo>
                  <a:cubicBezTo>
                    <a:pt x="3811" y="362"/>
                    <a:pt x="3798" y="275"/>
                    <a:pt x="3790" y="154"/>
                  </a:cubicBezTo>
                  <a:cubicBezTo>
                    <a:pt x="3703" y="154"/>
                    <a:pt x="3616" y="154"/>
                    <a:pt x="3529" y="154"/>
                  </a:cubicBezTo>
                  <a:cubicBezTo>
                    <a:pt x="3529" y="132"/>
                    <a:pt x="3529" y="110"/>
                    <a:pt x="3529" y="89"/>
                  </a:cubicBezTo>
                  <a:cubicBezTo>
                    <a:pt x="3615" y="89"/>
                    <a:pt x="3700" y="89"/>
                    <a:pt x="3785" y="89"/>
                  </a:cubicBezTo>
                  <a:cubicBezTo>
                    <a:pt x="3783" y="59"/>
                    <a:pt x="3782" y="30"/>
                    <a:pt x="3780" y="1"/>
                  </a:cubicBezTo>
                  <a:moveTo>
                    <a:pt x="583" y="0"/>
                  </a:moveTo>
                  <a:cubicBezTo>
                    <a:pt x="610" y="32"/>
                    <a:pt x="633" y="62"/>
                    <a:pt x="653" y="89"/>
                  </a:cubicBezTo>
                  <a:cubicBezTo>
                    <a:pt x="633" y="102"/>
                    <a:pt x="613" y="116"/>
                    <a:pt x="592" y="130"/>
                  </a:cubicBezTo>
                  <a:cubicBezTo>
                    <a:pt x="569" y="91"/>
                    <a:pt x="547" y="60"/>
                    <a:pt x="528" y="36"/>
                  </a:cubicBezTo>
                  <a:cubicBezTo>
                    <a:pt x="546" y="24"/>
                    <a:pt x="565" y="12"/>
                    <a:pt x="583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45" name="path"/>
            <p:cNvSpPr/>
            <p:nvPr/>
          </p:nvSpPr>
          <p:spPr>
            <a:xfrm>
              <a:off x="286909" y="0"/>
              <a:ext cx="2576940" cy="339725"/>
            </a:xfrm>
            <a:custGeom>
              <a:avLst/>
              <a:gdLst/>
              <a:ahLst/>
              <a:cxnLst/>
              <a:rect l="0" t="0" r="0" b="0"/>
              <a:pathLst>
                <a:path w="4058" h="535">
                  <a:moveTo>
                    <a:pt x="2291" y="342"/>
                  </a:moveTo>
                  <a:cubicBezTo>
                    <a:pt x="2291" y="369"/>
                    <a:pt x="2291" y="397"/>
                    <a:pt x="2291" y="424"/>
                  </a:cubicBezTo>
                  <a:cubicBezTo>
                    <a:pt x="2339" y="424"/>
                    <a:pt x="2386" y="424"/>
                    <a:pt x="2433" y="424"/>
                  </a:cubicBezTo>
                  <a:cubicBezTo>
                    <a:pt x="2433" y="397"/>
                    <a:pt x="2433" y="369"/>
                    <a:pt x="2433" y="342"/>
                  </a:cubicBezTo>
                  <a:cubicBezTo>
                    <a:pt x="2386" y="342"/>
                    <a:pt x="2339" y="342"/>
                    <a:pt x="2291" y="342"/>
                  </a:cubicBezTo>
                  <a:moveTo>
                    <a:pt x="756" y="287"/>
                  </a:moveTo>
                  <a:cubicBezTo>
                    <a:pt x="777" y="318"/>
                    <a:pt x="802" y="345"/>
                    <a:pt x="831" y="367"/>
                  </a:cubicBezTo>
                  <a:cubicBezTo>
                    <a:pt x="859" y="344"/>
                    <a:pt x="882" y="317"/>
                    <a:pt x="898" y="287"/>
                  </a:cubicBezTo>
                  <a:cubicBezTo>
                    <a:pt x="851" y="287"/>
                    <a:pt x="803" y="287"/>
                    <a:pt x="756" y="287"/>
                  </a:cubicBezTo>
                  <a:moveTo>
                    <a:pt x="2225" y="282"/>
                  </a:moveTo>
                  <a:cubicBezTo>
                    <a:pt x="2317" y="282"/>
                    <a:pt x="2408" y="282"/>
                    <a:pt x="2499" y="282"/>
                  </a:cubicBezTo>
                  <a:cubicBezTo>
                    <a:pt x="2499" y="358"/>
                    <a:pt x="2499" y="435"/>
                    <a:pt x="2499" y="511"/>
                  </a:cubicBezTo>
                  <a:cubicBezTo>
                    <a:pt x="2477" y="511"/>
                    <a:pt x="2455" y="511"/>
                    <a:pt x="2433" y="511"/>
                  </a:cubicBezTo>
                  <a:cubicBezTo>
                    <a:pt x="2433" y="502"/>
                    <a:pt x="2433" y="493"/>
                    <a:pt x="2433" y="484"/>
                  </a:cubicBezTo>
                  <a:cubicBezTo>
                    <a:pt x="2386" y="484"/>
                    <a:pt x="2339" y="484"/>
                    <a:pt x="2291" y="484"/>
                  </a:cubicBezTo>
                  <a:cubicBezTo>
                    <a:pt x="2291" y="493"/>
                    <a:pt x="2291" y="502"/>
                    <a:pt x="2291" y="511"/>
                  </a:cubicBezTo>
                  <a:cubicBezTo>
                    <a:pt x="2269" y="511"/>
                    <a:pt x="2247" y="511"/>
                    <a:pt x="2225" y="511"/>
                  </a:cubicBezTo>
                  <a:cubicBezTo>
                    <a:pt x="2225" y="435"/>
                    <a:pt x="2225" y="358"/>
                    <a:pt x="2225" y="282"/>
                  </a:cubicBezTo>
                  <a:moveTo>
                    <a:pt x="2972" y="273"/>
                  </a:moveTo>
                  <a:cubicBezTo>
                    <a:pt x="2993" y="323"/>
                    <a:pt x="3013" y="375"/>
                    <a:pt x="3032" y="430"/>
                  </a:cubicBezTo>
                  <a:cubicBezTo>
                    <a:pt x="3012" y="438"/>
                    <a:pt x="2991" y="446"/>
                    <a:pt x="2971" y="454"/>
                  </a:cubicBezTo>
                  <a:cubicBezTo>
                    <a:pt x="2952" y="395"/>
                    <a:pt x="2933" y="342"/>
                    <a:pt x="2914" y="294"/>
                  </a:cubicBezTo>
                  <a:cubicBezTo>
                    <a:pt x="2933" y="287"/>
                    <a:pt x="2953" y="280"/>
                    <a:pt x="2972" y="273"/>
                  </a:cubicBezTo>
                  <a:moveTo>
                    <a:pt x="2747" y="269"/>
                  </a:moveTo>
                  <a:cubicBezTo>
                    <a:pt x="2767" y="274"/>
                    <a:pt x="2786" y="280"/>
                    <a:pt x="2806" y="286"/>
                  </a:cubicBezTo>
                  <a:cubicBezTo>
                    <a:pt x="2786" y="350"/>
                    <a:pt x="2765" y="406"/>
                    <a:pt x="2744" y="452"/>
                  </a:cubicBezTo>
                  <a:cubicBezTo>
                    <a:pt x="2724" y="442"/>
                    <a:pt x="2704" y="434"/>
                    <a:pt x="2686" y="428"/>
                  </a:cubicBezTo>
                  <a:cubicBezTo>
                    <a:pt x="2708" y="384"/>
                    <a:pt x="2728" y="330"/>
                    <a:pt x="2747" y="269"/>
                  </a:cubicBezTo>
                  <a:moveTo>
                    <a:pt x="1726" y="243"/>
                  </a:moveTo>
                  <a:cubicBezTo>
                    <a:pt x="1820" y="243"/>
                    <a:pt x="1915" y="243"/>
                    <a:pt x="2009" y="243"/>
                  </a:cubicBezTo>
                  <a:cubicBezTo>
                    <a:pt x="2009" y="262"/>
                    <a:pt x="2009" y="281"/>
                    <a:pt x="2009" y="301"/>
                  </a:cubicBezTo>
                  <a:cubicBezTo>
                    <a:pt x="1972" y="301"/>
                    <a:pt x="1935" y="301"/>
                    <a:pt x="1898" y="301"/>
                  </a:cubicBezTo>
                  <a:cubicBezTo>
                    <a:pt x="1898" y="314"/>
                    <a:pt x="1898" y="328"/>
                    <a:pt x="1898" y="342"/>
                  </a:cubicBezTo>
                  <a:cubicBezTo>
                    <a:pt x="1931" y="342"/>
                    <a:pt x="1963" y="342"/>
                    <a:pt x="1996" y="342"/>
                  </a:cubicBezTo>
                  <a:cubicBezTo>
                    <a:pt x="1996" y="360"/>
                    <a:pt x="1996" y="379"/>
                    <a:pt x="1996" y="398"/>
                  </a:cubicBezTo>
                  <a:cubicBezTo>
                    <a:pt x="1963" y="398"/>
                    <a:pt x="1931" y="398"/>
                    <a:pt x="1898" y="398"/>
                  </a:cubicBezTo>
                  <a:cubicBezTo>
                    <a:pt x="1898" y="412"/>
                    <a:pt x="1898" y="426"/>
                    <a:pt x="1898" y="440"/>
                  </a:cubicBezTo>
                  <a:cubicBezTo>
                    <a:pt x="1939" y="440"/>
                    <a:pt x="1980" y="440"/>
                    <a:pt x="2021" y="440"/>
                  </a:cubicBezTo>
                  <a:cubicBezTo>
                    <a:pt x="2021" y="460"/>
                    <a:pt x="2021" y="479"/>
                    <a:pt x="2021" y="498"/>
                  </a:cubicBezTo>
                  <a:cubicBezTo>
                    <a:pt x="1914" y="498"/>
                    <a:pt x="1808" y="498"/>
                    <a:pt x="1701" y="498"/>
                  </a:cubicBezTo>
                  <a:cubicBezTo>
                    <a:pt x="1701" y="479"/>
                    <a:pt x="1701" y="460"/>
                    <a:pt x="1701" y="440"/>
                  </a:cubicBezTo>
                  <a:cubicBezTo>
                    <a:pt x="1744" y="440"/>
                    <a:pt x="1788" y="440"/>
                    <a:pt x="1831" y="440"/>
                  </a:cubicBezTo>
                  <a:cubicBezTo>
                    <a:pt x="1831" y="426"/>
                    <a:pt x="1831" y="412"/>
                    <a:pt x="1831" y="398"/>
                  </a:cubicBezTo>
                  <a:cubicBezTo>
                    <a:pt x="1799" y="398"/>
                    <a:pt x="1767" y="398"/>
                    <a:pt x="1734" y="398"/>
                  </a:cubicBezTo>
                  <a:cubicBezTo>
                    <a:pt x="1734" y="379"/>
                    <a:pt x="1734" y="360"/>
                    <a:pt x="1734" y="342"/>
                  </a:cubicBezTo>
                  <a:cubicBezTo>
                    <a:pt x="1767" y="342"/>
                    <a:pt x="1799" y="342"/>
                    <a:pt x="1831" y="342"/>
                  </a:cubicBezTo>
                  <a:cubicBezTo>
                    <a:pt x="1831" y="328"/>
                    <a:pt x="1831" y="314"/>
                    <a:pt x="1831" y="301"/>
                  </a:cubicBezTo>
                  <a:cubicBezTo>
                    <a:pt x="1796" y="301"/>
                    <a:pt x="1761" y="301"/>
                    <a:pt x="1726" y="301"/>
                  </a:cubicBezTo>
                  <a:cubicBezTo>
                    <a:pt x="1726" y="281"/>
                    <a:pt x="1726" y="262"/>
                    <a:pt x="1726" y="243"/>
                  </a:cubicBezTo>
                  <a:moveTo>
                    <a:pt x="3571" y="228"/>
                  </a:moveTo>
                  <a:cubicBezTo>
                    <a:pt x="3645" y="228"/>
                    <a:pt x="3719" y="228"/>
                    <a:pt x="3793" y="228"/>
                  </a:cubicBezTo>
                  <a:cubicBezTo>
                    <a:pt x="3793" y="250"/>
                    <a:pt x="3793" y="272"/>
                    <a:pt x="3793" y="294"/>
                  </a:cubicBezTo>
                  <a:cubicBezTo>
                    <a:pt x="3769" y="294"/>
                    <a:pt x="3744" y="294"/>
                    <a:pt x="3720" y="294"/>
                  </a:cubicBezTo>
                  <a:cubicBezTo>
                    <a:pt x="3720" y="326"/>
                    <a:pt x="3720" y="358"/>
                    <a:pt x="3720" y="390"/>
                  </a:cubicBezTo>
                  <a:cubicBezTo>
                    <a:pt x="3752" y="385"/>
                    <a:pt x="3785" y="381"/>
                    <a:pt x="3817" y="376"/>
                  </a:cubicBezTo>
                  <a:cubicBezTo>
                    <a:pt x="3816" y="408"/>
                    <a:pt x="3816" y="432"/>
                    <a:pt x="3816" y="447"/>
                  </a:cubicBezTo>
                  <a:cubicBezTo>
                    <a:pt x="3730" y="460"/>
                    <a:pt x="3643" y="473"/>
                    <a:pt x="3557" y="486"/>
                  </a:cubicBezTo>
                  <a:cubicBezTo>
                    <a:pt x="3554" y="461"/>
                    <a:pt x="3552" y="436"/>
                    <a:pt x="3549" y="412"/>
                  </a:cubicBezTo>
                  <a:cubicBezTo>
                    <a:pt x="3582" y="408"/>
                    <a:pt x="3616" y="404"/>
                    <a:pt x="3649" y="400"/>
                  </a:cubicBezTo>
                  <a:cubicBezTo>
                    <a:pt x="3649" y="364"/>
                    <a:pt x="3649" y="329"/>
                    <a:pt x="3649" y="294"/>
                  </a:cubicBezTo>
                  <a:cubicBezTo>
                    <a:pt x="3623" y="294"/>
                    <a:pt x="3597" y="294"/>
                    <a:pt x="3571" y="294"/>
                  </a:cubicBezTo>
                  <a:cubicBezTo>
                    <a:pt x="3571" y="272"/>
                    <a:pt x="3571" y="250"/>
                    <a:pt x="3571" y="228"/>
                  </a:cubicBezTo>
                  <a:moveTo>
                    <a:pt x="349" y="190"/>
                  </a:moveTo>
                  <a:cubicBezTo>
                    <a:pt x="349" y="199"/>
                    <a:pt x="349" y="209"/>
                    <a:pt x="349" y="218"/>
                  </a:cubicBezTo>
                  <a:cubicBezTo>
                    <a:pt x="371" y="218"/>
                    <a:pt x="394" y="218"/>
                    <a:pt x="416" y="218"/>
                  </a:cubicBezTo>
                  <a:cubicBezTo>
                    <a:pt x="416" y="209"/>
                    <a:pt x="416" y="199"/>
                    <a:pt x="416" y="190"/>
                  </a:cubicBezTo>
                  <a:cubicBezTo>
                    <a:pt x="394" y="190"/>
                    <a:pt x="371" y="190"/>
                    <a:pt x="349" y="190"/>
                  </a:cubicBezTo>
                  <a:moveTo>
                    <a:pt x="524" y="187"/>
                  </a:moveTo>
                  <a:cubicBezTo>
                    <a:pt x="562" y="187"/>
                    <a:pt x="600" y="187"/>
                    <a:pt x="638" y="187"/>
                  </a:cubicBezTo>
                  <a:cubicBezTo>
                    <a:pt x="638" y="247"/>
                    <a:pt x="638" y="308"/>
                    <a:pt x="638" y="368"/>
                  </a:cubicBezTo>
                  <a:cubicBezTo>
                    <a:pt x="647" y="358"/>
                    <a:pt x="662" y="342"/>
                    <a:pt x="684" y="321"/>
                  </a:cubicBezTo>
                  <a:cubicBezTo>
                    <a:pt x="686" y="346"/>
                    <a:pt x="691" y="372"/>
                    <a:pt x="698" y="397"/>
                  </a:cubicBezTo>
                  <a:cubicBezTo>
                    <a:pt x="652" y="438"/>
                    <a:pt x="618" y="471"/>
                    <a:pt x="597" y="496"/>
                  </a:cubicBezTo>
                  <a:cubicBezTo>
                    <a:pt x="585" y="478"/>
                    <a:pt x="573" y="460"/>
                    <a:pt x="561" y="442"/>
                  </a:cubicBezTo>
                  <a:cubicBezTo>
                    <a:pt x="567" y="433"/>
                    <a:pt x="571" y="420"/>
                    <a:pt x="571" y="404"/>
                  </a:cubicBezTo>
                  <a:cubicBezTo>
                    <a:pt x="571" y="354"/>
                    <a:pt x="571" y="304"/>
                    <a:pt x="571" y="255"/>
                  </a:cubicBezTo>
                  <a:cubicBezTo>
                    <a:pt x="556" y="255"/>
                    <a:pt x="540" y="255"/>
                    <a:pt x="524" y="255"/>
                  </a:cubicBezTo>
                  <a:cubicBezTo>
                    <a:pt x="524" y="232"/>
                    <a:pt x="524" y="210"/>
                    <a:pt x="524" y="187"/>
                  </a:cubicBezTo>
                  <a:moveTo>
                    <a:pt x="2708" y="173"/>
                  </a:moveTo>
                  <a:cubicBezTo>
                    <a:pt x="2813" y="173"/>
                    <a:pt x="2919" y="173"/>
                    <a:pt x="3024" y="173"/>
                  </a:cubicBezTo>
                  <a:cubicBezTo>
                    <a:pt x="3024" y="194"/>
                    <a:pt x="3024" y="216"/>
                    <a:pt x="3024" y="237"/>
                  </a:cubicBezTo>
                  <a:cubicBezTo>
                    <a:pt x="2983" y="237"/>
                    <a:pt x="2942" y="237"/>
                    <a:pt x="2900" y="237"/>
                  </a:cubicBezTo>
                  <a:cubicBezTo>
                    <a:pt x="2900" y="308"/>
                    <a:pt x="2900" y="379"/>
                    <a:pt x="2900" y="450"/>
                  </a:cubicBezTo>
                  <a:cubicBezTo>
                    <a:pt x="2900" y="468"/>
                    <a:pt x="2895" y="482"/>
                    <a:pt x="2886" y="491"/>
                  </a:cubicBezTo>
                  <a:cubicBezTo>
                    <a:pt x="2876" y="501"/>
                    <a:pt x="2862" y="506"/>
                    <a:pt x="2844" y="507"/>
                  </a:cubicBezTo>
                  <a:cubicBezTo>
                    <a:pt x="2826" y="508"/>
                    <a:pt x="2801" y="509"/>
                    <a:pt x="2770" y="509"/>
                  </a:cubicBezTo>
                  <a:cubicBezTo>
                    <a:pt x="2765" y="482"/>
                    <a:pt x="2761" y="459"/>
                    <a:pt x="2757" y="440"/>
                  </a:cubicBezTo>
                  <a:cubicBezTo>
                    <a:pt x="2774" y="442"/>
                    <a:pt x="2790" y="442"/>
                    <a:pt x="2803" y="442"/>
                  </a:cubicBezTo>
                  <a:cubicBezTo>
                    <a:pt x="2822" y="442"/>
                    <a:pt x="2832" y="433"/>
                    <a:pt x="2832" y="415"/>
                  </a:cubicBezTo>
                  <a:cubicBezTo>
                    <a:pt x="2832" y="356"/>
                    <a:pt x="2832" y="297"/>
                    <a:pt x="2832" y="237"/>
                  </a:cubicBezTo>
                  <a:cubicBezTo>
                    <a:pt x="2791" y="237"/>
                    <a:pt x="2749" y="237"/>
                    <a:pt x="2708" y="237"/>
                  </a:cubicBezTo>
                  <a:cubicBezTo>
                    <a:pt x="2708" y="216"/>
                    <a:pt x="2708" y="194"/>
                    <a:pt x="2708" y="173"/>
                  </a:cubicBezTo>
                  <a:moveTo>
                    <a:pt x="349" y="110"/>
                  </a:moveTo>
                  <a:cubicBezTo>
                    <a:pt x="349" y="120"/>
                    <a:pt x="349" y="129"/>
                    <a:pt x="349" y="139"/>
                  </a:cubicBezTo>
                  <a:cubicBezTo>
                    <a:pt x="371" y="139"/>
                    <a:pt x="394" y="139"/>
                    <a:pt x="416" y="139"/>
                  </a:cubicBezTo>
                  <a:cubicBezTo>
                    <a:pt x="416" y="129"/>
                    <a:pt x="416" y="120"/>
                    <a:pt x="416" y="110"/>
                  </a:cubicBezTo>
                  <a:cubicBezTo>
                    <a:pt x="394" y="110"/>
                    <a:pt x="371" y="110"/>
                    <a:pt x="349" y="110"/>
                  </a:cubicBezTo>
                  <a:moveTo>
                    <a:pt x="1802" y="99"/>
                  </a:moveTo>
                  <a:cubicBezTo>
                    <a:pt x="1802" y="116"/>
                    <a:pt x="1802" y="134"/>
                    <a:pt x="1802" y="151"/>
                  </a:cubicBezTo>
                  <a:cubicBezTo>
                    <a:pt x="1844" y="151"/>
                    <a:pt x="1886" y="151"/>
                    <a:pt x="1927" y="151"/>
                  </a:cubicBezTo>
                  <a:cubicBezTo>
                    <a:pt x="1927" y="134"/>
                    <a:pt x="1927" y="116"/>
                    <a:pt x="1927" y="99"/>
                  </a:cubicBezTo>
                  <a:cubicBezTo>
                    <a:pt x="1886" y="99"/>
                    <a:pt x="1844" y="99"/>
                    <a:pt x="1802" y="99"/>
                  </a:cubicBezTo>
                  <a:moveTo>
                    <a:pt x="1060" y="58"/>
                  </a:moveTo>
                  <a:cubicBezTo>
                    <a:pt x="1202" y="58"/>
                    <a:pt x="1345" y="58"/>
                    <a:pt x="1487" y="58"/>
                  </a:cubicBezTo>
                  <a:cubicBezTo>
                    <a:pt x="1487" y="82"/>
                    <a:pt x="1487" y="105"/>
                    <a:pt x="1487" y="129"/>
                  </a:cubicBezTo>
                  <a:cubicBezTo>
                    <a:pt x="1429" y="129"/>
                    <a:pt x="1370" y="129"/>
                    <a:pt x="1312" y="129"/>
                  </a:cubicBezTo>
                  <a:cubicBezTo>
                    <a:pt x="1312" y="224"/>
                    <a:pt x="1312" y="319"/>
                    <a:pt x="1312" y="414"/>
                  </a:cubicBezTo>
                  <a:cubicBezTo>
                    <a:pt x="1379" y="414"/>
                    <a:pt x="1446" y="414"/>
                    <a:pt x="1512" y="414"/>
                  </a:cubicBezTo>
                  <a:cubicBezTo>
                    <a:pt x="1512" y="438"/>
                    <a:pt x="1512" y="461"/>
                    <a:pt x="1512" y="485"/>
                  </a:cubicBezTo>
                  <a:cubicBezTo>
                    <a:pt x="1353" y="485"/>
                    <a:pt x="1193" y="485"/>
                    <a:pt x="1033" y="485"/>
                  </a:cubicBezTo>
                  <a:cubicBezTo>
                    <a:pt x="1033" y="461"/>
                    <a:pt x="1033" y="438"/>
                    <a:pt x="1033" y="414"/>
                  </a:cubicBezTo>
                  <a:cubicBezTo>
                    <a:pt x="1099" y="414"/>
                    <a:pt x="1165" y="414"/>
                    <a:pt x="1231" y="414"/>
                  </a:cubicBezTo>
                  <a:cubicBezTo>
                    <a:pt x="1231" y="319"/>
                    <a:pt x="1231" y="224"/>
                    <a:pt x="1231" y="129"/>
                  </a:cubicBezTo>
                  <a:cubicBezTo>
                    <a:pt x="1174" y="129"/>
                    <a:pt x="1117" y="129"/>
                    <a:pt x="1060" y="129"/>
                  </a:cubicBezTo>
                  <a:cubicBezTo>
                    <a:pt x="1060" y="105"/>
                    <a:pt x="1060" y="82"/>
                    <a:pt x="1060" y="58"/>
                  </a:cubicBezTo>
                  <a:moveTo>
                    <a:pt x="2727" y="48"/>
                  </a:moveTo>
                  <a:cubicBezTo>
                    <a:pt x="2820" y="48"/>
                    <a:pt x="2913" y="48"/>
                    <a:pt x="3006" y="48"/>
                  </a:cubicBezTo>
                  <a:cubicBezTo>
                    <a:pt x="3006" y="70"/>
                    <a:pt x="3006" y="91"/>
                    <a:pt x="3006" y="113"/>
                  </a:cubicBezTo>
                  <a:cubicBezTo>
                    <a:pt x="2913" y="113"/>
                    <a:pt x="2820" y="113"/>
                    <a:pt x="2727" y="113"/>
                  </a:cubicBezTo>
                  <a:cubicBezTo>
                    <a:pt x="2727" y="91"/>
                    <a:pt x="2727" y="70"/>
                    <a:pt x="2727" y="48"/>
                  </a:cubicBezTo>
                  <a:moveTo>
                    <a:pt x="1736" y="41"/>
                  </a:moveTo>
                  <a:cubicBezTo>
                    <a:pt x="1822" y="41"/>
                    <a:pt x="1907" y="41"/>
                    <a:pt x="1993" y="41"/>
                  </a:cubicBezTo>
                  <a:cubicBezTo>
                    <a:pt x="1993" y="97"/>
                    <a:pt x="1993" y="153"/>
                    <a:pt x="1993" y="209"/>
                  </a:cubicBezTo>
                  <a:cubicBezTo>
                    <a:pt x="1907" y="209"/>
                    <a:pt x="1822" y="209"/>
                    <a:pt x="1736" y="209"/>
                  </a:cubicBezTo>
                  <a:cubicBezTo>
                    <a:pt x="1736" y="153"/>
                    <a:pt x="1736" y="97"/>
                    <a:pt x="1736" y="41"/>
                  </a:cubicBezTo>
                  <a:moveTo>
                    <a:pt x="725" y="38"/>
                  </a:moveTo>
                  <a:cubicBezTo>
                    <a:pt x="797" y="38"/>
                    <a:pt x="870" y="38"/>
                    <a:pt x="943" y="38"/>
                  </a:cubicBezTo>
                  <a:cubicBezTo>
                    <a:pt x="943" y="64"/>
                    <a:pt x="943" y="91"/>
                    <a:pt x="943" y="118"/>
                  </a:cubicBezTo>
                  <a:cubicBezTo>
                    <a:pt x="943" y="130"/>
                    <a:pt x="947" y="137"/>
                    <a:pt x="954" y="139"/>
                  </a:cubicBezTo>
                  <a:cubicBezTo>
                    <a:pt x="962" y="140"/>
                    <a:pt x="981" y="141"/>
                    <a:pt x="1011" y="140"/>
                  </a:cubicBezTo>
                  <a:cubicBezTo>
                    <a:pt x="1005" y="167"/>
                    <a:pt x="1001" y="187"/>
                    <a:pt x="999" y="201"/>
                  </a:cubicBezTo>
                  <a:cubicBezTo>
                    <a:pt x="968" y="202"/>
                    <a:pt x="946" y="202"/>
                    <a:pt x="932" y="202"/>
                  </a:cubicBezTo>
                  <a:cubicBezTo>
                    <a:pt x="895" y="202"/>
                    <a:pt x="876" y="184"/>
                    <a:pt x="876" y="149"/>
                  </a:cubicBezTo>
                  <a:cubicBezTo>
                    <a:pt x="876" y="132"/>
                    <a:pt x="876" y="115"/>
                    <a:pt x="876" y="99"/>
                  </a:cubicBezTo>
                  <a:cubicBezTo>
                    <a:pt x="848" y="99"/>
                    <a:pt x="820" y="99"/>
                    <a:pt x="792" y="99"/>
                  </a:cubicBezTo>
                  <a:cubicBezTo>
                    <a:pt x="792" y="146"/>
                    <a:pt x="770" y="188"/>
                    <a:pt x="726" y="225"/>
                  </a:cubicBezTo>
                  <a:cubicBezTo>
                    <a:pt x="809" y="225"/>
                    <a:pt x="892" y="225"/>
                    <a:pt x="975" y="225"/>
                  </a:cubicBezTo>
                  <a:cubicBezTo>
                    <a:pt x="975" y="245"/>
                    <a:pt x="975" y="265"/>
                    <a:pt x="975" y="284"/>
                  </a:cubicBezTo>
                  <a:cubicBezTo>
                    <a:pt x="952" y="330"/>
                    <a:pt x="924" y="370"/>
                    <a:pt x="890" y="403"/>
                  </a:cubicBezTo>
                  <a:cubicBezTo>
                    <a:pt x="927" y="420"/>
                    <a:pt x="968" y="433"/>
                    <a:pt x="1014" y="440"/>
                  </a:cubicBezTo>
                  <a:cubicBezTo>
                    <a:pt x="1000" y="460"/>
                    <a:pt x="988" y="483"/>
                    <a:pt x="975" y="510"/>
                  </a:cubicBezTo>
                  <a:cubicBezTo>
                    <a:pt x="922" y="497"/>
                    <a:pt x="874" y="477"/>
                    <a:pt x="832" y="450"/>
                  </a:cubicBezTo>
                  <a:cubicBezTo>
                    <a:pt x="789" y="479"/>
                    <a:pt x="741" y="500"/>
                    <a:pt x="686" y="513"/>
                  </a:cubicBezTo>
                  <a:cubicBezTo>
                    <a:pt x="677" y="492"/>
                    <a:pt x="664" y="470"/>
                    <a:pt x="647" y="448"/>
                  </a:cubicBezTo>
                  <a:cubicBezTo>
                    <a:pt x="695" y="437"/>
                    <a:pt x="736" y="423"/>
                    <a:pt x="772" y="405"/>
                  </a:cubicBezTo>
                  <a:cubicBezTo>
                    <a:pt x="744" y="379"/>
                    <a:pt x="719" y="349"/>
                    <a:pt x="698" y="316"/>
                  </a:cubicBezTo>
                  <a:cubicBezTo>
                    <a:pt x="712" y="306"/>
                    <a:pt x="727" y="297"/>
                    <a:pt x="741" y="287"/>
                  </a:cubicBezTo>
                  <a:cubicBezTo>
                    <a:pt x="723" y="287"/>
                    <a:pt x="706" y="287"/>
                    <a:pt x="688" y="287"/>
                  </a:cubicBezTo>
                  <a:cubicBezTo>
                    <a:pt x="688" y="267"/>
                    <a:pt x="688" y="246"/>
                    <a:pt x="688" y="225"/>
                  </a:cubicBezTo>
                  <a:cubicBezTo>
                    <a:pt x="699" y="225"/>
                    <a:pt x="711" y="225"/>
                    <a:pt x="722" y="225"/>
                  </a:cubicBezTo>
                  <a:cubicBezTo>
                    <a:pt x="709" y="210"/>
                    <a:pt x="692" y="193"/>
                    <a:pt x="671" y="173"/>
                  </a:cubicBezTo>
                  <a:cubicBezTo>
                    <a:pt x="707" y="148"/>
                    <a:pt x="725" y="113"/>
                    <a:pt x="725" y="70"/>
                  </a:cubicBezTo>
                  <a:cubicBezTo>
                    <a:pt x="725" y="59"/>
                    <a:pt x="725" y="49"/>
                    <a:pt x="725" y="38"/>
                  </a:cubicBezTo>
                  <a:moveTo>
                    <a:pt x="1708" y="33"/>
                  </a:moveTo>
                  <a:cubicBezTo>
                    <a:pt x="1713" y="54"/>
                    <a:pt x="1718" y="74"/>
                    <a:pt x="1723" y="95"/>
                  </a:cubicBezTo>
                  <a:cubicBezTo>
                    <a:pt x="1703" y="99"/>
                    <a:pt x="1683" y="102"/>
                    <a:pt x="1663" y="105"/>
                  </a:cubicBezTo>
                  <a:cubicBezTo>
                    <a:pt x="1663" y="126"/>
                    <a:pt x="1663" y="146"/>
                    <a:pt x="1663" y="167"/>
                  </a:cubicBezTo>
                  <a:cubicBezTo>
                    <a:pt x="1682" y="167"/>
                    <a:pt x="1700" y="167"/>
                    <a:pt x="1719" y="167"/>
                  </a:cubicBezTo>
                  <a:cubicBezTo>
                    <a:pt x="1719" y="187"/>
                    <a:pt x="1719" y="207"/>
                    <a:pt x="1719" y="226"/>
                  </a:cubicBezTo>
                  <a:cubicBezTo>
                    <a:pt x="1700" y="226"/>
                    <a:pt x="1682" y="226"/>
                    <a:pt x="1663" y="226"/>
                  </a:cubicBezTo>
                  <a:cubicBezTo>
                    <a:pt x="1663" y="245"/>
                    <a:pt x="1663" y="263"/>
                    <a:pt x="1663" y="281"/>
                  </a:cubicBezTo>
                  <a:cubicBezTo>
                    <a:pt x="1668" y="277"/>
                    <a:pt x="1672" y="272"/>
                    <a:pt x="1677" y="267"/>
                  </a:cubicBezTo>
                  <a:cubicBezTo>
                    <a:pt x="1693" y="281"/>
                    <a:pt x="1715" y="301"/>
                    <a:pt x="1741" y="326"/>
                  </a:cubicBezTo>
                  <a:cubicBezTo>
                    <a:pt x="1726" y="340"/>
                    <a:pt x="1712" y="354"/>
                    <a:pt x="1697" y="369"/>
                  </a:cubicBezTo>
                  <a:cubicBezTo>
                    <a:pt x="1685" y="354"/>
                    <a:pt x="1674" y="341"/>
                    <a:pt x="1663" y="328"/>
                  </a:cubicBezTo>
                  <a:cubicBezTo>
                    <a:pt x="1663" y="390"/>
                    <a:pt x="1663" y="452"/>
                    <a:pt x="1663" y="514"/>
                  </a:cubicBezTo>
                  <a:cubicBezTo>
                    <a:pt x="1642" y="514"/>
                    <a:pt x="1621" y="514"/>
                    <a:pt x="1600" y="514"/>
                  </a:cubicBezTo>
                  <a:cubicBezTo>
                    <a:pt x="1600" y="450"/>
                    <a:pt x="1600" y="386"/>
                    <a:pt x="1600" y="322"/>
                  </a:cubicBezTo>
                  <a:cubicBezTo>
                    <a:pt x="1588" y="359"/>
                    <a:pt x="1573" y="395"/>
                    <a:pt x="1555" y="428"/>
                  </a:cubicBezTo>
                  <a:cubicBezTo>
                    <a:pt x="1549" y="400"/>
                    <a:pt x="1541" y="372"/>
                    <a:pt x="1532" y="345"/>
                  </a:cubicBezTo>
                  <a:cubicBezTo>
                    <a:pt x="1553" y="315"/>
                    <a:pt x="1573" y="275"/>
                    <a:pt x="1591" y="226"/>
                  </a:cubicBezTo>
                  <a:cubicBezTo>
                    <a:pt x="1572" y="226"/>
                    <a:pt x="1553" y="226"/>
                    <a:pt x="1535" y="226"/>
                  </a:cubicBezTo>
                  <a:cubicBezTo>
                    <a:pt x="1535" y="207"/>
                    <a:pt x="1535" y="187"/>
                    <a:pt x="1535" y="167"/>
                  </a:cubicBezTo>
                  <a:cubicBezTo>
                    <a:pt x="1556" y="167"/>
                    <a:pt x="1578" y="167"/>
                    <a:pt x="1600" y="167"/>
                  </a:cubicBezTo>
                  <a:cubicBezTo>
                    <a:pt x="1600" y="149"/>
                    <a:pt x="1600" y="131"/>
                    <a:pt x="1600" y="113"/>
                  </a:cubicBezTo>
                  <a:cubicBezTo>
                    <a:pt x="1580" y="115"/>
                    <a:pt x="1561" y="116"/>
                    <a:pt x="1541" y="118"/>
                  </a:cubicBezTo>
                  <a:cubicBezTo>
                    <a:pt x="1539" y="92"/>
                    <a:pt x="1536" y="71"/>
                    <a:pt x="1533" y="54"/>
                  </a:cubicBezTo>
                  <a:cubicBezTo>
                    <a:pt x="1584" y="51"/>
                    <a:pt x="1643" y="44"/>
                    <a:pt x="1708" y="33"/>
                  </a:cubicBezTo>
                  <a:moveTo>
                    <a:pt x="2598" y="22"/>
                  </a:moveTo>
                  <a:cubicBezTo>
                    <a:pt x="2619" y="22"/>
                    <a:pt x="2639" y="22"/>
                    <a:pt x="2659" y="22"/>
                  </a:cubicBezTo>
                  <a:cubicBezTo>
                    <a:pt x="2659" y="52"/>
                    <a:pt x="2659" y="81"/>
                    <a:pt x="2659" y="110"/>
                  </a:cubicBezTo>
                  <a:cubicBezTo>
                    <a:pt x="2675" y="110"/>
                    <a:pt x="2691" y="110"/>
                    <a:pt x="2706" y="110"/>
                  </a:cubicBezTo>
                  <a:cubicBezTo>
                    <a:pt x="2706" y="131"/>
                    <a:pt x="2706" y="153"/>
                    <a:pt x="2706" y="175"/>
                  </a:cubicBezTo>
                  <a:cubicBezTo>
                    <a:pt x="2691" y="175"/>
                    <a:pt x="2675" y="175"/>
                    <a:pt x="2659" y="175"/>
                  </a:cubicBezTo>
                  <a:cubicBezTo>
                    <a:pt x="2659" y="194"/>
                    <a:pt x="2659" y="213"/>
                    <a:pt x="2659" y="232"/>
                  </a:cubicBezTo>
                  <a:cubicBezTo>
                    <a:pt x="2680" y="244"/>
                    <a:pt x="2700" y="256"/>
                    <a:pt x="2720" y="267"/>
                  </a:cubicBezTo>
                  <a:cubicBezTo>
                    <a:pt x="2709" y="286"/>
                    <a:pt x="2699" y="305"/>
                    <a:pt x="2689" y="323"/>
                  </a:cubicBezTo>
                  <a:cubicBezTo>
                    <a:pt x="2682" y="317"/>
                    <a:pt x="2672" y="310"/>
                    <a:pt x="2659" y="301"/>
                  </a:cubicBezTo>
                  <a:cubicBezTo>
                    <a:pt x="2659" y="371"/>
                    <a:pt x="2659" y="441"/>
                    <a:pt x="2659" y="512"/>
                  </a:cubicBezTo>
                  <a:cubicBezTo>
                    <a:pt x="2639" y="512"/>
                    <a:pt x="2619" y="512"/>
                    <a:pt x="2598" y="512"/>
                  </a:cubicBezTo>
                  <a:cubicBezTo>
                    <a:pt x="2598" y="443"/>
                    <a:pt x="2598" y="375"/>
                    <a:pt x="2598" y="307"/>
                  </a:cubicBezTo>
                  <a:cubicBezTo>
                    <a:pt x="2586" y="339"/>
                    <a:pt x="2571" y="370"/>
                    <a:pt x="2554" y="400"/>
                  </a:cubicBezTo>
                  <a:cubicBezTo>
                    <a:pt x="2549" y="366"/>
                    <a:pt x="2543" y="335"/>
                    <a:pt x="2538" y="309"/>
                  </a:cubicBezTo>
                  <a:cubicBezTo>
                    <a:pt x="2564" y="265"/>
                    <a:pt x="2582" y="220"/>
                    <a:pt x="2595" y="175"/>
                  </a:cubicBezTo>
                  <a:cubicBezTo>
                    <a:pt x="2577" y="175"/>
                    <a:pt x="2559" y="175"/>
                    <a:pt x="2542" y="175"/>
                  </a:cubicBezTo>
                  <a:cubicBezTo>
                    <a:pt x="2542" y="153"/>
                    <a:pt x="2542" y="131"/>
                    <a:pt x="2542" y="110"/>
                  </a:cubicBezTo>
                  <a:cubicBezTo>
                    <a:pt x="2561" y="110"/>
                    <a:pt x="2580" y="110"/>
                    <a:pt x="2598" y="110"/>
                  </a:cubicBezTo>
                  <a:cubicBezTo>
                    <a:pt x="2598" y="81"/>
                    <a:pt x="2598" y="52"/>
                    <a:pt x="2598" y="22"/>
                  </a:cubicBezTo>
                  <a:moveTo>
                    <a:pt x="3319" y="21"/>
                  </a:moveTo>
                  <a:cubicBezTo>
                    <a:pt x="3330" y="49"/>
                    <a:pt x="3338" y="72"/>
                    <a:pt x="3343" y="90"/>
                  </a:cubicBezTo>
                  <a:cubicBezTo>
                    <a:pt x="3404" y="90"/>
                    <a:pt x="3464" y="90"/>
                    <a:pt x="3524" y="90"/>
                  </a:cubicBezTo>
                  <a:cubicBezTo>
                    <a:pt x="3524" y="112"/>
                    <a:pt x="3524" y="134"/>
                    <a:pt x="3524" y="156"/>
                  </a:cubicBezTo>
                  <a:cubicBezTo>
                    <a:pt x="3430" y="156"/>
                    <a:pt x="3336" y="156"/>
                    <a:pt x="3242" y="156"/>
                  </a:cubicBezTo>
                  <a:cubicBezTo>
                    <a:pt x="3241" y="176"/>
                    <a:pt x="3241" y="198"/>
                    <a:pt x="3240" y="219"/>
                  </a:cubicBezTo>
                  <a:cubicBezTo>
                    <a:pt x="3317" y="219"/>
                    <a:pt x="3393" y="219"/>
                    <a:pt x="3470" y="219"/>
                  </a:cubicBezTo>
                  <a:cubicBezTo>
                    <a:pt x="3469" y="263"/>
                    <a:pt x="3467" y="308"/>
                    <a:pt x="3464" y="354"/>
                  </a:cubicBezTo>
                  <a:cubicBezTo>
                    <a:pt x="3462" y="401"/>
                    <a:pt x="3459" y="430"/>
                    <a:pt x="3457" y="441"/>
                  </a:cubicBezTo>
                  <a:cubicBezTo>
                    <a:pt x="3455" y="452"/>
                    <a:pt x="3450" y="463"/>
                    <a:pt x="3443" y="473"/>
                  </a:cubicBezTo>
                  <a:cubicBezTo>
                    <a:pt x="3436" y="482"/>
                    <a:pt x="3427" y="490"/>
                    <a:pt x="3417" y="494"/>
                  </a:cubicBezTo>
                  <a:cubicBezTo>
                    <a:pt x="3407" y="498"/>
                    <a:pt x="3392" y="501"/>
                    <a:pt x="3371" y="502"/>
                  </a:cubicBezTo>
                  <a:cubicBezTo>
                    <a:pt x="3350" y="503"/>
                    <a:pt x="3317" y="504"/>
                    <a:pt x="3272" y="504"/>
                  </a:cubicBezTo>
                  <a:cubicBezTo>
                    <a:pt x="3266" y="474"/>
                    <a:pt x="3260" y="449"/>
                    <a:pt x="3254" y="428"/>
                  </a:cubicBezTo>
                  <a:cubicBezTo>
                    <a:pt x="3295" y="430"/>
                    <a:pt x="3323" y="430"/>
                    <a:pt x="3338" y="430"/>
                  </a:cubicBezTo>
                  <a:cubicBezTo>
                    <a:pt x="3349" y="430"/>
                    <a:pt x="3358" y="429"/>
                    <a:pt x="3364" y="428"/>
                  </a:cubicBezTo>
                  <a:cubicBezTo>
                    <a:pt x="3369" y="426"/>
                    <a:pt x="3374" y="423"/>
                    <a:pt x="3378" y="418"/>
                  </a:cubicBezTo>
                  <a:cubicBezTo>
                    <a:pt x="3382" y="414"/>
                    <a:pt x="3384" y="409"/>
                    <a:pt x="3386" y="404"/>
                  </a:cubicBezTo>
                  <a:cubicBezTo>
                    <a:pt x="3387" y="399"/>
                    <a:pt x="3388" y="381"/>
                    <a:pt x="3390" y="349"/>
                  </a:cubicBezTo>
                  <a:cubicBezTo>
                    <a:pt x="3391" y="318"/>
                    <a:pt x="3392" y="297"/>
                    <a:pt x="3392" y="285"/>
                  </a:cubicBezTo>
                  <a:cubicBezTo>
                    <a:pt x="3340" y="285"/>
                    <a:pt x="3288" y="285"/>
                    <a:pt x="3237" y="285"/>
                  </a:cubicBezTo>
                  <a:cubicBezTo>
                    <a:pt x="3227" y="380"/>
                    <a:pt x="3180" y="457"/>
                    <a:pt x="3098" y="515"/>
                  </a:cubicBezTo>
                  <a:cubicBezTo>
                    <a:pt x="3090" y="503"/>
                    <a:pt x="3072" y="481"/>
                    <a:pt x="3045" y="449"/>
                  </a:cubicBezTo>
                  <a:cubicBezTo>
                    <a:pt x="3081" y="425"/>
                    <a:pt x="3108" y="398"/>
                    <a:pt x="3127" y="368"/>
                  </a:cubicBezTo>
                  <a:cubicBezTo>
                    <a:pt x="3146" y="338"/>
                    <a:pt x="3157" y="308"/>
                    <a:pt x="3160" y="280"/>
                  </a:cubicBezTo>
                  <a:cubicBezTo>
                    <a:pt x="3164" y="251"/>
                    <a:pt x="3166" y="209"/>
                    <a:pt x="3166" y="156"/>
                  </a:cubicBezTo>
                  <a:cubicBezTo>
                    <a:pt x="3129" y="156"/>
                    <a:pt x="3092" y="156"/>
                    <a:pt x="3055" y="156"/>
                  </a:cubicBezTo>
                  <a:cubicBezTo>
                    <a:pt x="3055" y="134"/>
                    <a:pt x="3055" y="112"/>
                    <a:pt x="3055" y="90"/>
                  </a:cubicBezTo>
                  <a:cubicBezTo>
                    <a:pt x="3124" y="90"/>
                    <a:pt x="3192" y="90"/>
                    <a:pt x="3260" y="90"/>
                  </a:cubicBezTo>
                  <a:cubicBezTo>
                    <a:pt x="3254" y="73"/>
                    <a:pt x="3247" y="57"/>
                    <a:pt x="3241" y="40"/>
                  </a:cubicBezTo>
                  <a:cubicBezTo>
                    <a:pt x="3267" y="34"/>
                    <a:pt x="3293" y="28"/>
                    <a:pt x="3319" y="21"/>
                  </a:cubicBezTo>
                  <a:moveTo>
                    <a:pt x="2091" y="21"/>
                  </a:moveTo>
                  <a:cubicBezTo>
                    <a:pt x="2112" y="21"/>
                    <a:pt x="2133" y="21"/>
                    <a:pt x="2154" y="21"/>
                  </a:cubicBezTo>
                  <a:cubicBezTo>
                    <a:pt x="2154" y="50"/>
                    <a:pt x="2154" y="78"/>
                    <a:pt x="2154" y="106"/>
                  </a:cubicBezTo>
                  <a:cubicBezTo>
                    <a:pt x="2171" y="106"/>
                    <a:pt x="2188" y="106"/>
                    <a:pt x="2206" y="106"/>
                  </a:cubicBezTo>
                  <a:cubicBezTo>
                    <a:pt x="2206" y="126"/>
                    <a:pt x="2206" y="147"/>
                    <a:pt x="2206" y="168"/>
                  </a:cubicBezTo>
                  <a:cubicBezTo>
                    <a:pt x="2188" y="168"/>
                    <a:pt x="2171" y="168"/>
                    <a:pt x="2154" y="168"/>
                  </a:cubicBezTo>
                  <a:cubicBezTo>
                    <a:pt x="2154" y="196"/>
                    <a:pt x="2154" y="224"/>
                    <a:pt x="2154" y="252"/>
                  </a:cubicBezTo>
                  <a:cubicBezTo>
                    <a:pt x="2170" y="248"/>
                    <a:pt x="2185" y="244"/>
                    <a:pt x="2198" y="240"/>
                  </a:cubicBezTo>
                  <a:cubicBezTo>
                    <a:pt x="2194" y="235"/>
                    <a:pt x="2190" y="231"/>
                    <a:pt x="2187" y="226"/>
                  </a:cubicBezTo>
                  <a:cubicBezTo>
                    <a:pt x="2246" y="198"/>
                    <a:pt x="2275" y="157"/>
                    <a:pt x="2275" y="103"/>
                  </a:cubicBezTo>
                  <a:cubicBezTo>
                    <a:pt x="2255" y="103"/>
                    <a:pt x="2234" y="103"/>
                    <a:pt x="2213" y="103"/>
                  </a:cubicBezTo>
                  <a:cubicBezTo>
                    <a:pt x="2213" y="82"/>
                    <a:pt x="2213" y="61"/>
                    <a:pt x="2213" y="40"/>
                  </a:cubicBezTo>
                  <a:cubicBezTo>
                    <a:pt x="2311" y="40"/>
                    <a:pt x="2409" y="40"/>
                    <a:pt x="2506" y="40"/>
                  </a:cubicBezTo>
                  <a:cubicBezTo>
                    <a:pt x="2505" y="71"/>
                    <a:pt x="2504" y="106"/>
                    <a:pt x="2502" y="145"/>
                  </a:cubicBezTo>
                  <a:cubicBezTo>
                    <a:pt x="2499" y="185"/>
                    <a:pt x="2496" y="209"/>
                    <a:pt x="2492" y="220"/>
                  </a:cubicBezTo>
                  <a:cubicBezTo>
                    <a:pt x="2487" y="230"/>
                    <a:pt x="2481" y="238"/>
                    <a:pt x="2472" y="244"/>
                  </a:cubicBezTo>
                  <a:cubicBezTo>
                    <a:pt x="2464" y="251"/>
                    <a:pt x="2453" y="255"/>
                    <a:pt x="2440" y="257"/>
                  </a:cubicBezTo>
                  <a:cubicBezTo>
                    <a:pt x="2426" y="259"/>
                    <a:pt x="2396" y="260"/>
                    <a:pt x="2350" y="260"/>
                  </a:cubicBezTo>
                  <a:cubicBezTo>
                    <a:pt x="2346" y="243"/>
                    <a:pt x="2340" y="221"/>
                    <a:pt x="2332" y="195"/>
                  </a:cubicBezTo>
                  <a:cubicBezTo>
                    <a:pt x="2356" y="196"/>
                    <a:pt x="2377" y="196"/>
                    <a:pt x="2396" y="196"/>
                  </a:cubicBezTo>
                  <a:cubicBezTo>
                    <a:pt x="2407" y="196"/>
                    <a:pt x="2416" y="193"/>
                    <a:pt x="2422" y="187"/>
                  </a:cubicBezTo>
                  <a:cubicBezTo>
                    <a:pt x="2428" y="181"/>
                    <a:pt x="2432" y="170"/>
                    <a:pt x="2433" y="154"/>
                  </a:cubicBezTo>
                  <a:cubicBezTo>
                    <a:pt x="2434" y="137"/>
                    <a:pt x="2434" y="120"/>
                    <a:pt x="2434" y="103"/>
                  </a:cubicBezTo>
                  <a:cubicBezTo>
                    <a:pt x="2404" y="103"/>
                    <a:pt x="2374" y="103"/>
                    <a:pt x="2343" y="103"/>
                  </a:cubicBezTo>
                  <a:cubicBezTo>
                    <a:pt x="2342" y="182"/>
                    <a:pt x="2304" y="241"/>
                    <a:pt x="2228" y="281"/>
                  </a:cubicBezTo>
                  <a:cubicBezTo>
                    <a:pt x="2221" y="270"/>
                    <a:pt x="2211" y="257"/>
                    <a:pt x="2200" y="243"/>
                  </a:cubicBezTo>
                  <a:cubicBezTo>
                    <a:pt x="2200" y="268"/>
                    <a:pt x="2201" y="288"/>
                    <a:pt x="2201" y="306"/>
                  </a:cubicBezTo>
                  <a:cubicBezTo>
                    <a:pt x="2185" y="310"/>
                    <a:pt x="2170" y="315"/>
                    <a:pt x="2154" y="319"/>
                  </a:cubicBezTo>
                  <a:cubicBezTo>
                    <a:pt x="2154" y="363"/>
                    <a:pt x="2154" y="406"/>
                    <a:pt x="2154" y="450"/>
                  </a:cubicBezTo>
                  <a:cubicBezTo>
                    <a:pt x="2154" y="467"/>
                    <a:pt x="2150" y="481"/>
                    <a:pt x="2144" y="490"/>
                  </a:cubicBezTo>
                  <a:cubicBezTo>
                    <a:pt x="2137" y="500"/>
                    <a:pt x="2127" y="505"/>
                    <a:pt x="2114" y="507"/>
                  </a:cubicBezTo>
                  <a:cubicBezTo>
                    <a:pt x="2101" y="508"/>
                    <a:pt x="2080" y="510"/>
                    <a:pt x="2051" y="510"/>
                  </a:cubicBezTo>
                  <a:cubicBezTo>
                    <a:pt x="2049" y="490"/>
                    <a:pt x="2045" y="469"/>
                    <a:pt x="2040" y="446"/>
                  </a:cubicBezTo>
                  <a:cubicBezTo>
                    <a:pt x="2054" y="446"/>
                    <a:pt x="2067" y="445"/>
                    <a:pt x="2076" y="446"/>
                  </a:cubicBezTo>
                  <a:cubicBezTo>
                    <a:pt x="2086" y="446"/>
                    <a:pt x="2091" y="439"/>
                    <a:pt x="2091" y="424"/>
                  </a:cubicBezTo>
                  <a:cubicBezTo>
                    <a:pt x="2091" y="396"/>
                    <a:pt x="2091" y="367"/>
                    <a:pt x="2091" y="338"/>
                  </a:cubicBezTo>
                  <a:cubicBezTo>
                    <a:pt x="2074" y="343"/>
                    <a:pt x="2057" y="348"/>
                    <a:pt x="2040" y="353"/>
                  </a:cubicBezTo>
                  <a:cubicBezTo>
                    <a:pt x="2039" y="329"/>
                    <a:pt x="2037" y="305"/>
                    <a:pt x="2035" y="280"/>
                  </a:cubicBezTo>
                  <a:cubicBezTo>
                    <a:pt x="2054" y="276"/>
                    <a:pt x="2073" y="272"/>
                    <a:pt x="2091" y="267"/>
                  </a:cubicBezTo>
                  <a:cubicBezTo>
                    <a:pt x="2091" y="234"/>
                    <a:pt x="2091" y="201"/>
                    <a:pt x="2091" y="168"/>
                  </a:cubicBezTo>
                  <a:cubicBezTo>
                    <a:pt x="2074" y="168"/>
                    <a:pt x="2056" y="168"/>
                    <a:pt x="2038" y="168"/>
                  </a:cubicBezTo>
                  <a:cubicBezTo>
                    <a:pt x="2038" y="147"/>
                    <a:pt x="2038" y="126"/>
                    <a:pt x="2038" y="106"/>
                  </a:cubicBezTo>
                  <a:cubicBezTo>
                    <a:pt x="2056" y="106"/>
                    <a:pt x="2074" y="106"/>
                    <a:pt x="2091" y="106"/>
                  </a:cubicBezTo>
                  <a:cubicBezTo>
                    <a:pt x="2091" y="78"/>
                    <a:pt x="2091" y="50"/>
                    <a:pt x="2091" y="21"/>
                  </a:cubicBezTo>
                  <a:moveTo>
                    <a:pt x="286" y="21"/>
                  </a:moveTo>
                  <a:cubicBezTo>
                    <a:pt x="307" y="21"/>
                    <a:pt x="328" y="21"/>
                    <a:pt x="349" y="21"/>
                  </a:cubicBezTo>
                  <a:cubicBezTo>
                    <a:pt x="349" y="35"/>
                    <a:pt x="349" y="48"/>
                    <a:pt x="349" y="61"/>
                  </a:cubicBezTo>
                  <a:cubicBezTo>
                    <a:pt x="391" y="61"/>
                    <a:pt x="432" y="61"/>
                    <a:pt x="474" y="61"/>
                  </a:cubicBezTo>
                  <a:cubicBezTo>
                    <a:pt x="474" y="87"/>
                    <a:pt x="474" y="113"/>
                    <a:pt x="474" y="139"/>
                  </a:cubicBezTo>
                  <a:cubicBezTo>
                    <a:pt x="484" y="139"/>
                    <a:pt x="494" y="139"/>
                    <a:pt x="504" y="139"/>
                  </a:cubicBezTo>
                  <a:cubicBezTo>
                    <a:pt x="504" y="156"/>
                    <a:pt x="504" y="173"/>
                    <a:pt x="504" y="190"/>
                  </a:cubicBezTo>
                  <a:cubicBezTo>
                    <a:pt x="494" y="190"/>
                    <a:pt x="484" y="190"/>
                    <a:pt x="474" y="190"/>
                  </a:cubicBezTo>
                  <a:cubicBezTo>
                    <a:pt x="474" y="214"/>
                    <a:pt x="474" y="238"/>
                    <a:pt x="474" y="262"/>
                  </a:cubicBezTo>
                  <a:cubicBezTo>
                    <a:pt x="432" y="262"/>
                    <a:pt x="391" y="262"/>
                    <a:pt x="349" y="262"/>
                  </a:cubicBezTo>
                  <a:cubicBezTo>
                    <a:pt x="349" y="271"/>
                    <a:pt x="349" y="279"/>
                    <a:pt x="349" y="288"/>
                  </a:cubicBezTo>
                  <a:cubicBezTo>
                    <a:pt x="391" y="288"/>
                    <a:pt x="432" y="288"/>
                    <a:pt x="474" y="288"/>
                  </a:cubicBezTo>
                  <a:cubicBezTo>
                    <a:pt x="474" y="303"/>
                    <a:pt x="474" y="319"/>
                    <a:pt x="474" y="334"/>
                  </a:cubicBezTo>
                  <a:cubicBezTo>
                    <a:pt x="432" y="334"/>
                    <a:pt x="391" y="334"/>
                    <a:pt x="349" y="334"/>
                  </a:cubicBezTo>
                  <a:cubicBezTo>
                    <a:pt x="349" y="343"/>
                    <a:pt x="349" y="352"/>
                    <a:pt x="349" y="361"/>
                  </a:cubicBezTo>
                  <a:cubicBezTo>
                    <a:pt x="396" y="361"/>
                    <a:pt x="443" y="361"/>
                    <a:pt x="491" y="361"/>
                  </a:cubicBezTo>
                  <a:cubicBezTo>
                    <a:pt x="491" y="376"/>
                    <a:pt x="491" y="391"/>
                    <a:pt x="491" y="406"/>
                  </a:cubicBezTo>
                  <a:cubicBezTo>
                    <a:pt x="443" y="406"/>
                    <a:pt x="396" y="406"/>
                    <a:pt x="349" y="406"/>
                  </a:cubicBezTo>
                  <a:cubicBezTo>
                    <a:pt x="349" y="416"/>
                    <a:pt x="349" y="427"/>
                    <a:pt x="349" y="437"/>
                  </a:cubicBezTo>
                  <a:cubicBezTo>
                    <a:pt x="403" y="436"/>
                    <a:pt x="456" y="436"/>
                    <a:pt x="510" y="435"/>
                  </a:cubicBezTo>
                  <a:cubicBezTo>
                    <a:pt x="504" y="454"/>
                    <a:pt x="499" y="475"/>
                    <a:pt x="494" y="498"/>
                  </a:cubicBezTo>
                  <a:cubicBezTo>
                    <a:pt x="425" y="498"/>
                    <a:pt x="357" y="498"/>
                    <a:pt x="288" y="498"/>
                  </a:cubicBezTo>
                  <a:cubicBezTo>
                    <a:pt x="234" y="498"/>
                    <a:pt x="193" y="492"/>
                    <a:pt x="164" y="480"/>
                  </a:cubicBezTo>
                  <a:cubicBezTo>
                    <a:pt x="135" y="468"/>
                    <a:pt x="115" y="456"/>
                    <a:pt x="103" y="446"/>
                  </a:cubicBezTo>
                  <a:cubicBezTo>
                    <a:pt x="85" y="471"/>
                    <a:pt x="64" y="493"/>
                    <a:pt x="40" y="513"/>
                  </a:cubicBezTo>
                  <a:cubicBezTo>
                    <a:pt x="35" y="490"/>
                    <a:pt x="28" y="467"/>
                    <a:pt x="20" y="443"/>
                  </a:cubicBezTo>
                  <a:cubicBezTo>
                    <a:pt x="35" y="429"/>
                    <a:pt x="49" y="414"/>
                    <a:pt x="61" y="397"/>
                  </a:cubicBezTo>
                  <a:cubicBezTo>
                    <a:pt x="45" y="372"/>
                    <a:pt x="31" y="340"/>
                    <a:pt x="20" y="303"/>
                  </a:cubicBezTo>
                  <a:cubicBezTo>
                    <a:pt x="37" y="296"/>
                    <a:pt x="54" y="288"/>
                    <a:pt x="71" y="281"/>
                  </a:cubicBezTo>
                  <a:cubicBezTo>
                    <a:pt x="77" y="302"/>
                    <a:pt x="85" y="320"/>
                    <a:pt x="92" y="336"/>
                  </a:cubicBezTo>
                  <a:cubicBezTo>
                    <a:pt x="100" y="315"/>
                    <a:pt x="106" y="291"/>
                    <a:pt x="110" y="266"/>
                  </a:cubicBezTo>
                  <a:cubicBezTo>
                    <a:pt x="85" y="266"/>
                    <a:pt x="60" y="266"/>
                    <a:pt x="36" y="266"/>
                  </a:cubicBezTo>
                  <a:cubicBezTo>
                    <a:pt x="36" y="245"/>
                    <a:pt x="36" y="223"/>
                    <a:pt x="36" y="202"/>
                  </a:cubicBezTo>
                  <a:cubicBezTo>
                    <a:pt x="55" y="174"/>
                    <a:pt x="74" y="147"/>
                    <a:pt x="93" y="119"/>
                  </a:cubicBezTo>
                  <a:cubicBezTo>
                    <a:pt x="71" y="119"/>
                    <a:pt x="48" y="119"/>
                    <a:pt x="26" y="119"/>
                  </a:cubicBezTo>
                  <a:cubicBezTo>
                    <a:pt x="26" y="99"/>
                    <a:pt x="26" y="79"/>
                    <a:pt x="26" y="58"/>
                  </a:cubicBezTo>
                  <a:cubicBezTo>
                    <a:pt x="73" y="58"/>
                    <a:pt x="121" y="58"/>
                    <a:pt x="169" y="58"/>
                  </a:cubicBezTo>
                  <a:cubicBezTo>
                    <a:pt x="169" y="77"/>
                    <a:pt x="169" y="96"/>
                    <a:pt x="169" y="116"/>
                  </a:cubicBezTo>
                  <a:cubicBezTo>
                    <a:pt x="147" y="146"/>
                    <a:pt x="125" y="176"/>
                    <a:pt x="104" y="206"/>
                  </a:cubicBezTo>
                  <a:cubicBezTo>
                    <a:pt x="126" y="206"/>
                    <a:pt x="148" y="206"/>
                    <a:pt x="170" y="206"/>
                  </a:cubicBezTo>
                  <a:cubicBezTo>
                    <a:pt x="170" y="226"/>
                    <a:pt x="170" y="247"/>
                    <a:pt x="170" y="267"/>
                  </a:cubicBezTo>
                  <a:cubicBezTo>
                    <a:pt x="163" y="315"/>
                    <a:pt x="150" y="357"/>
                    <a:pt x="132" y="395"/>
                  </a:cubicBezTo>
                  <a:cubicBezTo>
                    <a:pt x="162" y="423"/>
                    <a:pt x="213" y="437"/>
                    <a:pt x="286" y="437"/>
                  </a:cubicBezTo>
                  <a:cubicBezTo>
                    <a:pt x="286" y="427"/>
                    <a:pt x="286" y="416"/>
                    <a:pt x="286" y="406"/>
                  </a:cubicBezTo>
                  <a:cubicBezTo>
                    <a:pt x="249" y="406"/>
                    <a:pt x="212" y="406"/>
                    <a:pt x="176" y="406"/>
                  </a:cubicBezTo>
                  <a:cubicBezTo>
                    <a:pt x="176" y="391"/>
                    <a:pt x="176" y="376"/>
                    <a:pt x="176" y="361"/>
                  </a:cubicBezTo>
                  <a:cubicBezTo>
                    <a:pt x="212" y="361"/>
                    <a:pt x="249" y="361"/>
                    <a:pt x="286" y="361"/>
                  </a:cubicBezTo>
                  <a:cubicBezTo>
                    <a:pt x="286" y="352"/>
                    <a:pt x="286" y="343"/>
                    <a:pt x="286" y="334"/>
                  </a:cubicBezTo>
                  <a:cubicBezTo>
                    <a:pt x="255" y="334"/>
                    <a:pt x="224" y="334"/>
                    <a:pt x="192" y="334"/>
                  </a:cubicBezTo>
                  <a:cubicBezTo>
                    <a:pt x="192" y="319"/>
                    <a:pt x="192" y="303"/>
                    <a:pt x="192" y="288"/>
                  </a:cubicBezTo>
                  <a:cubicBezTo>
                    <a:pt x="224" y="288"/>
                    <a:pt x="255" y="288"/>
                    <a:pt x="286" y="288"/>
                  </a:cubicBezTo>
                  <a:cubicBezTo>
                    <a:pt x="286" y="279"/>
                    <a:pt x="286" y="271"/>
                    <a:pt x="286" y="262"/>
                  </a:cubicBezTo>
                  <a:cubicBezTo>
                    <a:pt x="257" y="262"/>
                    <a:pt x="228" y="262"/>
                    <a:pt x="199" y="262"/>
                  </a:cubicBezTo>
                  <a:cubicBezTo>
                    <a:pt x="199" y="247"/>
                    <a:pt x="199" y="233"/>
                    <a:pt x="199" y="218"/>
                  </a:cubicBezTo>
                  <a:cubicBezTo>
                    <a:pt x="228" y="218"/>
                    <a:pt x="257" y="218"/>
                    <a:pt x="286" y="218"/>
                  </a:cubicBezTo>
                  <a:cubicBezTo>
                    <a:pt x="286" y="209"/>
                    <a:pt x="286" y="199"/>
                    <a:pt x="286" y="190"/>
                  </a:cubicBezTo>
                  <a:cubicBezTo>
                    <a:pt x="248" y="190"/>
                    <a:pt x="211" y="190"/>
                    <a:pt x="174" y="190"/>
                  </a:cubicBezTo>
                  <a:cubicBezTo>
                    <a:pt x="174" y="173"/>
                    <a:pt x="174" y="156"/>
                    <a:pt x="174" y="139"/>
                  </a:cubicBezTo>
                  <a:cubicBezTo>
                    <a:pt x="211" y="139"/>
                    <a:pt x="248" y="139"/>
                    <a:pt x="286" y="139"/>
                  </a:cubicBezTo>
                  <a:cubicBezTo>
                    <a:pt x="286" y="129"/>
                    <a:pt x="286" y="120"/>
                    <a:pt x="286" y="110"/>
                  </a:cubicBezTo>
                  <a:cubicBezTo>
                    <a:pt x="257" y="110"/>
                    <a:pt x="228" y="110"/>
                    <a:pt x="199" y="110"/>
                  </a:cubicBezTo>
                  <a:cubicBezTo>
                    <a:pt x="199" y="94"/>
                    <a:pt x="199" y="78"/>
                    <a:pt x="199" y="61"/>
                  </a:cubicBezTo>
                  <a:cubicBezTo>
                    <a:pt x="228" y="61"/>
                    <a:pt x="257" y="61"/>
                    <a:pt x="286" y="61"/>
                  </a:cubicBezTo>
                  <a:cubicBezTo>
                    <a:pt x="286" y="48"/>
                    <a:pt x="286" y="35"/>
                    <a:pt x="286" y="21"/>
                  </a:cubicBezTo>
                  <a:moveTo>
                    <a:pt x="3800" y="21"/>
                  </a:moveTo>
                  <a:cubicBezTo>
                    <a:pt x="3824" y="21"/>
                    <a:pt x="3849" y="21"/>
                    <a:pt x="3874" y="21"/>
                  </a:cubicBezTo>
                  <a:cubicBezTo>
                    <a:pt x="3875" y="50"/>
                    <a:pt x="3876" y="80"/>
                    <a:pt x="3877" y="109"/>
                  </a:cubicBezTo>
                  <a:cubicBezTo>
                    <a:pt x="3900" y="109"/>
                    <a:pt x="3923" y="109"/>
                    <a:pt x="3945" y="109"/>
                  </a:cubicBezTo>
                  <a:cubicBezTo>
                    <a:pt x="3931" y="90"/>
                    <a:pt x="3917" y="73"/>
                    <a:pt x="3903" y="58"/>
                  </a:cubicBezTo>
                  <a:cubicBezTo>
                    <a:pt x="3918" y="47"/>
                    <a:pt x="3932" y="36"/>
                    <a:pt x="3947" y="25"/>
                  </a:cubicBezTo>
                  <a:cubicBezTo>
                    <a:pt x="3966" y="45"/>
                    <a:pt x="3985" y="66"/>
                    <a:pt x="4003" y="88"/>
                  </a:cubicBezTo>
                  <a:cubicBezTo>
                    <a:pt x="3995" y="95"/>
                    <a:pt x="3986" y="102"/>
                    <a:pt x="3977" y="109"/>
                  </a:cubicBezTo>
                  <a:cubicBezTo>
                    <a:pt x="3994" y="109"/>
                    <a:pt x="4011" y="109"/>
                    <a:pt x="4027" y="109"/>
                  </a:cubicBezTo>
                  <a:cubicBezTo>
                    <a:pt x="4027" y="130"/>
                    <a:pt x="4027" y="152"/>
                    <a:pt x="4027" y="174"/>
                  </a:cubicBezTo>
                  <a:cubicBezTo>
                    <a:pt x="3979" y="174"/>
                    <a:pt x="3930" y="174"/>
                    <a:pt x="3882" y="174"/>
                  </a:cubicBezTo>
                  <a:cubicBezTo>
                    <a:pt x="3889" y="282"/>
                    <a:pt x="3899" y="353"/>
                    <a:pt x="3912" y="387"/>
                  </a:cubicBezTo>
                  <a:cubicBezTo>
                    <a:pt x="3924" y="421"/>
                    <a:pt x="3936" y="437"/>
                    <a:pt x="3947" y="437"/>
                  </a:cubicBezTo>
                  <a:cubicBezTo>
                    <a:pt x="3950" y="437"/>
                    <a:pt x="3952" y="436"/>
                    <a:pt x="3955" y="432"/>
                  </a:cubicBezTo>
                  <a:cubicBezTo>
                    <a:pt x="3957" y="429"/>
                    <a:pt x="3960" y="419"/>
                    <a:pt x="3963" y="402"/>
                  </a:cubicBezTo>
                  <a:cubicBezTo>
                    <a:pt x="3967" y="386"/>
                    <a:pt x="3970" y="364"/>
                    <a:pt x="3973" y="337"/>
                  </a:cubicBezTo>
                  <a:cubicBezTo>
                    <a:pt x="3996" y="352"/>
                    <a:pt x="4017" y="364"/>
                    <a:pt x="4038" y="372"/>
                  </a:cubicBezTo>
                  <a:cubicBezTo>
                    <a:pt x="4029" y="434"/>
                    <a:pt x="4018" y="473"/>
                    <a:pt x="4005" y="489"/>
                  </a:cubicBezTo>
                  <a:cubicBezTo>
                    <a:pt x="3992" y="505"/>
                    <a:pt x="3973" y="513"/>
                    <a:pt x="3947" y="513"/>
                  </a:cubicBezTo>
                  <a:cubicBezTo>
                    <a:pt x="3901" y="513"/>
                    <a:pt x="3868" y="487"/>
                    <a:pt x="3850" y="434"/>
                  </a:cubicBezTo>
                  <a:cubicBezTo>
                    <a:pt x="3831" y="382"/>
                    <a:pt x="3818" y="295"/>
                    <a:pt x="3810" y="174"/>
                  </a:cubicBezTo>
                  <a:cubicBezTo>
                    <a:pt x="3723" y="174"/>
                    <a:pt x="3636" y="174"/>
                    <a:pt x="3549" y="174"/>
                  </a:cubicBezTo>
                  <a:cubicBezTo>
                    <a:pt x="3549" y="152"/>
                    <a:pt x="3549" y="130"/>
                    <a:pt x="3549" y="109"/>
                  </a:cubicBezTo>
                  <a:cubicBezTo>
                    <a:pt x="3635" y="109"/>
                    <a:pt x="3720" y="109"/>
                    <a:pt x="3805" y="109"/>
                  </a:cubicBezTo>
                  <a:cubicBezTo>
                    <a:pt x="3803" y="79"/>
                    <a:pt x="3802" y="50"/>
                    <a:pt x="3800" y="21"/>
                  </a:cubicBezTo>
                  <a:moveTo>
                    <a:pt x="603" y="20"/>
                  </a:moveTo>
                  <a:cubicBezTo>
                    <a:pt x="630" y="52"/>
                    <a:pt x="653" y="82"/>
                    <a:pt x="673" y="109"/>
                  </a:cubicBezTo>
                  <a:cubicBezTo>
                    <a:pt x="653" y="122"/>
                    <a:pt x="633" y="136"/>
                    <a:pt x="612" y="150"/>
                  </a:cubicBezTo>
                  <a:cubicBezTo>
                    <a:pt x="589" y="111"/>
                    <a:pt x="567" y="80"/>
                    <a:pt x="548" y="56"/>
                  </a:cubicBezTo>
                  <a:cubicBezTo>
                    <a:pt x="566" y="44"/>
                    <a:pt x="585" y="32"/>
                    <a:pt x="603" y="20"/>
                  </a:cubicBezTo>
                </a:path>
              </a:pathLst>
            </a:custGeom>
            <a:noFill/>
            <a:ln w="25400" cap="flat">
              <a:round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group 48"/>
          <p:cNvGrpSpPr/>
          <p:nvPr/>
        </p:nvGrpSpPr>
        <p:grpSpPr>
          <a:xfrm rot="21600000">
            <a:off x="6772656" y="5897879"/>
            <a:ext cx="1615440" cy="573023"/>
            <a:chOff x="0" y="0"/>
            <a:chExt cx="1615440" cy="573023"/>
          </a:xfrm>
        </p:grpSpPr>
        <p:pic>
          <p:nvPicPr>
            <p:cNvPr id="146" name="picture 14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0" y="0"/>
              <a:ext cx="1615440" cy="573023"/>
            </a:xfrm>
            <a:prstGeom prst="rect">
              <a:avLst/>
            </a:prstGeom>
          </p:spPr>
        </p:pic>
        <p:sp>
          <p:nvSpPr>
            <p:cNvPr id="147" name="textbox 147"/>
            <p:cNvSpPr/>
            <p:nvPr/>
          </p:nvSpPr>
          <p:spPr>
            <a:xfrm>
              <a:off x="-12700" y="-12700"/>
              <a:ext cx="1641475" cy="63500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4000"/>
                </a:lnSpc>
                <a:tabLst/>
              </a:pPr>
              <a:endParaRPr lang="Arial" altLang="Arial" sz="900" dirty="0"/>
            </a:p>
            <a:p>
              <a:pPr algn="l" rtl="0" eaLnBrk="0">
                <a:lnSpc>
                  <a:spcPct val="6471"/>
                </a:lnSpc>
                <a:tabLst/>
              </a:pPr>
              <a:endParaRPr lang="Arial" altLang="Arial" sz="100" dirty="0"/>
            </a:p>
            <a:p>
              <a:pPr marL="210098" algn="l" rtl="0" eaLnBrk="0">
                <a:lnSpc>
                  <a:spcPct val="96000"/>
                </a:lnSpc>
                <a:tabLst/>
              </a:pPr>
              <a:r>
                <a:rPr sz="2000" spc="13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)邀请招</a:t>
              </a:r>
              <a:r>
                <a:rPr sz="2000" spc="11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标</a:t>
              </a:r>
              <a:endParaRPr lang="SimSun" altLang="SimSun" sz="2000" dirty="0"/>
            </a:p>
          </p:txBody>
        </p:sp>
      </p:grpSp>
      <p:pic>
        <p:nvPicPr>
          <p:cNvPr id="148" name="picture 14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2327275" y="142176"/>
            <a:ext cx="860932" cy="49485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rect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50" name="picture 1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995362"/>
            <a:ext cx="4730750" cy="576262"/>
          </a:xfrm>
          <a:prstGeom prst="rect">
            <a:avLst/>
          </a:prstGeom>
        </p:spPr>
      </p:pic>
      <p:pic>
        <p:nvPicPr>
          <p:cNvPr id="151" name="picture 1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0" y="1036320"/>
            <a:ext cx="1237488" cy="676655"/>
          </a:xfrm>
          <a:prstGeom prst="rect">
            <a:avLst/>
          </a:prstGeom>
        </p:spPr>
      </p:pic>
      <p:sp>
        <p:nvSpPr>
          <p:cNvPr id="152" name="textbox 152"/>
          <p:cNvSpPr/>
          <p:nvPr/>
        </p:nvSpPr>
        <p:spPr>
          <a:xfrm>
            <a:off x="-12700" y="982662"/>
            <a:ext cx="4756784" cy="6711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46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9944"/>
              </a:lnSpc>
              <a:tabLst/>
            </a:pPr>
            <a:endParaRPr lang="Arial" altLang="Arial" sz="100" dirty="0"/>
          </a:p>
          <a:p>
            <a:pPr marL="195928" algn="l" rtl="0" eaLnBrk="0">
              <a:lnSpc>
                <a:spcPct val="80000"/>
              </a:lnSpc>
              <a:tabLst/>
            </a:pPr>
            <a:r>
              <a:rPr sz="2400" b="1" spc="-2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3.2.</a:t>
            </a:r>
            <a:r>
              <a:rPr sz="2400" b="1" spc="-1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1</a:t>
            </a:r>
            <a:endParaRPr lang="Arial" altLang="Arial" sz="2400" dirty="0"/>
          </a:p>
        </p:txBody>
      </p:sp>
      <p:grpSp>
        <p:nvGrpSpPr>
          <p:cNvPr id="50" name="group 50"/>
          <p:cNvGrpSpPr/>
          <p:nvPr/>
        </p:nvGrpSpPr>
        <p:grpSpPr>
          <a:xfrm rot="21600000">
            <a:off x="826008" y="1011936"/>
            <a:ext cx="3782567" cy="685800"/>
            <a:chOff x="0" y="0"/>
            <a:chExt cx="3782567" cy="685800"/>
          </a:xfrm>
        </p:grpSpPr>
        <p:pic>
          <p:nvPicPr>
            <p:cNvPr id="153" name="picture 15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3782567" cy="685800"/>
            </a:xfrm>
            <a:prstGeom prst="rect">
              <a:avLst/>
            </a:prstGeom>
          </p:spPr>
        </p:pic>
        <p:sp>
          <p:nvSpPr>
            <p:cNvPr id="154" name="textbox 154"/>
            <p:cNvSpPr/>
            <p:nvPr/>
          </p:nvSpPr>
          <p:spPr>
            <a:xfrm>
              <a:off x="-12700" y="-12700"/>
              <a:ext cx="3808095" cy="75310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lang="Arial" altLang="Arial" sz="1000" dirty="0"/>
            </a:p>
            <a:p>
              <a:pPr marL="220020" algn="l" rtl="0" eaLnBrk="0">
                <a:lnSpc>
                  <a:spcPct val="97000"/>
                </a:lnSpc>
                <a:spcBef>
                  <a:spcPts val="6"/>
                </a:spcBef>
                <a:tabLst/>
              </a:pPr>
              <a:r>
                <a:rPr sz="2300" spc="11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投标活动原则及适用范</a:t>
              </a:r>
              <a:r>
                <a:rPr sz="2300" spc="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围</a:t>
              </a:r>
              <a:endParaRPr lang="SimSun" altLang="SimSun" sz="2300" dirty="0"/>
            </a:p>
          </p:txBody>
        </p:sp>
      </p:grpSp>
      <p:sp>
        <p:nvSpPr>
          <p:cNvPr id="155" name="textbox 155"/>
          <p:cNvSpPr/>
          <p:nvPr/>
        </p:nvSpPr>
        <p:spPr>
          <a:xfrm>
            <a:off x="314325" y="1554162"/>
            <a:ext cx="8226425" cy="4523104"/>
          </a:xfrm>
          <a:prstGeom prst="rect">
            <a:avLst/>
          </a:prstGeom>
          <a:solidFill>
            <a:srgbClr val="00FF00">
              <a:alpha val="9411"/>
            </a:srgbClr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83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9860"/>
              </a:lnSpc>
              <a:tabLst/>
            </a:pPr>
            <a:endParaRPr lang="Arial" altLang="Arial" sz="100" dirty="0"/>
          </a:p>
          <a:p>
            <a:pPr marL="511622" algn="l" rtl="0" eaLnBrk="0">
              <a:lnSpc>
                <a:spcPct val="90000"/>
              </a:lnSpc>
              <a:tabLst/>
            </a:pPr>
            <a:r>
              <a:rPr sz="240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1、招标人自行组织招标</a:t>
            </a:r>
            <a:endParaRPr lang="Microsoft YaHei" altLang="Microsoft YaHei" sz="2400" dirty="0"/>
          </a:p>
          <a:p>
            <a:pPr marL="184876" indent="596303" algn="l" rtl="0" eaLnBrk="0">
              <a:lnSpc>
                <a:spcPct val="133000"/>
              </a:lnSpc>
              <a:spcBef>
                <a:spcPts val="428"/>
              </a:spcBef>
              <a:tabLst/>
            </a:pPr>
            <a:r>
              <a:rPr sz="2400" spc="-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《招标投标法》规定，招标人具有编制招标文件和组</a:t>
            </a:r>
            <a:r>
              <a:rPr sz="240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织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240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评标能力的，可以自行办理招标事</a:t>
            </a:r>
            <a:r>
              <a:rPr sz="240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宜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2400" dirty="0"/>
          </a:p>
          <a:p>
            <a:pPr marL="557799" algn="l" rtl="0" eaLnBrk="0">
              <a:lnSpc>
                <a:spcPct val="89000"/>
              </a:lnSpc>
              <a:spcBef>
                <a:spcPts val="1733"/>
              </a:spcBef>
              <a:tabLst/>
            </a:pP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2、招标人委托招标代理机构代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理招标</a:t>
            </a:r>
            <a:endParaRPr lang="Microsoft YaHei" altLang="Microsoft YaHei" sz="2400" dirty="0"/>
          </a:p>
          <a:p>
            <a:pPr marL="186096" indent="541096" algn="l" rtl="0" eaLnBrk="0">
              <a:lnSpc>
                <a:spcPct val="134000"/>
              </a:lnSpc>
              <a:spcBef>
                <a:spcPts val="394"/>
              </a:spcBef>
              <a:tabLst/>
            </a:pP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招标人不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具备法律规定自行招标所应有的条件的，可以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40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委托招标代理机构代理招标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事宜。</a:t>
            </a:r>
            <a:endParaRPr lang="Microsoft YaHei" altLang="Microsoft YaHei" sz="2400" dirty="0"/>
          </a:p>
          <a:p>
            <a:pPr marL="183962" indent="542620" algn="l" rtl="0" eaLnBrk="0">
              <a:lnSpc>
                <a:spcPct val="130000"/>
              </a:lnSpc>
              <a:spcBef>
                <a:spcPts val="505"/>
              </a:spcBef>
              <a:tabLst/>
            </a:pP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任何单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位和个人不得以任何方式为招标人指定招标代理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400" spc="-1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机构。</a:t>
            </a:r>
            <a:endParaRPr lang="Microsoft YaHei" altLang="Microsoft YaHei" sz="2400" dirty="0"/>
          </a:p>
        </p:txBody>
      </p:sp>
      <p:pic>
        <p:nvPicPr>
          <p:cNvPr id="156" name="picture 15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3384684" y="103187"/>
            <a:ext cx="5451467" cy="606996"/>
          </a:xfrm>
          <a:prstGeom prst="rect">
            <a:avLst/>
          </a:prstGeom>
        </p:spPr>
      </p:pic>
      <p:grpSp>
        <p:nvGrpSpPr>
          <p:cNvPr id="52" name="group 52"/>
          <p:cNvGrpSpPr/>
          <p:nvPr/>
        </p:nvGrpSpPr>
        <p:grpSpPr>
          <a:xfrm rot="21600000">
            <a:off x="6611937" y="5751196"/>
            <a:ext cx="1876742" cy="838579"/>
            <a:chOff x="0" y="0"/>
            <a:chExt cx="1876742" cy="838579"/>
          </a:xfrm>
        </p:grpSpPr>
        <p:pic>
          <p:nvPicPr>
            <p:cNvPr id="157" name="picture 15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1876742" cy="838579"/>
            </a:xfrm>
            <a:prstGeom prst="rect">
              <a:avLst/>
            </a:prstGeom>
          </p:spPr>
        </p:pic>
        <p:sp>
          <p:nvSpPr>
            <p:cNvPr id="158" name="textbox 158"/>
            <p:cNvSpPr/>
            <p:nvPr/>
          </p:nvSpPr>
          <p:spPr>
            <a:xfrm>
              <a:off x="-12700" y="-12700"/>
              <a:ext cx="1902460" cy="90170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91000"/>
                </a:lnSpc>
                <a:tabLst/>
              </a:pPr>
              <a:endParaRPr lang="Arial" altLang="Arial" sz="1000" dirty="0"/>
            </a:p>
            <a:p>
              <a:pPr marL="205655" algn="l" rtl="0" eaLnBrk="0">
                <a:lnSpc>
                  <a:spcPct val="96000"/>
                </a:lnSpc>
                <a:spcBef>
                  <a:spcPts val="2"/>
                </a:spcBef>
                <a:tabLst/>
              </a:pPr>
              <a:r>
                <a:rPr sz="2000" spc="-2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组织方式</a:t>
              </a:r>
              <a:endParaRPr lang="SimSun" altLang="SimSun" sz="2000" dirty="0"/>
            </a:p>
          </p:txBody>
        </p:sp>
      </p:grpSp>
      <p:grpSp>
        <p:nvGrpSpPr>
          <p:cNvPr id="54" name="group 54"/>
          <p:cNvGrpSpPr/>
          <p:nvPr/>
        </p:nvGrpSpPr>
        <p:grpSpPr>
          <a:xfrm rot="21600000">
            <a:off x="2326639" y="6242050"/>
            <a:ext cx="3559121" cy="366134"/>
            <a:chOff x="0" y="0"/>
            <a:chExt cx="3559121" cy="366134"/>
          </a:xfrm>
        </p:grpSpPr>
        <p:sp>
          <p:nvSpPr>
            <p:cNvPr id="159" name="path"/>
            <p:cNvSpPr/>
            <p:nvPr/>
          </p:nvSpPr>
          <p:spPr>
            <a:xfrm>
              <a:off x="25400" y="51671"/>
              <a:ext cx="234814" cy="271936"/>
            </a:xfrm>
            <a:custGeom>
              <a:avLst/>
              <a:gdLst/>
              <a:ahLst/>
              <a:cxnLst/>
              <a:rect l="0" t="0" r="0" b="0"/>
              <a:pathLst>
                <a:path w="369" h="428">
                  <a:moveTo>
                    <a:pt x="309" y="323"/>
                  </a:moveTo>
                  <a:cubicBezTo>
                    <a:pt x="320" y="323"/>
                    <a:pt x="330" y="327"/>
                    <a:pt x="338" y="335"/>
                  </a:cubicBezTo>
                  <a:cubicBezTo>
                    <a:pt x="345" y="343"/>
                    <a:pt x="349" y="353"/>
                    <a:pt x="349" y="365"/>
                  </a:cubicBezTo>
                  <a:cubicBezTo>
                    <a:pt x="349" y="378"/>
                    <a:pt x="345" y="388"/>
                    <a:pt x="338" y="396"/>
                  </a:cubicBezTo>
                  <a:cubicBezTo>
                    <a:pt x="330" y="404"/>
                    <a:pt x="320" y="408"/>
                    <a:pt x="308" y="408"/>
                  </a:cubicBezTo>
                  <a:cubicBezTo>
                    <a:pt x="297" y="408"/>
                    <a:pt x="288" y="404"/>
                    <a:pt x="280" y="396"/>
                  </a:cubicBezTo>
                  <a:cubicBezTo>
                    <a:pt x="272" y="388"/>
                    <a:pt x="269" y="377"/>
                    <a:pt x="269" y="365"/>
                  </a:cubicBezTo>
                  <a:cubicBezTo>
                    <a:pt x="269" y="353"/>
                    <a:pt x="273" y="343"/>
                    <a:pt x="281" y="335"/>
                  </a:cubicBezTo>
                  <a:cubicBezTo>
                    <a:pt x="289" y="327"/>
                    <a:pt x="298" y="323"/>
                    <a:pt x="309" y="323"/>
                  </a:cubicBezTo>
                  <a:moveTo>
                    <a:pt x="29" y="20"/>
                  </a:moveTo>
                  <a:cubicBezTo>
                    <a:pt x="88" y="20"/>
                    <a:pt x="148" y="20"/>
                    <a:pt x="207" y="20"/>
                  </a:cubicBezTo>
                  <a:cubicBezTo>
                    <a:pt x="207" y="41"/>
                    <a:pt x="207" y="63"/>
                    <a:pt x="207" y="85"/>
                  </a:cubicBezTo>
                  <a:cubicBezTo>
                    <a:pt x="167" y="85"/>
                    <a:pt x="127" y="85"/>
                    <a:pt x="88" y="85"/>
                  </a:cubicBezTo>
                  <a:cubicBezTo>
                    <a:pt x="88" y="112"/>
                    <a:pt x="88" y="139"/>
                    <a:pt x="88" y="165"/>
                  </a:cubicBezTo>
                  <a:cubicBezTo>
                    <a:pt x="96" y="164"/>
                    <a:pt x="105" y="164"/>
                    <a:pt x="115" y="164"/>
                  </a:cubicBezTo>
                  <a:cubicBezTo>
                    <a:pt x="147" y="164"/>
                    <a:pt x="173" y="174"/>
                    <a:pt x="193" y="194"/>
                  </a:cubicBezTo>
                  <a:cubicBezTo>
                    <a:pt x="212" y="214"/>
                    <a:pt x="222" y="242"/>
                    <a:pt x="222" y="278"/>
                  </a:cubicBezTo>
                  <a:cubicBezTo>
                    <a:pt x="222" y="318"/>
                    <a:pt x="211" y="349"/>
                    <a:pt x="188" y="373"/>
                  </a:cubicBezTo>
                  <a:cubicBezTo>
                    <a:pt x="165" y="396"/>
                    <a:pt x="135" y="408"/>
                    <a:pt x="97" y="408"/>
                  </a:cubicBezTo>
                  <a:cubicBezTo>
                    <a:pt x="66" y="408"/>
                    <a:pt x="40" y="402"/>
                    <a:pt x="20" y="391"/>
                  </a:cubicBezTo>
                  <a:cubicBezTo>
                    <a:pt x="20" y="368"/>
                    <a:pt x="20" y="345"/>
                    <a:pt x="20" y="322"/>
                  </a:cubicBezTo>
                  <a:cubicBezTo>
                    <a:pt x="42" y="338"/>
                    <a:pt x="66" y="347"/>
                    <a:pt x="90" y="347"/>
                  </a:cubicBezTo>
                  <a:cubicBezTo>
                    <a:pt x="109" y="347"/>
                    <a:pt x="125" y="341"/>
                    <a:pt x="136" y="330"/>
                  </a:cubicBezTo>
                  <a:cubicBezTo>
                    <a:pt x="147" y="319"/>
                    <a:pt x="153" y="304"/>
                    <a:pt x="153" y="285"/>
                  </a:cubicBezTo>
                  <a:cubicBezTo>
                    <a:pt x="153" y="245"/>
                    <a:pt x="129" y="226"/>
                    <a:pt x="82" y="226"/>
                  </a:cubicBezTo>
                  <a:cubicBezTo>
                    <a:pt x="68" y="226"/>
                    <a:pt x="51" y="227"/>
                    <a:pt x="29" y="230"/>
                  </a:cubicBezTo>
                  <a:cubicBezTo>
                    <a:pt x="29" y="160"/>
                    <a:pt x="29" y="90"/>
                    <a:pt x="29" y="20"/>
                  </a:cubicBezTo>
                </a:path>
                <a:path w="369" h="428">
                  <a:moveTo>
                    <a:pt x="309" y="344"/>
                  </a:moveTo>
                  <a:lnTo>
                    <a:pt x="301" y="345"/>
                  </a:lnTo>
                  <a:lnTo>
                    <a:pt x="295" y="349"/>
                  </a:lnTo>
                  <a:lnTo>
                    <a:pt x="290" y="356"/>
                  </a:lnTo>
                  <a:lnTo>
                    <a:pt x="289" y="365"/>
                  </a:lnTo>
                  <a:lnTo>
                    <a:pt x="290" y="375"/>
                  </a:lnTo>
                  <a:lnTo>
                    <a:pt x="295" y="381"/>
                  </a:lnTo>
                  <a:lnTo>
                    <a:pt x="301" y="386"/>
                  </a:lnTo>
                  <a:lnTo>
                    <a:pt x="309" y="387"/>
                  </a:lnTo>
                  <a:lnTo>
                    <a:pt x="317" y="386"/>
                  </a:lnTo>
                  <a:lnTo>
                    <a:pt x="323" y="382"/>
                  </a:lnTo>
                  <a:lnTo>
                    <a:pt x="327" y="375"/>
                  </a:lnTo>
                  <a:lnTo>
                    <a:pt x="329" y="365"/>
                  </a:lnTo>
                  <a:lnTo>
                    <a:pt x="327" y="356"/>
                  </a:lnTo>
                  <a:lnTo>
                    <a:pt x="323" y="349"/>
                  </a:lnTo>
                  <a:lnTo>
                    <a:pt x="317" y="345"/>
                  </a:lnTo>
                  <a:lnTo>
                    <a:pt x="309" y="344"/>
                  </a:lnTo>
                  <a:close/>
                  <a:moveTo>
                    <a:pt x="305" y="304"/>
                  </a:moveTo>
                  <a:cubicBezTo>
                    <a:pt x="308" y="303"/>
                    <a:pt x="310" y="303"/>
                    <a:pt x="313" y="304"/>
                  </a:cubicBezTo>
                  <a:lnTo>
                    <a:pt x="329" y="307"/>
                  </a:lnTo>
                  <a:cubicBezTo>
                    <a:pt x="331" y="307"/>
                    <a:pt x="334" y="308"/>
                    <a:pt x="336" y="310"/>
                  </a:cubicBezTo>
                  <a:lnTo>
                    <a:pt x="349" y="319"/>
                  </a:lnTo>
                  <a:cubicBezTo>
                    <a:pt x="351" y="320"/>
                    <a:pt x="353" y="322"/>
                    <a:pt x="354" y="324"/>
                  </a:cubicBezTo>
                  <a:lnTo>
                    <a:pt x="363" y="338"/>
                  </a:lnTo>
                  <a:cubicBezTo>
                    <a:pt x="365" y="340"/>
                    <a:pt x="366" y="343"/>
                    <a:pt x="366" y="345"/>
                  </a:cubicBezTo>
                  <a:lnTo>
                    <a:pt x="369" y="362"/>
                  </a:lnTo>
                  <a:cubicBezTo>
                    <a:pt x="369" y="364"/>
                    <a:pt x="369" y="366"/>
                    <a:pt x="369" y="369"/>
                  </a:cubicBezTo>
                  <a:lnTo>
                    <a:pt x="366" y="386"/>
                  </a:lnTo>
                  <a:cubicBezTo>
                    <a:pt x="366" y="388"/>
                    <a:pt x="365" y="391"/>
                    <a:pt x="363" y="393"/>
                  </a:cubicBezTo>
                  <a:lnTo>
                    <a:pt x="354" y="407"/>
                  </a:lnTo>
                  <a:cubicBezTo>
                    <a:pt x="353" y="409"/>
                    <a:pt x="351" y="411"/>
                    <a:pt x="349" y="413"/>
                  </a:cubicBezTo>
                  <a:lnTo>
                    <a:pt x="336" y="421"/>
                  </a:lnTo>
                  <a:cubicBezTo>
                    <a:pt x="333" y="423"/>
                    <a:pt x="331" y="424"/>
                    <a:pt x="328" y="424"/>
                  </a:cubicBezTo>
                  <a:lnTo>
                    <a:pt x="312" y="427"/>
                  </a:lnTo>
                  <a:cubicBezTo>
                    <a:pt x="309" y="428"/>
                    <a:pt x="307" y="428"/>
                    <a:pt x="304" y="427"/>
                  </a:cubicBezTo>
                  <a:lnTo>
                    <a:pt x="289" y="424"/>
                  </a:lnTo>
                  <a:cubicBezTo>
                    <a:pt x="286" y="424"/>
                    <a:pt x="284" y="423"/>
                    <a:pt x="282" y="421"/>
                  </a:cubicBezTo>
                  <a:lnTo>
                    <a:pt x="269" y="412"/>
                  </a:lnTo>
                  <a:cubicBezTo>
                    <a:pt x="267" y="410"/>
                    <a:pt x="265" y="409"/>
                    <a:pt x="263" y="406"/>
                  </a:cubicBezTo>
                  <a:lnTo>
                    <a:pt x="255" y="393"/>
                  </a:lnTo>
                  <a:cubicBezTo>
                    <a:pt x="253" y="391"/>
                    <a:pt x="252" y="388"/>
                    <a:pt x="252" y="385"/>
                  </a:cubicBezTo>
                  <a:lnTo>
                    <a:pt x="249" y="369"/>
                  </a:lnTo>
                  <a:cubicBezTo>
                    <a:pt x="248" y="366"/>
                    <a:pt x="248" y="364"/>
                    <a:pt x="249" y="362"/>
                  </a:cubicBezTo>
                  <a:lnTo>
                    <a:pt x="252" y="345"/>
                  </a:lnTo>
                  <a:cubicBezTo>
                    <a:pt x="252" y="342"/>
                    <a:pt x="253" y="340"/>
                    <a:pt x="255" y="337"/>
                  </a:cubicBezTo>
                  <a:lnTo>
                    <a:pt x="264" y="324"/>
                  </a:lnTo>
                  <a:cubicBezTo>
                    <a:pt x="265" y="322"/>
                    <a:pt x="267" y="320"/>
                    <a:pt x="269" y="318"/>
                  </a:cubicBezTo>
                  <a:lnTo>
                    <a:pt x="283" y="310"/>
                  </a:lnTo>
                  <a:cubicBezTo>
                    <a:pt x="285" y="308"/>
                    <a:pt x="287" y="307"/>
                    <a:pt x="290" y="306"/>
                  </a:cubicBezTo>
                  <a:lnTo>
                    <a:pt x="305" y="304"/>
                  </a:lnTo>
                  <a:close/>
                  <a:moveTo>
                    <a:pt x="49" y="40"/>
                  </a:moveTo>
                  <a:lnTo>
                    <a:pt x="49" y="208"/>
                  </a:lnTo>
                  <a:lnTo>
                    <a:pt x="58" y="207"/>
                  </a:lnTo>
                  <a:lnTo>
                    <a:pt x="84" y="206"/>
                  </a:lnTo>
                  <a:lnTo>
                    <a:pt x="103" y="207"/>
                  </a:lnTo>
                  <a:lnTo>
                    <a:pt x="117" y="210"/>
                  </a:lnTo>
                  <a:cubicBezTo>
                    <a:pt x="118" y="210"/>
                    <a:pt x="119" y="210"/>
                    <a:pt x="120" y="211"/>
                  </a:cubicBezTo>
                  <a:lnTo>
                    <a:pt x="132" y="215"/>
                  </a:lnTo>
                  <a:cubicBezTo>
                    <a:pt x="134" y="216"/>
                    <a:pt x="135" y="216"/>
                    <a:pt x="136" y="217"/>
                  </a:cubicBezTo>
                  <a:lnTo>
                    <a:pt x="146" y="224"/>
                  </a:lnTo>
                  <a:cubicBezTo>
                    <a:pt x="147" y="225"/>
                    <a:pt x="149" y="226"/>
                    <a:pt x="150" y="227"/>
                  </a:cubicBezTo>
                  <a:lnTo>
                    <a:pt x="157" y="235"/>
                  </a:lnTo>
                  <a:cubicBezTo>
                    <a:pt x="159" y="236"/>
                    <a:pt x="160" y="238"/>
                    <a:pt x="160" y="239"/>
                  </a:cubicBezTo>
                  <a:lnTo>
                    <a:pt x="166" y="249"/>
                  </a:lnTo>
                  <a:cubicBezTo>
                    <a:pt x="167" y="251"/>
                    <a:pt x="167" y="252"/>
                    <a:pt x="167" y="254"/>
                  </a:cubicBezTo>
                  <a:lnTo>
                    <a:pt x="171" y="266"/>
                  </a:lnTo>
                  <a:cubicBezTo>
                    <a:pt x="171" y="267"/>
                    <a:pt x="171" y="268"/>
                    <a:pt x="171" y="269"/>
                  </a:cubicBezTo>
                  <a:lnTo>
                    <a:pt x="173" y="283"/>
                  </a:lnTo>
                  <a:cubicBezTo>
                    <a:pt x="173" y="284"/>
                    <a:pt x="173" y="285"/>
                    <a:pt x="173" y="286"/>
                  </a:cubicBezTo>
                  <a:lnTo>
                    <a:pt x="171" y="300"/>
                  </a:lnTo>
                  <a:cubicBezTo>
                    <a:pt x="171" y="301"/>
                    <a:pt x="171" y="302"/>
                    <a:pt x="171" y="303"/>
                  </a:cubicBezTo>
                  <a:lnTo>
                    <a:pt x="168" y="316"/>
                  </a:lnTo>
                  <a:cubicBezTo>
                    <a:pt x="167" y="317"/>
                    <a:pt x="167" y="318"/>
                    <a:pt x="166" y="319"/>
                  </a:cubicBezTo>
                  <a:lnTo>
                    <a:pt x="161" y="330"/>
                  </a:lnTo>
                  <a:cubicBezTo>
                    <a:pt x="160" y="331"/>
                    <a:pt x="160" y="333"/>
                    <a:pt x="159" y="334"/>
                  </a:cubicBezTo>
                  <a:lnTo>
                    <a:pt x="151" y="343"/>
                  </a:lnTo>
                  <a:cubicBezTo>
                    <a:pt x="150" y="344"/>
                    <a:pt x="149" y="345"/>
                    <a:pt x="148" y="346"/>
                  </a:cubicBezTo>
                  <a:lnTo>
                    <a:pt x="139" y="353"/>
                  </a:lnTo>
                  <a:cubicBezTo>
                    <a:pt x="138" y="354"/>
                    <a:pt x="137" y="355"/>
                    <a:pt x="135" y="355"/>
                  </a:cubicBezTo>
                  <a:lnTo>
                    <a:pt x="125" y="360"/>
                  </a:lnTo>
                  <a:cubicBezTo>
                    <a:pt x="123" y="361"/>
                    <a:pt x="122" y="361"/>
                    <a:pt x="121" y="362"/>
                  </a:cubicBezTo>
                  <a:lnTo>
                    <a:pt x="109" y="365"/>
                  </a:lnTo>
                  <a:cubicBezTo>
                    <a:pt x="108" y="365"/>
                    <a:pt x="107" y="365"/>
                    <a:pt x="105" y="365"/>
                  </a:cubicBezTo>
                  <a:lnTo>
                    <a:pt x="92" y="366"/>
                  </a:lnTo>
                  <a:cubicBezTo>
                    <a:pt x="91" y="367"/>
                    <a:pt x="90" y="367"/>
                    <a:pt x="89" y="366"/>
                  </a:cubicBezTo>
                  <a:lnTo>
                    <a:pt x="70" y="365"/>
                  </a:lnTo>
                  <a:cubicBezTo>
                    <a:pt x="69" y="365"/>
                    <a:pt x="68" y="365"/>
                    <a:pt x="67" y="364"/>
                  </a:cubicBezTo>
                  <a:lnTo>
                    <a:pt x="49" y="360"/>
                  </a:lnTo>
                  <a:cubicBezTo>
                    <a:pt x="48" y="360"/>
                    <a:pt x="47" y="359"/>
                    <a:pt x="46" y="359"/>
                  </a:cubicBezTo>
                  <a:lnTo>
                    <a:pt x="40" y="356"/>
                  </a:lnTo>
                  <a:lnTo>
                    <a:pt x="40" y="378"/>
                  </a:lnTo>
                  <a:lnTo>
                    <a:pt x="43" y="379"/>
                  </a:lnTo>
                  <a:lnTo>
                    <a:pt x="57" y="384"/>
                  </a:lnTo>
                  <a:lnTo>
                    <a:pt x="76" y="387"/>
                  </a:lnTo>
                  <a:lnTo>
                    <a:pt x="96" y="388"/>
                  </a:lnTo>
                  <a:lnTo>
                    <a:pt x="121" y="386"/>
                  </a:lnTo>
                  <a:lnTo>
                    <a:pt x="141" y="380"/>
                  </a:lnTo>
                  <a:lnTo>
                    <a:pt x="158" y="371"/>
                  </a:lnTo>
                  <a:lnTo>
                    <a:pt x="173" y="359"/>
                  </a:lnTo>
                  <a:lnTo>
                    <a:pt x="186" y="343"/>
                  </a:lnTo>
                  <a:lnTo>
                    <a:pt x="194" y="324"/>
                  </a:lnTo>
                  <a:lnTo>
                    <a:pt x="200" y="303"/>
                  </a:lnTo>
                  <a:lnTo>
                    <a:pt x="202" y="278"/>
                  </a:lnTo>
                  <a:lnTo>
                    <a:pt x="200" y="256"/>
                  </a:lnTo>
                  <a:lnTo>
                    <a:pt x="196" y="237"/>
                  </a:lnTo>
                  <a:lnTo>
                    <a:pt x="188" y="221"/>
                  </a:lnTo>
                  <a:lnTo>
                    <a:pt x="178" y="208"/>
                  </a:lnTo>
                  <a:lnTo>
                    <a:pt x="166" y="197"/>
                  </a:lnTo>
                  <a:lnTo>
                    <a:pt x="151" y="190"/>
                  </a:lnTo>
                  <a:lnTo>
                    <a:pt x="134" y="185"/>
                  </a:lnTo>
                  <a:lnTo>
                    <a:pt x="114" y="184"/>
                  </a:lnTo>
                  <a:lnTo>
                    <a:pt x="89" y="185"/>
                  </a:lnTo>
                  <a:cubicBezTo>
                    <a:pt x="83" y="186"/>
                    <a:pt x="78" y="184"/>
                    <a:pt x="74" y="180"/>
                  </a:cubicBezTo>
                  <a:cubicBezTo>
                    <a:pt x="70" y="176"/>
                    <a:pt x="68" y="171"/>
                    <a:pt x="68" y="165"/>
                  </a:cubicBezTo>
                  <a:lnTo>
                    <a:pt x="68" y="85"/>
                  </a:lnTo>
                  <a:cubicBezTo>
                    <a:pt x="68" y="74"/>
                    <a:pt x="76" y="65"/>
                    <a:pt x="88" y="65"/>
                  </a:cubicBezTo>
                  <a:lnTo>
                    <a:pt x="187" y="65"/>
                  </a:lnTo>
                  <a:lnTo>
                    <a:pt x="187" y="40"/>
                  </a:lnTo>
                  <a:lnTo>
                    <a:pt x="49" y="40"/>
                  </a:lnTo>
                  <a:close/>
                  <a:moveTo>
                    <a:pt x="29" y="0"/>
                  </a:moveTo>
                  <a:lnTo>
                    <a:pt x="207" y="0"/>
                  </a:lnTo>
                  <a:cubicBezTo>
                    <a:pt x="218" y="0"/>
                    <a:pt x="227" y="8"/>
                    <a:pt x="227" y="20"/>
                  </a:cubicBezTo>
                  <a:lnTo>
                    <a:pt x="227" y="85"/>
                  </a:lnTo>
                  <a:cubicBezTo>
                    <a:pt x="227" y="96"/>
                    <a:pt x="218" y="105"/>
                    <a:pt x="207" y="105"/>
                  </a:cubicBezTo>
                  <a:lnTo>
                    <a:pt x="108" y="105"/>
                  </a:lnTo>
                  <a:lnTo>
                    <a:pt x="108" y="144"/>
                  </a:lnTo>
                  <a:lnTo>
                    <a:pt x="113" y="144"/>
                  </a:lnTo>
                  <a:cubicBezTo>
                    <a:pt x="114" y="144"/>
                    <a:pt x="115" y="144"/>
                    <a:pt x="116" y="144"/>
                  </a:cubicBezTo>
                  <a:lnTo>
                    <a:pt x="140" y="146"/>
                  </a:lnTo>
                  <a:cubicBezTo>
                    <a:pt x="141" y="146"/>
                    <a:pt x="142" y="146"/>
                    <a:pt x="143" y="146"/>
                  </a:cubicBezTo>
                  <a:lnTo>
                    <a:pt x="164" y="152"/>
                  </a:lnTo>
                  <a:cubicBezTo>
                    <a:pt x="165" y="152"/>
                    <a:pt x="167" y="153"/>
                    <a:pt x="168" y="153"/>
                  </a:cubicBezTo>
                  <a:lnTo>
                    <a:pt x="186" y="163"/>
                  </a:lnTo>
                  <a:cubicBezTo>
                    <a:pt x="188" y="164"/>
                    <a:pt x="189" y="165"/>
                    <a:pt x="190" y="165"/>
                  </a:cubicBezTo>
                  <a:lnTo>
                    <a:pt x="206" y="179"/>
                  </a:lnTo>
                  <a:cubicBezTo>
                    <a:pt x="207" y="180"/>
                    <a:pt x="208" y="181"/>
                    <a:pt x="209" y="182"/>
                  </a:cubicBezTo>
                  <a:lnTo>
                    <a:pt x="221" y="199"/>
                  </a:lnTo>
                  <a:cubicBezTo>
                    <a:pt x="222" y="200"/>
                    <a:pt x="223" y="201"/>
                    <a:pt x="224" y="202"/>
                  </a:cubicBezTo>
                  <a:lnTo>
                    <a:pt x="233" y="222"/>
                  </a:lnTo>
                  <a:cubicBezTo>
                    <a:pt x="233" y="223"/>
                    <a:pt x="234" y="224"/>
                    <a:pt x="234" y="226"/>
                  </a:cubicBezTo>
                  <a:lnTo>
                    <a:pt x="239" y="248"/>
                  </a:lnTo>
                  <a:cubicBezTo>
                    <a:pt x="240" y="249"/>
                    <a:pt x="240" y="250"/>
                    <a:pt x="240" y="251"/>
                  </a:cubicBezTo>
                  <a:lnTo>
                    <a:pt x="242" y="276"/>
                  </a:lnTo>
                  <a:cubicBezTo>
                    <a:pt x="242" y="277"/>
                    <a:pt x="242" y="278"/>
                    <a:pt x="242" y="279"/>
                  </a:cubicBezTo>
                  <a:lnTo>
                    <a:pt x="240" y="308"/>
                  </a:lnTo>
                  <a:cubicBezTo>
                    <a:pt x="240" y="309"/>
                    <a:pt x="239" y="310"/>
                    <a:pt x="239" y="311"/>
                  </a:cubicBezTo>
                  <a:lnTo>
                    <a:pt x="233" y="336"/>
                  </a:lnTo>
                  <a:cubicBezTo>
                    <a:pt x="232" y="338"/>
                    <a:pt x="232" y="339"/>
                    <a:pt x="231" y="340"/>
                  </a:cubicBezTo>
                  <a:lnTo>
                    <a:pt x="221" y="362"/>
                  </a:lnTo>
                  <a:cubicBezTo>
                    <a:pt x="220" y="363"/>
                    <a:pt x="219" y="365"/>
                    <a:pt x="219" y="366"/>
                  </a:cubicBezTo>
                  <a:lnTo>
                    <a:pt x="204" y="385"/>
                  </a:lnTo>
                  <a:cubicBezTo>
                    <a:pt x="203" y="386"/>
                    <a:pt x="202" y="387"/>
                    <a:pt x="201" y="388"/>
                  </a:cubicBezTo>
                  <a:lnTo>
                    <a:pt x="182" y="403"/>
                  </a:lnTo>
                  <a:cubicBezTo>
                    <a:pt x="181" y="404"/>
                    <a:pt x="180" y="405"/>
                    <a:pt x="179" y="406"/>
                  </a:cubicBezTo>
                  <a:lnTo>
                    <a:pt x="157" y="417"/>
                  </a:lnTo>
                  <a:cubicBezTo>
                    <a:pt x="156" y="417"/>
                    <a:pt x="155" y="418"/>
                    <a:pt x="154" y="418"/>
                  </a:cubicBezTo>
                  <a:lnTo>
                    <a:pt x="130" y="425"/>
                  </a:lnTo>
                  <a:cubicBezTo>
                    <a:pt x="128" y="425"/>
                    <a:pt x="127" y="425"/>
                    <a:pt x="126" y="425"/>
                  </a:cubicBezTo>
                  <a:lnTo>
                    <a:pt x="99" y="428"/>
                  </a:lnTo>
                  <a:lnTo>
                    <a:pt x="74" y="427"/>
                  </a:lnTo>
                  <a:lnTo>
                    <a:pt x="51" y="423"/>
                  </a:lnTo>
                  <a:lnTo>
                    <a:pt x="31" y="418"/>
                  </a:lnTo>
                  <a:cubicBezTo>
                    <a:pt x="30" y="417"/>
                    <a:pt x="29" y="417"/>
                    <a:pt x="28" y="417"/>
                  </a:cubicBezTo>
                  <a:lnTo>
                    <a:pt x="11" y="409"/>
                  </a:lnTo>
                  <a:cubicBezTo>
                    <a:pt x="4" y="406"/>
                    <a:pt x="0" y="399"/>
                    <a:pt x="0" y="391"/>
                  </a:cubicBezTo>
                  <a:lnTo>
                    <a:pt x="0" y="322"/>
                  </a:lnTo>
                  <a:cubicBezTo>
                    <a:pt x="0" y="315"/>
                    <a:pt x="3" y="308"/>
                    <a:pt x="10" y="305"/>
                  </a:cubicBezTo>
                  <a:cubicBezTo>
                    <a:pt x="16" y="301"/>
                    <a:pt x="24" y="301"/>
                    <a:pt x="30" y="305"/>
                  </a:cubicBezTo>
                  <a:lnTo>
                    <a:pt x="46" y="315"/>
                  </a:lnTo>
                  <a:lnTo>
                    <a:pt x="61" y="321"/>
                  </a:lnTo>
                  <a:lnTo>
                    <a:pt x="75" y="325"/>
                  </a:lnTo>
                  <a:lnTo>
                    <a:pt x="90" y="326"/>
                  </a:lnTo>
                  <a:lnTo>
                    <a:pt x="101" y="326"/>
                  </a:lnTo>
                  <a:lnTo>
                    <a:pt x="109" y="324"/>
                  </a:lnTo>
                  <a:lnTo>
                    <a:pt x="116" y="320"/>
                  </a:lnTo>
                  <a:lnTo>
                    <a:pt x="122" y="316"/>
                  </a:lnTo>
                  <a:lnTo>
                    <a:pt x="126" y="310"/>
                  </a:lnTo>
                  <a:lnTo>
                    <a:pt x="130" y="303"/>
                  </a:lnTo>
                  <a:lnTo>
                    <a:pt x="132" y="295"/>
                  </a:lnTo>
                  <a:lnTo>
                    <a:pt x="133" y="285"/>
                  </a:lnTo>
                  <a:lnTo>
                    <a:pt x="132" y="274"/>
                  </a:lnTo>
                  <a:lnTo>
                    <a:pt x="130" y="266"/>
                  </a:lnTo>
                  <a:lnTo>
                    <a:pt x="126" y="260"/>
                  </a:lnTo>
                  <a:lnTo>
                    <a:pt x="122" y="256"/>
                  </a:lnTo>
                  <a:lnTo>
                    <a:pt x="116" y="252"/>
                  </a:lnTo>
                  <a:lnTo>
                    <a:pt x="108" y="249"/>
                  </a:lnTo>
                  <a:lnTo>
                    <a:pt x="95" y="246"/>
                  </a:lnTo>
                  <a:lnTo>
                    <a:pt x="81" y="246"/>
                  </a:lnTo>
                  <a:lnTo>
                    <a:pt x="59" y="247"/>
                  </a:lnTo>
                  <a:lnTo>
                    <a:pt x="31" y="250"/>
                  </a:lnTo>
                  <a:cubicBezTo>
                    <a:pt x="26" y="251"/>
                    <a:pt x="20" y="249"/>
                    <a:pt x="16" y="245"/>
                  </a:cubicBezTo>
                  <a:cubicBezTo>
                    <a:pt x="11" y="241"/>
                    <a:pt x="9" y="236"/>
                    <a:pt x="9" y="230"/>
                  </a:cubicBezTo>
                  <a:lnTo>
                    <a:pt x="9" y="20"/>
                  </a:lnTo>
                  <a:cubicBezTo>
                    <a:pt x="9" y="8"/>
                    <a:pt x="18" y="0"/>
                    <a:pt x="29" y="0"/>
                  </a:cubicBezTo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60" name="path"/>
            <p:cNvSpPr/>
            <p:nvPr/>
          </p:nvSpPr>
          <p:spPr>
            <a:xfrm>
              <a:off x="12700" y="38971"/>
              <a:ext cx="209350" cy="246456"/>
            </a:xfrm>
            <a:custGeom>
              <a:avLst/>
              <a:gdLst/>
              <a:ahLst/>
              <a:cxnLst/>
              <a:rect l="0" t="0" r="0" b="0"/>
              <a:pathLst>
                <a:path w="329" h="388">
                  <a:moveTo>
                    <a:pt x="289" y="303"/>
                  </a:moveTo>
                  <a:cubicBezTo>
                    <a:pt x="300" y="303"/>
                    <a:pt x="310" y="307"/>
                    <a:pt x="318" y="315"/>
                  </a:cubicBezTo>
                  <a:cubicBezTo>
                    <a:pt x="325" y="323"/>
                    <a:pt x="329" y="333"/>
                    <a:pt x="329" y="345"/>
                  </a:cubicBezTo>
                  <a:cubicBezTo>
                    <a:pt x="329" y="358"/>
                    <a:pt x="325" y="368"/>
                    <a:pt x="318" y="376"/>
                  </a:cubicBezTo>
                  <a:cubicBezTo>
                    <a:pt x="310" y="384"/>
                    <a:pt x="300" y="388"/>
                    <a:pt x="288" y="388"/>
                  </a:cubicBezTo>
                  <a:cubicBezTo>
                    <a:pt x="277" y="388"/>
                    <a:pt x="268" y="384"/>
                    <a:pt x="260" y="376"/>
                  </a:cubicBezTo>
                  <a:cubicBezTo>
                    <a:pt x="252" y="368"/>
                    <a:pt x="249" y="357"/>
                    <a:pt x="249" y="345"/>
                  </a:cubicBezTo>
                  <a:cubicBezTo>
                    <a:pt x="249" y="333"/>
                    <a:pt x="253" y="323"/>
                    <a:pt x="261" y="315"/>
                  </a:cubicBezTo>
                  <a:cubicBezTo>
                    <a:pt x="269" y="307"/>
                    <a:pt x="278" y="303"/>
                    <a:pt x="289" y="303"/>
                  </a:cubicBezTo>
                  <a:moveTo>
                    <a:pt x="9" y="0"/>
                  </a:moveTo>
                  <a:cubicBezTo>
                    <a:pt x="68" y="0"/>
                    <a:pt x="128" y="0"/>
                    <a:pt x="187" y="0"/>
                  </a:cubicBezTo>
                  <a:cubicBezTo>
                    <a:pt x="187" y="21"/>
                    <a:pt x="187" y="43"/>
                    <a:pt x="187" y="65"/>
                  </a:cubicBezTo>
                  <a:cubicBezTo>
                    <a:pt x="147" y="65"/>
                    <a:pt x="107" y="65"/>
                    <a:pt x="68" y="65"/>
                  </a:cubicBezTo>
                  <a:cubicBezTo>
                    <a:pt x="68" y="92"/>
                    <a:pt x="68" y="119"/>
                    <a:pt x="68" y="145"/>
                  </a:cubicBezTo>
                  <a:cubicBezTo>
                    <a:pt x="76" y="144"/>
                    <a:pt x="85" y="144"/>
                    <a:pt x="95" y="144"/>
                  </a:cubicBezTo>
                  <a:cubicBezTo>
                    <a:pt x="127" y="144"/>
                    <a:pt x="153" y="154"/>
                    <a:pt x="173" y="174"/>
                  </a:cubicBezTo>
                  <a:cubicBezTo>
                    <a:pt x="192" y="194"/>
                    <a:pt x="202" y="222"/>
                    <a:pt x="202" y="258"/>
                  </a:cubicBezTo>
                  <a:cubicBezTo>
                    <a:pt x="202" y="298"/>
                    <a:pt x="191" y="329"/>
                    <a:pt x="168" y="353"/>
                  </a:cubicBezTo>
                  <a:cubicBezTo>
                    <a:pt x="145" y="376"/>
                    <a:pt x="115" y="388"/>
                    <a:pt x="77" y="388"/>
                  </a:cubicBezTo>
                  <a:cubicBezTo>
                    <a:pt x="46" y="388"/>
                    <a:pt x="20" y="382"/>
                    <a:pt x="0" y="371"/>
                  </a:cubicBezTo>
                  <a:cubicBezTo>
                    <a:pt x="0" y="348"/>
                    <a:pt x="0" y="325"/>
                    <a:pt x="0" y="302"/>
                  </a:cubicBezTo>
                  <a:cubicBezTo>
                    <a:pt x="22" y="318"/>
                    <a:pt x="46" y="327"/>
                    <a:pt x="70" y="327"/>
                  </a:cubicBezTo>
                  <a:cubicBezTo>
                    <a:pt x="89" y="327"/>
                    <a:pt x="105" y="321"/>
                    <a:pt x="116" y="310"/>
                  </a:cubicBezTo>
                  <a:cubicBezTo>
                    <a:pt x="127" y="299"/>
                    <a:pt x="133" y="284"/>
                    <a:pt x="133" y="265"/>
                  </a:cubicBezTo>
                  <a:cubicBezTo>
                    <a:pt x="133" y="225"/>
                    <a:pt x="109" y="206"/>
                    <a:pt x="62" y="206"/>
                  </a:cubicBezTo>
                  <a:cubicBezTo>
                    <a:pt x="48" y="206"/>
                    <a:pt x="31" y="207"/>
                    <a:pt x="9" y="210"/>
                  </a:cubicBezTo>
                  <a:cubicBezTo>
                    <a:pt x="9" y="140"/>
                    <a:pt x="9" y="70"/>
                    <a:pt x="9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61" name="path"/>
            <p:cNvSpPr/>
            <p:nvPr/>
          </p:nvSpPr>
          <p:spPr>
            <a:xfrm>
              <a:off x="0" y="26271"/>
              <a:ext cx="234750" cy="271855"/>
            </a:xfrm>
            <a:custGeom>
              <a:avLst/>
              <a:gdLst/>
              <a:ahLst/>
              <a:cxnLst/>
              <a:rect l="0" t="0" r="0" b="0"/>
              <a:pathLst>
                <a:path w="369" h="428">
                  <a:moveTo>
                    <a:pt x="309" y="323"/>
                  </a:moveTo>
                  <a:cubicBezTo>
                    <a:pt x="320" y="323"/>
                    <a:pt x="330" y="327"/>
                    <a:pt x="338" y="335"/>
                  </a:cubicBezTo>
                  <a:cubicBezTo>
                    <a:pt x="345" y="343"/>
                    <a:pt x="349" y="353"/>
                    <a:pt x="349" y="365"/>
                  </a:cubicBezTo>
                  <a:cubicBezTo>
                    <a:pt x="349" y="378"/>
                    <a:pt x="345" y="388"/>
                    <a:pt x="338" y="396"/>
                  </a:cubicBezTo>
                  <a:cubicBezTo>
                    <a:pt x="330" y="404"/>
                    <a:pt x="320" y="408"/>
                    <a:pt x="308" y="408"/>
                  </a:cubicBezTo>
                  <a:cubicBezTo>
                    <a:pt x="297" y="408"/>
                    <a:pt x="288" y="404"/>
                    <a:pt x="280" y="396"/>
                  </a:cubicBezTo>
                  <a:cubicBezTo>
                    <a:pt x="272" y="388"/>
                    <a:pt x="269" y="377"/>
                    <a:pt x="269" y="365"/>
                  </a:cubicBezTo>
                  <a:cubicBezTo>
                    <a:pt x="269" y="353"/>
                    <a:pt x="273" y="343"/>
                    <a:pt x="281" y="335"/>
                  </a:cubicBezTo>
                  <a:cubicBezTo>
                    <a:pt x="289" y="327"/>
                    <a:pt x="298" y="323"/>
                    <a:pt x="309" y="323"/>
                  </a:cubicBezTo>
                  <a:moveTo>
                    <a:pt x="29" y="20"/>
                  </a:moveTo>
                  <a:cubicBezTo>
                    <a:pt x="88" y="20"/>
                    <a:pt x="148" y="20"/>
                    <a:pt x="207" y="20"/>
                  </a:cubicBezTo>
                  <a:cubicBezTo>
                    <a:pt x="207" y="41"/>
                    <a:pt x="207" y="63"/>
                    <a:pt x="207" y="85"/>
                  </a:cubicBezTo>
                  <a:cubicBezTo>
                    <a:pt x="167" y="85"/>
                    <a:pt x="127" y="85"/>
                    <a:pt x="88" y="85"/>
                  </a:cubicBezTo>
                  <a:cubicBezTo>
                    <a:pt x="88" y="112"/>
                    <a:pt x="88" y="139"/>
                    <a:pt x="88" y="165"/>
                  </a:cubicBezTo>
                  <a:cubicBezTo>
                    <a:pt x="96" y="164"/>
                    <a:pt x="105" y="164"/>
                    <a:pt x="115" y="164"/>
                  </a:cubicBezTo>
                  <a:cubicBezTo>
                    <a:pt x="147" y="164"/>
                    <a:pt x="173" y="174"/>
                    <a:pt x="193" y="194"/>
                  </a:cubicBezTo>
                  <a:cubicBezTo>
                    <a:pt x="212" y="214"/>
                    <a:pt x="222" y="242"/>
                    <a:pt x="222" y="278"/>
                  </a:cubicBezTo>
                  <a:cubicBezTo>
                    <a:pt x="222" y="318"/>
                    <a:pt x="211" y="349"/>
                    <a:pt x="188" y="373"/>
                  </a:cubicBezTo>
                  <a:cubicBezTo>
                    <a:pt x="165" y="396"/>
                    <a:pt x="135" y="408"/>
                    <a:pt x="97" y="408"/>
                  </a:cubicBezTo>
                  <a:cubicBezTo>
                    <a:pt x="66" y="408"/>
                    <a:pt x="40" y="402"/>
                    <a:pt x="20" y="391"/>
                  </a:cubicBezTo>
                  <a:cubicBezTo>
                    <a:pt x="20" y="368"/>
                    <a:pt x="20" y="345"/>
                    <a:pt x="20" y="322"/>
                  </a:cubicBezTo>
                  <a:cubicBezTo>
                    <a:pt x="42" y="338"/>
                    <a:pt x="66" y="347"/>
                    <a:pt x="90" y="347"/>
                  </a:cubicBezTo>
                  <a:cubicBezTo>
                    <a:pt x="109" y="347"/>
                    <a:pt x="125" y="341"/>
                    <a:pt x="136" y="330"/>
                  </a:cubicBezTo>
                  <a:cubicBezTo>
                    <a:pt x="147" y="319"/>
                    <a:pt x="153" y="304"/>
                    <a:pt x="153" y="285"/>
                  </a:cubicBezTo>
                  <a:cubicBezTo>
                    <a:pt x="153" y="245"/>
                    <a:pt x="129" y="226"/>
                    <a:pt x="82" y="226"/>
                  </a:cubicBezTo>
                  <a:cubicBezTo>
                    <a:pt x="68" y="226"/>
                    <a:pt x="51" y="227"/>
                    <a:pt x="29" y="230"/>
                  </a:cubicBezTo>
                  <a:cubicBezTo>
                    <a:pt x="29" y="160"/>
                    <a:pt x="29" y="90"/>
                    <a:pt x="29" y="20"/>
                  </a:cubicBezTo>
                </a:path>
              </a:pathLst>
            </a:custGeom>
            <a:noFill/>
            <a:ln w="25400" cap="flat">
              <a:round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62" name="path"/>
            <p:cNvSpPr/>
            <p:nvPr/>
          </p:nvSpPr>
          <p:spPr>
            <a:xfrm>
              <a:off x="251707" y="24768"/>
              <a:ext cx="3307414" cy="341365"/>
            </a:xfrm>
            <a:custGeom>
              <a:avLst/>
              <a:gdLst/>
              <a:ahLst/>
              <a:cxnLst/>
              <a:rect l="0" t="0" r="0" b="0"/>
              <a:pathLst>
                <a:path w="5208" h="537">
                  <a:moveTo>
                    <a:pt x="3274" y="361"/>
                  </a:moveTo>
                  <a:cubicBezTo>
                    <a:pt x="3274" y="383"/>
                    <a:pt x="3274" y="405"/>
                    <a:pt x="3274" y="427"/>
                  </a:cubicBezTo>
                  <a:cubicBezTo>
                    <a:pt x="3307" y="427"/>
                    <a:pt x="3340" y="427"/>
                    <a:pt x="3373" y="427"/>
                  </a:cubicBezTo>
                  <a:cubicBezTo>
                    <a:pt x="3373" y="405"/>
                    <a:pt x="3373" y="383"/>
                    <a:pt x="3373" y="361"/>
                  </a:cubicBezTo>
                  <a:cubicBezTo>
                    <a:pt x="3340" y="361"/>
                    <a:pt x="3307" y="361"/>
                    <a:pt x="3274" y="361"/>
                  </a:cubicBezTo>
                  <a:moveTo>
                    <a:pt x="1964" y="342"/>
                  </a:moveTo>
                  <a:cubicBezTo>
                    <a:pt x="1964" y="369"/>
                    <a:pt x="1964" y="396"/>
                    <a:pt x="1964" y="423"/>
                  </a:cubicBezTo>
                  <a:cubicBezTo>
                    <a:pt x="2005" y="423"/>
                    <a:pt x="2045" y="423"/>
                    <a:pt x="2085" y="423"/>
                  </a:cubicBezTo>
                  <a:cubicBezTo>
                    <a:pt x="2085" y="396"/>
                    <a:pt x="2085" y="369"/>
                    <a:pt x="2085" y="342"/>
                  </a:cubicBezTo>
                  <a:cubicBezTo>
                    <a:pt x="2045" y="342"/>
                    <a:pt x="2005" y="342"/>
                    <a:pt x="1964" y="342"/>
                  </a:cubicBezTo>
                  <a:moveTo>
                    <a:pt x="3814" y="331"/>
                  </a:moveTo>
                  <a:cubicBezTo>
                    <a:pt x="3842" y="378"/>
                    <a:pt x="3868" y="426"/>
                    <a:pt x="3892" y="474"/>
                  </a:cubicBezTo>
                  <a:cubicBezTo>
                    <a:pt x="3874" y="487"/>
                    <a:pt x="3856" y="499"/>
                    <a:pt x="3838" y="512"/>
                  </a:cubicBezTo>
                  <a:cubicBezTo>
                    <a:pt x="3815" y="460"/>
                    <a:pt x="3791" y="409"/>
                    <a:pt x="3766" y="361"/>
                  </a:cubicBezTo>
                  <a:cubicBezTo>
                    <a:pt x="3782" y="351"/>
                    <a:pt x="3798" y="341"/>
                    <a:pt x="3814" y="331"/>
                  </a:cubicBezTo>
                  <a:moveTo>
                    <a:pt x="3682" y="329"/>
                  </a:moveTo>
                  <a:cubicBezTo>
                    <a:pt x="3698" y="340"/>
                    <a:pt x="3715" y="351"/>
                    <a:pt x="3732" y="362"/>
                  </a:cubicBezTo>
                  <a:cubicBezTo>
                    <a:pt x="3699" y="431"/>
                    <a:pt x="3672" y="482"/>
                    <a:pt x="3650" y="515"/>
                  </a:cubicBezTo>
                  <a:cubicBezTo>
                    <a:pt x="3637" y="503"/>
                    <a:pt x="3620" y="489"/>
                    <a:pt x="3600" y="474"/>
                  </a:cubicBezTo>
                  <a:cubicBezTo>
                    <a:pt x="3603" y="469"/>
                    <a:pt x="3606" y="465"/>
                    <a:pt x="3609" y="460"/>
                  </a:cubicBezTo>
                  <a:cubicBezTo>
                    <a:pt x="3567" y="469"/>
                    <a:pt x="3524" y="477"/>
                    <a:pt x="3481" y="485"/>
                  </a:cubicBezTo>
                  <a:cubicBezTo>
                    <a:pt x="3478" y="462"/>
                    <a:pt x="3474" y="440"/>
                    <a:pt x="3471" y="417"/>
                  </a:cubicBezTo>
                  <a:cubicBezTo>
                    <a:pt x="3511" y="413"/>
                    <a:pt x="3560" y="405"/>
                    <a:pt x="3615" y="395"/>
                  </a:cubicBezTo>
                  <a:cubicBezTo>
                    <a:pt x="3614" y="420"/>
                    <a:pt x="3614" y="439"/>
                    <a:pt x="3614" y="453"/>
                  </a:cubicBezTo>
                  <a:cubicBezTo>
                    <a:pt x="3637" y="418"/>
                    <a:pt x="3660" y="376"/>
                    <a:pt x="3682" y="329"/>
                  </a:cubicBezTo>
                  <a:moveTo>
                    <a:pt x="2683" y="317"/>
                  </a:moveTo>
                  <a:cubicBezTo>
                    <a:pt x="2683" y="345"/>
                    <a:pt x="2683" y="373"/>
                    <a:pt x="2683" y="401"/>
                  </a:cubicBezTo>
                  <a:cubicBezTo>
                    <a:pt x="2703" y="401"/>
                    <a:pt x="2723" y="401"/>
                    <a:pt x="2743" y="401"/>
                  </a:cubicBezTo>
                  <a:cubicBezTo>
                    <a:pt x="2743" y="373"/>
                    <a:pt x="2743" y="345"/>
                    <a:pt x="2743" y="317"/>
                  </a:cubicBezTo>
                  <a:cubicBezTo>
                    <a:pt x="2723" y="317"/>
                    <a:pt x="2703" y="317"/>
                    <a:pt x="2683" y="317"/>
                  </a:cubicBezTo>
                  <a:moveTo>
                    <a:pt x="651" y="287"/>
                  </a:moveTo>
                  <a:cubicBezTo>
                    <a:pt x="669" y="318"/>
                    <a:pt x="690" y="345"/>
                    <a:pt x="715" y="367"/>
                  </a:cubicBezTo>
                  <a:cubicBezTo>
                    <a:pt x="739" y="344"/>
                    <a:pt x="758" y="317"/>
                    <a:pt x="772" y="287"/>
                  </a:cubicBezTo>
                  <a:cubicBezTo>
                    <a:pt x="732" y="287"/>
                    <a:pt x="691" y="287"/>
                    <a:pt x="651" y="287"/>
                  </a:cubicBezTo>
                  <a:moveTo>
                    <a:pt x="1908" y="283"/>
                  </a:moveTo>
                  <a:cubicBezTo>
                    <a:pt x="1986" y="283"/>
                    <a:pt x="2064" y="283"/>
                    <a:pt x="2142" y="283"/>
                  </a:cubicBezTo>
                  <a:cubicBezTo>
                    <a:pt x="2142" y="358"/>
                    <a:pt x="2142" y="434"/>
                    <a:pt x="2142" y="509"/>
                  </a:cubicBezTo>
                  <a:cubicBezTo>
                    <a:pt x="2123" y="509"/>
                    <a:pt x="2104" y="509"/>
                    <a:pt x="2085" y="509"/>
                  </a:cubicBezTo>
                  <a:cubicBezTo>
                    <a:pt x="2085" y="500"/>
                    <a:pt x="2085" y="491"/>
                    <a:pt x="2085" y="482"/>
                  </a:cubicBezTo>
                  <a:cubicBezTo>
                    <a:pt x="2045" y="482"/>
                    <a:pt x="2005" y="482"/>
                    <a:pt x="1964" y="482"/>
                  </a:cubicBezTo>
                  <a:cubicBezTo>
                    <a:pt x="1964" y="491"/>
                    <a:pt x="1964" y="500"/>
                    <a:pt x="1964" y="509"/>
                  </a:cubicBezTo>
                  <a:cubicBezTo>
                    <a:pt x="1945" y="509"/>
                    <a:pt x="1926" y="509"/>
                    <a:pt x="1908" y="509"/>
                  </a:cubicBezTo>
                  <a:cubicBezTo>
                    <a:pt x="1908" y="434"/>
                    <a:pt x="1908" y="358"/>
                    <a:pt x="1908" y="283"/>
                  </a:cubicBezTo>
                  <a:moveTo>
                    <a:pt x="5030" y="276"/>
                  </a:moveTo>
                  <a:cubicBezTo>
                    <a:pt x="5021" y="279"/>
                    <a:pt x="5012" y="281"/>
                    <a:pt x="5003" y="283"/>
                  </a:cubicBezTo>
                  <a:cubicBezTo>
                    <a:pt x="5003" y="328"/>
                    <a:pt x="5003" y="372"/>
                    <a:pt x="5003" y="417"/>
                  </a:cubicBezTo>
                  <a:cubicBezTo>
                    <a:pt x="5003" y="431"/>
                    <a:pt x="5010" y="438"/>
                    <a:pt x="5022" y="438"/>
                  </a:cubicBezTo>
                  <a:cubicBezTo>
                    <a:pt x="5046" y="438"/>
                    <a:pt x="5070" y="438"/>
                    <a:pt x="5094" y="438"/>
                  </a:cubicBezTo>
                  <a:cubicBezTo>
                    <a:pt x="5107" y="438"/>
                    <a:pt x="5115" y="435"/>
                    <a:pt x="5121" y="428"/>
                  </a:cubicBezTo>
                  <a:cubicBezTo>
                    <a:pt x="5126" y="421"/>
                    <a:pt x="5131" y="404"/>
                    <a:pt x="5134" y="379"/>
                  </a:cubicBezTo>
                  <a:cubicBezTo>
                    <a:pt x="5121" y="382"/>
                    <a:pt x="5105" y="384"/>
                    <a:pt x="5086" y="385"/>
                  </a:cubicBezTo>
                  <a:cubicBezTo>
                    <a:pt x="5084" y="364"/>
                    <a:pt x="5080" y="345"/>
                    <a:pt x="5077" y="327"/>
                  </a:cubicBezTo>
                  <a:cubicBezTo>
                    <a:pt x="5077" y="356"/>
                    <a:pt x="5077" y="385"/>
                    <a:pt x="5077" y="414"/>
                  </a:cubicBezTo>
                  <a:cubicBezTo>
                    <a:pt x="5061" y="414"/>
                    <a:pt x="5046" y="414"/>
                    <a:pt x="5030" y="414"/>
                  </a:cubicBezTo>
                  <a:cubicBezTo>
                    <a:pt x="5030" y="368"/>
                    <a:pt x="5030" y="322"/>
                    <a:pt x="5030" y="276"/>
                  </a:cubicBezTo>
                  <a:moveTo>
                    <a:pt x="2547" y="273"/>
                  </a:moveTo>
                  <a:cubicBezTo>
                    <a:pt x="2564" y="323"/>
                    <a:pt x="2581" y="375"/>
                    <a:pt x="2597" y="429"/>
                  </a:cubicBezTo>
                  <a:cubicBezTo>
                    <a:pt x="2580" y="437"/>
                    <a:pt x="2563" y="445"/>
                    <a:pt x="2546" y="452"/>
                  </a:cubicBezTo>
                  <a:cubicBezTo>
                    <a:pt x="2529" y="394"/>
                    <a:pt x="2513" y="342"/>
                    <a:pt x="2496" y="294"/>
                  </a:cubicBezTo>
                  <a:cubicBezTo>
                    <a:pt x="2513" y="287"/>
                    <a:pt x="2530" y="280"/>
                    <a:pt x="2547" y="273"/>
                  </a:cubicBezTo>
                  <a:moveTo>
                    <a:pt x="4847" y="271"/>
                  </a:moveTo>
                  <a:cubicBezTo>
                    <a:pt x="4845" y="334"/>
                    <a:pt x="4838" y="387"/>
                    <a:pt x="4826" y="432"/>
                  </a:cubicBezTo>
                  <a:cubicBezTo>
                    <a:pt x="4836" y="433"/>
                    <a:pt x="4845" y="433"/>
                    <a:pt x="4855" y="434"/>
                  </a:cubicBezTo>
                  <a:cubicBezTo>
                    <a:pt x="4866" y="434"/>
                    <a:pt x="4872" y="425"/>
                    <a:pt x="4874" y="408"/>
                  </a:cubicBezTo>
                  <a:cubicBezTo>
                    <a:pt x="4875" y="391"/>
                    <a:pt x="4876" y="345"/>
                    <a:pt x="4878" y="271"/>
                  </a:cubicBezTo>
                  <a:cubicBezTo>
                    <a:pt x="4868" y="271"/>
                    <a:pt x="4857" y="271"/>
                    <a:pt x="4847" y="271"/>
                  </a:cubicBezTo>
                  <a:moveTo>
                    <a:pt x="2354" y="269"/>
                  </a:moveTo>
                  <a:cubicBezTo>
                    <a:pt x="2371" y="275"/>
                    <a:pt x="2387" y="280"/>
                    <a:pt x="2404" y="286"/>
                  </a:cubicBezTo>
                  <a:cubicBezTo>
                    <a:pt x="2387" y="350"/>
                    <a:pt x="2370" y="405"/>
                    <a:pt x="2352" y="451"/>
                  </a:cubicBezTo>
                  <a:cubicBezTo>
                    <a:pt x="2334" y="440"/>
                    <a:pt x="2317" y="433"/>
                    <a:pt x="2302" y="427"/>
                  </a:cubicBezTo>
                  <a:cubicBezTo>
                    <a:pt x="2320" y="383"/>
                    <a:pt x="2338" y="330"/>
                    <a:pt x="2354" y="269"/>
                  </a:cubicBezTo>
                  <a:moveTo>
                    <a:pt x="5111" y="256"/>
                  </a:moveTo>
                  <a:cubicBezTo>
                    <a:pt x="5100" y="259"/>
                    <a:pt x="5088" y="262"/>
                    <a:pt x="5077" y="265"/>
                  </a:cubicBezTo>
                  <a:cubicBezTo>
                    <a:pt x="5077" y="285"/>
                    <a:pt x="5077" y="305"/>
                    <a:pt x="5077" y="325"/>
                  </a:cubicBezTo>
                  <a:cubicBezTo>
                    <a:pt x="5091" y="326"/>
                    <a:pt x="5100" y="326"/>
                    <a:pt x="5103" y="324"/>
                  </a:cubicBezTo>
                  <a:cubicBezTo>
                    <a:pt x="5106" y="323"/>
                    <a:pt x="5108" y="319"/>
                    <a:pt x="5110" y="312"/>
                  </a:cubicBezTo>
                  <a:cubicBezTo>
                    <a:pt x="5111" y="306"/>
                    <a:pt x="5111" y="287"/>
                    <a:pt x="5111" y="256"/>
                  </a:cubicBezTo>
                  <a:moveTo>
                    <a:pt x="1480" y="244"/>
                  </a:moveTo>
                  <a:cubicBezTo>
                    <a:pt x="1561" y="244"/>
                    <a:pt x="1642" y="244"/>
                    <a:pt x="1723" y="244"/>
                  </a:cubicBezTo>
                  <a:cubicBezTo>
                    <a:pt x="1723" y="263"/>
                    <a:pt x="1723" y="282"/>
                    <a:pt x="1723" y="301"/>
                  </a:cubicBezTo>
                  <a:cubicBezTo>
                    <a:pt x="1691" y="301"/>
                    <a:pt x="1660" y="301"/>
                    <a:pt x="1628" y="301"/>
                  </a:cubicBezTo>
                  <a:cubicBezTo>
                    <a:pt x="1628" y="314"/>
                    <a:pt x="1628" y="328"/>
                    <a:pt x="1628" y="342"/>
                  </a:cubicBezTo>
                  <a:cubicBezTo>
                    <a:pt x="1656" y="342"/>
                    <a:pt x="1684" y="342"/>
                    <a:pt x="1711" y="342"/>
                  </a:cubicBezTo>
                  <a:cubicBezTo>
                    <a:pt x="1711" y="360"/>
                    <a:pt x="1711" y="378"/>
                    <a:pt x="1711" y="397"/>
                  </a:cubicBezTo>
                  <a:cubicBezTo>
                    <a:pt x="1684" y="397"/>
                    <a:pt x="1656" y="397"/>
                    <a:pt x="1628" y="397"/>
                  </a:cubicBezTo>
                  <a:cubicBezTo>
                    <a:pt x="1628" y="411"/>
                    <a:pt x="1628" y="425"/>
                    <a:pt x="1628" y="439"/>
                  </a:cubicBezTo>
                  <a:cubicBezTo>
                    <a:pt x="1663" y="439"/>
                    <a:pt x="1698" y="439"/>
                    <a:pt x="1733" y="439"/>
                  </a:cubicBezTo>
                  <a:cubicBezTo>
                    <a:pt x="1733" y="458"/>
                    <a:pt x="1733" y="477"/>
                    <a:pt x="1733" y="496"/>
                  </a:cubicBezTo>
                  <a:cubicBezTo>
                    <a:pt x="1642" y="496"/>
                    <a:pt x="1550" y="496"/>
                    <a:pt x="1459" y="496"/>
                  </a:cubicBezTo>
                  <a:cubicBezTo>
                    <a:pt x="1459" y="477"/>
                    <a:pt x="1459" y="458"/>
                    <a:pt x="1459" y="439"/>
                  </a:cubicBezTo>
                  <a:cubicBezTo>
                    <a:pt x="1496" y="439"/>
                    <a:pt x="1533" y="439"/>
                    <a:pt x="1570" y="439"/>
                  </a:cubicBezTo>
                  <a:cubicBezTo>
                    <a:pt x="1570" y="425"/>
                    <a:pt x="1570" y="411"/>
                    <a:pt x="1570" y="397"/>
                  </a:cubicBezTo>
                  <a:cubicBezTo>
                    <a:pt x="1543" y="397"/>
                    <a:pt x="1515" y="397"/>
                    <a:pt x="1488" y="397"/>
                  </a:cubicBezTo>
                  <a:cubicBezTo>
                    <a:pt x="1488" y="378"/>
                    <a:pt x="1488" y="360"/>
                    <a:pt x="1488" y="342"/>
                  </a:cubicBezTo>
                  <a:cubicBezTo>
                    <a:pt x="1515" y="342"/>
                    <a:pt x="1543" y="342"/>
                    <a:pt x="1570" y="342"/>
                  </a:cubicBezTo>
                  <a:cubicBezTo>
                    <a:pt x="1570" y="328"/>
                    <a:pt x="1570" y="314"/>
                    <a:pt x="1570" y="301"/>
                  </a:cubicBezTo>
                  <a:cubicBezTo>
                    <a:pt x="1540" y="301"/>
                    <a:pt x="1510" y="301"/>
                    <a:pt x="1480" y="301"/>
                  </a:cubicBezTo>
                  <a:cubicBezTo>
                    <a:pt x="1480" y="282"/>
                    <a:pt x="1480" y="263"/>
                    <a:pt x="1480" y="244"/>
                  </a:cubicBezTo>
                  <a:moveTo>
                    <a:pt x="3274" y="235"/>
                  </a:moveTo>
                  <a:cubicBezTo>
                    <a:pt x="3274" y="256"/>
                    <a:pt x="3274" y="278"/>
                    <a:pt x="3274" y="299"/>
                  </a:cubicBezTo>
                  <a:cubicBezTo>
                    <a:pt x="3307" y="299"/>
                    <a:pt x="3340" y="299"/>
                    <a:pt x="3373" y="299"/>
                  </a:cubicBezTo>
                  <a:cubicBezTo>
                    <a:pt x="3373" y="278"/>
                    <a:pt x="3373" y="256"/>
                    <a:pt x="3373" y="235"/>
                  </a:cubicBezTo>
                  <a:cubicBezTo>
                    <a:pt x="3340" y="235"/>
                    <a:pt x="3307" y="235"/>
                    <a:pt x="3274" y="235"/>
                  </a:cubicBezTo>
                  <a:moveTo>
                    <a:pt x="2868" y="230"/>
                  </a:moveTo>
                  <a:cubicBezTo>
                    <a:pt x="2888" y="259"/>
                    <a:pt x="2910" y="293"/>
                    <a:pt x="2933" y="333"/>
                  </a:cubicBezTo>
                  <a:cubicBezTo>
                    <a:pt x="2915" y="347"/>
                    <a:pt x="2898" y="361"/>
                    <a:pt x="2880" y="375"/>
                  </a:cubicBezTo>
                  <a:cubicBezTo>
                    <a:pt x="2859" y="334"/>
                    <a:pt x="2838" y="299"/>
                    <a:pt x="2819" y="270"/>
                  </a:cubicBezTo>
                  <a:cubicBezTo>
                    <a:pt x="2835" y="257"/>
                    <a:pt x="2852" y="243"/>
                    <a:pt x="2868" y="230"/>
                  </a:cubicBezTo>
                  <a:moveTo>
                    <a:pt x="303" y="191"/>
                  </a:moveTo>
                  <a:cubicBezTo>
                    <a:pt x="303" y="200"/>
                    <a:pt x="303" y="210"/>
                    <a:pt x="303" y="219"/>
                  </a:cubicBezTo>
                  <a:cubicBezTo>
                    <a:pt x="322" y="219"/>
                    <a:pt x="341" y="219"/>
                    <a:pt x="360" y="219"/>
                  </a:cubicBezTo>
                  <a:cubicBezTo>
                    <a:pt x="360" y="210"/>
                    <a:pt x="360" y="200"/>
                    <a:pt x="360" y="191"/>
                  </a:cubicBezTo>
                  <a:cubicBezTo>
                    <a:pt x="341" y="191"/>
                    <a:pt x="322" y="191"/>
                    <a:pt x="303" y="191"/>
                  </a:cubicBezTo>
                  <a:moveTo>
                    <a:pt x="452" y="188"/>
                  </a:moveTo>
                  <a:cubicBezTo>
                    <a:pt x="485" y="188"/>
                    <a:pt x="517" y="188"/>
                    <a:pt x="550" y="188"/>
                  </a:cubicBezTo>
                  <a:cubicBezTo>
                    <a:pt x="550" y="248"/>
                    <a:pt x="550" y="308"/>
                    <a:pt x="550" y="367"/>
                  </a:cubicBezTo>
                  <a:cubicBezTo>
                    <a:pt x="558" y="357"/>
                    <a:pt x="571" y="342"/>
                    <a:pt x="589" y="321"/>
                  </a:cubicBezTo>
                  <a:cubicBezTo>
                    <a:pt x="591" y="346"/>
                    <a:pt x="595" y="371"/>
                    <a:pt x="601" y="396"/>
                  </a:cubicBezTo>
                  <a:cubicBezTo>
                    <a:pt x="562" y="437"/>
                    <a:pt x="533" y="470"/>
                    <a:pt x="515" y="494"/>
                  </a:cubicBezTo>
                  <a:cubicBezTo>
                    <a:pt x="504" y="476"/>
                    <a:pt x="494" y="459"/>
                    <a:pt x="484" y="441"/>
                  </a:cubicBezTo>
                  <a:cubicBezTo>
                    <a:pt x="490" y="432"/>
                    <a:pt x="493" y="419"/>
                    <a:pt x="493" y="403"/>
                  </a:cubicBezTo>
                  <a:cubicBezTo>
                    <a:pt x="493" y="354"/>
                    <a:pt x="493" y="305"/>
                    <a:pt x="493" y="255"/>
                  </a:cubicBezTo>
                  <a:cubicBezTo>
                    <a:pt x="479" y="255"/>
                    <a:pt x="466" y="255"/>
                    <a:pt x="452" y="255"/>
                  </a:cubicBezTo>
                  <a:cubicBezTo>
                    <a:pt x="452" y="233"/>
                    <a:pt x="452" y="211"/>
                    <a:pt x="452" y="188"/>
                  </a:cubicBezTo>
                  <a:moveTo>
                    <a:pt x="2320" y="174"/>
                  </a:moveTo>
                  <a:cubicBezTo>
                    <a:pt x="2411" y="174"/>
                    <a:pt x="2501" y="174"/>
                    <a:pt x="2591" y="174"/>
                  </a:cubicBezTo>
                  <a:cubicBezTo>
                    <a:pt x="2591" y="196"/>
                    <a:pt x="2591" y="217"/>
                    <a:pt x="2591" y="238"/>
                  </a:cubicBezTo>
                  <a:cubicBezTo>
                    <a:pt x="2556" y="238"/>
                    <a:pt x="2520" y="238"/>
                    <a:pt x="2485" y="238"/>
                  </a:cubicBezTo>
                  <a:cubicBezTo>
                    <a:pt x="2485" y="308"/>
                    <a:pt x="2485" y="379"/>
                    <a:pt x="2485" y="449"/>
                  </a:cubicBezTo>
                  <a:cubicBezTo>
                    <a:pt x="2485" y="467"/>
                    <a:pt x="2481" y="480"/>
                    <a:pt x="2473" y="490"/>
                  </a:cubicBezTo>
                  <a:cubicBezTo>
                    <a:pt x="2464" y="499"/>
                    <a:pt x="2452" y="504"/>
                    <a:pt x="2437" y="505"/>
                  </a:cubicBezTo>
                  <a:cubicBezTo>
                    <a:pt x="2421" y="507"/>
                    <a:pt x="2400" y="507"/>
                    <a:pt x="2373" y="507"/>
                  </a:cubicBezTo>
                  <a:cubicBezTo>
                    <a:pt x="2370" y="481"/>
                    <a:pt x="2366" y="458"/>
                    <a:pt x="2362" y="439"/>
                  </a:cubicBezTo>
                  <a:cubicBezTo>
                    <a:pt x="2377" y="440"/>
                    <a:pt x="2390" y="441"/>
                    <a:pt x="2402" y="441"/>
                  </a:cubicBezTo>
                  <a:cubicBezTo>
                    <a:pt x="2418" y="441"/>
                    <a:pt x="2427" y="432"/>
                    <a:pt x="2427" y="415"/>
                  </a:cubicBezTo>
                  <a:cubicBezTo>
                    <a:pt x="2427" y="356"/>
                    <a:pt x="2427" y="297"/>
                    <a:pt x="2427" y="238"/>
                  </a:cubicBezTo>
                  <a:cubicBezTo>
                    <a:pt x="2391" y="238"/>
                    <a:pt x="2356" y="238"/>
                    <a:pt x="2320" y="238"/>
                  </a:cubicBezTo>
                  <a:cubicBezTo>
                    <a:pt x="2320" y="217"/>
                    <a:pt x="2320" y="196"/>
                    <a:pt x="2320" y="174"/>
                  </a:cubicBezTo>
                  <a:moveTo>
                    <a:pt x="2683" y="168"/>
                  </a:moveTo>
                  <a:cubicBezTo>
                    <a:pt x="2683" y="196"/>
                    <a:pt x="2683" y="224"/>
                    <a:pt x="2683" y="252"/>
                  </a:cubicBezTo>
                  <a:cubicBezTo>
                    <a:pt x="2703" y="252"/>
                    <a:pt x="2723" y="252"/>
                    <a:pt x="2743" y="252"/>
                  </a:cubicBezTo>
                  <a:cubicBezTo>
                    <a:pt x="2743" y="224"/>
                    <a:pt x="2743" y="196"/>
                    <a:pt x="2743" y="168"/>
                  </a:cubicBezTo>
                  <a:cubicBezTo>
                    <a:pt x="2723" y="168"/>
                    <a:pt x="2703" y="168"/>
                    <a:pt x="2683" y="168"/>
                  </a:cubicBezTo>
                  <a:moveTo>
                    <a:pt x="4553" y="151"/>
                  </a:moveTo>
                  <a:cubicBezTo>
                    <a:pt x="4572" y="151"/>
                    <a:pt x="4592" y="151"/>
                    <a:pt x="4611" y="151"/>
                  </a:cubicBezTo>
                  <a:cubicBezTo>
                    <a:pt x="4610" y="218"/>
                    <a:pt x="4606" y="273"/>
                    <a:pt x="4600" y="313"/>
                  </a:cubicBezTo>
                  <a:cubicBezTo>
                    <a:pt x="4649" y="313"/>
                    <a:pt x="4698" y="313"/>
                    <a:pt x="4747" y="313"/>
                  </a:cubicBezTo>
                  <a:cubicBezTo>
                    <a:pt x="4747" y="333"/>
                    <a:pt x="4747" y="354"/>
                    <a:pt x="4747" y="374"/>
                  </a:cubicBezTo>
                  <a:cubicBezTo>
                    <a:pt x="4694" y="374"/>
                    <a:pt x="4641" y="374"/>
                    <a:pt x="4587" y="374"/>
                  </a:cubicBezTo>
                  <a:cubicBezTo>
                    <a:pt x="4587" y="376"/>
                    <a:pt x="4586" y="379"/>
                    <a:pt x="4584" y="383"/>
                  </a:cubicBezTo>
                  <a:cubicBezTo>
                    <a:pt x="4638" y="404"/>
                    <a:pt x="4692" y="426"/>
                    <a:pt x="4745" y="449"/>
                  </a:cubicBezTo>
                  <a:cubicBezTo>
                    <a:pt x="4738" y="469"/>
                    <a:pt x="4731" y="490"/>
                    <a:pt x="4723" y="510"/>
                  </a:cubicBezTo>
                  <a:cubicBezTo>
                    <a:pt x="4667" y="482"/>
                    <a:pt x="4610" y="456"/>
                    <a:pt x="4554" y="431"/>
                  </a:cubicBezTo>
                  <a:cubicBezTo>
                    <a:pt x="4517" y="472"/>
                    <a:pt x="4461" y="500"/>
                    <a:pt x="4385" y="515"/>
                  </a:cubicBezTo>
                  <a:cubicBezTo>
                    <a:pt x="4371" y="488"/>
                    <a:pt x="4360" y="466"/>
                    <a:pt x="4349" y="449"/>
                  </a:cubicBezTo>
                  <a:cubicBezTo>
                    <a:pt x="4440" y="434"/>
                    <a:pt x="4497" y="409"/>
                    <a:pt x="4522" y="374"/>
                  </a:cubicBezTo>
                  <a:cubicBezTo>
                    <a:pt x="4461" y="374"/>
                    <a:pt x="4400" y="374"/>
                    <a:pt x="4339" y="374"/>
                  </a:cubicBezTo>
                  <a:cubicBezTo>
                    <a:pt x="4339" y="354"/>
                    <a:pt x="4339" y="333"/>
                    <a:pt x="4339" y="313"/>
                  </a:cubicBezTo>
                  <a:cubicBezTo>
                    <a:pt x="4383" y="313"/>
                    <a:pt x="4427" y="313"/>
                    <a:pt x="4472" y="313"/>
                  </a:cubicBezTo>
                  <a:cubicBezTo>
                    <a:pt x="4442" y="292"/>
                    <a:pt x="4415" y="274"/>
                    <a:pt x="4390" y="260"/>
                  </a:cubicBezTo>
                  <a:cubicBezTo>
                    <a:pt x="4399" y="244"/>
                    <a:pt x="4407" y="228"/>
                    <a:pt x="4416" y="212"/>
                  </a:cubicBezTo>
                  <a:cubicBezTo>
                    <a:pt x="4442" y="227"/>
                    <a:pt x="4471" y="245"/>
                    <a:pt x="4505" y="266"/>
                  </a:cubicBezTo>
                  <a:cubicBezTo>
                    <a:pt x="4496" y="282"/>
                    <a:pt x="4487" y="297"/>
                    <a:pt x="4478" y="313"/>
                  </a:cubicBezTo>
                  <a:cubicBezTo>
                    <a:pt x="4499" y="313"/>
                    <a:pt x="4520" y="313"/>
                    <a:pt x="4541" y="313"/>
                  </a:cubicBezTo>
                  <a:cubicBezTo>
                    <a:pt x="4548" y="271"/>
                    <a:pt x="4552" y="217"/>
                    <a:pt x="4553" y="151"/>
                  </a:cubicBezTo>
                  <a:moveTo>
                    <a:pt x="4449" y="146"/>
                  </a:moveTo>
                  <a:cubicBezTo>
                    <a:pt x="4479" y="161"/>
                    <a:pt x="4509" y="178"/>
                    <a:pt x="4540" y="196"/>
                  </a:cubicBezTo>
                  <a:cubicBezTo>
                    <a:pt x="4531" y="213"/>
                    <a:pt x="4523" y="230"/>
                    <a:pt x="4514" y="247"/>
                  </a:cubicBezTo>
                  <a:cubicBezTo>
                    <a:pt x="4481" y="225"/>
                    <a:pt x="4451" y="207"/>
                    <a:pt x="4425" y="192"/>
                  </a:cubicBezTo>
                  <a:cubicBezTo>
                    <a:pt x="4433" y="177"/>
                    <a:pt x="4441" y="162"/>
                    <a:pt x="4449" y="146"/>
                  </a:cubicBezTo>
                  <a:moveTo>
                    <a:pt x="4171" y="131"/>
                  </a:moveTo>
                  <a:cubicBezTo>
                    <a:pt x="4171" y="212"/>
                    <a:pt x="4171" y="294"/>
                    <a:pt x="4171" y="376"/>
                  </a:cubicBezTo>
                  <a:cubicBezTo>
                    <a:pt x="4195" y="376"/>
                    <a:pt x="4219" y="376"/>
                    <a:pt x="4243" y="376"/>
                  </a:cubicBezTo>
                  <a:cubicBezTo>
                    <a:pt x="4243" y="294"/>
                    <a:pt x="4243" y="212"/>
                    <a:pt x="4243" y="131"/>
                  </a:cubicBezTo>
                  <a:cubicBezTo>
                    <a:pt x="4219" y="131"/>
                    <a:pt x="4195" y="131"/>
                    <a:pt x="4171" y="131"/>
                  </a:cubicBezTo>
                  <a:moveTo>
                    <a:pt x="3695" y="119"/>
                  </a:moveTo>
                  <a:cubicBezTo>
                    <a:pt x="3695" y="164"/>
                    <a:pt x="3695" y="209"/>
                    <a:pt x="3695" y="255"/>
                  </a:cubicBezTo>
                  <a:cubicBezTo>
                    <a:pt x="3732" y="255"/>
                    <a:pt x="3770" y="255"/>
                    <a:pt x="3807" y="255"/>
                  </a:cubicBezTo>
                  <a:cubicBezTo>
                    <a:pt x="3807" y="209"/>
                    <a:pt x="3807" y="164"/>
                    <a:pt x="3807" y="119"/>
                  </a:cubicBezTo>
                  <a:cubicBezTo>
                    <a:pt x="3770" y="119"/>
                    <a:pt x="3732" y="119"/>
                    <a:pt x="3695" y="119"/>
                  </a:cubicBezTo>
                  <a:moveTo>
                    <a:pt x="303" y="112"/>
                  </a:moveTo>
                  <a:cubicBezTo>
                    <a:pt x="303" y="122"/>
                    <a:pt x="303" y="131"/>
                    <a:pt x="303" y="141"/>
                  </a:cubicBezTo>
                  <a:cubicBezTo>
                    <a:pt x="322" y="141"/>
                    <a:pt x="341" y="141"/>
                    <a:pt x="360" y="141"/>
                  </a:cubicBezTo>
                  <a:cubicBezTo>
                    <a:pt x="360" y="131"/>
                    <a:pt x="360" y="122"/>
                    <a:pt x="360" y="112"/>
                  </a:cubicBezTo>
                  <a:cubicBezTo>
                    <a:pt x="341" y="112"/>
                    <a:pt x="322" y="112"/>
                    <a:pt x="303" y="112"/>
                  </a:cubicBezTo>
                  <a:moveTo>
                    <a:pt x="3274" y="108"/>
                  </a:moveTo>
                  <a:cubicBezTo>
                    <a:pt x="3274" y="130"/>
                    <a:pt x="3274" y="151"/>
                    <a:pt x="3274" y="173"/>
                  </a:cubicBezTo>
                  <a:cubicBezTo>
                    <a:pt x="3307" y="173"/>
                    <a:pt x="3340" y="173"/>
                    <a:pt x="3373" y="173"/>
                  </a:cubicBezTo>
                  <a:cubicBezTo>
                    <a:pt x="3373" y="151"/>
                    <a:pt x="3373" y="130"/>
                    <a:pt x="3373" y="108"/>
                  </a:cubicBezTo>
                  <a:cubicBezTo>
                    <a:pt x="3340" y="108"/>
                    <a:pt x="3307" y="108"/>
                    <a:pt x="3274" y="108"/>
                  </a:cubicBezTo>
                  <a:moveTo>
                    <a:pt x="1545" y="101"/>
                  </a:moveTo>
                  <a:cubicBezTo>
                    <a:pt x="1545" y="118"/>
                    <a:pt x="1545" y="135"/>
                    <a:pt x="1545" y="152"/>
                  </a:cubicBezTo>
                  <a:cubicBezTo>
                    <a:pt x="1581" y="152"/>
                    <a:pt x="1617" y="152"/>
                    <a:pt x="1653" y="152"/>
                  </a:cubicBezTo>
                  <a:cubicBezTo>
                    <a:pt x="1653" y="135"/>
                    <a:pt x="1653" y="118"/>
                    <a:pt x="1653" y="101"/>
                  </a:cubicBezTo>
                  <a:cubicBezTo>
                    <a:pt x="1617" y="101"/>
                    <a:pt x="1581" y="101"/>
                    <a:pt x="1545" y="101"/>
                  </a:cubicBezTo>
                  <a:moveTo>
                    <a:pt x="4114" y="65"/>
                  </a:moveTo>
                  <a:cubicBezTo>
                    <a:pt x="4176" y="65"/>
                    <a:pt x="4238" y="65"/>
                    <a:pt x="4300" y="65"/>
                  </a:cubicBezTo>
                  <a:cubicBezTo>
                    <a:pt x="4300" y="205"/>
                    <a:pt x="4300" y="344"/>
                    <a:pt x="4300" y="484"/>
                  </a:cubicBezTo>
                  <a:cubicBezTo>
                    <a:pt x="4281" y="484"/>
                    <a:pt x="4262" y="484"/>
                    <a:pt x="4243" y="484"/>
                  </a:cubicBezTo>
                  <a:cubicBezTo>
                    <a:pt x="4243" y="470"/>
                    <a:pt x="4243" y="455"/>
                    <a:pt x="4243" y="441"/>
                  </a:cubicBezTo>
                  <a:cubicBezTo>
                    <a:pt x="4219" y="441"/>
                    <a:pt x="4195" y="441"/>
                    <a:pt x="4171" y="441"/>
                  </a:cubicBezTo>
                  <a:cubicBezTo>
                    <a:pt x="4171" y="456"/>
                    <a:pt x="4171" y="472"/>
                    <a:pt x="4171" y="487"/>
                  </a:cubicBezTo>
                  <a:cubicBezTo>
                    <a:pt x="4152" y="487"/>
                    <a:pt x="4133" y="487"/>
                    <a:pt x="4114" y="487"/>
                  </a:cubicBezTo>
                  <a:cubicBezTo>
                    <a:pt x="4114" y="346"/>
                    <a:pt x="4114" y="206"/>
                    <a:pt x="4114" y="65"/>
                  </a:cubicBezTo>
                  <a:moveTo>
                    <a:pt x="911" y="61"/>
                  </a:moveTo>
                  <a:cubicBezTo>
                    <a:pt x="1033" y="61"/>
                    <a:pt x="1155" y="61"/>
                    <a:pt x="1276" y="61"/>
                  </a:cubicBezTo>
                  <a:cubicBezTo>
                    <a:pt x="1276" y="84"/>
                    <a:pt x="1276" y="108"/>
                    <a:pt x="1276" y="131"/>
                  </a:cubicBezTo>
                  <a:cubicBezTo>
                    <a:pt x="1226" y="131"/>
                    <a:pt x="1176" y="131"/>
                    <a:pt x="1126" y="131"/>
                  </a:cubicBezTo>
                  <a:cubicBezTo>
                    <a:pt x="1126" y="225"/>
                    <a:pt x="1126" y="319"/>
                    <a:pt x="1126" y="413"/>
                  </a:cubicBezTo>
                  <a:cubicBezTo>
                    <a:pt x="1184" y="413"/>
                    <a:pt x="1241" y="413"/>
                    <a:pt x="1298" y="413"/>
                  </a:cubicBezTo>
                  <a:cubicBezTo>
                    <a:pt x="1298" y="436"/>
                    <a:pt x="1298" y="460"/>
                    <a:pt x="1298" y="483"/>
                  </a:cubicBezTo>
                  <a:cubicBezTo>
                    <a:pt x="1161" y="483"/>
                    <a:pt x="1025" y="483"/>
                    <a:pt x="888" y="483"/>
                  </a:cubicBezTo>
                  <a:cubicBezTo>
                    <a:pt x="888" y="460"/>
                    <a:pt x="888" y="436"/>
                    <a:pt x="888" y="413"/>
                  </a:cubicBezTo>
                  <a:cubicBezTo>
                    <a:pt x="945" y="413"/>
                    <a:pt x="1001" y="413"/>
                    <a:pt x="1057" y="413"/>
                  </a:cubicBezTo>
                  <a:cubicBezTo>
                    <a:pt x="1057" y="319"/>
                    <a:pt x="1057" y="225"/>
                    <a:pt x="1057" y="131"/>
                  </a:cubicBezTo>
                  <a:cubicBezTo>
                    <a:pt x="1009" y="131"/>
                    <a:pt x="960" y="131"/>
                    <a:pt x="911" y="131"/>
                  </a:cubicBezTo>
                  <a:cubicBezTo>
                    <a:pt x="911" y="108"/>
                    <a:pt x="911" y="84"/>
                    <a:pt x="911" y="61"/>
                  </a:cubicBezTo>
                  <a:moveTo>
                    <a:pt x="3637" y="56"/>
                  </a:moveTo>
                  <a:cubicBezTo>
                    <a:pt x="3713" y="56"/>
                    <a:pt x="3789" y="56"/>
                    <a:pt x="3865" y="56"/>
                  </a:cubicBezTo>
                  <a:cubicBezTo>
                    <a:pt x="3865" y="143"/>
                    <a:pt x="3865" y="230"/>
                    <a:pt x="3865" y="317"/>
                  </a:cubicBezTo>
                  <a:cubicBezTo>
                    <a:pt x="3789" y="317"/>
                    <a:pt x="3713" y="317"/>
                    <a:pt x="3637" y="317"/>
                  </a:cubicBezTo>
                  <a:cubicBezTo>
                    <a:pt x="3637" y="230"/>
                    <a:pt x="3637" y="143"/>
                    <a:pt x="3637" y="56"/>
                  </a:cubicBezTo>
                  <a:moveTo>
                    <a:pt x="2337" y="51"/>
                  </a:moveTo>
                  <a:cubicBezTo>
                    <a:pt x="2417" y="51"/>
                    <a:pt x="2496" y="51"/>
                    <a:pt x="2575" y="51"/>
                  </a:cubicBezTo>
                  <a:cubicBezTo>
                    <a:pt x="2575" y="72"/>
                    <a:pt x="2575" y="94"/>
                    <a:pt x="2575" y="115"/>
                  </a:cubicBezTo>
                  <a:cubicBezTo>
                    <a:pt x="2496" y="115"/>
                    <a:pt x="2417" y="115"/>
                    <a:pt x="2337" y="115"/>
                  </a:cubicBezTo>
                  <a:cubicBezTo>
                    <a:pt x="2337" y="94"/>
                    <a:pt x="2337" y="72"/>
                    <a:pt x="2337" y="51"/>
                  </a:cubicBezTo>
                  <a:moveTo>
                    <a:pt x="1489" y="44"/>
                  </a:moveTo>
                  <a:cubicBezTo>
                    <a:pt x="1563" y="44"/>
                    <a:pt x="1636" y="44"/>
                    <a:pt x="1709" y="44"/>
                  </a:cubicBezTo>
                  <a:cubicBezTo>
                    <a:pt x="1709" y="99"/>
                    <a:pt x="1709" y="154"/>
                    <a:pt x="1709" y="210"/>
                  </a:cubicBezTo>
                  <a:cubicBezTo>
                    <a:pt x="1636" y="210"/>
                    <a:pt x="1563" y="210"/>
                    <a:pt x="1489" y="210"/>
                  </a:cubicBezTo>
                  <a:cubicBezTo>
                    <a:pt x="1489" y="154"/>
                    <a:pt x="1489" y="99"/>
                    <a:pt x="1489" y="44"/>
                  </a:cubicBezTo>
                  <a:moveTo>
                    <a:pt x="624" y="41"/>
                  </a:moveTo>
                  <a:cubicBezTo>
                    <a:pt x="686" y="41"/>
                    <a:pt x="748" y="41"/>
                    <a:pt x="811" y="41"/>
                  </a:cubicBezTo>
                  <a:cubicBezTo>
                    <a:pt x="811" y="67"/>
                    <a:pt x="811" y="93"/>
                    <a:pt x="811" y="119"/>
                  </a:cubicBezTo>
                  <a:cubicBezTo>
                    <a:pt x="811" y="132"/>
                    <a:pt x="814" y="139"/>
                    <a:pt x="821" y="141"/>
                  </a:cubicBezTo>
                  <a:cubicBezTo>
                    <a:pt x="827" y="142"/>
                    <a:pt x="843" y="142"/>
                    <a:pt x="869" y="142"/>
                  </a:cubicBezTo>
                  <a:cubicBezTo>
                    <a:pt x="864" y="168"/>
                    <a:pt x="860" y="188"/>
                    <a:pt x="859" y="202"/>
                  </a:cubicBezTo>
                  <a:cubicBezTo>
                    <a:pt x="832" y="203"/>
                    <a:pt x="813" y="203"/>
                    <a:pt x="801" y="203"/>
                  </a:cubicBezTo>
                  <a:cubicBezTo>
                    <a:pt x="770" y="203"/>
                    <a:pt x="754" y="186"/>
                    <a:pt x="754" y="151"/>
                  </a:cubicBezTo>
                  <a:cubicBezTo>
                    <a:pt x="754" y="134"/>
                    <a:pt x="754" y="117"/>
                    <a:pt x="754" y="101"/>
                  </a:cubicBezTo>
                  <a:cubicBezTo>
                    <a:pt x="730" y="101"/>
                    <a:pt x="706" y="101"/>
                    <a:pt x="682" y="101"/>
                  </a:cubicBezTo>
                  <a:cubicBezTo>
                    <a:pt x="681" y="148"/>
                    <a:pt x="663" y="189"/>
                    <a:pt x="625" y="226"/>
                  </a:cubicBezTo>
                  <a:cubicBezTo>
                    <a:pt x="696" y="226"/>
                    <a:pt x="767" y="226"/>
                    <a:pt x="838" y="226"/>
                  </a:cubicBezTo>
                  <a:cubicBezTo>
                    <a:pt x="838" y="246"/>
                    <a:pt x="838" y="265"/>
                    <a:pt x="838" y="284"/>
                  </a:cubicBezTo>
                  <a:cubicBezTo>
                    <a:pt x="819" y="330"/>
                    <a:pt x="794" y="369"/>
                    <a:pt x="766" y="402"/>
                  </a:cubicBezTo>
                  <a:cubicBezTo>
                    <a:pt x="797" y="419"/>
                    <a:pt x="832" y="431"/>
                    <a:pt x="871" y="439"/>
                  </a:cubicBezTo>
                  <a:cubicBezTo>
                    <a:pt x="860" y="459"/>
                    <a:pt x="849" y="482"/>
                    <a:pt x="838" y="508"/>
                  </a:cubicBezTo>
                  <a:cubicBezTo>
                    <a:pt x="793" y="495"/>
                    <a:pt x="752" y="475"/>
                    <a:pt x="716" y="449"/>
                  </a:cubicBezTo>
                  <a:cubicBezTo>
                    <a:pt x="679" y="477"/>
                    <a:pt x="638" y="498"/>
                    <a:pt x="591" y="511"/>
                  </a:cubicBezTo>
                  <a:cubicBezTo>
                    <a:pt x="583" y="490"/>
                    <a:pt x="573" y="469"/>
                    <a:pt x="558" y="447"/>
                  </a:cubicBezTo>
                  <a:cubicBezTo>
                    <a:pt x="599" y="436"/>
                    <a:pt x="634" y="422"/>
                    <a:pt x="665" y="404"/>
                  </a:cubicBezTo>
                  <a:cubicBezTo>
                    <a:pt x="641" y="378"/>
                    <a:pt x="620" y="349"/>
                    <a:pt x="601" y="316"/>
                  </a:cubicBezTo>
                  <a:cubicBezTo>
                    <a:pt x="614" y="306"/>
                    <a:pt x="626" y="297"/>
                    <a:pt x="638" y="287"/>
                  </a:cubicBezTo>
                  <a:cubicBezTo>
                    <a:pt x="623" y="287"/>
                    <a:pt x="608" y="287"/>
                    <a:pt x="593" y="287"/>
                  </a:cubicBezTo>
                  <a:cubicBezTo>
                    <a:pt x="593" y="267"/>
                    <a:pt x="593" y="247"/>
                    <a:pt x="593" y="226"/>
                  </a:cubicBezTo>
                  <a:cubicBezTo>
                    <a:pt x="602" y="226"/>
                    <a:pt x="612" y="226"/>
                    <a:pt x="622" y="226"/>
                  </a:cubicBezTo>
                  <a:cubicBezTo>
                    <a:pt x="611" y="211"/>
                    <a:pt x="596" y="194"/>
                    <a:pt x="579" y="174"/>
                  </a:cubicBezTo>
                  <a:cubicBezTo>
                    <a:pt x="609" y="149"/>
                    <a:pt x="624" y="115"/>
                    <a:pt x="624" y="73"/>
                  </a:cubicBezTo>
                  <a:cubicBezTo>
                    <a:pt x="624" y="62"/>
                    <a:pt x="624" y="51"/>
                    <a:pt x="624" y="41"/>
                  </a:cubicBezTo>
                  <a:moveTo>
                    <a:pt x="4090" y="36"/>
                  </a:moveTo>
                  <a:cubicBezTo>
                    <a:pt x="4093" y="56"/>
                    <a:pt x="4096" y="76"/>
                    <a:pt x="4100" y="96"/>
                  </a:cubicBezTo>
                  <a:cubicBezTo>
                    <a:pt x="4078" y="100"/>
                    <a:pt x="4056" y="103"/>
                    <a:pt x="4034" y="105"/>
                  </a:cubicBezTo>
                  <a:cubicBezTo>
                    <a:pt x="4034" y="126"/>
                    <a:pt x="4034" y="146"/>
                    <a:pt x="4034" y="166"/>
                  </a:cubicBezTo>
                  <a:cubicBezTo>
                    <a:pt x="4057" y="166"/>
                    <a:pt x="4079" y="166"/>
                    <a:pt x="4101" y="166"/>
                  </a:cubicBezTo>
                  <a:cubicBezTo>
                    <a:pt x="4101" y="187"/>
                    <a:pt x="4101" y="208"/>
                    <a:pt x="4101" y="229"/>
                  </a:cubicBezTo>
                  <a:cubicBezTo>
                    <a:pt x="4079" y="229"/>
                    <a:pt x="4057" y="229"/>
                    <a:pt x="4034" y="229"/>
                  </a:cubicBezTo>
                  <a:cubicBezTo>
                    <a:pt x="4034" y="248"/>
                    <a:pt x="4034" y="267"/>
                    <a:pt x="4034" y="286"/>
                  </a:cubicBezTo>
                  <a:cubicBezTo>
                    <a:pt x="4040" y="280"/>
                    <a:pt x="4045" y="273"/>
                    <a:pt x="4050" y="267"/>
                  </a:cubicBezTo>
                  <a:cubicBezTo>
                    <a:pt x="4071" y="286"/>
                    <a:pt x="4091" y="306"/>
                    <a:pt x="4111" y="326"/>
                  </a:cubicBezTo>
                  <a:cubicBezTo>
                    <a:pt x="4099" y="343"/>
                    <a:pt x="4087" y="359"/>
                    <a:pt x="4074" y="376"/>
                  </a:cubicBezTo>
                  <a:cubicBezTo>
                    <a:pt x="4061" y="359"/>
                    <a:pt x="4047" y="343"/>
                    <a:pt x="4034" y="329"/>
                  </a:cubicBezTo>
                  <a:cubicBezTo>
                    <a:pt x="4034" y="388"/>
                    <a:pt x="4034" y="447"/>
                    <a:pt x="4034" y="507"/>
                  </a:cubicBezTo>
                  <a:cubicBezTo>
                    <a:pt x="4016" y="507"/>
                    <a:pt x="3997" y="507"/>
                    <a:pt x="3978" y="507"/>
                  </a:cubicBezTo>
                  <a:cubicBezTo>
                    <a:pt x="3978" y="448"/>
                    <a:pt x="3978" y="389"/>
                    <a:pt x="3978" y="330"/>
                  </a:cubicBezTo>
                  <a:cubicBezTo>
                    <a:pt x="3963" y="367"/>
                    <a:pt x="3945" y="401"/>
                    <a:pt x="3924" y="431"/>
                  </a:cubicBezTo>
                  <a:cubicBezTo>
                    <a:pt x="3919" y="410"/>
                    <a:pt x="3912" y="384"/>
                    <a:pt x="3902" y="353"/>
                  </a:cubicBezTo>
                  <a:cubicBezTo>
                    <a:pt x="3931" y="318"/>
                    <a:pt x="3953" y="277"/>
                    <a:pt x="3970" y="229"/>
                  </a:cubicBezTo>
                  <a:cubicBezTo>
                    <a:pt x="3949" y="229"/>
                    <a:pt x="3927" y="229"/>
                    <a:pt x="3906" y="229"/>
                  </a:cubicBezTo>
                  <a:cubicBezTo>
                    <a:pt x="3906" y="208"/>
                    <a:pt x="3906" y="187"/>
                    <a:pt x="3906" y="166"/>
                  </a:cubicBezTo>
                  <a:cubicBezTo>
                    <a:pt x="3930" y="166"/>
                    <a:pt x="3954" y="166"/>
                    <a:pt x="3978" y="166"/>
                  </a:cubicBezTo>
                  <a:cubicBezTo>
                    <a:pt x="3978" y="148"/>
                    <a:pt x="3978" y="130"/>
                    <a:pt x="3978" y="112"/>
                  </a:cubicBezTo>
                  <a:cubicBezTo>
                    <a:pt x="3959" y="114"/>
                    <a:pt x="3939" y="116"/>
                    <a:pt x="3919" y="117"/>
                  </a:cubicBezTo>
                  <a:cubicBezTo>
                    <a:pt x="3917" y="100"/>
                    <a:pt x="3915" y="80"/>
                    <a:pt x="3912" y="57"/>
                  </a:cubicBezTo>
                  <a:cubicBezTo>
                    <a:pt x="3977" y="51"/>
                    <a:pt x="4036" y="44"/>
                    <a:pt x="4090" y="36"/>
                  </a:cubicBezTo>
                  <a:moveTo>
                    <a:pt x="1465" y="36"/>
                  </a:moveTo>
                  <a:cubicBezTo>
                    <a:pt x="1469" y="56"/>
                    <a:pt x="1474" y="77"/>
                    <a:pt x="1478" y="97"/>
                  </a:cubicBezTo>
                  <a:cubicBezTo>
                    <a:pt x="1461" y="101"/>
                    <a:pt x="1444" y="104"/>
                    <a:pt x="1427" y="107"/>
                  </a:cubicBezTo>
                  <a:cubicBezTo>
                    <a:pt x="1427" y="128"/>
                    <a:pt x="1427" y="148"/>
                    <a:pt x="1427" y="169"/>
                  </a:cubicBezTo>
                  <a:cubicBezTo>
                    <a:pt x="1443" y="169"/>
                    <a:pt x="1459" y="169"/>
                    <a:pt x="1475" y="169"/>
                  </a:cubicBezTo>
                  <a:cubicBezTo>
                    <a:pt x="1475" y="188"/>
                    <a:pt x="1475" y="208"/>
                    <a:pt x="1475" y="227"/>
                  </a:cubicBezTo>
                  <a:cubicBezTo>
                    <a:pt x="1459" y="227"/>
                    <a:pt x="1443" y="227"/>
                    <a:pt x="1427" y="227"/>
                  </a:cubicBezTo>
                  <a:cubicBezTo>
                    <a:pt x="1427" y="245"/>
                    <a:pt x="1427" y="263"/>
                    <a:pt x="1427" y="282"/>
                  </a:cubicBezTo>
                  <a:cubicBezTo>
                    <a:pt x="1431" y="277"/>
                    <a:pt x="1435" y="272"/>
                    <a:pt x="1439" y="268"/>
                  </a:cubicBezTo>
                  <a:cubicBezTo>
                    <a:pt x="1453" y="282"/>
                    <a:pt x="1471" y="301"/>
                    <a:pt x="1493" y="326"/>
                  </a:cubicBezTo>
                  <a:cubicBezTo>
                    <a:pt x="1481" y="340"/>
                    <a:pt x="1468" y="354"/>
                    <a:pt x="1456" y="368"/>
                  </a:cubicBezTo>
                  <a:cubicBezTo>
                    <a:pt x="1446" y="354"/>
                    <a:pt x="1436" y="340"/>
                    <a:pt x="1427" y="328"/>
                  </a:cubicBezTo>
                  <a:cubicBezTo>
                    <a:pt x="1427" y="389"/>
                    <a:pt x="1427" y="450"/>
                    <a:pt x="1427" y="512"/>
                  </a:cubicBezTo>
                  <a:cubicBezTo>
                    <a:pt x="1409" y="512"/>
                    <a:pt x="1391" y="512"/>
                    <a:pt x="1373" y="512"/>
                  </a:cubicBezTo>
                  <a:cubicBezTo>
                    <a:pt x="1373" y="448"/>
                    <a:pt x="1373" y="385"/>
                    <a:pt x="1373" y="322"/>
                  </a:cubicBezTo>
                  <a:cubicBezTo>
                    <a:pt x="1362" y="359"/>
                    <a:pt x="1350" y="394"/>
                    <a:pt x="1334" y="427"/>
                  </a:cubicBezTo>
                  <a:cubicBezTo>
                    <a:pt x="1329" y="399"/>
                    <a:pt x="1322" y="372"/>
                    <a:pt x="1314" y="345"/>
                  </a:cubicBezTo>
                  <a:cubicBezTo>
                    <a:pt x="1333" y="315"/>
                    <a:pt x="1350" y="275"/>
                    <a:pt x="1365" y="227"/>
                  </a:cubicBezTo>
                  <a:cubicBezTo>
                    <a:pt x="1349" y="227"/>
                    <a:pt x="1333" y="227"/>
                    <a:pt x="1317" y="227"/>
                  </a:cubicBezTo>
                  <a:cubicBezTo>
                    <a:pt x="1317" y="208"/>
                    <a:pt x="1317" y="188"/>
                    <a:pt x="1317" y="169"/>
                  </a:cubicBezTo>
                  <a:cubicBezTo>
                    <a:pt x="1335" y="169"/>
                    <a:pt x="1354" y="169"/>
                    <a:pt x="1373" y="169"/>
                  </a:cubicBezTo>
                  <a:cubicBezTo>
                    <a:pt x="1373" y="151"/>
                    <a:pt x="1373" y="133"/>
                    <a:pt x="1373" y="115"/>
                  </a:cubicBezTo>
                  <a:cubicBezTo>
                    <a:pt x="1356" y="117"/>
                    <a:pt x="1339" y="118"/>
                    <a:pt x="1323" y="119"/>
                  </a:cubicBezTo>
                  <a:cubicBezTo>
                    <a:pt x="1321" y="95"/>
                    <a:pt x="1318" y="74"/>
                    <a:pt x="1315" y="56"/>
                  </a:cubicBezTo>
                  <a:cubicBezTo>
                    <a:pt x="1359" y="54"/>
                    <a:pt x="1409" y="47"/>
                    <a:pt x="1465" y="36"/>
                  </a:cubicBezTo>
                  <a:moveTo>
                    <a:pt x="2227" y="25"/>
                  </a:moveTo>
                  <a:cubicBezTo>
                    <a:pt x="2244" y="25"/>
                    <a:pt x="2261" y="25"/>
                    <a:pt x="2279" y="25"/>
                  </a:cubicBezTo>
                  <a:cubicBezTo>
                    <a:pt x="2279" y="54"/>
                    <a:pt x="2279" y="83"/>
                    <a:pt x="2279" y="112"/>
                  </a:cubicBezTo>
                  <a:cubicBezTo>
                    <a:pt x="2292" y="112"/>
                    <a:pt x="2306" y="112"/>
                    <a:pt x="2319" y="112"/>
                  </a:cubicBezTo>
                  <a:cubicBezTo>
                    <a:pt x="2319" y="133"/>
                    <a:pt x="2319" y="155"/>
                    <a:pt x="2319" y="176"/>
                  </a:cubicBezTo>
                  <a:cubicBezTo>
                    <a:pt x="2306" y="176"/>
                    <a:pt x="2292" y="176"/>
                    <a:pt x="2279" y="176"/>
                  </a:cubicBezTo>
                  <a:cubicBezTo>
                    <a:pt x="2279" y="195"/>
                    <a:pt x="2279" y="214"/>
                    <a:pt x="2279" y="233"/>
                  </a:cubicBezTo>
                  <a:cubicBezTo>
                    <a:pt x="2297" y="245"/>
                    <a:pt x="2314" y="256"/>
                    <a:pt x="2330" y="268"/>
                  </a:cubicBezTo>
                  <a:cubicBezTo>
                    <a:pt x="2322" y="286"/>
                    <a:pt x="2313" y="305"/>
                    <a:pt x="2304" y="323"/>
                  </a:cubicBezTo>
                  <a:cubicBezTo>
                    <a:pt x="2298" y="317"/>
                    <a:pt x="2290" y="310"/>
                    <a:pt x="2279" y="301"/>
                  </a:cubicBezTo>
                  <a:cubicBezTo>
                    <a:pt x="2279" y="371"/>
                    <a:pt x="2279" y="440"/>
                    <a:pt x="2279" y="510"/>
                  </a:cubicBezTo>
                  <a:cubicBezTo>
                    <a:pt x="2261" y="510"/>
                    <a:pt x="2244" y="510"/>
                    <a:pt x="2227" y="510"/>
                  </a:cubicBezTo>
                  <a:cubicBezTo>
                    <a:pt x="2227" y="442"/>
                    <a:pt x="2227" y="374"/>
                    <a:pt x="2227" y="307"/>
                  </a:cubicBezTo>
                  <a:cubicBezTo>
                    <a:pt x="2216" y="339"/>
                    <a:pt x="2204" y="370"/>
                    <a:pt x="2189" y="399"/>
                  </a:cubicBezTo>
                  <a:cubicBezTo>
                    <a:pt x="2184" y="365"/>
                    <a:pt x="2180" y="335"/>
                    <a:pt x="2176" y="309"/>
                  </a:cubicBezTo>
                  <a:cubicBezTo>
                    <a:pt x="2197" y="265"/>
                    <a:pt x="2213" y="221"/>
                    <a:pt x="2224" y="176"/>
                  </a:cubicBezTo>
                  <a:cubicBezTo>
                    <a:pt x="2209" y="176"/>
                    <a:pt x="2193" y="176"/>
                    <a:pt x="2178" y="176"/>
                  </a:cubicBezTo>
                  <a:cubicBezTo>
                    <a:pt x="2178" y="155"/>
                    <a:pt x="2178" y="133"/>
                    <a:pt x="2178" y="112"/>
                  </a:cubicBezTo>
                  <a:cubicBezTo>
                    <a:pt x="2195" y="112"/>
                    <a:pt x="2211" y="112"/>
                    <a:pt x="2227" y="112"/>
                  </a:cubicBezTo>
                  <a:cubicBezTo>
                    <a:pt x="2227" y="83"/>
                    <a:pt x="2227" y="54"/>
                    <a:pt x="2227" y="25"/>
                  </a:cubicBezTo>
                  <a:moveTo>
                    <a:pt x="3544" y="24"/>
                  </a:moveTo>
                  <a:cubicBezTo>
                    <a:pt x="3561" y="32"/>
                    <a:pt x="3578" y="41"/>
                    <a:pt x="3596" y="49"/>
                  </a:cubicBezTo>
                  <a:cubicBezTo>
                    <a:pt x="3577" y="93"/>
                    <a:pt x="3556" y="137"/>
                    <a:pt x="3533" y="181"/>
                  </a:cubicBezTo>
                  <a:cubicBezTo>
                    <a:pt x="3542" y="181"/>
                    <a:pt x="3552" y="180"/>
                    <a:pt x="3564" y="180"/>
                  </a:cubicBezTo>
                  <a:cubicBezTo>
                    <a:pt x="3572" y="163"/>
                    <a:pt x="3580" y="145"/>
                    <a:pt x="3589" y="126"/>
                  </a:cubicBezTo>
                  <a:cubicBezTo>
                    <a:pt x="3604" y="134"/>
                    <a:pt x="3619" y="143"/>
                    <a:pt x="3634" y="152"/>
                  </a:cubicBezTo>
                  <a:cubicBezTo>
                    <a:pt x="3606" y="209"/>
                    <a:pt x="3579" y="260"/>
                    <a:pt x="3554" y="303"/>
                  </a:cubicBezTo>
                  <a:cubicBezTo>
                    <a:pt x="3576" y="299"/>
                    <a:pt x="3598" y="295"/>
                    <a:pt x="3620" y="292"/>
                  </a:cubicBezTo>
                  <a:cubicBezTo>
                    <a:pt x="3618" y="309"/>
                    <a:pt x="3616" y="329"/>
                    <a:pt x="3615" y="353"/>
                  </a:cubicBezTo>
                  <a:cubicBezTo>
                    <a:pt x="3569" y="360"/>
                    <a:pt x="3529" y="368"/>
                    <a:pt x="3495" y="377"/>
                  </a:cubicBezTo>
                  <a:cubicBezTo>
                    <a:pt x="3490" y="359"/>
                    <a:pt x="3484" y="341"/>
                    <a:pt x="3479" y="324"/>
                  </a:cubicBezTo>
                  <a:cubicBezTo>
                    <a:pt x="3494" y="306"/>
                    <a:pt x="3513" y="277"/>
                    <a:pt x="3535" y="235"/>
                  </a:cubicBezTo>
                  <a:cubicBezTo>
                    <a:pt x="3511" y="238"/>
                    <a:pt x="3495" y="240"/>
                    <a:pt x="3487" y="243"/>
                  </a:cubicBezTo>
                  <a:cubicBezTo>
                    <a:pt x="3482" y="224"/>
                    <a:pt x="3476" y="205"/>
                    <a:pt x="3471" y="186"/>
                  </a:cubicBezTo>
                  <a:cubicBezTo>
                    <a:pt x="3491" y="160"/>
                    <a:pt x="3516" y="106"/>
                    <a:pt x="3544" y="24"/>
                  </a:cubicBezTo>
                  <a:moveTo>
                    <a:pt x="2867" y="24"/>
                  </a:moveTo>
                  <a:cubicBezTo>
                    <a:pt x="2886" y="30"/>
                    <a:pt x="2905" y="36"/>
                    <a:pt x="2925" y="42"/>
                  </a:cubicBezTo>
                  <a:cubicBezTo>
                    <a:pt x="2919" y="64"/>
                    <a:pt x="2912" y="85"/>
                    <a:pt x="2905" y="106"/>
                  </a:cubicBezTo>
                  <a:cubicBezTo>
                    <a:pt x="2941" y="106"/>
                    <a:pt x="2977" y="106"/>
                    <a:pt x="3014" y="106"/>
                  </a:cubicBezTo>
                  <a:cubicBezTo>
                    <a:pt x="3012" y="201"/>
                    <a:pt x="3010" y="295"/>
                    <a:pt x="3009" y="390"/>
                  </a:cubicBezTo>
                  <a:cubicBezTo>
                    <a:pt x="3008" y="420"/>
                    <a:pt x="3006" y="442"/>
                    <a:pt x="3002" y="454"/>
                  </a:cubicBezTo>
                  <a:cubicBezTo>
                    <a:pt x="2999" y="466"/>
                    <a:pt x="2993" y="476"/>
                    <a:pt x="2985" y="484"/>
                  </a:cubicBezTo>
                  <a:cubicBezTo>
                    <a:pt x="2977" y="491"/>
                    <a:pt x="2967" y="497"/>
                    <a:pt x="2953" y="499"/>
                  </a:cubicBezTo>
                  <a:cubicBezTo>
                    <a:pt x="2939" y="502"/>
                    <a:pt x="2909" y="504"/>
                    <a:pt x="2862" y="504"/>
                  </a:cubicBezTo>
                  <a:cubicBezTo>
                    <a:pt x="2858" y="475"/>
                    <a:pt x="2853" y="450"/>
                    <a:pt x="2846" y="429"/>
                  </a:cubicBezTo>
                  <a:cubicBezTo>
                    <a:pt x="2867" y="431"/>
                    <a:pt x="2889" y="432"/>
                    <a:pt x="2913" y="432"/>
                  </a:cubicBezTo>
                  <a:cubicBezTo>
                    <a:pt x="2919" y="432"/>
                    <a:pt x="2925" y="431"/>
                    <a:pt x="2930" y="430"/>
                  </a:cubicBezTo>
                  <a:cubicBezTo>
                    <a:pt x="2935" y="428"/>
                    <a:pt x="2939" y="425"/>
                    <a:pt x="2942" y="421"/>
                  </a:cubicBezTo>
                  <a:cubicBezTo>
                    <a:pt x="2945" y="418"/>
                    <a:pt x="2948" y="413"/>
                    <a:pt x="2949" y="409"/>
                  </a:cubicBezTo>
                  <a:cubicBezTo>
                    <a:pt x="2950" y="404"/>
                    <a:pt x="2951" y="384"/>
                    <a:pt x="2951" y="348"/>
                  </a:cubicBezTo>
                  <a:cubicBezTo>
                    <a:pt x="2952" y="315"/>
                    <a:pt x="2953" y="281"/>
                    <a:pt x="2953" y="248"/>
                  </a:cubicBezTo>
                  <a:cubicBezTo>
                    <a:pt x="2954" y="216"/>
                    <a:pt x="2954" y="191"/>
                    <a:pt x="2954" y="171"/>
                  </a:cubicBezTo>
                  <a:cubicBezTo>
                    <a:pt x="2930" y="171"/>
                    <a:pt x="2905" y="171"/>
                    <a:pt x="2881" y="171"/>
                  </a:cubicBezTo>
                  <a:cubicBezTo>
                    <a:pt x="2872" y="194"/>
                    <a:pt x="2862" y="217"/>
                    <a:pt x="2851" y="238"/>
                  </a:cubicBezTo>
                  <a:cubicBezTo>
                    <a:pt x="2838" y="228"/>
                    <a:pt x="2822" y="218"/>
                    <a:pt x="2802" y="208"/>
                  </a:cubicBezTo>
                  <a:cubicBezTo>
                    <a:pt x="2802" y="306"/>
                    <a:pt x="2802" y="403"/>
                    <a:pt x="2802" y="501"/>
                  </a:cubicBezTo>
                  <a:cubicBezTo>
                    <a:pt x="2782" y="501"/>
                    <a:pt x="2763" y="501"/>
                    <a:pt x="2743" y="501"/>
                  </a:cubicBezTo>
                  <a:cubicBezTo>
                    <a:pt x="2743" y="489"/>
                    <a:pt x="2743" y="478"/>
                    <a:pt x="2743" y="466"/>
                  </a:cubicBezTo>
                  <a:cubicBezTo>
                    <a:pt x="2723" y="466"/>
                    <a:pt x="2703" y="466"/>
                    <a:pt x="2683" y="466"/>
                  </a:cubicBezTo>
                  <a:cubicBezTo>
                    <a:pt x="2683" y="479"/>
                    <a:pt x="2683" y="491"/>
                    <a:pt x="2683" y="504"/>
                  </a:cubicBezTo>
                  <a:cubicBezTo>
                    <a:pt x="2664" y="504"/>
                    <a:pt x="2644" y="504"/>
                    <a:pt x="2625" y="504"/>
                  </a:cubicBezTo>
                  <a:cubicBezTo>
                    <a:pt x="2625" y="371"/>
                    <a:pt x="2625" y="237"/>
                    <a:pt x="2625" y="104"/>
                  </a:cubicBezTo>
                  <a:cubicBezTo>
                    <a:pt x="2640" y="104"/>
                    <a:pt x="2654" y="104"/>
                    <a:pt x="2669" y="104"/>
                  </a:cubicBezTo>
                  <a:cubicBezTo>
                    <a:pt x="2677" y="72"/>
                    <a:pt x="2683" y="45"/>
                    <a:pt x="2686" y="25"/>
                  </a:cubicBezTo>
                  <a:cubicBezTo>
                    <a:pt x="2707" y="29"/>
                    <a:pt x="2728" y="33"/>
                    <a:pt x="2749" y="37"/>
                  </a:cubicBezTo>
                  <a:cubicBezTo>
                    <a:pt x="2743" y="59"/>
                    <a:pt x="2736" y="81"/>
                    <a:pt x="2730" y="104"/>
                  </a:cubicBezTo>
                  <a:cubicBezTo>
                    <a:pt x="2754" y="104"/>
                    <a:pt x="2778" y="104"/>
                    <a:pt x="2802" y="104"/>
                  </a:cubicBezTo>
                  <a:cubicBezTo>
                    <a:pt x="2802" y="136"/>
                    <a:pt x="2802" y="168"/>
                    <a:pt x="2802" y="200"/>
                  </a:cubicBezTo>
                  <a:cubicBezTo>
                    <a:pt x="2824" y="155"/>
                    <a:pt x="2846" y="97"/>
                    <a:pt x="2867" y="24"/>
                  </a:cubicBezTo>
                  <a:moveTo>
                    <a:pt x="1793" y="24"/>
                  </a:moveTo>
                  <a:cubicBezTo>
                    <a:pt x="1811" y="24"/>
                    <a:pt x="1829" y="24"/>
                    <a:pt x="1847" y="24"/>
                  </a:cubicBezTo>
                  <a:cubicBezTo>
                    <a:pt x="1847" y="52"/>
                    <a:pt x="1847" y="80"/>
                    <a:pt x="1847" y="108"/>
                  </a:cubicBezTo>
                  <a:cubicBezTo>
                    <a:pt x="1861" y="108"/>
                    <a:pt x="1876" y="108"/>
                    <a:pt x="1891" y="108"/>
                  </a:cubicBezTo>
                  <a:cubicBezTo>
                    <a:pt x="1891" y="128"/>
                    <a:pt x="1891" y="149"/>
                    <a:pt x="1891" y="169"/>
                  </a:cubicBezTo>
                  <a:cubicBezTo>
                    <a:pt x="1876" y="169"/>
                    <a:pt x="1861" y="169"/>
                    <a:pt x="1847" y="169"/>
                  </a:cubicBezTo>
                  <a:cubicBezTo>
                    <a:pt x="1847" y="197"/>
                    <a:pt x="1847" y="225"/>
                    <a:pt x="1847" y="252"/>
                  </a:cubicBezTo>
                  <a:cubicBezTo>
                    <a:pt x="1861" y="248"/>
                    <a:pt x="1873" y="244"/>
                    <a:pt x="1884" y="241"/>
                  </a:cubicBezTo>
                  <a:cubicBezTo>
                    <a:pt x="1881" y="236"/>
                    <a:pt x="1878" y="231"/>
                    <a:pt x="1875" y="227"/>
                  </a:cubicBezTo>
                  <a:cubicBezTo>
                    <a:pt x="1925" y="200"/>
                    <a:pt x="1950" y="159"/>
                    <a:pt x="1950" y="105"/>
                  </a:cubicBezTo>
                  <a:cubicBezTo>
                    <a:pt x="1933" y="105"/>
                    <a:pt x="1915" y="105"/>
                    <a:pt x="1897" y="105"/>
                  </a:cubicBezTo>
                  <a:cubicBezTo>
                    <a:pt x="1897" y="85"/>
                    <a:pt x="1897" y="64"/>
                    <a:pt x="1897" y="43"/>
                  </a:cubicBezTo>
                  <a:cubicBezTo>
                    <a:pt x="1981" y="43"/>
                    <a:pt x="2064" y="43"/>
                    <a:pt x="2148" y="43"/>
                  </a:cubicBezTo>
                  <a:cubicBezTo>
                    <a:pt x="2147" y="74"/>
                    <a:pt x="2146" y="108"/>
                    <a:pt x="2144" y="147"/>
                  </a:cubicBezTo>
                  <a:cubicBezTo>
                    <a:pt x="2142" y="186"/>
                    <a:pt x="2139" y="210"/>
                    <a:pt x="2136" y="221"/>
                  </a:cubicBezTo>
                  <a:cubicBezTo>
                    <a:pt x="2132" y="231"/>
                    <a:pt x="2126" y="239"/>
                    <a:pt x="2119" y="245"/>
                  </a:cubicBezTo>
                  <a:cubicBezTo>
                    <a:pt x="2112" y="251"/>
                    <a:pt x="2103" y="255"/>
                    <a:pt x="2091" y="257"/>
                  </a:cubicBezTo>
                  <a:cubicBezTo>
                    <a:pt x="2079" y="259"/>
                    <a:pt x="2054" y="260"/>
                    <a:pt x="2014" y="261"/>
                  </a:cubicBezTo>
                  <a:cubicBezTo>
                    <a:pt x="2011" y="244"/>
                    <a:pt x="2006" y="222"/>
                    <a:pt x="1999" y="196"/>
                  </a:cubicBezTo>
                  <a:cubicBezTo>
                    <a:pt x="2019" y="197"/>
                    <a:pt x="2038" y="197"/>
                    <a:pt x="2053" y="197"/>
                  </a:cubicBezTo>
                  <a:cubicBezTo>
                    <a:pt x="2063" y="197"/>
                    <a:pt x="2071" y="194"/>
                    <a:pt x="2076" y="189"/>
                  </a:cubicBezTo>
                  <a:cubicBezTo>
                    <a:pt x="2081" y="183"/>
                    <a:pt x="2084" y="172"/>
                    <a:pt x="2085" y="155"/>
                  </a:cubicBezTo>
                  <a:cubicBezTo>
                    <a:pt x="2086" y="139"/>
                    <a:pt x="2086" y="122"/>
                    <a:pt x="2086" y="105"/>
                  </a:cubicBezTo>
                  <a:cubicBezTo>
                    <a:pt x="2060" y="105"/>
                    <a:pt x="2035" y="105"/>
                    <a:pt x="2009" y="105"/>
                  </a:cubicBezTo>
                  <a:cubicBezTo>
                    <a:pt x="2008" y="183"/>
                    <a:pt x="1975" y="242"/>
                    <a:pt x="1910" y="281"/>
                  </a:cubicBezTo>
                  <a:cubicBezTo>
                    <a:pt x="1904" y="270"/>
                    <a:pt x="1896" y="258"/>
                    <a:pt x="1886" y="244"/>
                  </a:cubicBezTo>
                  <a:cubicBezTo>
                    <a:pt x="1886" y="268"/>
                    <a:pt x="1886" y="289"/>
                    <a:pt x="1887" y="306"/>
                  </a:cubicBezTo>
                  <a:cubicBezTo>
                    <a:pt x="1874" y="310"/>
                    <a:pt x="1860" y="315"/>
                    <a:pt x="1847" y="319"/>
                  </a:cubicBezTo>
                  <a:cubicBezTo>
                    <a:pt x="1847" y="362"/>
                    <a:pt x="1847" y="405"/>
                    <a:pt x="1847" y="449"/>
                  </a:cubicBezTo>
                  <a:cubicBezTo>
                    <a:pt x="1847" y="466"/>
                    <a:pt x="1844" y="479"/>
                    <a:pt x="1838" y="488"/>
                  </a:cubicBezTo>
                  <a:cubicBezTo>
                    <a:pt x="1832" y="498"/>
                    <a:pt x="1823" y="503"/>
                    <a:pt x="1812" y="505"/>
                  </a:cubicBezTo>
                  <a:cubicBezTo>
                    <a:pt x="1801" y="507"/>
                    <a:pt x="1783" y="508"/>
                    <a:pt x="1759" y="508"/>
                  </a:cubicBezTo>
                  <a:cubicBezTo>
                    <a:pt x="1757" y="488"/>
                    <a:pt x="1754" y="467"/>
                    <a:pt x="1749" y="445"/>
                  </a:cubicBezTo>
                  <a:cubicBezTo>
                    <a:pt x="1761" y="444"/>
                    <a:pt x="1772" y="444"/>
                    <a:pt x="1780" y="444"/>
                  </a:cubicBezTo>
                  <a:cubicBezTo>
                    <a:pt x="1789" y="444"/>
                    <a:pt x="1793" y="438"/>
                    <a:pt x="1793" y="423"/>
                  </a:cubicBezTo>
                  <a:cubicBezTo>
                    <a:pt x="1793" y="395"/>
                    <a:pt x="1793" y="366"/>
                    <a:pt x="1793" y="338"/>
                  </a:cubicBezTo>
                  <a:cubicBezTo>
                    <a:pt x="1779" y="343"/>
                    <a:pt x="1764" y="348"/>
                    <a:pt x="1749" y="353"/>
                  </a:cubicBezTo>
                  <a:cubicBezTo>
                    <a:pt x="1748" y="329"/>
                    <a:pt x="1747" y="305"/>
                    <a:pt x="1745" y="281"/>
                  </a:cubicBezTo>
                  <a:cubicBezTo>
                    <a:pt x="1761" y="276"/>
                    <a:pt x="1777" y="272"/>
                    <a:pt x="1793" y="268"/>
                  </a:cubicBezTo>
                  <a:cubicBezTo>
                    <a:pt x="1793" y="235"/>
                    <a:pt x="1793" y="202"/>
                    <a:pt x="1793" y="169"/>
                  </a:cubicBezTo>
                  <a:cubicBezTo>
                    <a:pt x="1778" y="169"/>
                    <a:pt x="1763" y="169"/>
                    <a:pt x="1748" y="169"/>
                  </a:cubicBezTo>
                  <a:cubicBezTo>
                    <a:pt x="1748" y="149"/>
                    <a:pt x="1748" y="128"/>
                    <a:pt x="1748" y="108"/>
                  </a:cubicBezTo>
                  <a:cubicBezTo>
                    <a:pt x="1763" y="108"/>
                    <a:pt x="1778" y="108"/>
                    <a:pt x="1793" y="108"/>
                  </a:cubicBezTo>
                  <a:cubicBezTo>
                    <a:pt x="1793" y="80"/>
                    <a:pt x="1793" y="52"/>
                    <a:pt x="1793" y="24"/>
                  </a:cubicBezTo>
                  <a:moveTo>
                    <a:pt x="249" y="24"/>
                  </a:moveTo>
                  <a:cubicBezTo>
                    <a:pt x="267" y="24"/>
                    <a:pt x="285" y="24"/>
                    <a:pt x="303" y="24"/>
                  </a:cubicBezTo>
                  <a:cubicBezTo>
                    <a:pt x="303" y="38"/>
                    <a:pt x="303" y="51"/>
                    <a:pt x="303" y="64"/>
                  </a:cubicBezTo>
                  <a:cubicBezTo>
                    <a:pt x="338" y="64"/>
                    <a:pt x="374" y="64"/>
                    <a:pt x="410" y="64"/>
                  </a:cubicBezTo>
                  <a:cubicBezTo>
                    <a:pt x="410" y="89"/>
                    <a:pt x="410" y="115"/>
                    <a:pt x="410" y="141"/>
                  </a:cubicBezTo>
                  <a:cubicBezTo>
                    <a:pt x="418" y="141"/>
                    <a:pt x="427" y="141"/>
                    <a:pt x="435" y="141"/>
                  </a:cubicBezTo>
                  <a:cubicBezTo>
                    <a:pt x="435" y="157"/>
                    <a:pt x="435" y="174"/>
                    <a:pt x="435" y="191"/>
                  </a:cubicBezTo>
                  <a:cubicBezTo>
                    <a:pt x="427" y="191"/>
                    <a:pt x="418" y="191"/>
                    <a:pt x="410" y="191"/>
                  </a:cubicBezTo>
                  <a:cubicBezTo>
                    <a:pt x="410" y="215"/>
                    <a:pt x="410" y="239"/>
                    <a:pt x="410" y="262"/>
                  </a:cubicBezTo>
                  <a:cubicBezTo>
                    <a:pt x="374" y="262"/>
                    <a:pt x="338" y="262"/>
                    <a:pt x="303" y="262"/>
                  </a:cubicBezTo>
                  <a:cubicBezTo>
                    <a:pt x="303" y="271"/>
                    <a:pt x="303" y="280"/>
                    <a:pt x="303" y="288"/>
                  </a:cubicBezTo>
                  <a:cubicBezTo>
                    <a:pt x="338" y="288"/>
                    <a:pt x="374" y="288"/>
                    <a:pt x="410" y="288"/>
                  </a:cubicBezTo>
                  <a:cubicBezTo>
                    <a:pt x="410" y="304"/>
                    <a:pt x="410" y="319"/>
                    <a:pt x="410" y="334"/>
                  </a:cubicBezTo>
                  <a:cubicBezTo>
                    <a:pt x="374" y="334"/>
                    <a:pt x="338" y="334"/>
                    <a:pt x="303" y="334"/>
                  </a:cubicBezTo>
                  <a:cubicBezTo>
                    <a:pt x="303" y="343"/>
                    <a:pt x="303" y="351"/>
                    <a:pt x="303" y="360"/>
                  </a:cubicBezTo>
                  <a:cubicBezTo>
                    <a:pt x="343" y="360"/>
                    <a:pt x="384" y="360"/>
                    <a:pt x="424" y="360"/>
                  </a:cubicBezTo>
                  <a:cubicBezTo>
                    <a:pt x="424" y="375"/>
                    <a:pt x="424" y="390"/>
                    <a:pt x="424" y="405"/>
                  </a:cubicBezTo>
                  <a:cubicBezTo>
                    <a:pt x="384" y="405"/>
                    <a:pt x="343" y="405"/>
                    <a:pt x="303" y="405"/>
                  </a:cubicBezTo>
                  <a:cubicBezTo>
                    <a:pt x="303" y="415"/>
                    <a:pt x="303" y="426"/>
                    <a:pt x="303" y="436"/>
                  </a:cubicBezTo>
                  <a:cubicBezTo>
                    <a:pt x="349" y="435"/>
                    <a:pt x="394" y="434"/>
                    <a:pt x="440" y="434"/>
                  </a:cubicBezTo>
                  <a:cubicBezTo>
                    <a:pt x="435" y="453"/>
                    <a:pt x="431" y="474"/>
                    <a:pt x="427" y="496"/>
                  </a:cubicBezTo>
                  <a:cubicBezTo>
                    <a:pt x="368" y="496"/>
                    <a:pt x="309" y="496"/>
                    <a:pt x="251" y="496"/>
                  </a:cubicBezTo>
                  <a:cubicBezTo>
                    <a:pt x="205" y="496"/>
                    <a:pt x="169" y="490"/>
                    <a:pt x="145" y="478"/>
                  </a:cubicBezTo>
                  <a:cubicBezTo>
                    <a:pt x="120" y="466"/>
                    <a:pt x="102" y="455"/>
                    <a:pt x="92" y="444"/>
                  </a:cubicBezTo>
                  <a:cubicBezTo>
                    <a:pt x="77" y="469"/>
                    <a:pt x="59" y="491"/>
                    <a:pt x="39" y="511"/>
                  </a:cubicBezTo>
                  <a:cubicBezTo>
                    <a:pt x="34" y="488"/>
                    <a:pt x="28" y="465"/>
                    <a:pt x="21" y="442"/>
                  </a:cubicBezTo>
                  <a:cubicBezTo>
                    <a:pt x="34" y="428"/>
                    <a:pt x="46" y="413"/>
                    <a:pt x="56" y="396"/>
                  </a:cubicBezTo>
                  <a:cubicBezTo>
                    <a:pt x="43" y="371"/>
                    <a:pt x="31" y="340"/>
                    <a:pt x="21" y="303"/>
                  </a:cubicBezTo>
                  <a:cubicBezTo>
                    <a:pt x="36" y="296"/>
                    <a:pt x="50" y="288"/>
                    <a:pt x="65" y="281"/>
                  </a:cubicBezTo>
                  <a:cubicBezTo>
                    <a:pt x="70" y="302"/>
                    <a:pt x="77" y="320"/>
                    <a:pt x="83" y="336"/>
                  </a:cubicBezTo>
                  <a:cubicBezTo>
                    <a:pt x="90" y="315"/>
                    <a:pt x="95" y="292"/>
                    <a:pt x="98" y="267"/>
                  </a:cubicBezTo>
                  <a:cubicBezTo>
                    <a:pt x="77" y="267"/>
                    <a:pt x="56" y="267"/>
                    <a:pt x="35" y="267"/>
                  </a:cubicBezTo>
                  <a:cubicBezTo>
                    <a:pt x="35" y="245"/>
                    <a:pt x="35" y="224"/>
                    <a:pt x="35" y="203"/>
                  </a:cubicBezTo>
                  <a:cubicBezTo>
                    <a:pt x="51" y="175"/>
                    <a:pt x="67" y="148"/>
                    <a:pt x="84" y="121"/>
                  </a:cubicBezTo>
                  <a:cubicBezTo>
                    <a:pt x="65" y="121"/>
                    <a:pt x="46" y="121"/>
                    <a:pt x="26" y="121"/>
                  </a:cubicBezTo>
                  <a:cubicBezTo>
                    <a:pt x="26" y="101"/>
                    <a:pt x="26" y="81"/>
                    <a:pt x="26" y="61"/>
                  </a:cubicBezTo>
                  <a:cubicBezTo>
                    <a:pt x="67" y="61"/>
                    <a:pt x="108" y="61"/>
                    <a:pt x="149" y="61"/>
                  </a:cubicBezTo>
                  <a:cubicBezTo>
                    <a:pt x="149" y="80"/>
                    <a:pt x="149" y="99"/>
                    <a:pt x="149" y="118"/>
                  </a:cubicBezTo>
                  <a:cubicBezTo>
                    <a:pt x="130" y="147"/>
                    <a:pt x="111" y="177"/>
                    <a:pt x="93" y="207"/>
                  </a:cubicBezTo>
                  <a:cubicBezTo>
                    <a:pt x="112" y="207"/>
                    <a:pt x="131" y="207"/>
                    <a:pt x="149" y="207"/>
                  </a:cubicBezTo>
                  <a:cubicBezTo>
                    <a:pt x="149" y="227"/>
                    <a:pt x="149" y="247"/>
                    <a:pt x="149" y="268"/>
                  </a:cubicBezTo>
                  <a:cubicBezTo>
                    <a:pt x="143" y="315"/>
                    <a:pt x="133" y="357"/>
                    <a:pt x="118" y="394"/>
                  </a:cubicBezTo>
                  <a:cubicBezTo>
                    <a:pt x="143" y="422"/>
                    <a:pt x="187" y="436"/>
                    <a:pt x="249" y="436"/>
                  </a:cubicBezTo>
                  <a:cubicBezTo>
                    <a:pt x="249" y="426"/>
                    <a:pt x="249" y="416"/>
                    <a:pt x="249" y="405"/>
                  </a:cubicBezTo>
                  <a:cubicBezTo>
                    <a:pt x="217" y="405"/>
                    <a:pt x="186" y="405"/>
                    <a:pt x="154" y="405"/>
                  </a:cubicBezTo>
                  <a:cubicBezTo>
                    <a:pt x="154" y="390"/>
                    <a:pt x="154" y="375"/>
                    <a:pt x="154" y="360"/>
                  </a:cubicBezTo>
                  <a:cubicBezTo>
                    <a:pt x="186" y="360"/>
                    <a:pt x="217" y="360"/>
                    <a:pt x="249" y="360"/>
                  </a:cubicBezTo>
                  <a:cubicBezTo>
                    <a:pt x="249" y="351"/>
                    <a:pt x="249" y="343"/>
                    <a:pt x="249" y="334"/>
                  </a:cubicBezTo>
                  <a:cubicBezTo>
                    <a:pt x="222" y="334"/>
                    <a:pt x="195" y="334"/>
                    <a:pt x="169" y="334"/>
                  </a:cubicBezTo>
                  <a:cubicBezTo>
                    <a:pt x="169" y="319"/>
                    <a:pt x="169" y="304"/>
                    <a:pt x="169" y="288"/>
                  </a:cubicBezTo>
                  <a:cubicBezTo>
                    <a:pt x="195" y="288"/>
                    <a:pt x="222" y="288"/>
                    <a:pt x="249" y="288"/>
                  </a:cubicBezTo>
                  <a:cubicBezTo>
                    <a:pt x="249" y="280"/>
                    <a:pt x="249" y="271"/>
                    <a:pt x="249" y="262"/>
                  </a:cubicBezTo>
                  <a:cubicBezTo>
                    <a:pt x="224" y="262"/>
                    <a:pt x="199" y="262"/>
                    <a:pt x="175" y="262"/>
                  </a:cubicBezTo>
                  <a:cubicBezTo>
                    <a:pt x="175" y="248"/>
                    <a:pt x="175" y="234"/>
                    <a:pt x="175" y="219"/>
                  </a:cubicBezTo>
                  <a:cubicBezTo>
                    <a:pt x="199" y="219"/>
                    <a:pt x="224" y="219"/>
                    <a:pt x="249" y="219"/>
                  </a:cubicBezTo>
                  <a:cubicBezTo>
                    <a:pt x="249" y="210"/>
                    <a:pt x="249" y="200"/>
                    <a:pt x="249" y="191"/>
                  </a:cubicBezTo>
                  <a:cubicBezTo>
                    <a:pt x="217" y="191"/>
                    <a:pt x="185" y="191"/>
                    <a:pt x="153" y="191"/>
                  </a:cubicBezTo>
                  <a:cubicBezTo>
                    <a:pt x="153" y="174"/>
                    <a:pt x="153" y="157"/>
                    <a:pt x="153" y="141"/>
                  </a:cubicBezTo>
                  <a:cubicBezTo>
                    <a:pt x="185" y="141"/>
                    <a:pt x="217" y="141"/>
                    <a:pt x="249" y="141"/>
                  </a:cubicBezTo>
                  <a:cubicBezTo>
                    <a:pt x="249" y="131"/>
                    <a:pt x="249" y="122"/>
                    <a:pt x="249" y="112"/>
                  </a:cubicBezTo>
                  <a:cubicBezTo>
                    <a:pt x="224" y="112"/>
                    <a:pt x="199" y="112"/>
                    <a:pt x="175" y="112"/>
                  </a:cubicBezTo>
                  <a:cubicBezTo>
                    <a:pt x="175" y="96"/>
                    <a:pt x="175" y="80"/>
                    <a:pt x="175" y="64"/>
                  </a:cubicBezTo>
                  <a:cubicBezTo>
                    <a:pt x="199" y="64"/>
                    <a:pt x="224" y="64"/>
                    <a:pt x="249" y="64"/>
                  </a:cubicBezTo>
                  <a:cubicBezTo>
                    <a:pt x="249" y="51"/>
                    <a:pt x="249" y="38"/>
                    <a:pt x="249" y="24"/>
                  </a:cubicBezTo>
                  <a:moveTo>
                    <a:pt x="4575" y="22"/>
                  </a:moveTo>
                  <a:cubicBezTo>
                    <a:pt x="4579" y="36"/>
                    <a:pt x="4584" y="53"/>
                    <a:pt x="4589" y="73"/>
                  </a:cubicBezTo>
                  <a:cubicBezTo>
                    <a:pt x="4639" y="73"/>
                    <a:pt x="4688" y="73"/>
                    <a:pt x="4738" y="73"/>
                  </a:cubicBezTo>
                  <a:cubicBezTo>
                    <a:pt x="4738" y="115"/>
                    <a:pt x="4738" y="158"/>
                    <a:pt x="4738" y="201"/>
                  </a:cubicBezTo>
                  <a:cubicBezTo>
                    <a:pt x="4718" y="201"/>
                    <a:pt x="4699" y="201"/>
                    <a:pt x="4679" y="201"/>
                  </a:cubicBezTo>
                  <a:cubicBezTo>
                    <a:pt x="4679" y="178"/>
                    <a:pt x="4679" y="155"/>
                    <a:pt x="4679" y="132"/>
                  </a:cubicBezTo>
                  <a:cubicBezTo>
                    <a:pt x="4588" y="132"/>
                    <a:pt x="4497" y="132"/>
                    <a:pt x="4406" y="132"/>
                  </a:cubicBezTo>
                  <a:cubicBezTo>
                    <a:pt x="4406" y="155"/>
                    <a:pt x="4406" y="178"/>
                    <a:pt x="4406" y="201"/>
                  </a:cubicBezTo>
                  <a:cubicBezTo>
                    <a:pt x="4386" y="201"/>
                    <a:pt x="4367" y="201"/>
                    <a:pt x="4347" y="201"/>
                  </a:cubicBezTo>
                  <a:cubicBezTo>
                    <a:pt x="4347" y="158"/>
                    <a:pt x="4347" y="115"/>
                    <a:pt x="4347" y="73"/>
                  </a:cubicBezTo>
                  <a:cubicBezTo>
                    <a:pt x="4404" y="73"/>
                    <a:pt x="4460" y="73"/>
                    <a:pt x="4517" y="73"/>
                  </a:cubicBezTo>
                  <a:cubicBezTo>
                    <a:pt x="4512" y="57"/>
                    <a:pt x="4507" y="43"/>
                    <a:pt x="4503" y="31"/>
                  </a:cubicBezTo>
                  <a:cubicBezTo>
                    <a:pt x="4527" y="28"/>
                    <a:pt x="4551" y="25"/>
                    <a:pt x="4575" y="22"/>
                  </a:cubicBezTo>
                  <a:moveTo>
                    <a:pt x="520" y="22"/>
                  </a:moveTo>
                  <a:cubicBezTo>
                    <a:pt x="543" y="55"/>
                    <a:pt x="563" y="84"/>
                    <a:pt x="580" y="111"/>
                  </a:cubicBezTo>
                  <a:cubicBezTo>
                    <a:pt x="563" y="124"/>
                    <a:pt x="545" y="138"/>
                    <a:pt x="528" y="152"/>
                  </a:cubicBezTo>
                  <a:cubicBezTo>
                    <a:pt x="508" y="113"/>
                    <a:pt x="489" y="82"/>
                    <a:pt x="473" y="59"/>
                  </a:cubicBezTo>
                  <a:cubicBezTo>
                    <a:pt x="489" y="47"/>
                    <a:pt x="504" y="35"/>
                    <a:pt x="520" y="22"/>
                  </a:cubicBezTo>
                  <a:moveTo>
                    <a:pt x="4867" y="20"/>
                  </a:moveTo>
                  <a:cubicBezTo>
                    <a:pt x="4877" y="45"/>
                    <a:pt x="4886" y="69"/>
                    <a:pt x="4894" y="91"/>
                  </a:cubicBezTo>
                  <a:cubicBezTo>
                    <a:pt x="4885" y="94"/>
                    <a:pt x="4876" y="97"/>
                    <a:pt x="4867" y="101"/>
                  </a:cubicBezTo>
                  <a:cubicBezTo>
                    <a:pt x="4887" y="101"/>
                    <a:pt x="4908" y="101"/>
                    <a:pt x="4928" y="101"/>
                  </a:cubicBezTo>
                  <a:cubicBezTo>
                    <a:pt x="4928" y="112"/>
                    <a:pt x="4928" y="123"/>
                    <a:pt x="4928" y="134"/>
                  </a:cubicBezTo>
                  <a:cubicBezTo>
                    <a:pt x="4947" y="102"/>
                    <a:pt x="4966" y="64"/>
                    <a:pt x="4983" y="20"/>
                  </a:cubicBezTo>
                  <a:cubicBezTo>
                    <a:pt x="5002" y="23"/>
                    <a:pt x="5021" y="25"/>
                    <a:pt x="5040" y="28"/>
                  </a:cubicBezTo>
                  <a:cubicBezTo>
                    <a:pt x="5034" y="44"/>
                    <a:pt x="5027" y="59"/>
                    <a:pt x="5021" y="74"/>
                  </a:cubicBezTo>
                  <a:cubicBezTo>
                    <a:pt x="5072" y="74"/>
                    <a:pt x="5123" y="74"/>
                    <a:pt x="5174" y="74"/>
                  </a:cubicBezTo>
                  <a:cubicBezTo>
                    <a:pt x="5174" y="94"/>
                    <a:pt x="5174" y="114"/>
                    <a:pt x="5174" y="134"/>
                  </a:cubicBezTo>
                  <a:cubicBezTo>
                    <a:pt x="5114" y="134"/>
                    <a:pt x="5053" y="134"/>
                    <a:pt x="4993" y="134"/>
                  </a:cubicBezTo>
                  <a:cubicBezTo>
                    <a:pt x="4984" y="152"/>
                    <a:pt x="4975" y="169"/>
                    <a:pt x="4966" y="184"/>
                  </a:cubicBezTo>
                  <a:cubicBezTo>
                    <a:pt x="4979" y="184"/>
                    <a:pt x="4991" y="184"/>
                    <a:pt x="5003" y="184"/>
                  </a:cubicBezTo>
                  <a:cubicBezTo>
                    <a:pt x="5003" y="198"/>
                    <a:pt x="5003" y="211"/>
                    <a:pt x="5003" y="225"/>
                  </a:cubicBezTo>
                  <a:cubicBezTo>
                    <a:pt x="5012" y="223"/>
                    <a:pt x="5021" y="221"/>
                    <a:pt x="5030" y="219"/>
                  </a:cubicBezTo>
                  <a:cubicBezTo>
                    <a:pt x="5030" y="194"/>
                    <a:pt x="5030" y="170"/>
                    <a:pt x="5030" y="145"/>
                  </a:cubicBezTo>
                  <a:cubicBezTo>
                    <a:pt x="5046" y="145"/>
                    <a:pt x="5061" y="145"/>
                    <a:pt x="5077" y="145"/>
                  </a:cubicBezTo>
                  <a:cubicBezTo>
                    <a:pt x="5077" y="166"/>
                    <a:pt x="5077" y="187"/>
                    <a:pt x="5077" y="208"/>
                  </a:cubicBezTo>
                  <a:cubicBezTo>
                    <a:pt x="5105" y="202"/>
                    <a:pt x="5133" y="195"/>
                    <a:pt x="5161" y="189"/>
                  </a:cubicBezTo>
                  <a:cubicBezTo>
                    <a:pt x="5161" y="212"/>
                    <a:pt x="5161" y="242"/>
                    <a:pt x="5159" y="281"/>
                  </a:cubicBezTo>
                  <a:cubicBezTo>
                    <a:pt x="5158" y="319"/>
                    <a:pt x="5156" y="341"/>
                    <a:pt x="5155" y="348"/>
                  </a:cubicBezTo>
                  <a:cubicBezTo>
                    <a:pt x="5154" y="354"/>
                    <a:pt x="5152" y="360"/>
                    <a:pt x="5148" y="366"/>
                  </a:cubicBezTo>
                  <a:cubicBezTo>
                    <a:pt x="5163" y="373"/>
                    <a:pt x="5175" y="379"/>
                    <a:pt x="5187" y="383"/>
                  </a:cubicBezTo>
                  <a:cubicBezTo>
                    <a:pt x="5184" y="422"/>
                    <a:pt x="5177" y="450"/>
                    <a:pt x="5167" y="469"/>
                  </a:cubicBezTo>
                  <a:cubicBezTo>
                    <a:pt x="5156" y="487"/>
                    <a:pt x="5137" y="497"/>
                    <a:pt x="5110" y="497"/>
                  </a:cubicBezTo>
                  <a:cubicBezTo>
                    <a:pt x="5076" y="497"/>
                    <a:pt x="5043" y="497"/>
                    <a:pt x="5009" y="497"/>
                  </a:cubicBezTo>
                  <a:cubicBezTo>
                    <a:pt x="4971" y="497"/>
                    <a:pt x="4952" y="475"/>
                    <a:pt x="4952" y="433"/>
                  </a:cubicBezTo>
                  <a:cubicBezTo>
                    <a:pt x="4952" y="387"/>
                    <a:pt x="4952" y="341"/>
                    <a:pt x="4952" y="296"/>
                  </a:cubicBezTo>
                  <a:cubicBezTo>
                    <a:pt x="4948" y="297"/>
                    <a:pt x="4944" y="298"/>
                    <a:pt x="4939" y="299"/>
                  </a:cubicBezTo>
                  <a:cubicBezTo>
                    <a:pt x="4936" y="280"/>
                    <a:pt x="4933" y="261"/>
                    <a:pt x="4930" y="242"/>
                  </a:cubicBezTo>
                  <a:cubicBezTo>
                    <a:pt x="4937" y="240"/>
                    <a:pt x="4945" y="239"/>
                    <a:pt x="4952" y="237"/>
                  </a:cubicBezTo>
                  <a:cubicBezTo>
                    <a:pt x="4952" y="227"/>
                    <a:pt x="4952" y="217"/>
                    <a:pt x="4952" y="207"/>
                  </a:cubicBezTo>
                  <a:cubicBezTo>
                    <a:pt x="4933" y="191"/>
                    <a:pt x="4917" y="179"/>
                    <a:pt x="4903" y="170"/>
                  </a:cubicBezTo>
                  <a:cubicBezTo>
                    <a:pt x="4905" y="167"/>
                    <a:pt x="4908" y="163"/>
                    <a:pt x="4910" y="160"/>
                  </a:cubicBezTo>
                  <a:cubicBezTo>
                    <a:pt x="4890" y="160"/>
                    <a:pt x="4870" y="160"/>
                    <a:pt x="4849" y="160"/>
                  </a:cubicBezTo>
                  <a:cubicBezTo>
                    <a:pt x="4849" y="178"/>
                    <a:pt x="4849" y="196"/>
                    <a:pt x="4849" y="214"/>
                  </a:cubicBezTo>
                  <a:cubicBezTo>
                    <a:pt x="4875" y="214"/>
                    <a:pt x="4901" y="214"/>
                    <a:pt x="4928" y="214"/>
                  </a:cubicBezTo>
                  <a:cubicBezTo>
                    <a:pt x="4926" y="280"/>
                    <a:pt x="4924" y="347"/>
                    <a:pt x="4923" y="413"/>
                  </a:cubicBezTo>
                  <a:cubicBezTo>
                    <a:pt x="4922" y="435"/>
                    <a:pt x="4919" y="452"/>
                    <a:pt x="4913" y="466"/>
                  </a:cubicBezTo>
                  <a:cubicBezTo>
                    <a:pt x="4908" y="479"/>
                    <a:pt x="4900" y="488"/>
                    <a:pt x="4891" y="493"/>
                  </a:cubicBezTo>
                  <a:cubicBezTo>
                    <a:pt x="4882" y="497"/>
                    <a:pt x="4864" y="499"/>
                    <a:pt x="4835" y="499"/>
                  </a:cubicBezTo>
                  <a:cubicBezTo>
                    <a:pt x="4832" y="478"/>
                    <a:pt x="4829" y="457"/>
                    <a:pt x="4825" y="438"/>
                  </a:cubicBezTo>
                  <a:cubicBezTo>
                    <a:pt x="4818" y="465"/>
                    <a:pt x="4809" y="488"/>
                    <a:pt x="4798" y="509"/>
                  </a:cubicBezTo>
                  <a:cubicBezTo>
                    <a:pt x="4785" y="479"/>
                    <a:pt x="4774" y="455"/>
                    <a:pt x="4763" y="436"/>
                  </a:cubicBezTo>
                  <a:cubicBezTo>
                    <a:pt x="4772" y="415"/>
                    <a:pt x="4780" y="392"/>
                    <a:pt x="4785" y="367"/>
                  </a:cubicBezTo>
                  <a:cubicBezTo>
                    <a:pt x="4790" y="342"/>
                    <a:pt x="4794" y="317"/>
                    <a:pt x="4795" y="293"/>
                  </a:cubicBezTo>
                  <a:cubicBezTo>
                    <a:pt x="4797" y="270"/>
                    <a:pt x="4798" y="225"/>
                    <a:pt x="4798" y="160"/>
                  </a:cubicBezTo>
                  <a:cubicBezTo>
                    <a:pt x="4789" y="160"/>
                    <a:pt x="4779" y="160"/>
                    <a:pt x="4770" y="160"/>
                  </a:cubicBezTo>
                  <a:cubicBezTo>
                    <a:pt x="4770" y="140"/>
                    <a:pt x="4770" y="120"/>
                    <a:pt x="4770" y="101"/>
                  </a:cubicBezTo>
                  <a:cubicBezTo>
                    <a:pt x="4790" y="101"/>
                    <a:pt x="4811" y="101"/>
                    <a:pt x="4831" y="101"/>
                  </a:cubicBezTo>
                  <a:cubicBezTo>
                    <a:pt x="4824" y="80"/>
                    <a:pt x="4817" y="60"/>
                    <a:pt x="4810" y="41"/>
                  </a:cubicBezTo>
                  <a:cubicBezTo>
                    <a:pt x="4829" y="34"/>
                    <a:pt x="4848" y="27"/>
                    <a:pt x="4867" y="20"/>
                  </a:cubicBezTo>
                  <a:moveTo>
                    <a:pt x="3116" y="20"/>
                  </a:moveTo>
                  <a:cubicBezTo>
                    <a:pt x="3134" y="29"/>
                    <a:pt x="3152" y="37"/>
                    <a:pt x="3170" y="45"/>
                  </a:cubicBezTo>
                  <a:cubicBezTo>
                    <a:pt x="3147" y="92"/>
                    <a:pt x="3125" y="136"/>
                    <a:pt x="3103" y="175"/>
                  </a:cubicBezTo>
                  <a:cubicBezTo>
                    <a:pt x="3116" y="174"/>
                    <a:pt x="3128" y="173"/>
                    <a:pt x="3140" y="172"/>
                  </a:cubicBezTo>
                  <a:cubicBezTo>
                    <a:pt x="3149" y="154"/>
                    <a:pt x="3159" y="135"/>
                    <a:pt x="3168" y="115"/>
                  </a:cubicBezTo>
                  <a:cubicBezTo>
                    <a:pt x="3183" y="123"/>
                    <a:pt x="3199" y="132"/>
                    <a:pt x="3215" y="141"/>
                  </a:cubicBezTo>
                  <a:cubicBezTo>
                    <a:pt x="3215" y="109"/>
                    <a:pt x="3215" y="77"/>
                    <a:pt x="3215" y="45"/>
                  </a:cubicBezTo>
                  <a:cubicBezTo>
                    <a:pt x="3287" y="45"/>
                    <a:pt x="3359" y="45"/>
                    <a:pt x="3432" y="45"/>
                  </a:cubicBezTo>
                  <a:cubicBezTo>
                    <a:pt x="3432" y="172"/>
                    <a:pt x="3432" y="300"/>
                    <a:pt x="3432" y="427"/>
                  </a:cubicBezTo>
                  <a:cubicBezTo>
                    <a:pt x="3441" y="427"/>
                    <a:pt x="3449" y="427"/>
                    <a:pt x="3458" y="427"/>
                  </a:cubicBezTo>
                  <a:cubicBezTo>
                    <a:pt x="3458" y="449"/>
                    <a:pt x="3458" y="470"/>
                    <a:pt x="3458" y="491"/>
                  </a:cubicBezTo>
                  <a:cubicBezTo>
                    <a:pt x="3367" y="491"/>
                    <a:pt x="3276" y="491"/>
                    <a:pt x="3185" y="491"/>
                  </a:cubicBezTo>
                  <a:cubicBezTo>
                    <a:pt x="3185" y="482"/>
                    <a:pt x="3185" y="473"/>
                    <a:pt x="3185" y="464"/>
                  </a:cubicBezTo>
                  <a:cubicBezTo>
                    <a:pt x="3140" y="472"/>
                    <a:pt x="3095" y="480"/>
                    <a:pt x="3050" y="487"/>
                  </a:cubicBezTo>
                  <a:cubicBezTo>
                    <a:pt x="3046" y="466"/>
                    <a:pt x="3043" y="444"/>
                    <a:pt x="3040" y="422"/>
                  </a:cubicBezTo>
                  <a:cubicBezTo>
                    <a:pt x="3089" y="415"/>
                    <a:pt x="3141" y="408"/>
                    <a:pt x="3194" y="399"/>
                  </a:cubicBezTo>
                  <a:cubicBezTo>
                    <a:pt x="3194" y="408"/>
                    <a:pt x="3193" y="418"/>
                    <a:pt x="3193" y="427"/>
                  </a:cubicBezTo>
                  <a:cubicBezTo>
                    <a:pt x="3200" y="427"/>
                    <a:pt x="3208" y="427"/>
                    <a:pt x="3215" y="427"/>
                  </a:cubicBezTo>
                  <a:cubicBezTo>
                    <a:pt x="3215" y="334"/>
                    <a:pt x="3215" y="240"/>
                    <a:pt x="3215" y="146"/>
                  </a:cubicBezTo>
                  <a:cubicBezTo>
                    <a:pt x="3184" y="206"/>
                    <a:pt x="3154" y="260"/>
                    <a:pt x="3125" y="307"/>
                  </a:cubicBezTo>
                  <a:cubicBezTo>
                    <a:pt x="3150" y="304"/>
                    <a:pt x="3175" y="300"/>
                    <a:pt x="3199" y="297"/>
                  </a:cubicBezTo>
                  <a:cubicBezTo>
                    <a:pt x="3197" y="320"/>
                    <a:pt x="3195" y="340"/>
                    <a:pt x="3195" y="356"/>
                  </a:cubicBezTo>
                  <a:cubicBezTo>
                    <a:pt x="3123" y="365"/>
                    <a:pt x="3080" y="372"/>
                    <a:pt x="3066" y="378"/>
                  </a:cubicBezTo>
                  <a:cubicBezTo>
                    <a:pt x="3059" y="358"/>
                    <a:pt x="3052" y="338"/>
                    <a:pt x="3046" y="318"/>
                  </a:cubicBezTo>
                  <a:cubicBezTo>
                    <a:pt x="3060" y="309"/>
                    <a:pt x="3082" y="279"/>
                    <a:pt x="3110" y="228"/>
                  </a:cubicBezTo>
                  <a:cubicBezTo>
                    <a:pt x="3083" y="229"/>
                    <a:pt x="3065" y="232"/>
                    <a:pt x="3055" y="236"/>
                  </a:cubicBezTo>
                  <a:cubicBezTo>
                    <a:pt x="3050" y="217"/>
                    <a:pt x="3044" y="197"/>
                    <a:pt x="3038" y="178"/>
                  </a:cubicBezTo>
                  <a:cubicBezTo>
                    <a:pt x="3054" y="167"/>
                    <a:pt x="3080" y="114"/>
                    <a:pt x="3116" y="20"/>
                  </a:cubicBezTo>
                </a:path>
                <a:path w="5208" h="537">
                  <a:moveTo>
                    <a:pt x="3117" y="0"/>
                  </a:moveTo>
                  <a:lnTo>
                    <a:pt x="3178" y="26"/>
                  </a:lnTo>
                  <a:cubicBezTo>
                    <a:pt x="3190" y="43"/>
                    <a:pt x="3190" y="49"/>
                    <a:pt x="3188" y="54"/>
                  </a:cubicBezTo>
                  <a:lnTo>
                    <a:pt x="3167" y="95"/>
                  </a:lnTo>
                  <a:lnTo>
                    <a:pt x="3195" y="107"/>
                  </a:lnTo>
                  <a:lnTo>
                    <a:pt x="3195" y="45"/>
                  </a:lnTo>
                  <a:lnTo>
                    <a:pt x="3432" y="25"/>
                  </a:lnTo>
                  <a:lnTo>
                    <a:pt x="3452" y="182"/>
                  </a:lnTo>
                  <a:lnTo>
                    <a:pt x="3470" y="151"/>
                  </a:lnTo>
                  <a:lnTo>
                    <a:pt x="3486" y="118"/>
                  </a:lnTo>
                  <a:lnTo>
                    <a:pt x="3495" y="97"/>
                  </a:lnTo>
                  <a:lnTo>
                    <a:pt x="3505" y="73"/>
                  </a:lnTo>
                  <a:lnTo>
                    <a:pt x="3515" y="47"/>
                  </a:lnTo>
                  <a:lnTo>
                    <a:pt x="3525" y="18"/>
                  </a:lnTo>
                  <a:cubicBezTo>
                    <a:pt x="3542" y="4"/>
                    <a:pt x="3548" y="4"/>
                    <a:pt x="3553" y="6"/>
                  </a:cubicBezTo>
                  <a:lnTo>
                    <a:pt x="3604" y="30"/>
                  </a:lnTo>
                  <a:cubicBezTo>
                    <a:pt x="3614" y="35"/>
                    <a:pt x="3618" y="47"/>
                    <a:pt x="3614" y="57"/>
                  </a:cubicBezTo>
                  <a:lnTo>
                    <a:pt x="3592" y="106"/>
                  </a:lnTo>
                  <a:lnTo>
                    <a:pt x="3617" y="119"/>
                  </a:lnTo>
                  <a:lnTo>
                    <a:pt x="3617" y="56"/>
                  </a:lnTo>
                  <a:lnTo>
                    <a:pt x="3865" y="36"/>
                  </a:lnTo>
                  <a:lnTo>
                    <a:pt x="3885" y="317"/>
                  </a:lnTo>
                  <a:lnTo>
                    <a:pt x="3841" y="337"/>
                  </a:lnTo>
                  <a:lnTo>
                    <a:pt x="3872" y="392"/>
                  </a:lnTo>
                  <a:lnTo>
                    <a:pt x="3910" y="465"/>
                  </a:lnTo>
                  <a:cubicBezTo>
                    <a:pt x="3914" y="474"/>
                    <a:pt x="3912" y="485"/>
                    <a:pt x="3904" y="491"/>
                  </a:cubicBezTo>
                  <a:lnTo>
                    <a:pt x="3849" y="528"/>
                  </a:lnTo>
                  <a:cubicBezTo>
                    <a:pt x="3827" y="530"/>
                    <a:pt x="3822" y="526"/>
                    <a:pt x="3820" y="520"/>
                  </a:cubicBezTo>
                  <a:lnTo>
                    <a:pt x="3785" y="443"/>
                  </a:lnTo>
                  <a:lnTo>
                    <a:pt x="3749" y="373"/>
                  </a:lnTo>
                  <a:lnTo>
                    <a:pt x="3726" y="419"/>
                  </a:lnTo>
                  <a:lnTo>
                    <a:pt x="3704" y="461"/>
                  </a:lnTo>
                  <a:lnTo>
                    <a:pt x="3685" y="497"/>
                  </a:lnTo>
                  <a:lnTo>
                    <a:pt x="3667" y="526"/>
                  </a:lnTo>
                  <a:cubicBezTo>
                    <a:pt x="3647" y="536"/>
                    <a:pt x="3641" y="534"/>
                    <a:pt x="3637" y="530"/>
                  </a:cubicBezTo>
                  <a:lnTo>
                    <a:pt x="3614" y="511"/>
                  </a:lnTo>
                  <a:lnTo>
                    <a:pt x="3587" y="489"/>
                  </a:lnTo>
                  <a:lnTo>
                    <a:pt x="3485" y="505"/>
                  </a:lnTo>
                  <a:cubicBezTo>
                    <a:pt x="3469" y="509"/>
                    <a:pt x="3464" y="511"/>
                    <a:pt x="3458" y="511"/>
                  </a:cubicBezTo>
                  <a:lnTo>
                    <a:pt x="3185" y="511"/>
                  </a:lnTo>
                  <a:lnTo>
                    <a:pt x="3165" y="488"/>
                  </a:lnTo>
                  <a:lnTo>
                    <a:pt x="3053" y="507"/>
                  </a:lnTo>
                  <a:cubicBezTo>
                    <a:pt x="3034" y="501"/>
                    <a:pt x="3031" y="496"/>
                    <a:pt x="3030" y="490"/>
                  </a:cubicBezTo>
                  <a:lnTo>
                    <a:pt x="3024" y="449"/>
                  </a:lnTo>
                  <a:lnTo>
                    <a:pt x="3014" y="478"/>
                  </a:lnTo>
                  <a:cubicBezTo>
                    <a:pt x="3000" y="497"/>
                    <a:pt x="2998" y="499"/>
                    <a:pt x="2997" y="500"/>
                  </a:cubicBezTo>
                  <a:lnTo>
                    <a:pt x="2983" y="510"/>
                  </a:lnTo>
                  <a:lnTo>
                    <a:pt x="2959" y="518"/>
                  </a:lnTo>
                  <a:lnTo>
                    <a:pt x="2921" y="523"/>
                  </a:lnTo>
                  <a:lnTo>
                    <a:pt x="2895" y="523"/>
                  </a:lnTo>
                  <a:lnTo>
                    <a:pt x="2863" y="524"/>
                  </a:lnTo>
                  <a:lnTo>
                    <a:pt x="2836" y="467"/>
                  </a:lnTo>
                  <a:lnTo>
                    <a:pt x="2827" y="434"/>
                  </a:lnTo>
                  <a:cubicBezTo>
                    <a:pt x="2835" y="412"/>
                    <a:pt x="2841" y="409"/>
                    <a:pt x="2848" y="409"/>
                  </a:cubicBezTo>
                  <a:lnTo>
                    <a:pt x="2880" y="412"/>
                  </a:lnTo>
                  <a:lnTo>
                    <a:pt x="2911" y="412"/>
                  </a:lnTo>
                  <a:lnTo>
                    <a:pt x="2930" y="389"/>
                  </a:lnTo>
                  <a:lnTo>
                    <a:pt x="2931" y="360"/>
                  </a:lnTo>
                  <a:lnTo>
                    <a:pt x="2892" y="390"/>
                  </a:lnTo>
                  <a:cubicBezTo>
                    <a:pt x="2870" y="393"/>
                    <a:pt x="2865" y="389"/>
                    <a:pt x="2862" y="384"/>
                  </a:cubicBezTo>
                  <a:lnTo>
                    <a:pt x="2847" y="354"/>
                  </a:lnTo>
                  <a:lnTo>
                    <a:pt x="2831" y="327"/>
                  </a:lnTo>
                  <a:lnTo>
                    <a:pt x="2822" y="501"/>
                  </a:lnTo>
                  <a:lnTo>
                    <a:pt x="2743" y="521"/>
                  </a:lnTo>
                  <a:lnTo>
                    <a:pt x="2723" y="486"/>
                  </a:lnTo>
                  <a:cubicBezTo>
                    <a:pt x="2703" y="515"/>
                    <a:pt x="2694" y="524"/>
                    <a:pt x="2683" y="524"/>
                  </a:cubicBezTo>
                  <a:lnTo>
                    <a:pt x="2625" y="524"/>
                  </a:lnTo>
                  <a:lnTo>
                    <a:pt x="2605" y="448"/>
                  </a:lnTo>
                  <a:lnTo>
                    <a:pt x="2554" y="471"/>
                  </a:lnTo>
                  <a:cubicBezTo>
                    <a:pt x="2532" y="468"/>
                    <a:pt x="2528" y="464"/>
                    <a:pt x="2526" y="458"/>
                  </a:cubicBezTo>
                  <a:lnTo>
                    <a:pt x="2514" y="415"/>
                  </a:lnTo>
                  <a:lnTo>
                    <a:pt x="2505" y="385"/>
                  </a:lnTo>
                  <a:lnTo>
                    <a:pt x="2505" y="449"/>
                  </a:lnTo>
                  <a:lnTo>
                    <a:pt x="2502" y="475"/>
                  </a:lnTo>
                  <a:lnTo>
                    <a:pt x="2490" y="499"/>
                  </a:lnTo>
                  <a:lnTo>
                    <a:pt x="2469" y="517"/>
                  </a:lnTo>
                  <a:lnTo>
                    <a:pt x="2442" y="525"/>
                  </a:lnTo>
                  <a:lnTo>
                    <a:pt x="2410" y="527"/>
                  </a:lnTo>
                  <a:lnTo>
                    <a:pt x="2374" y="527"/>
                  </a:lnTo>
                  <a:lnTo>
                    <a:pt x="2348" y="473"/>
                  </a:lnTo>
                  <a:lnTo>
                    <a:pt x="2316" y="455"/>
                  </a:lnTo>
                  <a:lnTo>
                    <a:pt x="2299" y="510"/>
                  </a:lnTo>
                  <a:lnTo>
                    <a:pt x="2227" y="530"/>
                  </a:lnTo>
                  <a:lnTo>
                    <a:pt x="2207" y="408"/>
                  </a:lnTo>
                  <a:cubicBezTo>
                    <a:pt x="2195" y="419"/>
                    <a:pt x="2191" y="420"/>
                    <a:pt x="2186" y="419"/>
                  </a:cubicBezTo>
                  <a:lnTo>
                    <a:pt x="2162" y="354"/>
                  </a:lnTo>
                  <a:lnTo>
                    <a:pt x="2162" y="509"/>
                  </a:lnTo>
                  <a:lnTo>
                    <a:pt x="2085" y="529"/>
                  </a:lnTo>
                  <a:lnTo>
                    <a:pt x="2065" y="502"/>
                  </a:lnTo>
                  <a:lnTo>
                    <a:pt x="1984" y="502"/>
                  </a:lnTo>
                  <a:cubicBezTo>
                    <a:pt x="1984" y="520"/>
                    <a:pt x="1975" y="529"/>
                    <a:pt x="1964" y="529"/>
                  </a:cubicBezTo>
                  <a:lnTo>
                    <a:pt x="1908" y="529"/>
                  </a:lnTo>
                  <a:cubicBezTo>
                    <a:pt x="1897" y="529"/>
                    <a:pt x="1888" y="520"/>
                    <a:pt x="1888" y="509"/>
                  </a:cubicBezTo>
                  <a:lnTo>
                    <a:pt x="1888" y="327"/>
                  </a:lnTo>
                  <a:lnTo>
                    <a:pt x="1867" y="334"/>
                  </a:lnTo>
                  <a:lnTo>
                    <a:pt x="1867" y="449"/>
                  </a:lnTo>
                  <a:lnTo>
                    <a:pt x="1864" y="473"/>
                  </a:lnTo>
                  <a:lnTo>
                    <a:pt x="1856" y="496"/>
                  </a:lnTo>
                  <a:cubicBezTo>
                    <a:pt x="1839" y="516"/>
                    <a:pt x="1837" y="517"/>
                    <a:pt x="1834" y="518"/>
                  </a:cubicBezTo>
                  <a:lnTo>
                    <a:pt x="1819" y="524"/>
                  </a:lnTo>
                  <a:lnTo>
                    <a:pt x="1792" y="527"/>
                  </a:lnTo>
                  <a:lnTo>
                    <a:pt x="1760" y="528"/>
                  </a:lnTo>
                  <a:lnTo>
                    <a:pt x="1733" y="516"/>
                  </a:lnTo>
                  <a:lnTo>
                    <a:pt x="1459" y="516"/>
                  </a:lnTo>
                  <a:cubicBezTo>
                    <a:pt x="1442" y="527"/>
                    <a:pt x="1435" y="532"/>
                    <a:pt x="1427" y="532"/>
                  </a:cubicBezTo>
                  <a:lnTo>
                    <a:pt x="1373" y="532"/>
                  </a:lnTo>
                  <a:lnTo>
                    <a:pt x="1353" y="435"/>
                  </a:lnTo>
                  <a:cubicBezTo>
                    <a:pt x="1341" y="447"/>
                    <a:pt x="1337" y="448"/>
                    <a:pt x="1333" y="447"/>
                  </a:cubicBezTo>
                  <a:lnTo>
                    <a:pt x="1318" y="483"/>
                  </a:lnTo>
                  <a:lnTo>
                    <a:pt x="888" y="503"/>
                  </a:lnTo>
                  <a:lnTo>
                    <a:pt x="857" y="516"/>
                  </a:lnTo>
                  <a:cubicBezTo>
                    <a:pt x="853" y="525"/>
                    <a:pt x="842" y="530"/>
                    <a:pt x="832" y="527"/>
                  </a:cubicBezTo>
                  <a:lnTo>
                    <a:pt x="799" y="516"/>
                  </a:lnTo>
                  <a:lnTo>
                    <a:pt x="766" y="502"/>
                  </a:lnTo>
                  <a:lnTo>
                    <a:pt x="734" y="485"/>
                  </a:lnTo>
                  <a:lnTo>
                    <a:pt x="699" y="485"/>
                  </a:lnTo>
                  <a:lnTo>
                    <a:pt x="667" y="503"/>
                  </a:lnTo>
                  <a:lnTo>
                    <a:pt x="633" y="518"/>
                  </a:lnTo>
                  <a:lnTo>
                    <a:pt x="597" y="530"/>
                  </a:lnTo>
                  <a:cubicBezTo>
                    <a:pt x="587" y="533"/>
                    <a:pt x="576" y="528"/>
                    <a:pt x="572" y="519"/>
                  </a:cubicBezTo>
                  <a:lnTo>
                    <a:pt x="559" y="487"/>
                  </a:lnTo>
                  <a:lnTo>
                    <a:pt x="530" y="506"/>
                  </a:lnTo>
                  <a:cubicBezTo>
                    <a:pt x="506" y="513"/>
                    <a:pt x="501" y="510"/>
                    <a:pt x="497" y="504"/>
                  </a:cubicBezTo>
                  <a:lnTo>
                    <a:pt x="467" y="451"/>
                  </a:lnTo>
                  <a:lnTo>
                    <a:pt x="471" y="420"/>
                  </a:lnTo>
                  <a:lnTo>
                    <a:pt x="473" y="275"/>
                  </a:lnTo>
                  <a:lnTo>
                    <a:pt x="452" y="275"/>
                  </a:lnTo>
                  <a:lnTo>
                    <a:pt x="432" y="211"/>
                  </a:lnTo>
                  <a:lnTo>
                    <a:pt x="430" y="262"/>
                  </a:lnTo>
                  <a:cubicBezTo>
                    <a:pt x="429" y="283"/>
                    <a:pt x="430" y="286"/>
                    <a:pt x="430" y="288"/>
                  </a:cubicBezTo>
                  <a:lnTo>
                    <a:pt x="430" y="334"/>
                  </a:lnTo>
                  <a:cubicBezTo>
                    <a:pt x="439" y="345"/>
                    <a:pt x="444" y="352"/>
                    <a:pt x="444" y="360"/>
                  </a:cubicBezTo>
                  <a:lnTo>
                    <a:pt x="444" y="405"/>
                  </a:lnTo>
                  <a:cubicBezTo>
                    <a:pt x="460" y="426"/>
                    <a:pt x="461" y="432"/>
                    <a:pt x="460" y="438"/>
                  </a:cubicBezTo>
                  <a:lnTo>
                    <a:pt x="453" y="468"/>
                  </a:lnTo>
                  <a:lnTo>
                    <a:pt x="446" y="500"/>
                  </a:lnTo>
                  <a:lnTo>
                    <a:pt x="251" y="516"/>
                  </a:lnTo>
                  <a:lnTo>
                    <a:pt x="218" y="515"/>
                  </a:lnTo>
                  <a:lnTo>
                    <a:pt x="187" y="511"/>
                  </a:lnTo>
                  <a:lnTo>
                    <a:pt x="161" y="505"/>
                  </a:lnTo>
                  <a:lnTo>
                    <a:pt x="137" y="497"/>
                  </a:lnTo>
                  <a:lnTo>
                    <a:pt x="103" y="478"/>
                  </a:lnTo>
                  <a:lnTo>
                    <a:pt x="84" y="491"/>
                  </a:lnTo>
                  <a:lnTo>
                    <a:pt x="53" y="524"/>
                  </a:lnTo>
                  <a:cubicBezTo>
                    <a:pt x="27" y="528"/>
                    <a:pt x="21" y="523"/>
                    <a:pt x="19" y="516"/>
                  </a:cubicBezTo>
                  <a:lnTo>
                    <a:pt x="2" y="447"/>
                  </a:lnTo>
                  <a:lnTo>
                    <a:pt x="25" y="407"/>
                  </a:lnTo>
                  <a:lnTo>
                    <a:pt x="29" y="385"/>
                  </a:lnTo>
                  <a:lnTo>
                    <a:pt x="19" y="362"/>
                  </a:lnTo>
                  <a:lnTo>
                    <a:pt x="10" y="336"/>
                  </a:lnTo>
                  <a:lnTo>
                    <a:pt x="2" y="309"/>
                  </a:lnTo>
                  <a:cubicBezTo>
                    <a:pt x="0" y="300"/>
                    <a:pt x="4" y="290"/>
                    <a:pt x="12" y="285"/>
                  </a:cubicBezTo>
                  <a:lnTo>
                    <a:pt x="15" y="203"/>
                  </a:lnTo>
                  <a:lnTo>
                    <a:pt x="48" y="141"/>
                  </a:lnTo>
                  <a:lnTo>
                    <a:pt x="26" y="141"/>
                  </a:lnTo>
                  <a:cubicBezTo>
                    <a:pt x="15" y="141"/>
                    <a:pt x="6" y="132"/>
                    <a:pt x="6" y="121"/>
                  </a:cubicBezTo>
                  <a:lnTo>
                    <a:pt x="6" y="61"/>
                  </a:lnTo>
                  <a:cubicBezTo>
                    <a:pt x="6" y="50"/>
                    <a:pt x="15" y="41"/>
                    <a:pt x="26" y="41"/>
                  </a:cubicBezTo>
                  <a:lnTo>
                    <a:pt x="149" y="41"/>
                  </a:lnTo>
                  <a:cubicBezTo>
                    <a:pt x="169" y="44"/>
                    <a:pt x="172" y="44"/>
                    <a:pt x="175" y="44"/>
                  </a:cubicBezTo>
                  <a:lnTo>
                    <a:pt x="229" y="44"/>
                  </a:lnTo>
                  <a:cubicBezTo>
                    <a:pt x="229" y="13"/>
                    <a:pt x="238" y="4"/>
                    <a:pt x="249" y="4"/>
                  </a:cubicBezTo>
                  <a:lnTo>
                    <a:pt x="303" y="4"/>
                  </a:lnTo>
                  <a:cubicBezTo>
                    <a:pt x="314" y="4"/>
                    <a:pt x="323" y="13"/>
                    <a:pt x="323" y="24"/>
                  </a:cubicBezTo>
                  <a:lnTo>
                    <a:pt x="323" y="44"/>
                  </a:lnTo>
                  <a:lnTo>
                    <a:pt x="410" y="44"/>
                  </a:lnTo>
                  <a:cubicBezTo>
                    <a:pt x="421" y="44"/>
                    <a:pt x="430" y="53"/>
                    <a:pt x="430" y="64"/>
                  </a:cubicBezTo>
                  <a:lnTo>
                    <a:pt x="430" y="121"/>
                  </a:lnTo>
                  <a:cubicBezTo>
                    <a:pt x="446" y="121"/>
                    <a:pt x="455" y="130"/>
                    <a:pt x="455" y="141"/>
                  </a:cubicBezTo>
                  <a:lnTo>
                    <a:pt x="455" y="168"/>
                  </a:lnTo>
                  <a:lnTo>
                    <a:pt x="517" y="168"/>
                  </a:lnTo>
                  <a:lnTo>
                    <a:pt x="496" y="134"/>
                  </a:lnTo>
                  <a:lnTo>
                    <a:pt x="482" y="109"/>
                  </a:lnTo>
                  <a:lnTo>
                    <a:pt x="469" y="88"/>
                  </a:lnTo>
                  <a:cubicBezTo>
                    <a:pt x="450" y="61"/>
                    <a:pt x="452" y="50"/>
                    <a:pt x="461" y="43"/>
                  </a:cubicBezTo>
                  <a:lnTo>
                    <a:pt x="508" y="7"/>
                  </a:lnTo>
                  <a:cubicBezTo>
                    <a:pt x="528" y="4"/>
                    <a:pt x="533" y="7"/>
                    <a:pt x="536" y="11"/>
                  </a:cubicBezTo>
                  <a:lnTo>
                    <a:pt x="569" y="57"/>
                  </a:lnTo>
                  <a:lnTo>
                    <a:pt x="597" y="100"/>
                  </a:lnTo>
                  <a:lnTo>
                    <a:pt x="604" y="71"/>
                  </a:lnTo>
                  <a:lnTo>
                    <a:pt x="604" y="41"/>
                  </a:lnTo>
                  <a:lnTo>
                    <a:pt x="811" y="21"/>
                  </a:lnTo>
                  <a:lnTo>
                    <a:pt x="831" y="119"/>
                  </a:lnTo>
                  <a:lnTo>
                    <a:pt x="852" y="122"/>
                  </a:lnTo>
                  <a:cubicBezTo>
                    <a:pt x="875" y="122"/>
                    <a:pt x="881" y="124"/>
                    <a:pt x="884" y="129"/>
                  </a:cubicBezTo>
                  <a:cubicBezTo>
                    <a:pt x="888" y="133"/>
                    <a:pt x="890" y="140"/>
                    <a:pt x="889" y="145"/>
                  </a:cubicBezTo>
                  <a:lnTo>
                    <a:pt x="885" y="164"/>
                  </a:lnTo>
                  <a:lnTo>
                    <a:pt x="880" y="194"/>
                  </a:lnTo>
                  <a:cubicBezTo>
                    <a:pt x="877" y="215"/>
                    <a:pt x="869" y="222"/>
                    <a:pt x="859" y="222"/>
                  </a:cubicBezTo>
                  <a:lnTo>
                    <a:pt x="858" y="222"/>
                  </a:lnTo>
                  <a:lnTo>
                    <a:pt x="858" y="284"/>
                  </a:lnTo>
                  <a:lnTo>
                    <a:pt x="841" y="326"/>
                  </a:lnTo>
                  <a:lnTo>
                    <a:pt x="823" y="358"/>
                  </a:lnTo>
                  <a:lnTo>
                    <a:pt x="803" y="387"/>
                  </a:lnTo>
                  <a:lnTo>
                    <a:pt x="823" y="405"/>
                  </a:lnTo>
                  <a:lnTo>
                    <a:pt x="848" y="413"/>
                  </a:lnTo>
                  <a:cubicBezTo>
                    <a:pt x="868" y="402"/>
                    <a:pt x="877" y="393"/>
                    <a:pt x="888" y="393"/>
                  </a:cubicBezTo>
                  <a:lnTo>
                    <a:pt x="1037" y="393"/>
                  </a:lnTo>
                  <a:lnTo>
                    <a:pt x="1037" y="151"/>
                  </a:lnTo>
                  <a:lnTo>
                    <a:pt x="911" y="151"/>
                  </a:lnTo>
                  <a:lnTo>
                    <a:pt x="891" y="61"/>
                  </a:lnTo>
                  <a:cubicBezTo>
                    <a:pt x="891" y="50"/>
                    <a:pt x="900" y="41"/>
                    <a:pt x="911" y="41"/>
                  </a:cubicBezTo>
                  <a:lnTo>
                    <a:pt x="1276" y="41"/>
                  </a:lnTo>
                  <a:lnTo>
                    <a:pt x="1296" y="51"/>
                  </a:lnTo>
                  <a:lnTo>
                    <a:pt x="1348" y="34"/>
                  </a:lnTo>
                  <a:lnTo>
                    <a:pt x="1383" y="29"/>
                  </a:lnTo>
                  <a:lnTo>
                    <a:pt x="1421" y="24"/>
                  </a:lnTo>
                  <a:lnTo>
                    <a:pt x="1461" y="16"/>
                  </a:lnTo>
                  <a:cubicBezTo>
                    <a:pt x="1469" y="15"/>
                    <a:pt x="1477" y="18"/>
                    <a:pt x="1482" y="24"/>
                  </a:cubicBezTo>
                  <a:lnTo>
                    <a:pt x="1709" y="24"/>
                  </a:lnTo>
                  <a:lnTo>
                    <a:pt x="1729" y="101"/>
                  </a:lnTo>
                  <a:lnTo>
                    <a:pt x="1773" y="88"/>
                  </a:lnTo>
                  <a:lnTo>
                    <a:pt x="1773" y="24"/>
                  </a:lnTo>
                  <a:lnTo>
                    <a:pt x="1847" y="4"/>
                  </a:lnTo>
                  <a:cubicBezTo>
                    <a:pt x="1858" y="4"/>
                    <a:pt x="1867" y="13"/>
                    <a:pt x="1867" y="24"/>
                  </a:cubicBezTo>
                  <a:lnTo>
                    <a:pt x="1867" y="88"/>
                  </a:lnTo>
                  <a:lnTo>
                    <a:pt x="1877" y="43"/>
                  </a:lnTo>
                  <a:lnTo>
                    <a:pt x="2148" y="23"/>
                  </a:lnTo>
                  <a:cubicBezTo>
                    <a:pt x="2166" y="33"/>
                    <a:pt x="2168" y="38"/>
                    <a:pt x="2168" y="44"/>
                  </a:cubicBezTo>
                  <a:lnTo>
                    <a:pt x="2166" y="93"/>
                  </a:lnTo>
                  <a:lnTo>
                    <a:pt x="2207" y="92"/>
                  </a:lnTo>
                  <a:lnTo>
                    <a:pt x="2207" y="25"/>
                  </a:lnTo>
                  <a:lnTo>
                    <a:pt x="2279" y="5"/>
                  </a:lnTo>
                  <a:lnTo>
                    <a:pt x="2299" y="92"/>
                  </a:lnTo>
                  <a:lnTo>
                    <a:pt x="2317" y="51"/>
                  </a:lnTo>
                  <a:lnTo>
                    <a:pt x="2575" y="31"/>
                  </a:lnTo>
                  <a:lnTo>
                    <a:pt x="2595" y="115"/>
                  </a:lnTo>
                  <a:lnTo>
                    <a:pt x="2339" y="135"/>
                  </a:lnTo>
                  <a:lnTo>
                    <a:pt x="2591" y="154"/>
                  </a:lnTo>
                  <a:lnTo>
                    <a:pt x="2605" y="104"/>
                  </a:lnTo>
                  <a:lnTo>
                    <a:pt x="2654" y="84"/>
                  </a:lnTo>
                  <a:lnTo>
                    <a:pt x="2660" y="56"/>
                  </a:lnTo>
                  <a:lnTo>
                    <a:pt x="2667" y="22"/>
                  </a:lnTo>
                  <a:cubicBezTo>
                    <a:pt x="2679" y="6"/>
                    <a:pt x="2685" y="5"/>
                    <a:pt x="2690" y="6"/>
                  </a:cubicBezTo>
                  <a:lnTo>
                    <a:pt x="2753" y="17"/>
                  </a:lnTo>
                  <a:cubicBezTo>
                    <a:pt x="2769" y="31"/>
                    <a:pt x="2770" y="37"/>
                    <a:pt x="2768" y="42"/>
                  </a:cubicBezTo>
                  <a:lnTo>
                    <a:pt x="2757" y="84"/>
                  </a:lnTo>
                  <a:lnTo>
                    <a:pt x="2802" y="84"/>
                  </a:lnTo>
                  <a:lnTo>
                    <a:pt x="2832" y="70"/>
                  </a:lnTo>
                  <a:lnTo>
                    <a:pt x="2847" y="19"/>
                  </a:lnTo>
                  <a:cubicBezTo>
                    <a:pt x="2862" y="4"/>
                    <a:pt x="2867" y="4"/>
                    <a:pt x="2872" y="5"/>
                  </a:cubicBezTo>
                  <a:lnTo>
                    <a:pt x="2931" y="23"/>
                  </a:lnTo>
                  <a:cubicBezTo>
                    <a:pt x="2945" y="37"/>
                    <a:pt x="2945" y="43"/>
                    <a:pt x="2944" y="48"/>
                  </a:cubicBezTo>
                  <a:lnTo>
                    <a:pt x="2932" y="86"/>
                  </a:lnTo>
                  <a:lnTo>
                    <a:pt x="3014" y="86"/>
                  </a:lnTo>
                  <a:cubicBezTo>
                    <a:pt x="3032" y="96"/>
                    <a:pt x="3034" y="101"/>
                    <a:pt x="3034" y="107"/>
                  </a:cubicBezTo>
                  <a:lnTo>
                    <a:pt x="3033" y="154"/>
                  </a:lnTo>
                  <a:lnTo>
                    <a:pt x="3052" y="121"/>
                  </a:lnTo>
                  <a:lnTo>
                    <a:pt x="3061" y="100"/>
                  </a:lnTo>
                  <a:lnTo>
                    <a:pt x="3072" y="75"/>
                  </a:lnTo>
                  <a:lnTo>
                    <a:pt x="3085" y="46"/>
                  </a:lnTo>
                  <a:lnTo>
                    <a:pt x="3098" y="13"/>
                  </a:lnTo>
                  <a:lnTo>
                    <a:pt x="3117" y="0"/>
                  </a:lnTo>
                  <a:close/>
                  <a:moveTo>
                    <a:pt x="269" y="44"/>
                  </a:moveTo>
                  <a:cubicBezTo>
                    <a:pt x="269" y="75"/>
                    <a:pt x="260" y="84"/>
                    <a:pt x="249" y="84"/>
                  </a:cubicBezTo>
                  <a:lnTo>
                    <a:pt x="195" y="84"/>
                  </a:lnTo>
                  <a:lnTo>
                    <a:pt x="249" y="92"/>
                  </a:lnTo>
                  <a:cubicBezTo>
                    <a:pt x="260" y="92"/>
                    <a:pt x="269" y="101"/>
                    <a:pt x="269" y="112"/>
                  </a:cubicBezTo>
                  <a:lnTo>
                    <a:pt x="269" y="141"/>
                  </a:lnTo>
                  <a:cubicBezTo>
                    <a:pt x="269" y="152"/>
                    <a:pt x="260" y="161"/>
                    <a:pt x="249" y="161"/>
                  </a:cubicBezTo>
                  <a:lnTo>
                    <a:pt x="173" y="161"/>
                  </a:lnTo>
                  <a:lnTo>
                    <a:pt x="249" y="171"/>
                  </a:lnTo>
                  <a:cubicBezTo>
                    <a:pt x="260" y="171"/>
                    <a:pt x="269" y="180"/>
                    <a:pt x="269" y="191"/>
                  </a:cubicBezTo>
                  <a:lnTo>
                    <a:pt x="269" y="219"/>
                  </a:lnTo>
                  <a:cubicBezTo>
                    <a:pt x="269" y="231"/>
                    <a:pt x="260" y="239"/>
                    <a:pt x="249" y="239"/>
                  </a:cubicBezTo>
                  <a:lnTo>
                    <a:pt x="195" y="239"/>
                  </a:lnTo>
                  <a:lnTo>
                    <a:pt x="249" y="242"/>
                  </a:lnTo>
                  <a:cubicBezTo>
                    <a:pt x="260" y="242"/>
                    <a:pt x="269" y="251"/>
                    <a:pt x="269" y="262"/>
                  </a:cubicBezTo>
                  <a:lnTo>
                    <a:pt x="269" y="288"/>
                  </a:lnTo>
                  <a:cubicBezTo>
                    <a:pt x="269" y="299"/>
                    <a:pt x="260" y="308"/>
                    <a:pt x="249" y="308"/>
                  </a:cubicBezTo>
                  <a:lnTo>
                    <a:pt x="189" y="308"/>
                  </a:lnTo>
                  <a:lnTo>
                    <a:pt x="249" y="314"/>
                  </a:lnTo>
                  <a:cubicBezTo>
                    <a:pt x="260" y="314"/>
                    <a:pt x="269" y="323"/>
                    <a:pt x="269" y="334"/>
                  </a:cubicBezTo>
                  <a:lnTo>
                    <a:pt x="269" y="360"/>
                  </a:lnTo>
                  <a:cubicBezTo>
                    <a:pt x="269" y="371"/>
                    <a:pt x="260" y="380"/>
                    <a:pt x="249" y="380"/>
                  </a:cubicBezTo>
                  <a:lnTo>
                    <a:pt x="174" y="380"/>
                  </a:lnTo>
                  <a:lnTo>
                    <a:pt x="249" y="385"/>
                  </a:lnTo>
                  <a:cubicBezTo>
                    <a:pt x="260" y="385"/>
                    <a:pt x="269" y="394"/>
                    <a:pt x="269" y="405"/>
                  </a:cubicBezTo>
                  <a:lnTo>
                    <a:pt x="269" y="436"/>
                  </a:lnTo>
                  <a:cubicBezTo>
                    <a:pt x="258" y="455"/>
                    <a:pt x="253" y="456"/>
                    <a:pt x="248" y="456"/>
                  </a:cubicBezTo>
                  <a:lnTo>
                    <a:pt x="204" y="454"/>
                  </a:lnTo>
                  <a:lnTo>
                    <a:pt x="165" y="445"/>
                  </a:lnTo>
                  <a:lnTo>
                    <a:pt x="132" y="431"/>
                  </a:lnTo>
                  <a:lnTo>
                    <a:pt x="105" y="409"/>
                  </a:lnTo>
                  <a:cubicBezTo>
                    <a:pt x="98" y="404"/>
                    <a:pt x="96" y="395"/>
                    <a:pt x="99" y="387"/>
                  </a:cubicBezTo>
                  <a:lnTo>
                    <a:pt x="109" y="360"/>
                  </a:lnTo>
                  <a:lnTo>
                    <a:pt x="117" y="330"/>
                  </a:lnTo>
                  <a:lnTo>
                    <a:pt x="124" y="299"/>
                  </a:lnTo>
                  <a:lnTo>
                    <a:pt x="129" y="266"/>
                  </a:lnTo>
                  <a:lnTo>
                    <a:pt x="129" y="227"/>
                  </a:lnTo>
                  <a:lnTo>
                    <a:pt x="93" y="227"/>
                  </a:lnTo>
                  <a:cubicBezTo>
                    <a:pt x="72" y="210"/>
                    <a:pt x="72" y="202"/>
                    <a:pt x="76" y="196"/>
                  </a:cubicBezTo>
                  <a:lnTo>
                    <a:pt x="129" y="112"/>
                  </a:lnTo>
                  <a:lnTo>
                    <a:pt x="129" y="81"/>
                  </a:lnTo>
                  <a:lnTo>
                    <a:pt x="46" y="81"/>
                  </a:lnTo>
                  <a:lnTo>
                    <a:pt x="46" y="101"/>
                  </a:lnTo>
                  <a:lnTo>
                    <a:pt x="84" y="101"/>
                  </a:lnTo>
                  <a:cubicBezTo>
                    <a:pt x="105" y="117"/>
                    <a:pt x="105" y="125"/>
                    <a:pt x="101" y="131"/>
                  </a:cubicBezTo>
                  <a:lnTo>
                    <a:pt x="55" y="208"/>
                  </a:lnTo>
                  <a:lnTo>
                    <a:pt x="55" y="247"/>
                  </a:lnTo>
                  <a:lnTo>
                    <a:pt x="98" y="247"/>
                  </a:lnTo>
                  <a:cubicBezTo>
                    <a:pt x="117" y="258"/>
                    <a:pt x="119" y="264"/>
                    <a:pt x="118" y="270"/>
                  </a:cubicBezTo>
                  <a:lnTo>
                    <a:pt x="111" y="308"/>
                  </a:lnTo>
                  <a:lnTo>
                    <a:pt x="103" y="341"/>
                  </a:lnTo>
                  <a:cubicBezTo>
                    <a:pt x="76" y="356"/>
                    <a:pt x="68" y="351"/>
                    <a:pt x="65" y="343"/>
                  </a:cubicBezTo>
                  <a:lnTo>
                    <a:pt x="55" y="316"/>
                  </a:lnTo>
                  <a:lnTo>
                    <a:pt x="48" y="323"/>
                  </a:lnTo>
                  <a:lnTo>
                    <a:pt x="56" y="347"/>
                  </a:lnTo>
                  <a:lnTo>
                    <a:pt x="64" y="367"/>
                  </a:lnTo>
                  <a:cubicBezTo>
                    <a:pt x="77" y="394"/>
                    <a:pt x="77" y="402"/>
                    <a:pt x="73" y="408"/>
                  </a:cubicBezTo>
                  <a:lnTo>
                    <a:pt x="55" y="433"/>
                  </a:lnTo>
                  <a:lnTo>
                    <a:pt x="49" y="470"/>
                  </a:lnTo>
                  <a:lnTo>
                    <a:pt x="76" y="433"/>
                  </a:lnTo>
                  <a:cubicBezTo>
                    <a:pt x="96" y="424"/>
                    <a:pt x="101" y="426"/>
                    <a:pt x="105" y="429"/>
                  </a:cubicBezTo>
                  <a:lnTo>
                    <a:pt x="113" y="436"/>
                  </a:lnTo>
                  <a:lnTo>
                    <a:pt x="136" y="451"/>
                  </a:lnTo>
                  <a:lnTo>
                    <a:pt x="169" y="466"/>
                  </a:lnTo>
                  <a:lnTo>
                    <a:pt x="192" y="471"/>
                  </a:lnTo>
                  <a:lnTo>
                    <a:pt x="219" y="475"/>
                  </a:lnTo>
                  <a:lnTo>
                    <a:pt x="251" y="476"/>
                  </a:lnTo>
                  <a:lnTo>
                    <a:pt x="410" y="476"/>
                  </a:lnTo>
                  <a:lnTo>
                    <a:pt x="415" y="454"/>
                  </a:lnTo>
                  <a:lnTo>
                    <a:pt x="303" y="456"/>
                  </a:lnTo>
                  <a:cubicBezTo>
                    <a:pt x="285" y="446"/>
                    <a:pt x="283" y="441"/>
                    <a:pt x="283" y="436"/>
                  </a:cubicBezTo>
                  <a:lnTo>
                    <a:pt x="283" y="405"/>
                  </a:lnTo>
                  <a:lnTo>
                    <a:pt x="404" y="385"/>
                  </a:lnTo>
                  <a:lnTo>
                    <a:pt x="303" y="380"/>
                  </a:lnTo>
                  <a:lnTo>
                    <a:pt x="283" y="334"/>
                  </a:lnTo>
                  <a:lnTo>
                    <a:pt x="390" y="314"/>
                  </a:lnTo>
                  <a:lnTo>
                    <a:pt x="303" y="308"/>
                  </a:lnTo>
                  <a:lnTo>
                    <a:pt x="283" y="262"/>
                  </a:lnTo>
                  <a:cubicBezTo>
                    <a:pt x="283" y="251"/>
                    <a:pt x="292" y="242"/>
                    <a:pt x="303" y="242"/>
                  </a:cubicBezTo>
                  <a:lnTo>
                    <a:pt x="390" y="242"/>
                  </a:lnTo>
                  <a:lnTo>
                    <a:pt x="390" y="191"/>
                  </a:lnTo>
                  <a:lnTo>
                    <a:pt x="415" y="171"/>
                  </a:lnTo>
                  <a:cubicBezTo>
                    <a:pt x="399" y="161"/>
                    <a:pt x="390" y="152"/>
                    <a:pt x="390" y="141"/>
                  </a:cubicBezTo>
                  <a:lnTo>
                    <a:pt x="390" y="84"/>
                  </a:lnTo>
                  <a:lnTo>
                    <a:pt x="303" y="84"/>
                  </a:lnTo>
                  <a:lnTo>
                    <a:pt x="283" y="44"/>
                  </a:lnTo>
                  <a:lnTo>
                    <a:pt x="269" y="44"/>
                  </a:lnTo>
                  <a:close/>
                  <a:moveTo>
                    <a:pt x="303" y="171"/>
                  </a:moveTo>
                  <a:lnTo>
                    <a:pt x="360" y="171"/>
                  </a:lnTo>
                  <a:lnTo>
                    <a:pt x="380" y="219"/>
                  </a:lnTo>
                  <a:lnTo>
                    <a:pt x="303" y="239"/>
                  </a:lnTo>
                  <a:lnTo>
                    <a:pt x="283" y="191"/>
                  </a:lnTo>
                  <a:lnTo>
                    <a:pt x="303" y="171"/>
                  </a:lnTo>
                  <a:close/>
                  <a:moveTo>
                    <a:pt x="303" y="92"/>
                  </a:moveTo>
                  <a:lnTo>
                    <a:pt x="360" y="92"/>
                  </a:lnTo>
                  <a:lnTo>
                    <a:pt x="380" y="141"/>
                  </a:lnTo>
                  <a:lnTo>
                    <a:pt x="303" y="161"/>
                  </a:lnTo>
                  <a:lnTo>
                    <a:pt x="283" y="112"/>
                  </a:lnTo>
                  <a:lnTo>
                    <a:pt x="303" y="92"/>
                  </a:lnTo>
                  <a:close/>
                  <a:moveTo>
                    <a:pt x="472" y="208"/>
                  </a:moveTo>
                  <a:lnTo>
                    <a:pt x="472" y="235"/>
                  </a:lnTo>
                  <a:lnTo>
                    <a:pt x="493" y="235"/>
                  </a:lnTo>
                  <a:cubicBezTo>
                    <a:pt x="504" y="235"/>
                    <a:pt x="513" y="244"/>
                    <a:pt x="513" y="255"/>
                  </a:cubicBezTo>
                  <a:lnTo>
                    <a:pt x="513" y="405"/>
                  </a:lnTo>
                  <a:lnTo>
                    <a:pt x="510" y="427"/>
                  </a:lnTo>
                  <a:lnTo>
                    <a:pt x="517" y="459"/>
                  </a:lnTo>
                  <a:lnTo>
                    <a:pt x="535" y="438"/>
                  </a:lnTo>
                  <a:lnTo>
                    <a:pt x="559" y="412"/>
                  </a:lnTo>
                  <a:lnTo>
                    <a:pt x="580" y="390"/>
                  </a:lnTo>
                  <a:lnTo>
                    <a:pt x="575" y="368"/>
                  </a:lnTo>
                  <a:cubicBezTo>
                    <a:pt x="560" y="386"/>
                    <a:pt x="551" y="389"/>
                    <a:pt x="543" y="386"/>
                  </a:cubicBezTo>
                  <a:cubicBezTo>
                    <a:pt x="535" y="383"/>
                    <a:pt x="530" y="376"/>
                    <a:pt x="530" y="367"/>
                  </a:cubicBezTo>
                  <a:lnTo>
                    <a:pt x="530" y="208"/>
                  </a:lnTo>
                  <a:lnTo>
                    <a:pt x="472" y="208"/>
                  </a:lnTo>
                  <a:close/>
                  <a:moveTo>
                    <a:pt x="516" y="51"/>
                  </a:moveTo>
                  <a:lnTo>
                    <a:pt x="516" y="90"/>
                  </a:lnTo>
                  <a:lnTo>
                    <a:pt x="531" y="115"/>
                  </a:lnTo>
                  <a:lnTo>
                    <a:pt x="553" y="106"/>
                  </a:lnTo>
                  <a:lnTo>
                    <a:pt x="536" y="80"/>
                  </a:lnTo>
                  <a:lnTo>
                    <a:pt x="516" y="51"/>
                  </a:lnTo>
                  <a:close/>
                  <a:moveTo>
                    <a:pt x="591" y="128"/>
                  </a:moveTo>
                  <a:lnTo>
                    <a:pt x="540" y="168"/>
                  </a:lnTo>
                  <a:cubicBezTo>
                    <a:pt x="553" y="168"/>
                    <a:pt x="555" y="169"/>
                    <a:pt x="558" y="170"/>
                  </a:cubicBezTo>
                  <a:lnTo>
                    <a:pt x="582" y="141"/>
                  </a:lnTo>
                  <a:lnTo>
                    <a:pt x="591" y="128"/>
                  </a:lnTo>
                  <a:close/>
                  <a:moveTo>
                    <a:pt x="570" y="195"/>
                  </a:moveTo>
                  <a:lnTo>
                    <a:pt x="570" y="313"/>
                  </a:lnTo>
                  <a:cubicBezTo>
                    <a:pt x="575" y="298"/>
                    <a:pt x="573" y="293"/>
                    <a:pt x="573" y="287"/>
                  </a:cubicBezTo>
                  <a:lnTo>
                    <a:pt x="573" y="226"/>
                  </a:lnTo>
                  <a:lnTo>
                    <a:pt x="570" y="195"/>
                  </a:lnTo>
                  <a:close/>
                  <a:moveTo>
                    <a:pt x="623" y="246"/>
                  </a:moveTo>
                  <a:lnTo>
                    <a:pt x="613" y="267"/>
                  </a:lnTo>
                  <a:lnTo>
                    <a:pt x="638" y="267"/>
                  </a:lnTo>
                  <a:lnTo>
                    <a:pt x="772" y="267"/>
                  </a:lnTo>
                  <a:cubicBezTo>
                    <a:pt x="793" y="283"/>
                    <a:pt x="793" y="290"/>
                    <a:pt x="790" y="297"/>
                  </a:cubicBezTo>
                  <a:lnTo>
                    <a:pt x="778" y="320"/>
                  </a:lnTo>
                  <a:lnTo>
                    <a:pt x="763" y="342"/>
                  </a:lnTo>
                  <a:lnTo>
                    <a:pt x="747" y="363"/>
                  </a:lnTo>
                  <a:cubicBezTo>
                    <a:pt x="726" y="384"/>
                    <a:pt x="721" y="387"/>
                    <a:pt x="715" y="387"/>
                  </a:cubicBezTo>
                  <a:cubicBezTo>
                    <a:pt x="710" y="386"/>
                    <a:pt x="705" y="384"/>
                    <a:pt x="701" y="380"/>
                  </a:cubicBezTo>
                  <a:lnTo>
                    <a:pt x="666" y="344"/>
                  </a:lnTo>
                  <a:lnTo>
                    <a:pt x="642" y="310"/>
                  </a:lnTo>
                  <a:lnTo>
                    <a:pt x="646" y="350"/>
                  </a:lnTo>
                  <a:lnTo>
                    <a:pt x="680" y="391"/>
                  </a:lnTo>
                  <a:cubicBezTo>
                    <a:pt x="683" y="414"/>
                    <a:pt x="679" y="419"/>
                    <a:pt x="674" y="422"/>
                  </a:cubicBezTo>
                  <a:lnTo>
                    <a:pt x="649" y="435"/>
                  </a:lnTo>
                  <a:lnTo>
                    <a:pt x="622" y="447"/>
                  </a:lnTo>
                  <a:lnTo>
                    <a:pt x="593" y="457"/>
                  </a:lnTo>
                  <a:lnTo>
                    <a:pt x="602" y="486"/>
                  </a:lnTo>
                  <a:lnTo>
                    <a:pt x="648" y="468"/>
                  </a:lnTo>
                  <a:lnTo>
                    <a:pt x="676" y="452"/>
                  </a:lnTo>
                  <a:lnTo>
                    <a:pt x="704" y="433"/>
                  </a:lnTo>
                  <a:cubicBezTo>
                    <a:pt x="711" y="428"/>
                    <a:pt x="720" y="428"/>
                    <a:pt x="727" y="432"/>
                  </a:cubicBezTo>
                  <a:lnTo>
                    <a:pt x="753" y="450"/>
                  </a:lnTo>
                  <a:lnTo>
                    <a:pt x="781" y="465"/>
                  </a:lnTo>
                  <a:lnTo>
                    <a:pt x="811" y="478"/>
                  </a:lnTo>
                  <a:lnTo>
                    <a:pt x="837" y="462"/>
                  </a:lnTo>
                  <a:lnTo>
                    <a:pt x="808" y="443"/>
                  </a:lnTo>
                  <a:lnTo>
                    <a:pt x="781" y="432"/>
                  </a:lnTo>
                  <a:lnTo>
                    <a:pt x="757" y="420"/>
                  </a:lnTo>
                  <a:cubicBezTo>
                    <a:pt x="745" y="400"/>
                    <a:pt x="746" y="394"/>
                    <a:pt x="750" y="389"/>
                  </a:cubicBezTo>
                  <a:lnTo>
                    <a:pt x="770" y="365"/>
                  </a:lnTo>
                  <a:lnTo>
                    <a:pt x="788" y="338"/>
                  </a:lnTo>
                  <a:lnTo>
                    <a:pt x="805" y="309"/>
                  </a:lnTo>
                  <a:lnTo>
                    <a:pt x="818" y="280"/>
                  </a:lnTo>
                  <a:lnTo>
                    <a:pt x="818" y="246"/>
                  </a:lnTo>
                  <a:lnTo>
                    <a:pt x="625" y="246"/>
                  </a:lnTo>
                  <a:lnTo>
                    <a:pt x="623" y="246"/>
                  </a:lnTo>
                  <a:close/>
                  <a:moveTo>
                    <a:pt x="644" y="61"/>
                  </a:moveTo>
                  <a:lnTo>
                    <a:pt x="641" y="105"/>
                  </a:lnTo>
                  <a:lnTo>
                    <a:pt x="632" y="136"/>
                  </a:lnTo>
                  <a:lnTo>
                    <a:pt x="616" y="164"/>
                  </a:lnTo>
                  <a:lnTo>
                    <a:pt x="618" y="190"/>
                  </a:lnTo>
                  <a:lnTo>
                    <a:pt x="649" y="159"/>
                  </a:lnTo>
                  <a:lnTo>
                    <a:pt x="658" y="131"/>
                  </a:lnTo>
                  <a:lnTo>
                    <a:pt x="662" y="99"/>
                  </a:lnTo>
                  <a:lnTo>
                    <a:pt x="754" y="81"/>
                  </a:lnTo>
                  <a:lnTo>
                    <a:pt x="774" y="148"/>
                  </a:lnTo>
                  <a:lnTo>
                    <a:pt x="781" y="176"/>
                  </a:lnTo>
                  <a:lnTo>
                    <a:pt x="803" y="183"/>
                  </a:lnTo>
                  <a:lnTo>
                    <a:pt x="824" y="183"/>
                  </a:lnTo>
                  <a:lnTo>
                    <a:pt x="845" y="162"/>
                  </a:lnTo>
                  <a:lnTo>
                    <a:pt x="825" y="161"/>
                  </a:lnTo>
                  <a:cubicBezTo>
                    <a:pt x="804" y="155"/>
                    <a:pt x="802" y="153"/>
                    <a:pt x="800" y="150"/>
                  </a:cubicBezTo>
                  <a:lnTo>
                    <a:pt x="797" y="146"/>
                  </a:lnTo>
                  <a:lnTo>
                    <a:pt x="791" y="119"/>
                  </a:lnTo>
                  <a:lnTo>
                    <a:pt x="791" y="61"/>
                  </a:lnTo>
                  <a:lnTo>
                    <a:pt x="644" y="61"/>
                  </a:lnTo>
                  <a:close/>
                  <a:moveTo>
                    <a:pt x="618" y="379"/>
                  </a:moveTo>
                  <a:cubicBezTo>
                    <a:pt x="622" y="396"/>
                    <a:pt x="621" y="399"/>
                    <a:pt x="620" y="402"/>
                  </a:cubicBezTo>
                  <a:lnTo>
                    <a:pt x="619" y="405"/>
                  </a:lnTo>
                  <a:lnTo>
                    <a:pt x="618" y="379"/>
                  </a:lnTo>
                  <a:close/>
                  <a:moveTo>
                    <a:pt x="700" y="121"/>
                  </a:moveTo>
                  <a:cubicBezTo>
                    <a:pt x="698" y="139"/>
                    <a:pt x="697" y="140"/>
                    <a:pt x="697" y="141"/>
                  </a:cubicBezTo>
                  <a:lnTo>
                    <a:pt x="686" y="174"/>
                  </a:lnTo>
                  <a:lnTo>
                    <a:pt x="668" y="206"/>
                  </a:lnTo>
                  <a:lnTo>
                    <a:pt x="754" y="206"/>
                  </a:lnTo>
                  <a:lnTo>
                    <a:pt x="739" y="183"/>
                  </a:lnTo>
                  <a:lnTo>
                    <a:pt x="734" y="153"/>
                  </a:lnTo>
                  <a:lnTo>
                    <a:pt x="734" y="121"/>
                  </a:lnTo>
                  <a:lnTo>
                    <a:pt x="700" y="121"/>
                  </a:lnTo>
                  <a:close/>
                  <a:moveTo>
                    <a:pt x="689" y="307"/>
                  </a:moveTo>
                  <a:lnTo>
                    <a:pt x="715" y="338"/>
                  </a:lnTo>
                  <a:lnTo>
                    <a:pt x="732" y="317"/>
                  </a:lnTo>
                  <a:lnTo>
                    <a:pt x="689" y="307"/>
                  </a:lnTo>
                  <a:close/>
                  <a:moveTo>
                    <a:pt x="931" y="81"/>
                  </a:moveTo>
                  <a:lnTo>
                    <a:pt x="931" y="111"/>
                  </a:lnTo>
                  <a:lnTo>
                    <a:pt x="1057" y="111"/>
                  </a:lnTo>
                  <a:lnTo>
                    <a:pt x="1077" y="413"/>
                  </a:lnTo>
                  <a:lnTo>
                    <a:pt x="908" y="433"/>
                  </a:lnTo>
                  <a:lnTo>
                    <a:pt x="908" y="463"/>
                  </a:lnTo>
                  <a:lnTo>
                    <a:pt x="1278" y="463"/>
                  </a:lnTo>
                  <a:lnTo>
                    <a:pt x="1278" y="433"/>
                  </a:lnTo>
                  <a:lnTo>
                    <a:pt x="1126" y="433"/>
                  </a:lnTo>
                  <a:lnTo>
                    <a:pt x="1106" y="131"/>
                  </a:lnTo>
                  <a:lnTo>
                    <a:pt x="1256" y="111"/>
                  </a:lnTo>
                  <a:lnTo>
                    <a:pt x="1256" y="81"/>
                  </a:lnTo>
                  <a:lnTo>
                    <a:pt x="931" y="81"/>
                  </a:lnTo>
                  <a:close/>
                  <a:moveTo>
                    <a:pt x="1296" y="66"/>
                  </a:moveTo>
                  <a:lnTo>
                    <a:pt x="1296" y="131"/>
                  </a:lnTo>
                  <a:cubicBezTo>
                    <a:pt x="1296" y="142"/>
                    <a:pt x="1287" y="151"/>
                    <a:pt x="1276" y="151"/>
                  </a:cubicBezTo>
                  <a:lnTo>
                    <a:pt x="1146" y="151"/>
                  </a:lnTo>
                  <a:lnTo>
                    <a:pt x="1146" y="393"/>
                  </a:lnTo>
                  <a:lnTo>
                    <a:pt x="1298" y="393"/>
                  </a:lnTo>
                  <a:lnTo>
                    <a:pt x="1295" y="350"/>
                  </a:lnTo>
                  <a:lnTo>
                    <a:pt x="1310" y="311"/>
                  </a:lnTo>
                  <a:lnTo>
                    <a:pt x="1323" y="284"/>
                  </a:lnTo>
                  <a:lnTo>
                    <a:pt x="1335" y="254"/>
                  </a:lnTo>
                  <a:lnTo>
                    <a:pt x="1317" y="247"/>
                  </a:lnTo>
                  <a:lnTo>
                    <a:pt x="1297" y="169"/>
                  </a:lnTo>
                  <a:lnTo>
                    <a:pt x="1353" y="149"/>
                  </a:lnTo>
                  <a:lnTo>
                    <a:pt x="1325" y="139"/>
                  </a:lnTo>
                  <a:cubicBezTo>
                    <a:pt x="1314" y="140"/>
                    <a:pt x="1304" y="132"/>
                    <a:pt x="1303" y="121"/>
                  </a:cubicBezTo>
                  <a:lnTo>
                    <a:pt x="1299" y="87"/>
                  </a:lnTo>
                  <a:lnTo>
                    <a:pt x="1296" y="66"/>
                  </a:lnTo>
                  <a:close/>
                  <a:moveTo>
                    <a:pt x="1450" y="59"/>
                  </a:moveTo>
                  <a:lnTo>
                    <a:pt x="1427" y="63"/>
                  </a:lnTo>
                  <a:lnTo>
                    <a:pt x="1388" y="69"/>
                  </a:lnTo>
                  <a:lnTo>
                    <a:pt x="1351" y="74"/>
                  </a:lnTo>
                  <a:lnTo>
                    <a:pt x="1341" y="98"/>
                  </a:lnTo>
                  <a:lnTo>
                    <a:pt x="1371" y="95"/>
                  </a:lnTo>
                  <a:cubicBezTo>
                    <a:pt x="1390" y="104"/>
                    <a:pt x="1393" y="109"/>
                    <a:pt x="1393" y="115"/>
                  </a:cubicBezTo>
                  <a:lnTo>
                    <a:pt x="1393" y="169"/>
                  </a:lnTo>
                  <a:lnTo>
                    <a:pt x="1337" y="189"/>
                  </a:lnTo>
                  <a:lnTo>
                    <a:pt x="1365" y="207"/>
                  </a:lnTo>
                  <a:cubicBezTo>
                    <a:pt x="1385" y="221"/>
                    <a:pt x="1386" y="228"/>
                    <a:pt x="1384" y="234"/>
                  </a:cubicBezTo>
                  <a:lnTo>
                    <a:pt x="1372" y="269"/>
                  </a:lnTo>
                  <a:lnTo>
                    <a:pt x="1359" y="301"/>
                  </a:lnTo>
                  <a:lnTo>
                    <a:pt x="1345" y="330"/>
                  </a:lnTo>
                  <a:lnTo>
                    <a:pt x="1339" y="361"/>
                  </a:lnTo>
                  <a:lnTo>
                    <a:pt x="1354" y="316"/>
                  </a:lnTo>
                  <a:cubicBezTo>
                    <a:pt x="1357" y="306"/>
                    <a:pt x="1366" y="300"/>
                    <a:pt x="1376" y="302"/>
                  </a:cubicBezTo>
                  <a:lnTo>
                    <a:pt x="1393" y="492"/>
                  </a:lnTo>
                  <a:lnTo>
                    <a:pt x="1407" y="328"/>
                  </a:lnTo>
                  <a:cubicBezTo>
                    <a:pt x="1429" y="306"/>
                    <a:pt x="1438" y="309"/>
                    <a:pt x="1443" y="316"/>
                  </a:cubicBezTo>
                  <a:lnTo>
                    <a:pt x="1457" y="336"/>
                  </a:lnTo>
                  <a:lnTo>
                    <a:pt x="1448" y="306"/>
                  </a:lnTo>
                  <a:cubicBezTo>
                    <a:pt x="1428" y="302"/>
                    <a:pt x="1424" y="302"/>
                    <a:pt x="1420" y="300"/>
                  </a:cubicBezTo>
                  <a:cubicBezTo>
                    <a:pt x="1412" y="297"/>
                    <a:pt x="1407" y="290"/>
                    <a:pt x="1407" y="282"/>
                  </a:cubicBezTo>
                  <a:lnTo>
                    <a:pt x="1407" y="227"/>
                  </a:lnTo>
                  <a:cubicBezTo>
                    <a:pt x="1407" y="216"/>
                    <a:pt x="1416" y="207"/>
                    <a:pt x="1427" y="207"/>
                  </a:cubicBezTo>
                  <a:lnTo>
                    <a:pt x="1455" y="207"/>
                  </a:lnTo>
                  <a:lnTo>
                    <a:pt x="1427" y="189"/>
                  </a:lnTo>
                  <a:cubicBezTo>
                    <a:pt x="1416" y="189"/>
                    <a:pt x="1407" y="180"/>
                    <a:pt x="1407" y="169"/>
                  </a:cubicBezTo>
                  <a:lnTo>
                    <a:pt x="1407" y="107"/>
                  </a:lnTo>
                  <a:lnTo>
                    <a:pt x="1454" y="81"/>
                  </a:lnTo>
                  <a:lnTo>
                    <a:pt x="1450" y="59"/>
                  </a:lnTo>
                  <a:close/>
                  <a:moveTo>
                    <a:pt x="1468" y="384"/>
                  </a:moveTo>
                  <a:lnTo>
                    <a:pt x="1447" y="386"/>
                  </a:lnTo>
                  <a:lnTo>
                    <a:pt x="1447" y="424"/>
                  </a:lnTo>
                  <a:lnTo>
                    <a:pt x="1550" y="419"/>
                  </a:lnTo>
                  <a:lnTo>
                    <a:pt x="1488" y="417"/>
                  </a:lnTo>
                  <a:lnTo>
                    <a:pt x="1468" y="384"/>
                  </a:lnTo>
                  <a:close/>
                  <a:moveTo>
                    <a:pt x="1447" y="247"/>
                  </a:moveTo>
                  <a:lnTo>
                    <a:pt x="1460" y="247"/>
                  </a:lnTo>
                  <a:lnTo>
                    <a:pt x="1447" y="247"/>
                  </a:lnTo>
                  <a:close/>
                  <a:moveTo>
                    <a:pt x="1469" y="119"/>
                  </a:moveTo>
                  <a:lnTo>
                    <a:pt x="1447" y="124"/>
                  </a:lnTo>
                  <a:lnTo>
                    <a:pt x="1447" y="149"/>
                  </a:lnTo>
                  <a:lnTo>
                    <a:pt x="1469" y="149"/>
                  </a:lnTo>
                  <a:lnTo>
                    <a:pt x="1469" y="119"/>
                  </a:lnTo>
                  <a:close/>
                  <a:moveTo>
                    <a:pt x="1500" y="264"/>
                  </a:moveTo>
                  <a:lnTo>
                    <a:pt x="1570" y="281"/>
                  </a:lnTo>
                  <a:lnTo>
                    <a:pt x="1590" y="342"/>
                  </a:lnTo>
                  <a:lnTo>
                    <a:pt x="1508" y="362"/>
                  </a:lnTo>
                  <a:lnTo>
                    <a:pt x="1570" y="377"/>
                  </a:lnTo>
                  <a:lnTo>
                    <a:pt x="1590" y="439"/>
                  </a:lnTo>
                  <a:lnTo>
                    <a:pt x="1479" y="459"/>
                  </a:lnTo>
                  <a:lnTo>
                    <a:pt x="1713" y="476"/>
                  </a:lnTo>
                  <a:lnTo>
                    <a:pt x="1628" y="459"/>
                  </a:lnTo>
                  <a:lnTo>
                    <a:pt x="1608" y="397"/>
                  </a:lnTo>
                  <a:lnTo>
                    <a:pt x="1691" y="377"/>
                  </a:lnTo>
                  <a:lnTo>
                    <a:pt x="1628" y="362"/>
                  </a:lnTo>
                  <a:lnTo>
                    <a:pt x="1608" y="301"/>
                  </a:lnTo>
                  <a:lnTo>
                    <a:pt x="1703" y="281"/>
                  </a:lnTo>
                  <a:lnTo>
                    <a:pt x="1500" y="264"/>
                  </a:lnTo>
                  <a:close/>
                  <a:moveTo>
                    <a:pt x="1509" y="64"/>
                  </a:moveTo>
                  <a:lnTo>
                    <a:pt x="1509" y="190"/>
                  </a:lnTo>
                  <a:lnTo>
                    <a:pt x="1689" y="190"/>
                  </a:lnTo>
                  <a:lnTo>
                    <a:pt x="1689" y="64"/>
                  </a:lnTo>
                  <a:lnTo>
                    <a:pt x="1509" y="64"/>
                  </a:lnTo>
                  <a:close/>
                  <a:moveTo>
                    <a:pt x="1511" y="321"/>
                  </a:moveTo>
                  <a:lnTo>
                    <a:pt x="1550" y="322"/>
                  </a:lnTo>
                  <a:lnTo>
                    <a:pt x="1511" y="321"/>
                  </a:lnTo>
                  <a:close/>
                  <a:moveTo>
                    <a:pt x="1545" y="81"/>
                  </a:moveTo>
                  <a:lnTo>
                    <a:pt x="1653" y="81"/>
                  </a:lnTo>
                  <a:lnTo>
                    <a:pt x="1673" y="152"/>
                  </a:lnTo>
                  <a:lnTo>
                    <a:pt x="1545" y="172"/>
                  </a:lnTo>
                  <a:lnTo>
                    <a:pt x="1525" y="101"/>
                  </a:lnTo>
                  <a:lnTo>
                    <a:pt x="1545" y="81"/>
                  </a:lnTo>
                  <a:close/>
                  <a:moveTo>
                    <a:pt x="1565" y="121"/>
                  </a:moveTo>
                  <a:lnTo>
                    <a:pt x="1633" y="132"/>
                  </a:lnTo>
                  <a:lnTo>
                    <a:pt x="1565" y="121"/>
                  </a:lnTo>
                  <a:close/>
                  <a:moveTo>
                    <a:pt x="1731" y="361"/>
                  </a:moveTo>
                  <a:lnTo>
                    <a:pt x="1731" y="397"/>
                  </a:lnTo>
                  <a:lnTo>
                    <a:pt x="1648" y="417"/>
                  </a:lnTo>
                  <a:lnTo>
                    <a:pt x="1733" y="419"/>
                  </a:lnTo>
                  <a:lnTo>
                    <a:pt x="1766" y="424"/>
                  </a:lnTo>
                  <a:lnTo>
                    <a:pt x="1773" y="366"/>
                  </a:lnTo>
                  <a:cubicBezTo>
                    <a:pt x="1750" y="374"/>
                    <a:pt x="1743" y="373"/>
                    <a:pt x="1738" y="370"/>
                  </a:cubicBezTo>
                  <a:cubicBezTo>
                    <a:pt x="1736" y="368"/>
                    <a:pt x="1733" y="366"/>
                    <a:pt x="1732" y="363"/>
                  </a:cubicBezTo>
                  <a:lnTo>
                    <a:pt x="1731" y="361"/>
                  </a:lnTo>
                  <a:close/>
                  <a:moveTo>
                    <a:pt x="1727" y="320"/>
                  </a:moveTo>
                  <a:lnTo>
                    <a:pt x="1648" y="321"/>
                  </a:lnTo>
                  <a:lnTo>
                    <a:pt x="1711" y="322"/>
                  </a:lnTo>
                  <a:lnTo>
                    <a:pt x="1727" y="320"/>
                  </a:lnTo>
                  <a:close/>
                  <a:moveTo>
                    <a:pt x="1729" y="175"/>
                  </a:moveTo>
                  <a:lnTo>
                    <a:pt x="1729" y="210"/>
                  </a:lnTo>
                  <a:cubicBezTo>
                    <a:pt x="1738" y="228"/>
                    <a:pt x="1743" y="235"/>
                    <a:pt x="1743" y="244"/>
                  </a:cubicBezTo>
                  <a:lnTo>
                    <a:pt x="1743" y="260"/>
                  </a:lnTo>
                  <a:lnTo>
                    <a:pt x="1773" y="252"/>
                  </a:lnTo>
                  <a:lnTo>
                    <a:pt x="1773" y="189"/>
                  </a:lnTo>
                  <a:lnTo>
                    <a:pt x="1748" y="189"/>
                  </a:lnTo>
                  <a:lnTo>
                    <a:pt x="1729" y="175"/>
                  </a:lnTo>
                  <a:close/>
                  <a:moveTo>
                    <a:pt x="1813" y="44"/>
                  </a:moveTo>
                  <a:lnTo>
                    <a:pt x="1813" y="108"/>
                  </a:lnTo>
                  <a:cubicBezTo>
                    <a:pt x="1813" y="119"/>
                    <a:pt x="1804" y="128"/>
                    <a:pt x="1793" y="128"/>
                  </a:cubicBezTo>
                  <a:lnTo>
                    <a:pt x="1768" y="128"/>
                  </a:lnTo>
                  <a:lnTo>
                    <a:pt x="1768" y="149"/>
                  </a:lnTo>
                  <a:lnTo>
                    <a:pt x="1793" y="149"/>
                  </a:lnTo>
                  <a:cubicBezTo>
                    <a:pt x="1804" y="149"/>
                    <a:pt x="1813" y="158"/>
                    <a:pt x="1813" y="169"/>
                  </a:cubicBezTo>
                  <a:lnTo>
                    <a:pt x="1813" y="268"/>
                  </a:lnTo>
                  <a:lnTo>
                    <a:pt x="1766" y="296"/>
                  </a:lnTo>
                  <a:lnTo>
                    <a:pt x="1768" y="325"/>
                  </a:lnTo>
                  <a:cubicBezTo>
                    <a:pt x="1793" y="317"/>
                    <a:pt x="1799" y="318"/>
                    <a:pt x="1805" y="321"/>
                  </a:cubicBezTo>
                  <a:cubicBezTo>
                    <a:pt x="1810" y="325"/>
                    <a:pt x="1813" y="331"/>
                    <a:pt x="1813" y="338"/>
                  </a:cubicBezTo>
                  <a:lnTo>
                    <a:pt x="1813" y="425"/>
                  </a:lnTo>
                  <a:lnTo>
                    <a:pt x="1809" y="446"/>
                  </a:lnTo>
                  <a:lnTo>
                    <a:pt x="1785" y="464"/>
                  </a:lnTo>
                  <a:lnTo>
                    <a:pt x="1776" y="488"/>
                  </a:lnTo>
                  <a:lnTo>
                    <a:pt x="1800" y="486"/>
                  </a:lnTo>
                  <a:lnTo>
                    <a:pt x="1821" y="477"/>
                  </a:lnTo>
                  <a:lnTo>
                    <a:pt x="1827" y="449"/>
                  </a:lnTo>
                  <a:lnTo>
                    <a:pt x="1827" y="319"/>
                  </a:lnTo>
                  <a:lnTo>
                    <a:pt x="1867" y="291"/>
                  </a:lnTo>
                  <a:lnTo>
                    <a:pt x="1866" y="267"/>
                  </a:lnTo>
                  <a:cubicBezTo>
                    <a:pt x="1846" y="273"/>
                    <a:pt x="1840" y="272"/>
                    <a:pt x="1835" y="269"/>
                  </a:cubicBezTo>
                  <a:cubicBezTo>
                    <a:pt x="1830" y="265"/>
                    <a:pt x="1827" y="259"/>
                    <a:pt x="1827" y="252"/>
                  </a:cubicBezTo>
                  <a:lnTo>
                    <a:pt x="1827" y="169"/>
                  </a:lnTo>
                  <a:lnTo>
                    <a:pt x="1871" y="149"/>
                  </a:lnTo>
                  <a:lnTo>
                    <a:pt x="1871" y="128"/>
                  </a:lnTo>
                  <a:lnTo>
                    <a:pt x="1847" y="128"/>
                  </a:lnTo>
                  <a:lnTo>
                    <a:pt x="1827" y="44"/>
                  </a:lnTo>
                  <a:lnTo>
                    <a:pt x="1813" y="44"/>
                  </a:lnTo>
                  <a:close/>
                  <a:moveTo>
                    <a:pt x="1895" y="188"/>
                  </a:moveTo>
                  <a:lnTo>
                    <a:pt x="1867" y="189"/>
                  </a:lnTo>
                  <a:lnTo>
                    <a:pt x="1882" y="199"/>
                  </a:lnTo>
                  <a:lnTo>
                    <a:pt x="1895" y="188"/>
                  </a:lnTo>
                  <a:close/>
                  <a:moveTo>
                    <a:pt x="1917" y="63"/>
                  </a:moveTo>
                  <a:lnTo>
                    <a:pt x="1917" y="85"/>
                  </a:lnTo>
                  <a:lnTo>
                    <a:pt x="1950" y="85"/>
                  </a:lnTo>
                  <a:cubicBezTo>
                    <a:pt x="1969" y="96"/>
                    <a:pt x="1971" y="101"/>
                    <a:pt x="1970" y="106"/>
                  </a:cubicBezTo>
                  <a:lnTo>
                    <a:pt x="1969" y="129"/>
                  </a:lnTo>
                  <a:cubicBezTo>
                    <a:pt x="1965" y="148"/>
                    <a:pt x="1965" y="149"/>
                    <a:pt x="1965" y="150"/>
                  </a:cubicBezTo>
                  <a:lnTo>
                    <a:pt x="1959" y="167"/>
                  </a:lnTo>
                  <a:cubicBezTo>
                    <a:pt x="1949" y="186"/>
                    <a:pt x="1948" y="187"/>
                    <a:pt x="1948" y="188"/>
                  </a:cubicBezTo>
                  <a:lnTo>
                    <a:pt x="1937" y="202"/>
                  </a:lnTo>
                  <a:lnTo>
                    <a:pt x="1903" y="233"/>
                  </a:lnTo>
                  <a:lnTo>
                    <a:pt x="1920" y="250"/>
                  </a:lnTo>
                  <a:lnTo>
                    <a:pt x="1953" y="218"/>
                  </a:lnTo>
                  <a:lnTo>
                    <a:pt x="1975" y="179"/>
                  </a:lnTo>
                  <a:lnTo>
                    <a:pt x="1982" y="156"/>
                  </a:lnTo>
                  <a:lnTo>
                    <a:pt x="1987" y="132"/>
                  </a:lnTo>
                  <a:lnTo>
                    <a:pt x="1989" y="104"/>
                  </a:lnTo>
                  <a:lnTo>
                    <a:pt x="2086" y="85"/>
                  </a:lnTo>
                  <a:cubicBezTo>
                    <a:pt x="2104" y="95"/>
                    <a:pt x="2106" y="100"/>
                    <a:pt x="2106" y="106"/>
                  </a:cubicBezTo>
                  <a:lnTo>
                    <a:pt x="2105" y="157"/>
                  </a:lnTo>
                  <a:lnTo>
                    <a:pt x="2102" y="180"/>
                  </a:lnTo>
                  <a:cubicBezTo>
                    <a:pt x="2091" y="202"/>
                    <a:pt x="2089" y="204"/>
                    <a:pt x="2087" y="205"/>
                  </a:cubicBezTo>
                  <a:lnTo>
                    <a:pt x="2078" y="212"/>
                  </a:lnTo>
                  <a:lnTo>
                    <a:pt x="2057" y="217"/>
                  </a:lnTo>
                  <a:lnTo>
                    <a:pt x="2027" y="217"/>
                  </a:lnTo>
                  <a:lnTo>
                    <a:pt x="2030" y="241"/>
                  </a:lnTo>
                  <a:lnTo>
                    <a:pt x="2062" y="240"/>
                  </a:lnTo>
                  <a:lnTo>
                    <a:pt x="2087" y="238"/>
                  </a:lnTo>
                  <a:lnTo>
                    <a:pt x="2112" y="223"/>
                  </a:lnTo>
                  <a:lnTo>
                    <a:pt x="2121" y="193"/>
                  </a:lnTo>
                  <a:lnTo>
                    <a:pt x="2122" y="172"/>
                  </a:lnTo>
                  <a:lnTo>
                    <a:pt x="2124" y="146"/>
                  </a:lnTo>
                  <a:lnTo>
                    <a:pt x="2126" y="91"/>
                  </a:lnTo>
                  <a:lnTo>
                    <a:pt x="2127" y="63"/>
                  </a:lnTo>
                  <a:lnTo>
                    <a:pt x="1917" y="63"/>
                  </a:lnTo>
                  <a:close/>
                  <a:moveTo>
                    <a:pt x="1911" y="125"/>
                  </a:moveTo>
                  <a:lnTo>
                    <a:pt x="1911" y="169"/>
                  </a:lnTo>
                  <a:lnTo>
                    <a:pt x="1921" y="152"/>
                  </a:lnTo>
                  <a:lnTo>
                    <a:pt x="1929" y="125"/>
                  </a:lnTo>
                  <a:lnTo>
                    <a:pt x="1911" y="125"/>
                  </a:lnTo>
                  <a:close/>
                  <a:moveTo>
                    <a:pt x="1928" y="303"/>
                  </a:moveTo>
                  <a:lnTo>
                    <a:pt x="1928" y="489"/>
                  </a:lnTo>
                  <a:cubicBezTo>
                    <a:pt x="1944" y="471"/>
                    <a:pt x="1953" y="462"/>
                    <a:pt x="1964" y="462"/>
                  </a:cubicBezTo>
                  <a:lnTo>
                    <a:pt x="2085" y="462"/>
                  </a:lnTo>
                  <a:lnTo>
                    <a:pt x="2105" y="489"/>
                  </a:lnTo>
                  <a:lnTo>
                    <a:pt x="2122" y="303"/>
                  </a:lnTo>
                  <a:lnTo>
                    <a:pt x="1928" y="303"/>
                  </a:lnTo>
                  <a:close/>
                  <a:moveTo>
                    <a:pt x="1964" y="322"/>
                  </a:moveTo>
                  <a:lnTo>
                    <a:pt x="2085" y="322"/>
                  </a:lnTo>
                  <a:lnTo>
                    <a:pt x="2105" y="423"/>
                  </a:lnTo>
                  <a:lnTo>
                    <a:pt x="1964" y="443"/>
                  </a:lnTo>
                  <a:lnTo>
                    <a:pt x="1944" y="342"/>
                  </a:lnTo>
                  <a:lnTo>
                    <a:pt x="1964" y="322"/>
                  </a:lnTo>
                  <a:close/>
                  <a:moveTo>
                    <a:pt x="1988" y="236"/>
                  </a:moveTo>
                  <a:lnTo>
                    <a:pt x="1968" y="261"/>
                  </a:lnTo>
                  <a:lnTo>
                    <a:pt x="1994" y="263"/>
                  </a:lnTo>
                  <a:lnTo>
                    <a:pt x="1988" y="236"/>
                  </a:lnTo>
                  <a:close/>
                  <a:moveTo>
                    <a:pt x="1984" y="362"/>
                  </a:moveTo>
                  <a:lnTo>
                    <a:pt x="1984" y="403"/>
                  </a:lnTo>
                  <a:lnTo>
                    <a:pt x="2065" y="403"/>
                  </a:lnTo>
                  <a:lnTo>
                    <a:pt x="2065" y="362"/>
                  </a:lnTo>
                  <a:lnTo>
                    <a:pt x="1984" y="362"/>
                  </a:lnTo>
                  <a:close/>
                  <a:moveTo>
                    <a:pt x="2027" y="125"/>
                  </a:moveTo>
                  <a:lnTo>
                    <a:pt x="2022" y="164"/>
                  </a:lnTo>
                  <a:lnTo>
                    <a:pt x="2052" y="177"/>
                  </a:lnTo>
                  <a:lnTo>
                    <a:pt x="2065" y="153"/>
                  </a:lnTo>
                  <a:lnTo>
                    <a:pt x="2066" y="125"/>
                  </a:lnTo>
                  <a:lnTo>
                    <a:pt x="2027" y="125"/>
                  </a:lnTo>
                  <a:close/>
                  <a:moveTo>
                    <a:pt x="2161" y="186"/>
                  </a:moveTo>
                  <a:lnTo>
                    <a:pt x="2158" y="213"/>
                  </a:lnTo>
                  <a:lnTo>
                    <a:pt x="2146" y="243"/>
                  </a:lnTo>
                  <a:lnTo>
                    <a:pt x="2142" y="263"/>
                  </a:lnTo>
                  <a:lnTo>
                    <a:pt x="2162" y="291"/>
                  </a:lnTo>
                  <a:lnTo>
                    <a:pt x="2173" y="268"/>
                  </a:lnTo>
                  <a:lnTo>
                    <a:pt x="2185" y="236"/>
                  </a:lnTo>
                  <a:lnTo>
                    <a:pt x="2196" y="203"/>
                  </a:lnTo>
                  <a:lnTo>
                    <a:pt x="2178" y="196"/>
                  </a:lnTo>
                  <a:lnTo>
                    <a:pt x="2161" y="186"/>
                  </a:lnTo>
                  <a:close/>
                  <a:moveTo>
                    <a:pt x="2247" y="45"/>
                  </a:moveTo>
                  <a:lnTo>
                    <a:pt x="2247" y="112"/>
                  </a:lnTo>
                  <a:lnTo>
                    <a:pt x="2198" y="132"/>
                  </a:lnTo>
                  <a:lnTo>
                    <a:pt x="2198" y="156"/>
                  </a:lnTo>
                  <a:lnTo>
                    <a:pt x="2224" y="156"/>
                  </a:lnTo>
                  <a:cubicBezTo>
                    <a:pt x="2243" y="169"/>
                    <a:pt x="2244" y="175"/>
                    <a:pt x="2243" y="181"/>
                  </a:cubicBezTo>
                  <a:lnTo>
                    <a:pt x="2234" y="216"/>
                  </a:lnTo>
                  <a:lnTo>
                    <a:pt x="2222" y="250"/>
                  </a:lnTo>
                  <a:lnTo>
                    <a:pt x="2209" y="285"/>
                  </a:lnTo>
                  <a:lnTo>
                    <a:pt x="2196" y="312"/>
                  </a:lnTo>
                  <a:lnTo>
                    <a:pt x="2208" y="300"/>
                  </a:lnTo>
                  <a:cubicBezTo>
                    <a:pt x="2211" y="291"/>
                    <a:pt x="2221" y="285"/>
                    <a:pt x="2230" y="287"/>
                  </a:cubicBezTo>
                  <a:lnTo>
                    <a:pt x="2247" y="490"/>
                  </a:lnTo>
                  <a:lnTo>
                    <a:pt x="2259" y="301"/>
                  </a:lnTo>
                  <a:cubicBezTo>
                    <a:pt x="2277" y="280"/>
                    <a:pt x="2285" y="281"/>
                    <a:pt x="2291" y="286"/>
                  </a:cubicBezTo>
                  <a:lnTo>
                    <a:pt x="2298" y="291"/>
                  </a:lnTo>
                  <a:lnTo>
                    <a:pt x="2268" y="250"/>
                  </a:lnTo>
                  <a:lnTo>
                    <a:pt x="2259" y="176"/>
                  </a:lnTo>
                  <a:lnTo>
                    <a:pt x="2299" y="156"/>
                  </a:lnTo>
                  <a:lnTo>
                    <a:pt x="2299" y="132"/>
                  </a:lnTo>
                  <a:lnTo>
                    <a:pt x="2279" y="132"/>
                  </a:lnTo>
                  <a:lnTo>
                    <a:pt x="2259" y="45"/>
                  </a:lnTo>
                  <a:lnTo>
                    <a:pt x="2247" y="45"/>
                  </a:lnTo>
                  <a:close/>
                  <a:moveTo>
                    <a:pt x="2312" y="341"/>
                  </a:moveTo>
                  <a:lnTo>
                    <a:pt x="2299" y="380"/>
                  </a:lnTo>
                  <a:lnTo>
                    <a:pt x="2310" y="348"/>
                  </a:lnTo>
                  <a:lnTo>
                    <a:pt x="2312" y="341"/>
                  </a:lnTo>
                  <a:close/>
                  <a:moveTo>
                    <a:pt x="2299" y="196"/>
                  </a:moveTo>
                  <a:lnTo>
                    <a:pt x="2299" y="222"/>
                  </a:lnTo>
                  <a:lnTo>
                    <a:pt x="2300" y="196"/>
                  </a:lnTo>
                  <a:lnTo>
                    <a:pt x="2299" y="196"/>
                  </a:lnTo>
                  <a:close/>
                  <a:moveTo>
                    <a:pt x="2368" y="295"/>
                  </a:moveTo>
                  <a:lnTo>
                    <a:pt x="2361" y="319"/>
                  </a:lnTo>
                  <a:lnTo>
                    <a:pt x="2348" y="361"/>
                  </a:lnTo>
                  <a:lnTo>
                    <a:pt x="2334" y="400"/>
                  </a:lnTo>
                  <a:lnTo>
                    <a:pt x="2341" y="422"/>
                  </a:lnTo>
                  <a:lnTo>
                    <a:pt x="2359" y="369"/>
                  </a:lnTo>
                  <a:lnTo>
                    <a:pt x="2372" y="327"/>
                  </a:lnTo>
                  <a:lnTo>
                    <a:pt x="2380" y="299"/>
                  </a:lnTo>
                  <a:lnTo>
                    <a:pt x="2368" y="295"/>
                  </a:lnTo>
                  <a:close/>
                  <a:moveTo>
                    <a:pt x="2340" y="194"/>
                  </a:moveTo>
                  <a:lnTo>
                    <a:pt x="2340" y="218"/>
                  </a:lnTo>
                  <a:lnTo>
                    <a:pt x="2427" y="218"/>
                  </a:lnTo>
                  <a:lnTo>
                    <a:pt x="2446" y="417"/>
                  </a:lnTo>
                  <a:lnTo>
                    <a:pt x="2438" y="444"/>
                  </a:lnTo>
                  <a:cubicBezTo>
                    <a:pt x="2421" y="458"/>
                    <a:pt x="2419" y="459"/>
                    <a:pt x="2416" y="459"/>
                  </a:cubicBezTo>
                  <a:lnTo>
                    <a:pt x="2386" y="461"/>
                  </a:lnTo>
                  <a:lnTo>
                    <a:pt x="2391" y="487"/>
                  </a:lnTo>
                  <a:lnTo>
                    <a:pt x="2423" y="486"/>
                  </a:lnTo>
                  <a:lnTo>
                    <a:pt x="2449" y="482"/>
                  </a:lnTo>
                  <a:lnTo>
                    <a:pt x="2465" y="449"/>
                  </a:lnTo>
                  <a:lnTo>
                    <a:pt x="2465" y="238"/>
                  </a:lnTo>
                  <a:lnTo>
                    <a:pt x="2571" y="218"/>
                  </a:lnTo>
                  <a:lnTo>
                    <a:pt x="2571" y="194"/>
                  </a:lnTo>
                  <a:lnTo>
                    <a:pt x="2340" y="194"/>
                  </a:lnTo>
                  <a:close/>
                  <a:moveTo>
                    <a:pt x="2357" y="71"/>
                  </a:moveTo>
                  <a:lnTo>
                    <a:pt x="2357" y="95"/>
                  </a:lnTo>
                  <a:lnTo>
                    <a:pt x="2555" y="95"/>
                  </a:lnTo>
                  <a:lnTo>
                    <a:pt x="2555" y="71"/>
                  </a:lnTo>
                  <a:lnTo>
                    <a:pt x="2357" y="71"/>
                  </a:lnTo>
                  <a:close/>
                  <a:moveTo>
                    <a:pt x="2407" y="350"/>
                  </a:moveTo>
                  <a:lnTo>
                    <a:pt x="2397" y="381"/>
                  </a:lnTo>
                  <a:lnTo>
                    <a:pt x="2384" y="421"/>
                  </a:lnTo>
                  <a:lnTo>
                    <a:pt x="2405" y="420"/>
                  </a:lnTo>
                  <a:lnTo>
                    <a:pt x="2407" y="350"/>
                  </a:lnTo>
                  <a:close/>
                  <a:moveTo>
                    <a:pt x="2384" y="258"/>
                  </a:moveTo>
                  <a:lnTo>
                    <a:pt x="2407" y="266"/>
                  </a:lnTo>
                  <a:lnTo>
                    <a:pt x="2384" y="258"/>
                  </a:lnTo>
                  <a:close/>
                  <a:moveTo>
                    <a:pt x="2505" y="258"/>
                  </a:moveTo>
                  <a:lnTo>
                    <a:pt x="2531" y="258"/>
                  </a:lnTo>
                  <a:lnTo>
                    <a:pt x="2505" y="258"/>
                  </a:lnTo>
                  <a:close/>
                  <a:moveTo>
                    <a:pt x="2535" y="300"/>
                  </a:moveTo>
                  <a:lnTo>
                    <a:pt x="2528" y="325"/>
                  </a:lnTo>
                  <a:lnTo>
                    <a:pt x="2540" y="364"/>
                  </a:lnTo>
                  <a:lnTo>
                    <a:pt x="2553" y="404"/>
                  </a:lnTo>
                  <a:lnTo>
                    <a:pt x="2559" y="425"/>
                  </a:lnTo>
                  <a:lnTo>
                    <a:pt x="2554" y="356"/>
                  </a:lnTo>
                  <a:lnTo>
                    <a:pt x="2535" y="300"/>
                  </a:lnTo>
                  <a:close/>
                  <a:moveTo>
                    <a:pt x="2605" y="253"/>
                  </a:moveTo>
                  <a:lnTo>
                    <a:pt x="2559" y="258"/>
                  </a:lnTo>
                  <a:lnTo>
                    <a:pt x="2591" y="343"/>
                  </a:lnTo>
                  <a:lnTo>
                    <a:pt x="2605" y="386"/>
                  </a:lnTo>
                  <a:lnTo>
                    <a:pt x="2605" y="253"/>
                  </a:lnTo>
                  <a:close/>
                  <a:moveTo>
                    <a:pt x="2702" y="49"/>
                  </a:moveTo>
                  <a:lnTo>
                    <a:pt x="2694" y="86"/>
                  </a:lnTo>
                  <a:lnTo>
                    <a:pt x="2689" y="109"/>
                  </a:lnTo>
                  <a:lnTo>
                    <a:pt x="2645" y="124"/>
                  </a:lnTo>
                  <a:lnTo>
                    <a:pt x="2645" y="484"/>
                  </a:lnTo>
                  <a:cubicBezTo>
                    <a:pt x="2663" y="455"/>
                    <a:pt x="2672" y="446"/>
                    <a:pt x="2683" y="446"/>
                  </a:cubicBezTo>
                  <a:lnTo>
                    <a:pt x="2743" y="446"/>
                  </a:lnTo>
                  <a:lnTo>
                    <a:pt x="2763" y="481"/>
                  </a:lnTo>
                  <a:lnTo>
                    <a:pt x="2782" y="208"/>
                  </a:lnTo>
                  <a:lnTo>
                    <a:pt x="2782" y="124"/>
                  </a:lnTo>
                  <a:lnTo>
                    <a:pt x="2730" y="124"/>
                  </a:lnTo>
                  <a:cubicBezTo>
                    <a:pt x="2710" y="111"/>
                    <a:pt x="2709" y="104"/>
                    <a:pt x="2711" y="98"/>
                  </a:cubicBezTo>
                  <a:lnTo>
                    <a:pt x="2724" y="53"/>
                  </a:lnTo>
                  <a:lnTo>
                    <a:pt x="2702" y="49"/>
                  </a:lnTo>
                  <a:close/>
                  <a:moveTo>
                    <a:pt x="2683" y="297"/>
                  </a:moveTo>
                  <a:lnTo>
                    <a:pt x="2743" y="297"/>
                  </a:lnTo>
                  <a:lnTo>
                    <a:pt x="2763" y="401"/>
                  </a:lnTo>
                  <a:lnTo>
                    <a:pt x="2683" y="421"/>
                  </a:lnTo>
                  <a:lnTo>
                    <a:pt x="2663" y="317"/>
                  </a:lnTo>
                  <a:lnTo>
                    <a:pt x="2683" y="297"/>
                  </a:lnTo>
                  <a:close/>
                  <a:moveTo>
                    <a:pt x="2683" y="148"/>
                  </a:moveTo>
                  <a:lnTo>
                    <a:pt x="2743" y="148"/>
                  </a:lnTo>
                  <a:lnTo>
                    <a:pt x="2763" y="252"/>
                  </a:lnTo>
                  <a:lnTo>
                    <a:pt x="2683" y="272"/>
                  </a:lnTo>
                  <a:lnTo>
                    <a:pt x="2663" y="168"/>
                  </a:lnTo>
                  <a:lnTo>
                    <a:pt x="2683" y="148"/>
                  </a:lnTo>
                  <a:close/>
                  <a:moveTo>
                    <a:pt x="2703" y="337"/>
                  </a:moveTo>
                  <a:lnTo>
                    <a:pt x="2703" y="381"/>
                  </a:lnTo>
                  <a:lnTo>
                    <a:pt x="2723" y="337"/>
                  </a:lnTo>
                  <a:lnTo>
                    <a:pt x="2703" y="337"/>
                  </a:lnTo>
                  <a:close/>
                  <a:moveTo>
                    <a:pt x="2703" y="188"/>
                  </a:moveTo>
                  <a:lnTo>
                    <a:pt x="2703" y="232"/>
                  </a:lnTo>
                  <a:lnTo>
                    <a:pt x="2723" y="188"/>
                  </a:lnTo>
                  <a:lnTo>
                    <a:pt x="2703" y="188"/>
                  </a:lnTo>
                  <a:close/>
                  <a:moveTo>
                    <a:pt x="2880" y="49"/>
                  </a:moveTo>
                  <a:lnTo>
                    <a:pt x="2870" y="83"/>
                  </a:lnTo>
                  <a:lnTo>
                    <a:pt x="2854" y="130"/>
                  </a:lnTo>
                  <a:lnTo>
                    <a:pt x="2837" y="172"/>
                  </a:lnTo>
                  <a:lnTo>
                    <a:pt x="2825" y="198"/>
                  </a:lnTo>
                  <a:lnTo>
                    <a:pt x="2863" y="163"/>
                  </a:lnTo>
                  <a:lnTo>
                    <a:pt x="2954" y="151"/>
                  </a:lnTo>
                  <a:cubicBezTo>
                    <a:pt x="2972" y="161"/>
                    <a:pt x="2974" y="166"/>
                    <a:pt x="2974" y="171"/>
                  </a:cubicBezTo>
                  <a:lnTo>
                    <a:pt x="2974" y="187"/>
                  </a:lnTo>
                  <a:lnTo>
                    <a:pt x="2974" y="225"/>
                  </a:lnTo>
                  <a:lnTo>
                    <a:pt x="2973" y="248"/>
                  </a:lnTo>
                  <a:lnTo>
                    <a:pt x="2971" y="349"/>
                  </a:lnTo>
                  <a:lnTo>
                    <a:pt x="2971" y="373"/>
                  </a:lnTo>
                  <a:lnTo>
                    <a:pt x="2969" y="405"/>
                  </a:lnTo>
                  <a:lnTo>
                    <a:pt x="2960" y="430"/>
                  </a:lnTo>
                  <a:cubicBezTo>
                    <a:pt x="2939" y="448"/>
                    <a:pt x="2936" y="449"/>
                    <a:pt x="2933" y="449"/>
                  </a:cubicBezTo>
                  <a:lnTo>
                    <a:pt x="2916" y="452"/>
                  </a:lnTo>
                  <a:lnTo>
                    <a:pt x="2877" y="451"/>
                  </a:lnTo>
                  <a:lnTo>
                    <a:pt x="2879" y="484"/>
                  </a:lnTo>
                  <a:lnTo>
                    <a:pt x="2919" y="483"/>
                  </a:lnTo>
                  <a:lnTo>
                    <a:pt x="2948" y="480"/>
                  </a:lnTo>
                  <a:lnTo>
                    <a:pt x="2971" y="469"/>
                  </a:lnTo>
                  <a:lnTo>
                    <a:pt x="2983" y="448"/>
                  </a:lnTo>
                  <a:lnTo>
                    <a:pt x="2987" y="427"/>
                  </a:lnTo>
                  <a:lnTo>
                    <a:pt x="2989" y="389"/>
                  </a:lnTo>
                  <a:lnTo>
                    <a:pt x="2993" y="126"/>
                  </a:lnTo>
                  <a:lnTo>
                    <a:pt x="2905" y="126"/>
                  </a:lnTo>
                  <a:cubicBezTo>
                    <a:pt x="2885" y="113"/>
                    <a:pt x="2884" y="106"/>
                    <a:pt x="2886" y="100"/>
                  </a:cubicBezTo>
                  <a:lnTo>
                    <a:pt x="2900" y="55"/>
                  </a:lnTo>
                  <a:lnTo>
                    <a:pt x="2880" y="49"/>
                  </a:lnTo>
                  <a:close/>
                  <a:moveTo>
                    <a:pt x="2864" y="259"/>
                  </a:moveTo>
                  <a:lnTo>
                    <a:pt x="2851" y="282"/>
                  </a:lnTo>
                  <a:lnTo>
                    <a:pt x="2866" y="308"/>
                  </a:lnTo>
                  <a:lnTo>
                    <a:pt x="2882" y="336"/>
                  </a:lnTo>
                  <a:lnTo>
                    <a:pt x="2907" y="328"/>
                  </a:lnTo>
                  <a:lnTo>
                    <a:pt x="2883" y="288"/>
                  </a:lnTo>
                  <a:lnTo>
                    <a:pt x="2867" y="264"/>
                  </a:lnTo>
                  <a:lnTo>
                    <a:pt x="2864" y="259"/>
                  </a:lnTo>
                  <a:close/>
                  <a:moveTo>
                    <a:pt x="2894" y="191"/>
                  </a:moveTo>
                  <a:lnTo>
                    <a:pt x="2883" y="217"/>
                  </a:lnTo>
                  <a:lnTo>
                    <a:pt x="2900" y="241"/>
                  </a:lnTo>
                  <a:lnTo>
                    <a:pt x="2916" y="266"/>
                  </a:lnTo>
                  <a:lnTo>
                    <a:pt x="2933" y="293"/>
                  </a:lnTo>
                  <a:lnTo>
                    <a:pt x="2933" y="247"/>
                  </a:lnTo>
                  <a:lnTo>
                    <a:pt x="2934" y="225"/>
                  </a:lnTo>
                  <a:lnTo>
                    <a:pt x="2934" y="205"/>
                  </a:lnTo>
                  <a:lnTo>
                    <a:pt x="2894" y="191"/>
                  </a:lnTo>
                  <a:close/>
                  <a:moveTo>
                    <a:pt x="3030" y="334"/>
                  </a:moveTo>
                  <a:lnTo>
                    <a:pt x="3029" y="390"/>
                  </a:lnTo>
                  <a:lnTo>
                    <a:pt x="3113" y="391"/>
                  </a:lnTo>
                  <a:lnTo>
                    <a:pt x="3191" y="379"/>
                  </a:lnTo>
                  <a:lnTo>
                    <a:pt x="3172" y="379"/>
                  </a:lnTo>
                  <a:lnTo>
                    <a:pt x="3149" y="382"/>
                  </a:lnTo>
                  <a:lnTo>
                    <a:pt x="3112" y="388"/>
                  </a:lnTo>
                  <a:lnTo>
                    <a:pt x="3086" y="393"/>
                  </a:lnTo>
                  <a:cubicBezTo>
                    <a:pt x="3062" y="400"/>
                    <a:pt x="3051" y="395"/>
                    <a:pt x="3047" y="384"/>
                  </a:cubicBezTo>
                  <a:lnTo>
                    <a:pt x="3030" y="334"/>
                  </a:lnTo>
                  <a:close/>
                  <a:moveTo>
                    <a:pt x="3032" y="226"/>
                  </a:moveTo>
                  <a:lnTo>
                    <a:pt x="3030" y="307"/>
                  </a:lnTo>
                  <a:lnTo>
                    <a:pt x="3049" y="286"/>
                  </a:lnTo>
                  <a:lnTo>
                    <a:pt x="3065" y="265"/>
                  </a:lnTo>
                  <a:lnTo>
                    <a:pt x="3061" y="255"/>
                  </a:lnTo>
                  <a:cubicBezTo>
                    <a:pt x="3050" y="258"/>
                    <a:pt x="3039" y="252"/>
                    <a:pt x="3036" y="241"/>
                  </a:cubicBezTo>
                  <a:lnTo>
                    <a:pt x="3032" y="226"/>
                  </a:lnTo>
                  <a:close/>
                  <a:moveTo>
                    <a:pt x="3173" y="422"/>
                  </a:moveTo>
                  <a:lnTo>
                    <a:pt x="3118" y="431"/>
                  </a:lnTo>
                  <a:lnTo>
                    <a:pt x="3063" y="439"/>
                  </a:lnTo>
                  <a:lnTo>
                    <a:pt x="3066" y="464"/>
                  </a:lnTo>
                  <a:lnTo>
                    <a:pt x="3182" y="444"/>
                  </a:lnTo>
                  <a:lnTo>
                    <a:pt x="3173" y="422"/>
                  </a:lnTo>
                  <a:close/>
                  <a:moveTo>
                    <a:pt x="3127" y="47"/>
                  </a:moveTo>
                  <a:lnTo>
                    <a:pt x="3109" y="91"/>
                  </a:lnTo>
                  <a:lnTo>
                    <a:pt x="3098" y="117"/>
                  </a:lnTo>
                  <a:lnTo>
                    <a:pt x="3087" y="140"/>
                  </a:lnTo>
                  <a:lnTo>
                    <a:pt x="3068" y="174"/>
                  </a:lnTo>
                  <a:lnTo>
                    <a:pt x="3069" y="212"/>
                  </a:lnTo>
                  <a:lnTo>
                    <a:pt x="3090" y="209"/>
                  </a:lnTo>
                  <a:cubicBezTo>
                    <a:pt x="3116" y="207"/>
                    <a:pt x="3123" y="211"/>
                    <a:pt x="3127" y="217"/>
                  </a:cubicBezTo>
                  <a:cubicBezTo>
                    <a:pt x="3131" y="224"/>
                    <a:pt x="3131" y="231"/>
                    <a:pt x="3128" y="238"/>
                  </a:cubicBezTo>
                  <a:lnTo>
                    <a:pt x="3117" y="256"/>
                  </a:lnTo>
                  <a:lnTo>
                    <a:pt x="3097" y="288"/>
                  </a:lnTo>
                  <a:lnTo>
                    <a:pt x="3080" y="312"/>
                  </a:lnTo>
                  <a:lnTo>
                    <a:pt x="3079" y="353"/>
                  </a:lnTo>
                  <a:lnTo>
                    <a:pt x="3105" y="348"/>
                  </a:lnTo>
                  <a:lnTo>
                    <a:pt x="3143" y="342"/>
                  </a:lnTo>
                  <a:lnTo>
                    <a:pt x="3166" y="339"/>
                  </a:lnTo>
                  <a:lnTo>
                    <a:pt x="3128" y="327"/>
                  </a:lnTo>
                  <a:cubicBezTo>
                    <a:pt x="3104" y="312"/>
                    <a:pt x="3104" y="304"/>
                    <a:pt x="3108" y="297"/>
                  </a:cubicBezTo>
                  <a:lnTo>
                    <a:pt x="3130" y="261"/>
                  </a:lnTo>
                  <a:lnTo>
                    <a:pt x="3152" y="222"/>
                  </a:lnTo>
                  <a:lnTo>
                    <a:pt x="3174" y="181"/>
                  </a:lnTo>
                  <a:lnTo>
                    <a:pt x="3190" y="150"/>
                  </a:lnTo>
                  <a:lnTo>
                    <a:pt x="3158" y="181"/>
                  </a:lnTo>
                  <a:lnTo>
                    <a:pt x="3104" y="195"/>
                  </a:lnTo>
                  <a:cubicBezTo>
                    <a:pt x="3083" y="179"/>
                    <a:pt x="3082" y="172"/>
                    <a:pt x="3086" y="165"/>
                  </a:cubicBezTo>
                  <a:lnTo>
                    <a:pt x="3118" y="104"/>
                  </a:lnTo>
                  <a:lnTo>
                    <a:pt x="3143" y="54"/>
                  </a:lnTo>
                  <a:lnTo>
                    <a:pt x="3127" y="47"/>
                  </a:lnTo>
                  <a:close/>
                  <a:moveTo>
                    <a:pt x="3195" y="226"/>
                  </a:moveTo>
                  <a:lnTo>
                    <a:pt x="3164" y="280"/>
                  </a:lnTo>
                  <a:lnTo>
                    <a:pt x="3195" y="277"/>
                  </a:lnTo>
                  <a:lnTo>
                    <a:pt x="3195" y="226"/>
                  </a:lnTo>
                  <a:close/>
                  <a:moveTo>
                    <a:pt x="3235" y="65"/>
                  </a:moveTo>
                  <a:lnTo>
                    <a:pt x="3235" y="141"/>
                  </a:lnTo>
                  <a:lnTo>
                    <a:pt x="3235" y="427"/>
                  </a:lnTo>
                  <a:lnTo>
                    <a:pt x="3196" y="447"/>
                  </a:lnTo>
                  <a:lnTo>
                    <a:pt x="3205" y="471"/>
                  </a:lnTo>
                  <a:lnTo>
                    <a:pt x="3438" y="471"/>
                  </a:lnTo>
                  <a:lnTo>
                    <a:pt x="3438" y="447"/>
                  </a:lnTo>
                  <a:cubicBezTo>
                    <a:pt x="3421" y="447"/>
                    <a:pt x="3412" y="438"/>
                    <a:pt x="3412" y="427"/>
                  </a:cubicBezTo>
                  <a:lnTo>
                    <a:pt x="3412" y="65"/>
                  </a:lnTo>
                  <a:lnTo>
                    <a:pt x="3235" y="65"/>
                  </a:lnTo>
                  <a:close/>
                  <a:moveTo>
                    <a:pt x="3274" y="341"/>
                  </a:moveTo>
                  <a:lnTo>
                    <a:pt x="3373" y="341"/>
                  </a:lnTo>
                  <a:lnTo>
                    <a:pt x="3393" y="427"/>
                  </a:lnTo>
                  <a:lnTo>
                    <a:pt x="3274" y="447"/>
                  </a:lnTo>
                  <a:lnTo>
                    <a:pt x="3254" y="361"/>
                  </a:lnTo>
                  <a:lnTo>
                    <a:pt x="3274" y="341"/>
                  </a:lnTo>
                  <a:close/>
                  <a:moveTo>
                    <a:pt x="3274" y="215"/>
                  </a:moveTo>
                  <a:lnTo>
                    <a:pt x="3373" y="215"/>
                  </a:lnTo>
                  <a:cubicBezTo>
                    <a:pt x="3384" y="215"/>
                    <a:pt x="3393" y="224"/>
                    <a:pt x="3393" y="235"/>
                  </a:cubicBezTo>
                  <a:lnTo>
                    <a:pt x="3393" y="299"/>
                  </a:lnTo>
                  <a:lnTo>
                    <a:pt x="3274" y="319"/>
                  </a:lnTo>
                  <a:lnTo>
                    <a:pt x="3254" y="235"/>
                  </a:lnTo>
                  <a:cubicBezTo>
                    <a:pt x="3254" y="224"/>
                    <a:pt x="3263" y="215"/>
                    <a:pt x="3274" y="215"/>
                  </a:cubicBezTo>
                  <a:moveTo>
                    <a:pt x="3274" y="88"/>
                  </a:moveTo>
                  <a:lnTo>
                    <a:pt x="3373" y="88"/>
                  </a:lnTo>
                  <a:lnTo>
                    <a:pt x="3393" y="173"/>
                  </a:lnTo>
                  <a:cubicBezTo>
                    <a:pt x="3393" y="184"/>
                    <a:pt x="3384" y="193"/>
                    <a:pt x="3373" y="193"/>
                  </a:cubicBezTo>
                  <a:lnTo>
                    <a:pt x="3274" y="193"/>
                  </a:lnTo>
                  <a:cubicBezTo>
                    <a:pt x="3263" y="193"/>
                    <a:pt x="3254" y="184"/>
                    <a:pt x="3254" y="173"/>
                  </a:cubicBezTo>
                  <a:lnTo>
                    <a:pt x="3254" y="108"/>
                  </a:lnTo>
                  <a:lnTo>
                    <a:pt x="3274" y="88"/>
                  </a:lnTo>
                  <a:close/>
                  <a:moveTo>
                    <a:pt x="3294" y="381"/>
                  </a:moveTo>
                  <a:lnTo>
                    <a:pt x="3294" y="407"/>
                  </a:lnTo>
                  <a:lnTo>
                    <a:pt x="3353" y="407"/>
                  </a:lnTo>
                  <a:lnTo>
                    <a:pt x="3353" y="381"/>
                  </a:lnTo>
                  <a:lnTo>
                    <a:pt x="3294" y="381"/>
                  </a:lnTo>
                  <a:close/>
                  <a:moveTo>
                    <a:pt x="3294" y="255"/>
                  </a:moveTo>
                  <a:lnTo>
                    <a:pt x="3294" y="279"/>
                  </a:lnTo>
                  <a:lnTo>
                    <a:pt x="3353" y="279"/>
                  </a:lnTo>
                  <a:lnTo>
                    <a:pt x="3353" y="255"/>
                  </a:lnTo>
                  <a:lnTo>
                    <a:pt x="3294" y="255"/>
                  </a:lnTo>
                  <a:close/>
                  <a:moveTo>
                    <a:pt x="3294" y="128"/>
                  </a:moveTo>
                  <a:lnTo>
                    <a:pt x="3294" y="153"/>
                  </a:lnTo>
                  <a:lnTo>
                    <a:pt x="3353" y="153"/>
                  </a:lnTo>
                  <a:lnTo>
                    <a:pt x="3353" y="128"/>
                  </a:lnTo>
                  <a:lnTo>
                    <a:pt x="3294" y="128"/>
                  </a:lnTo>
                  <a:close/>
                  <a:moveTo>
                    <a:pt x="3452" y="192"/>
                  </a:moveTo>
                  <a:lnTo>
                    <a:pt x="3452" y="407"/>
                  </a:lnTo>
                  <a:lnTo>
                    <a:pt x="3488" y="395"/>
                  </a:lnTo>
                  <a:lnTo>
                    <a:pt x="3460" y="330"/>
                  </a:lnTo>
                  <a:lnTo>
                    <a:pt x="3475" y="296"/>
                  </a:lnTo>
                  <a:lnTo>
                    <a:pt x="3498" y="261"/>
                  </a:lnTo>
                  <a:cubicBezTo>
                    <a:pt x="3481" y="265"/>
                    <a:pt x="3471" y="258"/>
                    <a:pt x="3468" y="248"/>
                  </a:cubicBezTo>
                  <a:lnTo>
                    <a:pt x="3452" y="192"/>
                  </a:lnTo>
                  <a:close/>
                  <a:moveTo>
                    <a:pt x="3594" y="419"/>
                  </a:moveTo>
                  <a:lnTo>
                    <a:pt x="3540" y="428"/>
                  </a:lnTo>
                  <a:lnTo>
                    <a:pt x="3505" y="433"/>
                  </a:lnTo>
                  <a:lnTo>
                    <a:pt x="3498" y="461"/>
                  </a:lnTo>
                  <a:lnTo>
                    <a:pt x="3594" y="443"/>
                  </a:lnTo>
                  <a:lnTo>
                    <a:pt x="3594" y="419"/>
                  </a:lnTo>
                  <a:close/>
                  <a:moveTo>
                    <a:pt x="3556" y="52"/>
                  </a:moveTo>
                  <a:lnTo>
                    <a:pt x="3542" y="88"/>
                  </a:lnTo>
                  <a:lnTo>
                    <a:pt x="3532" y="113"/>
                  </a:lnTo>
                  <a:lnTo>
                    <a:pt x="3523" y="135"/>
                  </a:lnTo>
                  <a:lnTo>
                    <a:pt x="3504" y="172"/>
                  </a:lnTo>
                  <a:lnTo>
                    <a:pt x="3501" y="219"/>
                  </a:lnTo>
                  <a:lnTo>
                    <a:pt x="3533" y="216"/>
                  </a:lnTo>
                  <a:cubicBezTo>
                    <a:pt x="3556" y="231"/>
                    <a:pt x="3556" y="239"/>
                    <a:pt x="3553" y="245"/>
                  </a:cubicBezTo>
                  <a:lnTo>
                    <a:pt x="3536" y="274"/>
                  </a:lnTo>
                  <a:lnTo>
                    <a:pt x="3521" y="300"/>
                  </a:lnTo>
                  <a:lnTo>
                    <a:pt x="3507" y="321"/>
                  </a:lnTo>
                  <a:lnTo>
                    <a:pt x="3509" y="353"/>
                  </a:lnTo>
                  <a:lnTo>
                    <a:pt x="3547" y="345"/>
                  </a:lnTo>
                  <a:lnTo>
                    <a:pt x="3578" y="339"/>
                  </a:lnTo>
                  <a:lnTo>
                    <a:pt x="3598" y="318"/>
                  </a:lnTo>
                  <a:lnTo>
                    <a:pt x="3557" y="322"/>
                  </a:lnTo>
                  <a:cubicBezTo>
                    <a:pt x="3533" y="308"/>
                    <a:pt x="3533" y="299"/>
                    <a:pt x="3537" y="293"/>
                  </a:cubicBezTo>
                  <a:lnTo>
                    <a:pt x="3556" y="260"/>
                  </a:lnTo>
                  <a:lnTo>
                    <a:pt x="3575" y="224"/>
                  </a:lnTo>
                  <a:lnTo>
                    <a:pt x="3595" y="185"/>
                  </a:lnTo>
                  <a:lnTo>
                    <a:pt x="3607" y="159"/>
                  </a:lnTo>
                  <a:lnTo>
                    <a:pt x="3582" y="188"/>
                  </a:lnTo>
                  <a:lnTo>
                    <a:pt x="3548" y="200"/>
                  </a:lnTo>
                  <a:cubicBezTo>
                    <a:pt x="3527" y="201"/>
                    <a:pt x="3520" y="197"/>
                    <a:pt x="3516" y="191"/>
                  </a:cubicBezTo>
                  <a:cubicBezTo>
                    <a:pt x="3513" y="185"/>
                    <a:pt x="3512" y="178"/>
                    <a:pt x="3515" y="172"/>
                  </a:cubicBezTo>
                  <a:lnTo>
                    <a:pt x="3548" y="106"/>
                  </a:lnTo>
                  <a:lnTo>
                    <a:pt x="3569" y="58"/>
                  </a:lnTo>
                  <a:lnTo>
                    <a:pt x="3556" y="52"/>
                  </a:lnTo>
                  <a:close/>
                  <a:moveTo>
                    <a:pt x="3636" y="337"/>
                  </a:moveTo>
                  <a:cubicBezTo>
                    <a:pt x="3634" y="364"/>
                    <a:pt x="3627" y="371"/>
                    <a:pt x="3618" y="373"/>
                  </a:cubicBezTo>
                  <a:lnTo>
                    <a:pt x="3585" y="378"/>
                  </a:lnTo>
                  <a:lnTo>
                    <a:pt x="3554" y="384"/>
                  </a:lnTo>
                  <a:lnTo>
                    <a:pt x="3530" y="389"/>
                  </a:lnTo>
                  <a:lnTo>
                    <a:pt x="3572" y="382"/>
                  </a:lnTo>
                  <a:lnTo>
                    <a:pt x="3612" y="375"/>
                  </a:lnTo>
                  <a:lnTo>
                    <a:pt x="3647" y="354"/>
                  </a:lnTo>
                  <a:lnTo>
                    <a:pt x="3637" y="337"/>
                  </a:lnTo>
                  <a:lnTo>
                    <a:pt x="3636" y="337"/>
                  </a:lnTo>
                  <a:close/>
                  <a:moveTo>
                    <a:pt x="3617" y="229"/>
                  </a:moveTo>
                  <a:lnTo>
                    <a:pt x="3592" y="276"/>
                  </a:lnTo>
                  <a:lnTo>
                    <a:pt x="3617" y="272"/>
                  </a:lnTo>
                  <a:lnTo>
                    <a:pt x="3617" y="229"/>
                  </a:lnTo>
                  <a:close/>
                  <a:moveTo>
                    <a:pt x="3690" y="359"/>
                  </a:moveTo>
                  <a:lnTo>
                    <a:pt x="3666" y="406"/>
                  </a:lnTo>
                  <a:lnTo>
                    <a:pt x="3648" y="436"/>
                  </a:lnTo>
                  <a:lnTo>
                    <a:pt x="3631" y="464"/>
                  </a:lnTo>
                  <a:lnTo>
                    <a:pt x="3645" y="484"/>
                  </a:lnTo>
                  <a:lnTo>
                    <a:pt x="3669" y="443"/>
                  </a:lnTo>
                  <a:lnTo>
                    <a:pt x="3690" y="402"/>
                  </a:lnTo>
                  <a:lnTo>
                    <a:pt x="3706" y="369"/>
                  </a:lnTo>
                  <a:lnTo>
                    <a:pt x="3690" y="359"/>
                  </a:lnTo>
                  <a:close/>
                  <a:moveTo>
                    <a:pt x="3657" y="76"/>
                  </a:moveTo>
                  <a:lnTo>
                    <a:pt x="3657" y="297"/>
                  </a:lnTo>
                  <a:lnTo>
                    <a:pt x="3845" y="297"/>
                  </a:lnTo>
                  <a:lnTo>
                    <a:pt x="3845" y="76"/>
                  </a:lnTo>
                  <a:lnTo>
                    <a:pt x="3657" y="76"/>
                  </a:lnTo>
                  <a:close/>
                  <a:moveTo>
                    <a:pt x="3695" y="99"/>
                  </a:moveTo>
                  <a:lnTo>
                    <a:pt x="3807" y="99"/>
                  </a:lnTo>
                  <a:lnTo>
                    <a:pt x="3827" y="255"/>
                  </a:lnTo>
                  <a:lnTo>
                    <a:pt x="3695" y="275"/>
                  </a:lnTo>
                  <a:lnTo>
                    <a:pt x="3675" y="119"/>
                  </a:lnTo>
                  <a:lnTo>
                    <a:pt x="3695" y="99"/>
                  </a:lnTo>
                  <a:close/>
                  <a:moveTo>
                    <a:pt x="3715" y="139"/>
                  </a:moveTo>
                  <a:lnTo>
                    <a:pt x="3715" y="235"/>
                  </a:lnTo>
                  <a:lnTo>
                    <a:pt x="3787" y="235"/>
                  </a:lnTo>
                  <a:lnTo>
                    <a:pt x="3787" y="139"/>
                  </a:lnTo>
                  <a:lnTo>
                    <a:pt x="3715" y="139"/>
                  </a:lnTo>
                  <a:close/>
                  <a:moveTo>
                    <a:pt x="3731" y="337"/>
                  </a:moveTo>
                  <a:cubicBezTo>
                    <a:pt x="3751" y="347"/>
                    <a:pt x="3753" y="345"/>
                    <a:pt x="3755" y="344"/>
                  </a:cubicBezTo>
                  <a:lnTo>
                    <a:pt x="3765" y="337"/>
                  </a:lnTo>
                  <a:lnTo>
                    <a:pt x="3731" y="337"/>
                  </a:lnTo>
                  <a:close/>
                  <a:moveTo>
                    <a:pt x="3807" y="359"/>
                  </a:moveTo>
                  <a:lnTo>
                    <a:pt x="3821" y="427"/>
                  </a:lnTo>
                  <a:lnTo>
                    <a:pt x="3846" y="482"/>
                  </a:lnTo>
                  <a:lnTo>
                    <a:pt x="3866" y="468"/>
                  </a:lnTo>
                  <a:lnTo>
                    <a:pt x="3837" y="412"/>
                  </a:lnTo>
                  <a:lnTo>
                    <a:pt x="3807" y="359"/>
                  </a:lnTo>
                  <a:close/>
                  <a:moveTo>
                    <a:pt x="4869" y="1"/>
                  </a:moveTo>
                  <a:lnTo>
                    <a:pt x="4911" y="81"/>
                  </a:lnTo>
                  <a:lnTo>
                    <a:pt x="4934" y="82"/>
                  </a:lnTo>
                  <a:lnTo>
                    <a:pt x="4952" y="44"/>
                  </a:lnTo>
                  <a:lnTo>
                    <a:pt x="4964" y="13"/>
                  </a:lnTo>
                  <a:cubicBezTo>
                    <a:pt x="4968" y="5"/>
                    <a:pt x="4976" y="0"/>
                    <a:pt x="4985" y="1"/>
                  </a:cubicBezTo>
                  <a:lnTo>
                    <a:pt x="5043" y="8"/>
                  </a:lnTo>
                  <a:cubicBezTo>
                    <a:pt x="5061" y="23"/>
                    <a:pt x="5061" y="30"/>
                    <a:pt x="5059" y="36"/>
                  </a:cubicBezTo>
                  <a:lnTo>
                    <a:pt x="5051" y="54"/>
                  </a:lnTo>
                  <a:lnTo>
                    <a:pt x="5174" y="54"/>
                  </a:lnTo>
                  <a:cubicBezTo>
                    <a:pt x="5186" y="54"/>
                    <a:pt x="5194" y="63"/>
                    <a:pt x="5194" y="74"/>
                  </a:cubicBezTo>
                  <a:lnTo>
                    <a:pt x="5194" y="134"/>
                  </a:lnTo>
                  <a:cubicBezTo>
                    <a:pt x="5194" y="145"/>
                    <a:pt x="5186" y="154"/>
                    <a:pt x="5174" y="154"/>
                  </a:cubicBezTo>
                  <a:lnTo>
                    <a:pt x="5097" y="154"/>
                  </a:lnTo>
                  <a:lnTo>
                    <a:pt x="5097" y="183"/>
                  </a:lnTo>
                  <a:lnTo>
                    <a:pt x="5157" y="169"/>
                  </a:lnTo>
                  <a:cubicBezTo>
                    <a:pt x="5179" y="177"/>
                    <a:pt x="5181" y="183"/>
                    <a:pt x="5181" y="189"/>
                  </a:cubicBezTo>
                  <a:lnTo>
                    <a:pt x="5181" y="208"/>
                  </a:lnTo>
                  <a:lnTo>
                    <a:pt x="5181" y="229"/>
                  </a:lnTo>
                  <a:lnTo>
                    <a:pt x="5180" y="254"/>
                  </a:lnTo>
                  <a:lnTo>
                    <a:pt x="5179" y="281"/>
                  </a:lnTo>
                  <a:lnTo>
                    <a:pt x="5178" y="307"/>
                  </a:lnTo>
                  <a:lnTo>
                    <a:pt x="5176" y="341"/>
                  </a:lnTo>
                  <a:lnTo>
                    <a:pt x="5194" y="364"/>
                  </a:lnTo>
                  <a:cubicBezTo>
                    <a:pt x="5203" y="367"/>
                    <a:pt x="5208" y="376"/>
                    <a:pt x="5207" y="385"/>
                  </a:cubicBezTo>
                  <a:lnTo>
                    <a:pt x="5204" y="412"/>
                  </a:lnTo>
                  <a:lnTo>
                    <a:pt x="5199" y="437"/>
                  </a:lnTo>
                  <a:lnTo>
                    <a:pt x="5193" y="459"/>
                  </a:lnTo>
                  <a:cubicBezTo>
                    <a:pt x="5184" y="479"/>
                    <a:pt x="5184" y="480"/>
                    <a:pt x="5183" y="481"/>
                  </a:cubicBezTo>
                  <a:lnTo>
                    <a:pt x="5173" y="493"/>
                  </a:lnTo>
                  <a:cubicBezTo>
                    <a:pt x="5155" y="507"/>
                    <a:pt x="5153" y="508"/>
                    <a:pt x="5151" y="509"/>
                  </a:cubicBezTo>
                  <a:lnTo>
                    <a:pt x="5135" y="514"/>
                  </a:lnTo>
                  <a:lnTo>
                    <a:pt x="5111" y="517"/>
                  </a:lnTo>
                  <a:lnTo>
                    <a:pt x="5009" y="517"/>
                  </a:lnTo>
                  <a:lnTo>
                    <a:pt x="4979" y="512"/>
                  </a:lnTo>
                  <a:lnTo>
                    <a:pt x="4953" y="496"/>
                  </a:lnTo>
                  <a:lnTo>
                    <a:pt x="4937" y="468"/>
                  </a:lnTo>
                  <a:cubicBezTo>
                    <a:pt x="4932" y="473"/>
                    <a:pt x="4931" y="474"/>
                    <a:pt x="4931" y="476"/>
                  </a:cubicBezTo>
                  <a:cubicBezTo>
                    <a:pt x="4920" y="495"/>
                    <a:pt x="4918" y="497"/>
                    <a:pt x="4916" y="498"/>
                  </a:cubicBezTo>
                  <a:lnTo>
                    <a:pt x="4904" y="508"/>
                  </a:lnTo>
                  <a:lnTo>
                    <a:pt x="4874" y="517"/>
                  </a:lnTo>
                  <a:lnTo>
                    <a:pt x="4835" y="519"/>
                  </a:lnTo>
                  <a:cubicBezTo>
                    <a:pt x="4813" y="524"/>
                    <a:pt x="4806" y="529"/>
                    <a:pt x="4798" y="529"/>
                  </a:cubicBezTo>
                  <a:cubicBezTo>
                    <a:pt x="4790" y="529"/>
                    <a:pt x="4783" y="524"/>
                    <a:pt x="4780" y="517"/>
                  </a:cubicBezTo>
                  <a:lnTo>
                    <a:pt x="4770" y="495"/>
                  </a:lnTo>
                  <a:lnTo>
                    <a:pt x="4759" y="471"/>
                  </a:lnTo>
                  <a:lnTo>
                    <a:pt x="4742" y="517"/>
                  </a:lnTo>
                  <a:cubicBezTo>
                    <a:pt x="4726" y="531"/>
                    <a:pt x="4720" y="531"/>
                    <a:pt x="4715" y="528"/>
                  </a:cubicBezTo>
                  <a:lnTo>
                    <a:pt x="4630" y="487"/>
                  </a:lnTo>
                  <a:lnTo>
                    <a:pt x="4558" y="455"/>
                  </a:lnTo>
                  <a:lnTo>
                    <a:pt x="4535" y="475"/>
                  </a:lnTo>
                  <a:lnTo>
                    <a:pt x="4494" y="500"/>
                  </a:lnTo>
                  <a:lnTo>
                    <a:pt x="4471" y="511"/>
                  </a:lnTo>
                  <a:lnTo>
                    <a:pt x="4445" y="520"/>
                  </a:lnTo>
                  <a:lnTo>
                    <a:pt x="4418" y="528"/>
                  </a:lnTo>
                  <a:lnTo>
                    <a:pt x="4390" y="535"/>
                  </a:lnTo>
                  <a:cubicBezTo>
                    <a:pt x="4381" y="537"/>
                    <a:pt x="4372" y="533"/>
                    <a:pt x="4367" y="524"/>
                  </a:cubicBezTo>
                  <a:lnTo>
                    <a:pt x="4348" y="487"/>
                  </a:lnTo>
                  <a:lnTo>
                    <a:pt x="4332" y="460"/>
                  </a:lnTo>
                  <a:cubicBezTo>
                    <a:pt x="4334" y="435"/>
                    <a:pt x="4339" y="431"/>
                    <a:pt x="4346" y="430"/>
                  </a:cubicBezTo>
                  <a:lnTo>
                    <a:pt x="4378" y="424"/>
                  </a:lnTo>
                  <a:lnTo>
                    <a:pt x="4406" y="417"/>
                  </a:lnTo>
                  <a:lnTo>
                    <a:pt x="4431" y="409"/>
                  </a:lnTo>
                  <a:lnTo>
                    <a:pt x="4453" y="401"/>
                  </a:lnTo>
                  <a:lnTo>
                    <a:pt x="4339" y="394"/>
                  </a:lnTo>
                  <a:lnTo>
                    <a:pt x="4320" y="484"/>
                  </a:lnTo>
                  <a:lnTo>
                    <a:pt x="4243" y="504"/>
                  </a:lnTo>
                  <a:lnTo>
                    <a:pt x="4223" y="461"/>
                  </a:lnTo>
                  <a:lnTo>
                    <a:pt x="4191" y="461"/>
                  </a:lnTo>
                  <a:lnTo>
                    <a:pt x="4191" y="487"/>
                  </a:lnTo>
                  <a:lnTo>
                    <a:pt x="4114" y="507"/>
                  </a:lnTo>
                  <a:lnTo>
                    <a:pt x="4094" y="383"/>
                  </a:lnTo>
                  <a:cubicBezTo>
                    <a:pt x="4069" y="396"/>
                    <a:pt x="4063" y="394"/>
                    <a:pt x="4059" y="389"/>
                  </a:cubicBezTo>
                  <a:lnTo>
                    <a:pt x="4054" y="383"/>
                  </a:lnTo>
                  <a:lnTo>
                    <a:pt x="4054" y="507"/>
                  </a:lnTo>
                  <a:lnTo>
                    <a:pt x="3978" y="527"/>
                  </a:lnTo>
                  <a:lnTo>
                    <a:pt x="3958" y="413"/>
                  </a:lnTo>
                  <a:lnTo>
                    <a:pt x="3941" y="441"/>
                  </a:lnTo>
                  <a:cubicBezTo>
                    <a:pt x="3937" y="448"/>
                    <a:pt x="3929" y="452"/>
                    <a:pt x="3921" y="451"/>
                  </a:cubicBezTo>
                  <a:lnTo>
                    <a:pt x="3900" y="419"/>
                  </a:lnTo>
                  <a:lnTo>
                    <a:pt x="3890" y="381"/>
                  </a:lnTo>
                  <a:lnTo>
                    <a:pt x="3883" y="359"/>
                  </a:lnTo>
                  <a:lnTo>
                    <a:pt x="3906" y="314"/>
                  </a:lnTo>
                  <a:lnTo>
                    <a:pt x="3923" y="285"/>
                  </a:lnTo>
                  <a:lnTo>
                    <a:pt x="3939" y="255"/>
                  </a:lnTo>
                  <a:lnTo>
                    <a:pt x="3906" y="249"/>
                  </a:lnTo>
                  <a:lnTo>
                    <a:pt x="3886" y="166"/>
                  </a:lnTo>
                  <a:lnTo>
                    <a:pt x="3958" y="146"/>
                  </a:lnTo>
                  <a:lnTo>
                    <a:pt x="3920" y="137"/>
                  </a:lnTo>
                  <a:cubicBezTo>
                    <a:pt x="3910" y="138"/>
                    <a:pt x="3900" y="130"/>
                    <a:pt x="3899" y="119"/>
                  </a:cubicBezTo>
                  <a:lnTo>
                    <a:pt x="3896" y="91"/>
                  </a:lnTo>
                  <a:lnTo>
                    <a:pt x="3892" y="59"/>
                  </a:lnTo>
                  <a:cubicBezTo>
                    <a:pt x="3900" y="40"/>
                    <a:pt x="3905" y="38"/>
                    <a:pt x="3910" y="37"/>
                  </a:cubicBezTo>
                  <a:lnTo>
                    <a:pt x="3958" y="32"/>
                  </a:lnTo>
                  <a:lnTo>
                    <a:pt x="4003" y="27"/>
                  </a:lnTo>
                  <a:lnTo>
                    <a:pt x="4046" y="22"/>
                  </a:lnTo>
                  <a:lnTo>
                    <a:pt x="4087" y="16"/>
                  </a:lnTo>
                  <a:cubicBezTo>
                    <a:pt x="4098" y="15"/>
                    <a:pt x="4108" y="22"/>
                    <a:pt x="4109" y="33"/>
                  </a:cubicBezTo>
                  <a:lnTo>
                    <a:pt x="4112" y="46"/>
                  </a:lnTo>
                  <a:lnTo>
                    <a:pt x="4300" y="45"/>
                  </a:lnTo>
                  <a:cubicBezTo>
                    <a:pt x="4311" y="45"/>
                    <a:pt x="4320" y="54"/>
                    <a:pt x="4320" y="65"/>
                  </a:cubicBezTo>
                  <a:lnTo>
                    <a:pt x="4320" y="307"/>
                  </a:lnTo>
                  <a:lnTo>
                    <a:pt x="4406" y="293"/>
                  </a:lnTo>
                  <a:lnTo>
                    <a:pt x="4379" y="277"/>
                  </a:lnTo>
                  <a:cubicBezTo>
                    <a:pt x="4370" y="271"/>
                    <a:pt x="4367" y="260"/>
                    <a:pt x="4372" y="250"/>
                  </a:cubicBezTo>
                  <a:lnTo>
                    <a:pt x="4388" y="221"/>
                  </a:lnTo>
                  <a:lnTo>
                    <a:pt x="4347" y="221"/>
                  </a:lnTo>
                  <a:lnTo>
                    <a:pt x="4327" y="73"/>
                  </a:lnTo>
                  <a:cubicBezTo>
                    <a:pt x="4327" y="62"/>
                    <a:pt x="4336" y="53"/>
                    <a:pt x="4347" y="53"/>
                  </a:cubicBezTo>
                  <a:lnTo>
                    <a:pt x="4489" y="53"/>
                  </a:lnTo>
                  <a:cubicBezTo>
                    <a:pt x="4482" y="32"/>
                    <a:pt x="4483" y="26"/>
                    <a:pt x="4486" y="21"/>
                  </a:cubicBezTo>
                  <a:cubicBezTo>
                    <a:pt x="4489" y="16"/>
                    <a:pt x="4494" y="12"/>
                    <a:pt x="4500" y="11"/>
                  </a:cubicBezTo>
                  <a:lnTo>
                    <a:pt x="4572" y="3"/>
                  </a:lnTo>
                  <a:cubicBezTo>
                    <a:pt x="4582" y="1"/>
                    <a:pt x="4591" y="7"/>
                    <a:pt x="4594" y="17"/>
                  </a:cubicBezTo>
                  <a:lnTo>
                    <a:pt x="4601" y="39"/>
                  </a:lnTo>
                  <a:lnTo>
                    <a:pt x="4738" y="53"/>
                  </a:lnTo>
                  <a:cubicBezTo>
                    <a:pt x="4749" y="53"/>
                    <a:pt x="4758" y="62"/>
                    <a:pt x="4758" y="73"/>
                  </a:cubicBezTo>
                  <a:lnTo>
                    <a:pt x="4803" y="81"/>
                  </a:lnTo>
                  <a:lnTo>
                    <a:pt x="4791" y="47"/>
                  </a:lnTo>
                  <a:cubicBezTo>
                    <a:pt x="4787" y="37"/>
                    <a:pt x="4793" y="25"/>
                    <a:pt x="4803" y="22"/>
                  </a:cubicBezTo>
                  <a:lnTo>
                    <a:pt x="4861" y="2"/>
                  </a:lnTo>
                  <a:lnTo>
                    <a:pt x="4869" y="1"/>
                  </a:lnTo>
                  <a:close/>
                  <a:moveTo>
                    <a:pt x="4073" y="59"/>
                  </a:moveTo>
                  <a:lnTo>
                    <a:pt x="4051" y="62"/>
                  </a:lnTo>
                  <a:lnTo>
                    <a:pt x="4007" y="67"/>
                  </a:lnTo>
                  <a:lnTo>
                    <a:pt x="3961" y="72"/>
                  </a:lnTo>
                  <a:lnTo>
                    <a:pt x="3934" y="75"/>
                  </a:lnTo>
                  <a:lnTo>
                    <a:pt x="3936" y="95"/>
                  </a:lnTo>
                  <a:lnTo>
                    <a:pt x="3977" y="92"/>
                  </a:lnTo>
                  <a:cubicBezTo>
                    <a:pt x="3996" y="101"/>
                    <a:pt x="3998" y="106"/>
                    <a:pt x="3998" y="112"/>
                  </a:cubicBezTo>
                  <a:lnTo>
                    <a:pt x="3998" y="166"/>
                  </a:lnTo>
                  <a:cubicBezTo>
                    <a:pt x="3998" y="177"/>
                    <a:pt x="3989" y="186"/>
                    <a:pt x="3978" y="186"/>
                  </a:cubicBezTo>
                  <a:lnTo>
                    <a:pt x="3926" y="186"/>
                  </a:lnTo>
                  <a:lnTo>
                    <a:pt x="3926" y="209"/>
                  </a:lnTo>
                  <a:lnTo>
                    <a:pt x="3970" y="209"/>
                  </a:lnTo>
                  <a:cubicBezTo>
                    <a:pt x="3991" y="224"/>
                    <a:pt x="3991" y="231"/>
                    <a:pt x="3989" y="237"/>
                  </a:cubicBezTo>
                  <a:lnTo>
                    <a:pt x="3974" y="273"/>
                  </a:lnTo>
                  <a:lnTo>
                    <a:pt x="3958" y="306"/>
                  </a:lnTo>
                  <a:lnTo>
                    <a:pt x="3939" y="337"/>
                  </a:lnTo>
                  <a:lnTo>
                    <a:pt x="3928" y="370"/>
                  </a:lnTo>
                  <a:lnTo>
                    <a:pt x="3960" y="321"/>
                  </a:lnTo>
                  <a:cubicBezTo>
                    <a:pt x="3964" y="313"/>
                    <a:pt x="3974" y="308"/>
                    <a:pt x="3983" y="310"/>
                  </a:cubicBezTo>
                  <a:lnTo>
                    <a:pt x="3998" y="487"/>
                  </a:lnTo>
                  <a:lnTo>
                    <a:pt x="4014" y="329"/>
                  </a:lnTo>
                  <a:cubicBezTo>
                    <a:pt x="4035" y="307"/>
                    <a:pt x="4044" y="309"/>
                    <a:pt x="4050" y="316"/>
                  </a:cubicBezTo>
                  <a:lnTo>
                    <a:pt x="4070" y="339"/>
                  </a:lnTo>
                  <a:lnTo>
                    <a:pt x="4052" y="296"/>
                  </a:lnTo>
                  <a:cubicBezTo>
                    <a:pt x="4045" y="305"/>
                    <a:pt x="4036" y="308"/>
                    <a:pt x="4028" y="305"/>
                  </a:cubicBezTo>
                  <a:lnTo>
                    <a:pt x="4014" y="229"/>
                  </a:lnTo>
                  <a:lnTo>
                    <a:pt x="4081" y="209"/>
                  </a:lnTo>
                  <a:lnTo>
                    <a:pt x="4081" y="186"/>
                  </a:lnTo>
                  <a:lnTo>
                    <a:pt x="4034" y="186"/>
                  </a:lnTo>
                  <a:cubicBezTo>
                    <a:pt x="4023" y="186"/>
                    <a:pt x="4014" y="177"/>
                    <a:pt x="4014" y="166"/>
                  </a:cubicBezTo>
                  <a:lnTo>
                    <a:pt x="4014" y="105"/>
                  </a:lnTo>
                  <a:lnTo>
                    <a:pt x="4077" y="79"/>
                  </a:lnTo>
                  <a:lnTo>
                    <a:pt x="4073" y="59"/>
                  </a:lnTo>
                  <a:close/>
                  <a:moveTo>
                    <a:pt x="4094" y="117"/>
                  </a:moveTo>
                  <a:lnTo>
                    <a:pt x="4054" y="123"/>
                  </a:lnTo>
                  <a:lnTo>
                    <a:pt x="4054" y="146"/>
                  </a:lnTo>
                  <a:lnTo>
                    <a:pt x="4094" y="146"/>
                  </a:lnTo>
                  <a:lnTo>
                    <a:pt x="4094" y="117"/>
                  </a:lnTo>
                  <a:close/>
                  <a:moveTo>
                    <a:pt x="4059" y="249"/>
                  </a:moveTo>
                  <a:lnTo>
                    <a:pt x="4094" y="282"/>
                  </a:lnTo>
                  <a:lnTo>
                    <a:pt x="4094" y="249"/>
                  </a:lnTo>
                  <a:lnTo>
                    <a:pt x="4059" y="249"/>
                  </a:lnTo>
                  <a:close/>
                  <a:moveTo>
                    <a:pt x="4134" y="85"/>
                  </a:moveTo>
                  <a:lnTo>
                    <a:pt x="4134" y="467"/>
                  </a:lnTo>
                  <a:lnTo>
                    <a:pt x="4151" y="441"/>
                  </a:lnTo>
                  <a:lnTo>
                    <a:pt x="4243" y="421"/>
                  </a:lnTo>
                  <a:lnTo>
                    <a:pt x="4263" y="464"/>
                  </a:lnTo>
                  <a:lnTo>
                    <a:pt x="4280" y="85"/>
                  </a:lnTo>
                  <a:lnTo>
                    <a:pt x="4134" y="85"/>
                  </a:lnTo>
                  <a:close/>
                  <a:moveTo>
                    <a:pt x="4171" y="111"/>
                  </a:moveTo>
                  <a:lnTo>
                    <a:pt x="4243" y="111"/>
                  </a:lnTo>
                  <a:lnTo>
                    <a:pt x="4263" y="376"/>
                  </a:lnTo>
                  <a:lnTo>
                    <a:pt x="4171" y="396"/>
                  </a:lnTo>
                  <a:lnTo>
                    <a:pt x="4151" y="131"/>
                  </a:lnTo>
                  <a:lnTo>
                    <a:pt x="4171" y="111"/>
                  </a:lnTo>
                  <a:close/>
                  <a:moveTo>
                    <a:pt x="4191" y="151"/>
                  </a:moveTo>
                  <a:lnTo>
                    <a:pt x="4191" y="356"/>
                  </a:lnTo>
                  <a:lnTo>
                    <a:pt x="4223" y="356"/>
                  </a:lnTo>
                  <a:lnTo>
                    <a:pt x="4223" y="151"/>
                  </a:lnTo>
                  <a:lnTo>
                    <a:pt x="4191" y="151"/>
                  </a:lnTo>
                  <a:close/>
                  <a:moveTo>
                    <a:pt x="4572" y="171"/>
                  </a:moveTo>
                  <a:lnTo>
                    <a:pt x="4572" y="199"/>
                  </a:lnTo>
                  <a:lnTo>
                    <a:pt x="4569" y="243"/>
                  </a:lnTo>
                  <a:lnTo>
                    <a:pt x="4566" y="282"/>
                  </a:lnTo>
                  <a:lnTo>
                    <a:pt x="4561" y="316"/>
                  </a:lnTo>
                  <a:lnTo>
                    <a:pt x="4478" y="333"/>
                  </a:lnTo>
                  <a:lnTo>
                    <a:pt x="4359" y="333"/>
                  </a:lnTo>
                  <a:lnTo>
                    <a:pt x="4359" y="354"/>
                  </a:lnTo>
                  <a:lnTo>
                    <a:pt x="4522" y="354"/>
                  </a:lnTo>
                  <a:cubicBezTo>
                    <a:pt x="4544" y="373"/>
                    <a:pt x="4542" y="381"/>
                    <a:pt x="4537" y="387"/>
                  </a:cubicBezTo>
                  <a:lnTo>
                    <a:pt x="4526" y="400"/>
                  </a:lnTo>
                  <a:lnTo>
                    <a:pt x="4489" y="427"/>
                  </a:lnTo>
                  <a:lnTo>
                    <a:pt x="4467" y="438"/>
                  </a:lnTo>
                  <a:lnTo>
                    <a:pt x="4443" y="447"/>
                  </a:lnTo>
                  <a:lnTo>
                    <a:pt x="4416" y="456"/>
                  </a:lnTo>
                  <a:lnTo>
                    <a:pt x="4385" y="463"/>
                  </a:lnTo>
                  <a:lnTo>
                    <a:pt x="4393" y="487"/>
                  </a:lnTo>
                  <a:lnTo>
                    <a:pt x="4432" y="483"/>
                  </a:lnTo>
                  <a:lnTo>
                    <a:pt x="4454" y="474"/>
                  </a:lnTo>
                  <a:lnTo>
                    <a:pt x="4475" y="465"/>
                  </a:lnTo>
                  <a:lnTo>
                    <a:pt x="4510" y="444"/>
                  </a:lnTo>
                  <a:lnTo>
                    <a:pt x="4540" y="417"/>
                  </a:lnTo>
                  <a:cubicBezTo>
                    <a:pt x="4546" y="411"/>
                    <a:pt x="4555" y="410"/>
                    <a:pt x="4562" y="413"/>
                  </a:cubicBezTo>
                  <a:lnTo>
                    <a:pt x="4647" y="451"/>
                  </a:lnTo>
                  <a:lnTo>
                    <a:pt x="4712" y="482"/>
                  </a:lnTo>
                  <a:lnTo>
                    <a:pt x="4720" y="460"/>
                  </a:lnTo>
                  <a:lnTo>
                    <a:pt x="4577" y="402"/>
                  </a:lnTo>
                  <a:cubicBezTo>
                    <a:pt x="4566" y="397"/>
                    <a:pt x="4561" y="386"/>
                    <a:pt x="4565" y="376"/>
                  </a:cubicBezTo>
                  <a:cubicBezTo>
                    <a:pt x="4572" y="359"/>
                    <a:pt x="4579" y="354"/>
                    <a:pt x="4587" y="354"/>
                  </a:cubicBezTo>
                  <a:lnTo>
                    <a:pt x="4727" y="354"/>
                  </a:lnTo>
                  <a:lnTo>
                    <a:pt x="4727" y="333"/>
                  </a:lnTo>
                  <a:lnTo>
                    <a:pt x="4600" y="333"/>
                  </a:lnTo>
                  <a:cubicBezTo>
                    <a:pt x="4582" y="322"/>
                    <a:pt x="4580" y="316"/>
                    <a:pt x="4581" y="311"/>
                  </a:cubicBezTo>
                  <a:lnTo>
                    <a:pt x="4584" y="279"/>
                  </a:lnTo>
                  <a:lnTo>
                    <a:pt x="4587" y="241"/>
                  </a:lnTo>
                  <a:lnTo>
                    <a:pt x="4590" y="198"/>
                  </a:lnTo>
                  <a:lnTo>
                    <a:pt x="4591" y="171"/>
                  </a:lnTo>
                  <a:lnTo>
                    <a:pt x="4572" y="171"/>
                  </a:lnTo>
                  <a:close/>
                  <a:moveTo>
                    <a:pt x="4560" y="44"/>
                  </a:moveTo>
                  <a:lnTo>
                    <a:pt x="4530" y="48"/>
                  </a:lnTo>
                  <a:cubicBezTo>
                    <a:pt x="4538" y="72"/>
                    <a:pt x="4537" y="79"/>
                    <a:pt x="4533" y="84"/>
                  </a:cubicBezTo>
                  <a:cubicBezTo>
                    <a:pt x="4530" y="90"/>
                    <a:pt x="4524" y="93"/>
                    <a:pt x="4517" y="93"/>
                  </a:cubicBezTo>
                  <a:lnTo>
                    <a:pt x="4367" y="93"/>
                  </a:lnTo>
                  <a:lnTo>
                    <a:pt x="4367" y="181"/>
                  </a:lnTo>
                  <a:lnTo>
                    <a:pt x="4386" y="132"/>
                  </a:lnTo>
                  <a:cubicBezTo>
                    <a:pt x="4386" y="121"/>
                    <a:pt x="4395" y="112"/>
                    <a:pt x="4406" y="112"/>
                  </a:cubicBezTo>
                  <a:lnTo>
                    <a:pt x="4679" y="112"/>
                  </a:lnTo>
                  <a:cubicBezTo>
                    <a:pt x="4690" y="112"/>
                    <a:pt x="4699" y="121"/>
                    <a:pt x="4699" y="132"/>
                  </a:cubicBezTo>
                  <a:lnTo>
                    <a:pt x="4699" y="181"/>
                  </a:lnTo>
                  <a:lnTo>
                    <a:pt x="4718" y="93"/>
                  </a:lnTo>
                  <a:lnTo>
                    <a:pt x="4589" y="93"/>
                  </a:lnTo>
                  <a:lnTo>
                    <a:pt x="4562" y="51"/>
                  </a:lnTo>
                  <a:lnTo>
                    <a:pt x="4560" y="44"/>
                  </a:lnTo>
                  <a:close/>
                  <a:moveTo>
                    <a:pt x="4424" y="240"/>
                  </a:moveTo>
                  <a:lnTo>
                    <a:pt x="4440" y="267"/>
                  </a:lnTo>
                  <a:lnTo>
                    <a:pt x="4470" y="288"/>
                  </a:lnTo>
                  <a:lnTo>
                    <a:pt x="4447" y="254"/>
                  </a:lnTo>
                  <a:lnTo>
                    <a:pt x="4424" y="240"/>
                  </a:lnTo>
                  <a:close/>
                  <a:moveTo>
                    <a:pt x="4458" y="173"/>
                  </a:moveTo>
                  <a:lnTo>
                    <a:pt x="4477" y="200"/>
                  </a:lnTo>
                  <a:lnTo>
                    <a:pt x="4506" y="218"/>
                  </a:lnTo>
                  <a:lnTo>
                    <a:pt x="4485" y="188"/>
                  </a:lnTo>
                  <a:lnTo>
                    <a:pt x="4458" y="173"/>
                  </a:lnTo>
                  <a:close/>
                  <a:moveTo>
                    <a:pt x="4503" y="152"/>
                  </a:moveTo>
                  <a:lnTo>
                    <a:pt x="4532" y="169"/>
                  </a:lnTo>
                  <a:lnTo>
                    <a:pt x="4503" y="152"/>
                  </a:lnTo>
                  <a:close/>
                  <a:moveTo>
                    <a:pt x="4527" y="261"/>
                  </a:moveTo>
                  <a:lnTo>
                    <a:pt x="4513" y="293"/>
                  </a:lnTo>
                  <a:lnTo>
                    <a:pt x="4527" y="261"/>
                  </a:lnTo>
                  <a:close/>
                  <a:moveTo>
                    <a:pt x="4631" y="152"/>
                  </a:moveTo>
                  <a:lnTo>
                    <a:pt x="4630" y="200"/>
                  </a:lnTo>
                  <a:lnTo>
                    <a:pt x="4627" y="243"/>
                  </a:lnTo>
                  <a:lnTo>
                    <a:pt x="4624" y="282"/>
                  </a:lnTo>
                  <a:lnTo>
                    <a:pt x="4747" y="293"/>
                  </a:lnTo>
                  <a:lnTo>
                    <a:pt x="4767" y="351"/>
                  </a:lnTo>
                  <a:lnTo>
                    <a:pt x="4772" y="326"/>
                  </a:lnTo>
                  <a:lnTo>
                    <a:pt x="4775" y="291"/>
                  </a:lnTo>
                  <a:lnTo>
                    <a:pt x="4776" y="271"/>
                  </a:lnTo>
                  <a:lnTo>
                    <a:pt x="4777" y="242"/>
                  </a:lnTo>
                  <a:lnTo>
                    <a:pt x="4778" y="205"/>
                  </a:lnTo>
                  <a:lnTo>
                    <a:pt x="4778" y="183"/>
                  </a:lnTo>
                  <a:lnTo>
                    <a:pt x="4758" y="175"/>
                  </a:lnTo>
                  <a:lnTo>
                    <a:pt x="4758" y="201"/>
                  </a:lnTo>
                  <a:lnTo>
                    <a:pt x="4679" y="221"/>
                  </a:lnTo>
                  <a:lnTo>
                    <a:pt x="4659" y="152"/>
                  </a:lnTo>
                  <a:lnTo>
                    <a:pt x="4631" y="152"/>
                  </a:lnTo>
                  <a:close/>
                  <a:moveTo>
                    <a:pt x="4758" y="391"/>
                  </a:moveTo>
                  <a:lnTo>
                    <a:pt x="4665" y="394"/>
                  </a:lnTo>
                  <a:lnTo>
                    <a:pt x="4746" y="427"/>
                  </a:lnTo>
                  <a:lnTo>
                    <a:pt x="4757" y="396"/>
                  </a:lnTo>
                  <a:lnTo>
                    <a:pt x="4758" y="391"/>
                  </a:lnTo>
                  <a:close/>
                  <a:moveTo>
                    <a:pt x="4849" y="107"/>
                  </a:moveTo>
                  <a:lnTo>
                    <a:pt x="4790" y="121"/>
                  </a:lnTo>
                  <a:cubicBezTo>
                    <a:pt x="4803" y="140"/>
                    <a:pt x="4808" y="142"/>
                    <a:pt x="4812" y="146"/>
                  </a:cubicBezTo>
                  <a:cubicBezTo>
                    <a:pt x="4816" y="150"/>
                    <a:pt x="4818" y="155"/>
                    <a:pt x="4818" y="160"/>
                  </a:cubicBezTo>
                  <a:lnTo>
                    <a:pt x="4818" y="184"/>
                  </a:lnTo>
                  <a:lnTo>
                    <a:pt x="4818" y="205"/>
                  </a:lnTo>
                  <a:lnTo>
                    <a:pt x="4817" y="243"/>
                  </a:lnTo>
                  <a:lnTo>
                    <a:pt x="4816" y="273"/>
                  </a:lnTo>
                  <a:lnTo>
                    <a:pt x="4815" y="296"/>
                  </a:lnTo>
                  <a:lnTo>
                    <a:pt x="4811" y="333"/>
                  </a:lnTo>
                  <a:lnTo>
                    <a:pt x="4804" y="372"/>
                  </a:lnTo>
                  <a:lnTo>
                    <a:pt x="4794" y="410"/>
                  </a:lnTo>
                  <a:lnTo>
                    <a:pt x="4785" y="435"/>
                  </a:lnTo>
                  <a:lnTo>
                    <a:pt x="4797" y="458"/>
                  </a:lnTo>
                  <a:lnTo>
                    <a:pt x="4806" y="432"/>
                  </a:lnTo>
                  <a:lnTo>
                    <a:pt x="4814" y="394"/>
                  </a:lnTo>
                  <a:lnTo>
                    <a:pt x="4820" y="356"/>
                  </a:lnTo>
                  <a:lnTo>
                    <a:pt x="4825" y="315"/>
                  </a:lnTo>
                  <a:lnTo>
                    <a:pt x="4827" y="270"/>
                  </a:lnTo>
                  <a:lnTo>
                    <a:pt x="4878" y="251"/>
                  </a:lnTo>
                  <a:cubicBezTo>
                    <a:pt x="4896" y="261"/>
                    <a:pt x="4898" y="266"/>
                    <a:pt x="4898" y="272"/>
                  </a:cubicBezTo>
                  <a:lnTo>
                    <a:pt x="4897" y="298"/>
                  </a:lnTo>
                  <a:lnTo>
                    <a:pt x="4897" y="322"/>
                  </a:lnTo>
                  <a:lnTo>
                    <a:pt x="4896" y="343"/>
                  </a:lnTo>
                  <a:lnTo>
                    <a:pt x="4895" y="377"/>
                  </a:lnTo>
                  <a:lnTo>
                    <a:pt x="4894" y="401"/>
                  </a:lnTo>
                  <a:lnTo>
                    <a:pt x="4891" y="423"/>
                  </a:lnTo>
                  <a:lnTo>
                    <a:pt x="4875" y="447"/>
                  </a:lnTo>
                  <a:cubicBezTo>
                    <a:pt x="4857" y="454"/>
                    <a:pt x="4856" y="454"/>
                    <a:pt x="4854" y="454"/>
                  </a:cubicBezTo>
                  <a:lnTo>
                    <a:pt x="4852" y="479"/>
                  </a:lnTo>
                  <a:lnTo>
                    <a:pt x="4878" y="476"/>
                  </a:lnTo>
                  <a:lnTo>
                    <a:pt x="4900" y="439"/>
                  </a:lnTo>
                  <a:lnTo>
                    <a:pt x="4903" y="412"/>
                  </a:lnTo>
                  <a:lnTo>
                    <a:pt x="4907" y="234"/>
                  </a:lnTo>
                  <a:lnTo>
                    <a:pt x="4849" y="234"/>
                  </a:lnTo>
                  <a:cubicBezTo>
                    <a:pt x="4831" y="224"/>
                    <a:pt x="4829" y="219"/>
                    <a:pt x="4829" y="214"/>
                  </a:cubicBezTo>
                  <a:lnTo>
                    <a:pt x="4829" y="160"/>
                  </a:lnTo>
                  <a:lnTo>
                    <a:pt x="4910" y="140"/>
                  </a:lnTo>
                  <a:lnTo>
                    <a:pt x="4867" y="121"/>
                  </a:lnTo>
                  <a:lnTo>
                    <a:pt x="4849" y="107"/>
                  </a:lnTo>
                  <a:close/>
                  <a:moveTo>
                    <a:pt x="4856" y="46"/>
                  </a:moveTo>
                  <a:lnTo>
                    <a:pt x="4835" y="53"/>
                  </a:lnTo>
                  <a:lnTo>
                    <a:pt x="4849" y="93"/>
                  </a:lnTo>
                  <a:lnTo>
                    <a:pt x="4856" y="46"/>
                  </a:lnTo>
                  <a:close/>
                  <a:moveTo>
                    <a:pt x="4854" y="397"/>
                  </a:moveTo>
                  <a:lnTo>
                    <a:pt x="4854" y="404"/>
                  </a:lnTo>
                  <a:lnTo>
                    <a:pt x="4854" y="397"/>
                  </a:lnTo>
                  <a:close/>
                  <a:moveTo>
                    <a:pt x="4869" y="180"/>
                  </a:moveTo>
                  <a:lnTo>
                    <a:pt x="4902" y="194"/>
                  </a:lnTo>
                  <a:lnTo>
                    <a:pt x="4869" y="180"/>
                  </a:lnTo>
                  <a:close/>
                  <a:moveTo>
                    <a:pt x="4995" y="42"/>
                  </a:moveTo>
                  <a:lnTo>
                    <a:pt x="4974" y="91"/>
                  </a:lnTo>
                  <a:lnTo>
                    <a:pt x="4960" y="119"/>
                  </a:lnTo>
                  <a:lnTo>
                    <a:pt x="4945" y="144"/>
                  </a:lnTo>
                  <a:lnTo>
                    <a:pt x="4929" y="164"/>
                  </a:lnTo>
                  <a:lnTo>
                    <a:pt x="4962" y="151"/>
                  </a:lnTo>
                  <a:lnTo>
                    <a:pt x="4975" y="125"/>
                  </a:lnTo>
                  <a:lnTo>
                    <a:pt x="5154" y="114"/>
                  </a:lnTo>
                  <a:lnTo>
                    <a:pt x="5154" y="94"/>
                  </a:lnTo>
                  <a:lnTo>
                    <a:pt x="5021" y="94"/>
                  </a:lnTo>
                  <a:cubicBezTo>
                    <a:pt x="5000" y="80"/>
                    <a:pt x="5000" y="73"/>
                    <a:pt x="5002" y="66"/>
                  </a:cubicBezTo>
                  <a:lnTo>
                    <a:pt x="5012" y="44"/>
                  </a:lnTo>
                  <a:lnTo>
                    <a:pt x="4995" y="42"/>
                  </a:lnTo>
                  <a:close/>
                  <a:moveTo>
                    <a:pt x="5050" y="165"/>
                  </a:moveTo>
                  <a:lnTo>
                    <a:pt x="5050" y="219"/>
                  </a:lnTo>
                  <a:lnTo>
                    <a:pt x="5008" y="245"/>
                  </a:lnTo>
                  <a:cubicBezTo>
                    <a:pt x="4986" y="237"/>
                    <a:pt x="4983" y="231"/>
                    <a:pt x="4983" y="225"/>
                  </a:cubicBezTo>
                  <a:lnTo>
                    <a:pt x="4983" y="204"/>
                  </a:lnTo>
                  <a:lnTo>
                    <a:pt x="4972" y="237"/>
                  </a:lnTo>
                  <a:lnTo>
                    <a:pt x="4953" y="257"/>
                  </a:lnTo>
                  <a:cubicBezTo>
                    <a:pt x="4959" y="277"/>
                    <a:pt x="4962" y="278"/>
                    <a:pt x="4965" y="280"/>
                  </a:cubicBezTo>
                  <a:cubicBezTo>
                    <a:pt x="4969" y="284"/>
                    <a:pt x="4972" y="290"/>
                    <a:pt x="4972" y="296"/>
                  </a:cubicBezTo>
                  <a:lnTo>
                    <a:pt x="4972" y="432"/>
                  </a:lnTo>
                  <a:lnTo>
                    <a:pt x="4975" y="455"/>
                  </a:lnTo>
                  <a:lnTo>
                    <a:pt x="4999" y="476"/>
                  </a:lnTo>
                  <a:lnTo>
                    <a:pt x="5108" y="477"/>
                  </a:lnTo>
                  <a:lnTo>
                    <a:pt x="5136" y="472"/>
                  </a:lnTo>
                  <a:lnTo>
                    <a:pt x="5155" y="448"/>
                  </a:lnTo>
                  <a:lnTo>
                    <a:pt x="5164" y="408"/>
                  </a:lnTo>
                  <a:lnTo>
                    <a:pt x="5151" y="400"/>
                  </a:lnTo>
                  <a:lnTo>
                    <a:pt x="5144" y="427"/>
                  </a:lnTo>
                  <a:lnTo>
                    <a:pt x="5122" y="452"/>
                  </a:lnTo>
                  <a:lnTo>
                    <a:pt x="5098" y="458"/>
                  </a:lnTo>
                  <a:lnTo>
                    <a:pt x="5022" y="458"/>
                  </a:lnTo>
                  <a:lnTo>
                    <a:pt x="4997" y="449"/>
                  </a:lnTo>
                  <a:cubicBezTo>
                    <a:pt x="4986" y="433"/>
                    <a:pt x="4985" y="431"/>
                    <a:pt x="4985" y="429"/>
                  </a:cubicBezTo>
                  <a:lnTo>
                    <a:pt x="4983" y="283"/>
                  </a:lnTo>
                  <a:lnTo>
                    <a:pt x="5026" y="257"/>
                  </a:lnTo>
                  <a:cubicBezTo>
                    <a:pt x="5048" y="264"/>
                    <a:pt x="5050" y="270"/>
                    <a:pt x="5050" y="276"/>
                  </a:cubicBezTo>
                  <a:lnTo>
                    <a:pt x="5050" y="394"/>
                  </a:lnTo>
                  <a:lnTo>
                    <a:pt x="5057" y="327"/>
                  </a:lnTo>
                  <a:lnTo>
                    <a:pt x="5057" y="265"/>
                  </a:lnTo>
                  <a:lnTo>
                    <a:pt x="5106" y="237"/>
                  </a:lnTo>
                  <a:cubicBezTo>
                    <a:pt x="5129" y="245"/>
                    <a:pt x="5131" y="250"/>
                    <a:pt x="5131" y="257"/>
                  </a:cubicBezTo>
                  <a:lnTo>
                    <a:pt x="5131" y="278"/>
                  </a:lnTo>
                  <a:lnTo>
                    <a:pt x="5130" y="307"/>
                  </a:lnTo>
                  <a:cubicBezTo>
                    <a:pt x="5125" y="329"/>
                    <a:pt x="5124" y="332"/>
                    <a:pt x="5121" y="334"/>
                  </a:cubicBezTo>
                  <a:lnTo>
                    <a:pt x="5118" y="338"/>
                  </a:lnTo>
                  <a:lnTo>
                    <a:pt x="5103" y="363"/>
                  </a:lnTo>
                  <a:lnTo>
                    <a:pt x="5130" y="359"/>
                  </a:lnTo>
                  <a:lnTo>
                    <a:pt x="5136" y="339"/>
                  </a:lnTo>
                  <a:lnTo>
                    <a:pt x="5138" y="305"/>
                  </a:lnTo>
                  <a:lnTo>
                    <a:pt x="5139" y="280"/>
                  </a:lnTo>
                  <a:lnTo>
                    <a:pt x="5140" y="253"/>
                  </a:lnTo>
                  <a:lnTo>
                    <a:pt x="5141" y="229"/>
                  </a:lnTo>
                  <a:lnTo>
                    <a:pt x="5081" y="228"/>
                  </a:lnTo>
                  <a:cubicBezTo>
                    <a:pt x="5060" y="220"/>
                    <a:pt x="5057" y="214"/>
                    <a:pt x="5057" y="208"/>
                  </a:cubicBezTo>
                  <a:lnTo>
                    <a:pt x="5057" y="165"/>
                  </a:lnTo>
                  <a:lnTo>
                    <a:pt x="5050" y="165"/>
                  </a:lnTo>
                  <a:close/>
                  <a:moveTo>
                    <a:pt x="5005" y="154"/>
                  </a:moveTo>
                  <a:lnTo>
                    <a:pt x="5010" y="154"/>
                  </a:lnTo>
                  <a:lnTo>
                    <a:pt x="5005" y="154"/>
                  </a:lnTo>
                  <a:close/>
                  <a:moveTo>
                    <a:pt x="5109" y="403"/>
                  </a:moveTo>
                  <a:lnTo>
                    <a:pt x="5105" y="414"/>
                  </a:lnTo>
                  <a:lnTo>
                    <a:pt x="5109" y="403"/>
                  </a:lnTo>
                  <a:close/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63" name="path"/>
            <p:cNvSpPr/>
            <p:nvPr/>
          </p:nvSpPr>
          <p:spPr>
            <a:xfrm>
              <a:off x="239923" y="12700"/>
              <a:ext cx="3280516" cy="314325"/>
            </a:xfrm>
            <a:custGeom>
              <a:avLst/>
              <a:gdLst/>
              <a:ahLst/>
              <a:cxnLst/>
              <a:rect l="0" t="0" r="0" b="0"/>
              <a:pathLst>
                <a:path w="5166" h="495">
                  <a:moveTo>
                    <a:pt x="3252" y="340"/>
                  </a:moveTo>
                  <a:cubicBezTo>
                    <a:pt x="3252" y="362"/>
                    <a:pt x="3252" y="384"/>
                    <a:pt x="3252" y="406"/>
                  </a:cubicBezTo>
                  <a:cubicBezTo>
                    <a:pt x="3285" y="406"/>
                    <a:pt x="3318" y="406"/>
                    <a:pt x="3351" y="406"/>
                  </a:cubicBezTo>
                  <a:cubicBezTo>
                    <a:pt x="3351" y="384"/>
                    <a:pt x="3351" y="362"/>
                    <a:pt x="3351" y="340"/>
                  </a:cubicBezTo>
                  <a:cubicBezTo>
                    <a:pt x="3318" y="340"/>
                    <a:pt x="3285" y="340"/>
                    <a:pt x="3252" y="340"/>
                  </a:cubicBezTo>
                  <a:moveTo>
                    <a:pt x="1943" y="321"/>
                  </a:moveTo>
                  <a:cubicBezTo>
                    <a:pt x="1943" y="348"/>
                    <a:pt x="1943" y="375"/>
                    <a:pt x="1943" y="402"/>
                  </a:cubicBezTo>
                  <a:cubicBezTo>
                    <a:pt x="1983" y="402"/>
                    <a:pt x="2024" y="402"/>
                    <a:pt x="2064" y="402"/>
                  </a:cubicBezTo>
                  <a:cubicBezTo>
                    <a:pt x="2064" y="375"/>
                    <a:pt x="2064" y="348"/>
                    <a:pt x="2064" y="321"/>
                  </a:cubicBezTo>
                  <a:cubicBezTo>
                    <a:pt x="2024" y="321"/>
                    <a:pt x="1983" y="321"/>
                    <a:pt x="1943" y="321"/>
                  </a:cubicBezTo>
                  <a:moveTo>
                    <a:pt x="3792" y="310"/>
                  </a:moveTo>
                  <a:cubicBezTo>
                    <a:pt x="3820" y="357"/>
                    <a:pt x="3846" y="405"/>
                    <a:pt x="3871" y="453"/>
                  </a:cubicBezTo>
                  <a:cubicBezTo>
                    <a:pt x="3853" y="466"/>
                    <a:pt x="3834" y="478"/>
                    <a:pt x="3816" y="491"/>
                  </a:cubicBezTo>
                  <a:cubicBezTo>
                    <a:pt x="3794" y="439"/>
                    <a:pt x="3770" y="388"/>
                    <a:pt x="3744" y="340"/>
                  </a:cubicBezTo>
                  <a:cubicBezTo>
                    <a:pt x="3760" y="330"/>
                    <a:pt x="3776" y="320"/>
                    <a:pt x="3792" y="310"/>
                  </a:cubicBezTo>
                  <a:moveTo>
                    <a:pt x="3660" y="308"/>
                  </a:moveTo>
                  <a:cubicBezTo>
                    <a:pt x="3677" y="319"/>
                    <a:pt x="3694" y="330"/>
                    <a:pt x="3711" y="341"/>
                  </a:cubicBezTo>
                  <a:cubicBezTo>
                    <a:pt x="3677" y="410"/>
                    <a:pt x="3650" y="461"/>
                    <a:pt x="3628" y="494"/>
                  </a:cubicBezTo>
                  <a:cubicBezTo>
                    <a:pt x="3615" y="482"/>
                    <a:pt x="3599" y="468"/>
                    <a:pt x="3578" y="453"/>
                  </a:cubicBezTo>
                  <a:cubicBezTo>
                    <a:pt x="3581" y="448"/>
                    <a:pt x="3585" y="444"/>
                    <a:pt x="3588" y="439"/>
                  </a:cubicBezTo>
                  <a:cubicBezTo>
                    <a:pt x="3545" y="448"/>
                    <a:pt x="3503" y="456"/>
                    <a:pt x="3460" y="464"/>
                  </a:cubicBezTo>
                  <a:cubicBezTo>
                    <a:pt x="3457" y="441"/>
                    <a:pt x="3453" y="419"/>
                    <a:pt x="3450" y="396"/>
                  </a:cubicBezTo>
                  <a:cubicBezTo>
                    <a:pt x="3490" y="392"/>
                    <a:pt x="3538" y="384"/>
                    <a:pt x="3594" y="374"/>
                  </a:cubicBezTo>
                  <a:cubicBezTo>
                    <a:pt x="3593" y="399"/>
                    <a:pt x="3592" y="418"/>
                    <a:pt x="3592" y="432"/>
                  </a:cubicBezTo>
                  <a:cubicBezTo>
                    <a:pt x="3616" y="397"/>
                    <a:pt x="3638" y="355"/>
                    <a:pt x="3660" y="308"/>
                  </a:cubicBezTo>
                  <a:moveTo>
                    <a:pt x="2662" y="296"/>
                  </a:moveTo>
                  <a:cubicBezTo>
                    <a:pt x="2662" y="324"/>
                    <a:pt x="2662" y="352"/>
                    <a:pt x="2662" y="380"/>
                  </a:cubicBezTo>
                  <a:cubicBezTo>
                    <a:pt x="2682" y="380"/>
                    <a:pt x="2702" y="380"/>
                    <a:pt x="2722" y="380"/>
                  </a:cubicBezTo>
                  <a:cubicBezTo>
                    <a:pt x="2722" y="352"/>
                    <a:pt x="2722" y="324"/>
                    <a:pt x="2722" y="296"/>
                  </a:cubicBezTo>
                  <a:cubicBezTo>
                    <a:pt x="2702" y="296"/>
                    <a:pt x="2682" y="296"/>
                    <a:pt x="2662" y="296"/>
                  </a:cubicBezTo>
                  <a:moveTo>
                    <a:pt x="630" y="266"/>
                  </a:moveTo>
                  <a:cubicBezTo>
                    <a:pt x="647" y="297"/>
                    <a:pt x="669" y="324"/>
                    <a:pt x="694" y="346"/>
                  </a:cubicBezTo>
                  <a:cubicBezTo>
                    <a:pt x="718" y="323"/>
                    <a:pt x="737" y="297"/>
                    <a:pt x="751" y="266"/>
                  </a:cubicBezTo>
                  <a:cubicBezTo>
                    <a:pt x="710" y="266"/>
                    <a:pt x="670" y="266"/>
                    <a:pt x="630" y="266"/>
                  </a:cubicBezTo>
                  <a:moveTo>
                    <a:pt x="1886" y="262"/>
                  </a:moveTo>
                  <a:cubicBezTo>
                    <a:pt x="1964" y="262"/>
                    <a:pt x="2042" y="262"/>
                    <a:pt x="2120" y="262"/>
                  </a:cubicBezTo>
                  <a:cubicBezTo>
                    <a:pt x="2120" y="337"/>
                    <a:pt x="2120" y="413"/>
                    <a:pt x="2120" y="488"/>
                  </a:cubicBezTo>
                  <a:cubicBezTo>
                    <a:pt x="2102" y="488"/>
                    <a:pt x="2083" y="488"/>
                    <a:pt x="2064" y="488"/>
                  </a:cubicBezTo>
                  <a:cubicBezTo>
                    <a:pt x="2064" y="479"/>
                    <a:pt x="2064" y="470"/>
                    <a:pt x="2064" y="462"/>
                  </a:cubicBezTo>
                  <a:cubicBezTo>
                    <a:pt x="2024" y="462"/>
                    <a:pt x="1983" y="462"/>
                    <a:pt x="1943" y="462"/>
                  </a:cubicBezTo>
                  <a:cubicBezTo>
                    <a:pt x="1943" y="470"/>
                    <a:pt x="1943" y="479"/>
                    <a:pt x="1943" y="488"/>
                  </a:cubicBezTo>
                  <a:cubicBezTo>
                    <a:pt x="1924" y="488"/>
                    <a:pt x="1905" y="488"/>
                    <a:pt x="1886" y="488"/>
                  </a:cubicBezTo>
                  <a:cubicBezTo>
                    <a:pt x="1886" y="413"/>
                    <a:pt x="1886" y="337"/>
                    <a:pt x="1886" y="262"/>
                  </a:cubicBezTo>
                  <a:moveTo>
                    <a:pt x="5009" y="255"/>
                  </a:moveTo>
                  <a:cubicBezTo>
                    <a:pt x="5000" y="258"/>
                    <a:pt x="4991" y="260"/>
                    <a:pt x="4982" y="262"/>
                  </a:cubicBezTo>
                  <a:cubicBezTo>
                    <a:pt x="4982" y="307"/>
                    <a:pt x="4982" y="351"/>
                    <a:pt x="4982" y="396"/>
                  </a:cubicBezTo>
                  <a:cubicBezTo>
                    <a:pt x="4982" y="410"/>
                    <a:pt x="4988" y="417"/>
                    <a:pt x="5001" y="417"/>
                  </a:cubicBezTo>
                  <a:cubicBezTo>
                    <a:pt x="5025" y="417"/>
                    <a:pt x="5049" y="417"/>
                    <a:pt x="5073" y="417"/>
                  </a:cubicBezTo>
                  <a:cubicBezTo>
                    <a:pt x="5085" y="417"/>
                    <a:pt x="5094" y="414"/>
                    <a:pt x="5099" y="407"/>
                  </a:cubicBezTo>
                  <a:cubicBezTo>
                    <a:pt x="5105" y="400"/>
                    <a:pt x="5109" y="383"/>
                    <a:pt x="5112" y="358"/>
                  </a:cubicBezTo>
                  <a:cubicBezTo>
                    <a:pt x="5099" y="361"/>
                    <a:pt x="5084" y="363"/>
                    <a:pt x="5065" y="364"/>
                  </a:cubicBezTo>
                  <a:cubicBezTo>
                    <a:pt x="5062" y="343"/>
                    <a:pt x="5059" y="324"/>
                    <a:pt x="5055" y="306"/>
                  </a:cubicBezTo>
                  <a:cubicBezTo>
                    <a:pt x="5055" y="335"/>
                    <a:pt x="5055" y="364"/>
                    <a:pt x="5055" y="393"/>
                  </a:cubicBezTo>
                  <a:cubicBezTo>
                    <a:pt x="5040" y="393"/>
                    <a:pt x="5024" y="393"/>
                    <a:pt x="5009" y="393"/>
                  </a:cubicBezTo>
                  <a:cubicBezTo>
                    <a:pt x="5009" y="347"/>
                    <a:pt x="5009" y="301"/>
                    <a:pt x="5009" y="255"/>
                  </a:cubicBezTo>
                  <a:moveTo>
                    <a:pt x="2525" y="252"/>
                  </a:moveTo>
                  <a:cubicBezTo>
                    <a:pt x="2543" y="302"/>
                    <a:pt x="2560" y="354"/>
                    <a:pt x="2576" y="408"/>
                  </a:cubicBezTo>
                  <a:cubicBezTo>
                    <a:pt x="2559" y="416"/>
                    <a:pt x="2542" y="424"/>
                    <a:pt x="2524" y="431"/>
                  </a:cubicBezTo>
                  <a:cubicBezTo>
                    <a:pt x="2508" y="373"/>
                    <a:pt x="2492" y="321"/>
                    <a:pt x="2475" y="273"/>
                  </a:cubicBezTo>
                  <a:cubicBezTo>
                    <a:pt x="2492" y="266"/>
                    <a:pt x="2508" y="259"/>
                    <a:pt x="2525" y="252"/>
                  </a:cubicBezTo>
                  <a:moveTo>
                    <a:pt x="4826" y="250"/>
                  </a:moveTo>
                  <a:cubicBezTo>
                    <a:pt x="4823" y="313"/>
                    <a:pt x="4816" y="366"/>
                    <a:pt x="4805" y="411"/>
                  </a:cubicBezTo>
                  <a:cubicBezTo>
                    <a:pt x="4814" y="412"/>
                    <a:pt x="4824" y="412"/>
                    <a:pt x="4833" y="413"/>
                  </a:cubicBezTo>
                  <a:cubicBezTo>
                    <a:pt x="4844" y="413"/>
                    <a:pt x="4851" y="404"/>
                    <a:pt x="4852" y="387"/>
                  </a:cubicBezTo>
                  <a:cubicBezTo>
                    <a:pt x="4854" y="370"/>
                    <a:pt x="4855" y="324"/>
                    <a:pt x="4856" y="250"/>
                  </a:cubicBezTo>
                  <a:cubicBezTo>
                    <a:pt x="4846" y="250"/>
                    <a:pt x="4836" y="250"/>
                    <a:pt x="4826" y="250"/>
                  </a:cubicBezTo>
                  <a:moveTo>
                    <a:pt x="2333" y="248"/>
                  </a:moveTo>
                  <a:cubicBezTo>
                    <a:pt x="2349" y="254"/>
                    <a:pt x="2366" y="259"/>
                    <a:pt x="2383" y="265"/>
                  </a:cubicBezTo>
                  <a:cubicBezTo>
                    <a:pt x="2366" y="329"/>
                    <a:pt x="2348" y="384"/>
                    <a:pt x="2330" y="430"/>
                  </a:cubicBezTo>
                  <a:cubicBezTo>
                    <a:pt x="2312" y="419"/>
                    <a:pt x="2296" y="412"/>
                    <a:pt x="2280" y="406"/>
                  </a:cubicBezTo>
                  <a:cubicBezTo>
                    <a:pt x="2299" y="362"/>
                    <a:pt x="2316" y="309"/>
                    <a:pt x="2333" y="248"/>
                  </a:cubicBezTo>
                  <a:moveTo>
                    <a:pt x="5090" y="235"/>
                  </a:moveTo>
                  <a:cubicBezTo>
                    <a:pt x="5078" y="238"/>
                    <a:pt x="5067" y="241"/>
                    <a:pt x="5055" y="244"/>
                  </a:cubicBezTo>
                  <a:cubicBezTo>
                    <a:pt x="5055" y="264"/>
                    <a:pt x="5055" y="284"/>
                    <a:pt x="5055" y="304"/>
                  </a:cubicBezTo>
                  <a:cubicBezTo>
                    <a:pt x="5070" y="305"/>
                    <a:pt x="5079" y="305"/>
                    <a:pt x="5082" y="303"/>
                  </a:cubicBezTo>
                  <a:cubicBezTo>
                    <a:pt x="5085" y="302"/>
                    <a:pt x="5087" y="298"/>
                    <a:pt x="5088" y="291"/>
                  </a:cubicBezTo>
                  <a:cubicBezTo>
                    <a:pt x="5089" y="285"/>
                    <a:pt x="5090" y="266"/>
                    <a:pt x="5090" y="235"/>
                  </a:cubicBezTo>
                  <a:moveTo>
                    <a:pt x="1459" y="223"/>
                  </a:moveTo>
                  <a:cubicBezTo>
                    <a:pt x="1540" y="223"/>
                    <a:pt x="1620" y="223"/>
                    <a:pt x="1701" y="223"/>
                  </a:cubicBezTo>
                  <a:cubicBezTo>
                    <a:pt x="1701" y="242"/>
                    <a:pt x="1701" y="261"/>
                    <a:pt x="1701" y="280"/>
                  </a:cubicBezTo>
                  <a:cubicBezTo>
                    <a:pt x="1670" y="280"/>
                    <a:pt x="1638" y="280"/>
                    <a:pt x="1607" y="280"/>
                  </a:cubicBezTo>
                  <a:cubicBezTo>
                    <a:pt x="1607" y="293"/>
                    <a:pt x="1607" y="307"/>
                    <a:pt x="1607" y="321"/>
                  </a:cubicBezTo>
                  <a:cubicBezTo>
                    <a:pt x="1634" y="321"/>
                    <a:pt x="1662" y="321"/>
                    <a:pt x="1690" y="321"/>
                  </a:cubicBezTo>
                  <a:cubicBezTo>
                    <a:pt x="1690" y="339"/>
                    <a:pt x="1690" y="357"/>
                    <a:pt x="1690" y="376"/>
                  </a:cubicBezTo>
                  <a:cubicBezTo>
                    <a:pt x="1662" y="376"/>
                    <a:pt x="1634" y="376"/>
                    <a:pt x="1607" y="376"/>
                  </a:cubicBezTo>
                  <a:cubicBezTo>
                    <a:pt x="1607" y="390"/>
                    <a:pt x="1607" y="404"/>
                    <a:pt x="1607" y="418"/>
                  </a:cubicBezTo>
                  <a:cubicBezTo>
                    <a:pt x="1642" y="418"/>
                    <a:pt x="1676" y="418"/>
                    <a:pt x="1711" y="418"/>
                  </a:cubicBezTo>
                  <a:cubicBezTo>
                    <a:pt x="1711" y="437"/>
                    <a:pt x="1711" y="456"/>
                    <a:pt x="1711" y="475"/>
                  </a:cubicBezTo>
                  <a:cubicBezTo>
                    <a:pt x="1620" y="475"/>
                    <a:pt x="1529" y="475"/>
                    <a:pt x="1438" y="475"/>
                  </a:cubicBezTo>
                  <a:cubicBezTo>
                    <a:pt x="1438" y="456"/>
                    <a:pt x="1438" y="437"/>
                    <a:pt x="1438" y="418"/>
                  </a:cubicBezTo>
                  <a:cubicBezTo>
                    <a:pt x="1475" y="418"/>
                    <a:pt x="1512" y="418"/>
                    <a:pt x="1549" y="418"/>
                  </a:cubicBezTo>
                  <a:cubicBezTo>
                    <a:pt x="1549" y="404"/>
                    <a:pt x="1549" y="390"/>
                    <a:pt x="1549" y="376"/>
                  </a:cubicBezTo>
                  <a:cubicBezTo>
                    <a:pt x="1521" y="376"/>
                    <a:pt x="1494" y="376"/>
                    <a:pt x="1466" y="376"/>
                  </a:cubicBezTo>
                  <a:cubicBezTo>
                    <a:pt x="1466" y="357"/>
                    <a:pt x="1466" y="339"/>
                    <a:pt x="1466" y="321"/>
                  </a:cubicBezTo>
                  <a:cubicBezTo>
                    <a:pt x="1494" y="321"/>
                    <a:pt x="1521" y="321"/>
                    <a:pt x="1549" y="321"/>
                  </a:cubicBezTo>
                  <a:cubicBezTo>
                    <a:pt x="1549" y="307"/>
                    <a:pt x="1549" y="293"/>
                    <a:pt x="1549" y="280"/>
                  </a:cubicBezTo>
                  <a:cubicBezTo>
                    <a:pt x="1519" y="280"/>
                    <a:pt x="1489" y="280"/>
                    <a:pt x="1459" y="280"/>
                  </a:cubicBezTo>
                  <a:cubicBezTo>
                    <a:pt x="1459" y="261"/>
                    <a:pt x="1459" y="242"/>
                    <a:pt x="1459" y="223"/>
                  </a:cubicBezTo>
                  <a:moveTo>
                    <a:pt x="3252" y="214"/>
                  </a:moveTo>
                  <a:cubicBezTo>
                    <a:pt x="3252" y="235"/>
                    <a:pt x="3252" y="257"/>
                    <a:pt x="3252" y="278"/>
                  </a:cubicBezTo>
                  <a:cubicBezTo>
                    <a:pt x="3285" y="278"/>
                    <a:pt x="3318" y="278"/>
                    <a:pt x="3351" y="278"/>
                  </a:cubicBezTo>
                  <a:cubicBezTo>
                    <a:pt x="3351" y="257"/>
                    <a:pt x="3351" y="235"/>
                    <a:pt x="3351" y="214"/>
                  </a:cubicBezTo>
                  <a:cubicBezTo>
                    <a:pt x="3318" y="214"/>
                    <a:pt x="3285" y="214"/>
                    <a:pt x="3252" y="214"/>
                  </a:cubicBezTo>
                  <a:moveTo>
                    <a:pt x="2846" y="209"/>
                  </a:moveTo>
                  <a:cubicBezTo>
                    <a:pt x="2867" y="238"/>
                    <a:pt x="2888" y="272"/>
                    <a:pt x="2912" y="312"/>
                  </a:cubicBezTo>
                  <a:cubicBezTo>
                    <a:pt x="2894" y="326"/>
                    <a:pt x="2876" y="340"/>
                    <a:pt x="2859" y="354"/>
                  </a:cubicBezTo>
                  <a:cubicBezTo>
                    <a:pt x="2837" y="313"/>
                    <a:pt x="2817" y="278"/>
                    <a:pt x="2798" y="249"/>
                  </a:cubicBezTo>
                  <a:cubicBezTo>
                    <a:pt x="2814" y="236"/>
                    <a:pt x="2830" y="222"/>
                    <a:pt x="2846" y="209"/>
                  </a:cubicBezTo>
                  <a:moveTo>
                    <a:pt x="281" y="170"/>
                  </a:moveTo>
                  <a:cubicBezTo>
                    <a:pt x="281" y="179"/>
                    <a:pt x="281" y="189"/>
                    <a:pt x="281" y="198"/>
                  </a:cubicBezTo>
                  <a:cubicBezTo>
                    <a:pt x="300" y="198"/>
                    <a:pt x="319" y="198"/>
                    <a:pt x="339" y="198"/>
                  </a:cubicBezTo>
                  <a:cubicBezTo>
                    <a:pt x="339" y="189"/>
                    <a:pt x="339" y="179"/>
                    <a:pt x="339" y="170"/>
                  </a:cubicBezTo>
                  <a:cubicBezTo>
                    <a:pt x="319" y="170"/>
                    <a:pt x="300" y="170"/>
                    <a:pt x="281" y="170"/>
                  </a:cubicBezTo>
                  <a:moveTo>
                    <a:pt x="431" y="167"/>
                  </a:moveTo>
                  <a:cubicBezTo>
                    <a:pt x="463" y="167"/>
                    <a:pt x="496" y="167"/>
                    <a:pt x="528" y="167"/>
                  </a:cubicBezTo>
                  <a:cubicBezTo>
                    <a:pt x="528" y="227"/>
                    <a:pt x="528" y="287"/>
                    <a:pt x="528" y="346"/>
                  </a:cubicBezTo>
                  <a:cubicBezTo>
                    <a:pt x="536" y="336"/>
                    <a:pt x="549" y="321"/>
                    <a:pt x="568" y="300"/>
                  </a:cubicBezTo>
                  <a:cubicBezTo>
                    <a:pt x="570" y="325"/>
                    <a:pt x="574" y="350"/>
                    <a:pt x="580" y="375"/>
                  </a:cubicBezTo>
                  <a:cubicBezTo>
                    <a:pt x="541" y="416"/>
                    <a:pt x="512" y="449"/>
                    <a:pt x="493" y="473"/>
                  </a:cubicBezTo>
                  <a:cubicBezTo>
                    <a:pt x="483" y="455"/>
                    <a:pt x="473" y="438"/>
                    <a:pt x="462" y="420"/>
                  </a:cubicBezTo>
                  <a:cubicBezTo>
                    <a:pt x="468" y="411"/>
                    <a:pt x="471" y="398"/>
                    <a:pt x="472" y="382"/>
                  </a:cubicBezTo>
                  <a:cubicBezTo>
                    <a:pt x="472" y="333"/>
                    <a:pt x="472" y="284"/>
                    <a:pt x="472" y="234"/>
                  </a:cubicBezTo>
                  <a:cubicBezTo>
                    <a:pt x="458" y="234"/>
                    <a:pt x="444" y="234"/>
                    <a:pt x="431" y="234"/>
                  </a:cubicBezTo>
                  <a:cubicBezTo>
                    <a:pt x="431" y="212"/>
                    <a:pt x="431" y="190"/>
                    <a:pt x="431" y="167"/>
                  </a:cubicBezTo>
                  <a:moveTo>
                    <a:pt x="2299" y="153"/>
                  </a:moveTo>
                  <a:cubicBezTo>
                    <a:pt x="2389" y="153"/>
                    <a:pt x="2479" y="153"/>
                    <a:pt x="2570" y="153"/>
                  </a:cubicBezTo>
                  <a:cubicBezTo>
                    <a:pt x="2570" y="175"/>
                    <a:pt x="2570" y="196"/>
                    <a:pt x="2570" y="217"/>
                  </a:cubicBezTo>
                  <a:cubicBezTo>
                    <a:pt x="2534" y="217"/>
                    <a:pt x="2499" y="217"/>
                    <a:pt x="2464" y="217"/>
                  </a:cubicBezTo>
                  <a:cubicBezTo>
                    <a:pt x="2464" y="287"/>
                    <a:pt x="2464" y="358"/>
                    <a:pt x="2464" y="428"/>
                  </a:cubicBezTo>
                  <a:cubicBezTo>
                    <a:pt x="2464" y="446"/>
                    <a:pt x="2459" y="459"/>
                    <a:pt x="2451" y="469"/>
                  </a:cubicBezTo>
                  <a:cubicBezTo>
                    <a:pt x="2443" y="478"/>
                    <a:pt x="2431" y="483"/>
                    <a:pt x="2415" y="484"/>
                  </a:cubicBezTo>
                  <a:cubicBezTo>
                    <a:pt x="2400" y="486"/>
                    <a:pt x="2379" y="486"/>
                    <a:pt x="2352" y="486"/>
                  </a:cubicBezTo>
                  <a:cubicBezTo>
                    <a:pt x="2348" y="460"/>
                    <a:pt x="2344" y="437"/>
                    <a:pt x="2341" y="418"/>
                  </a:cubicBezTo>
                  <a:cubicBezTo>
                    <a:pt x="2356" y="419"/>
                    <a:pt x="2369" y="420"/>
                    <a:pt x="2381" y="420"/>
                  </a:cubicBezTo>
                  <a:cubicBezTo>
                    <a:pt x="2397" y="420"/>
                    <a:pt x="2405" y="411"/>
                    <a:pt x="2405" y="394"/>
                  </a:cubicBezTo>
                  <a:cubicBezTo>
                    <a:pt x="2405" y="335"/>
                    <a:pt x="2405" y="276"/>
                    <a:pt x="2405" y="217"/>
                  </a:cubicBezTo>
                  <a:cubicBezTo>
                    <a:pt x="2370" y="217"/>
                    <a:pt x="2334" y="217"/>
                    <a:pt x="2299" y="217"/>
                  </a:cubicBezTo>
                  <a:cubicBezTo>
                    <a:pt x="2299" y="196"/>
                    <a:pt x="2299" y="175"/>
                    <a:pt x="2299" y="153"/>
                  </a:cubicBezTo>
                  <a:moveTo>
                    <a:pt x="2662" y="147"/>
                  </a:moveTo>
                  <a:cubicBezTo>
                    <a:pt x="2662" y="175"/>
                    <a:pt x="2662" y="203"/>
                    <a:pt x="2662" y="231"/>
                  </a:cubicBezTo>
                  <a:cubicBezTo>
                    <a:pt x="2682" y="231"/>
                    <a:pt x="2702" y="231"/>
                    <a:pt x="2722" y="231"/>
                  </a:cubicBezTo>
                  <a:cubicBezTo>
                    <a:pt x="2722" y="203"/>
                    <a:pt x="2722" y="175"/>
                    <a:pt x="2722" y="147"/>
                  </a:cubicBezTo>
                  <a:cubicBezTo>
                    <a:pt x="2702" y="147"/>
                    <a:pt x="2682" y="147"/>
                    <a:pt x="2662" y="147"/>
                  </a:cubicBezTo>
                  <a:moveTo>
                    <a:pt x="4531" y="130"/>
                  </a:moveTo>
                  <a:cubicBezTo>
                    <a:pt x="4551" y="130"/>
                    <a:pt x="4570" y="130"/>
                    <a:pt x="4590" y="130"/>
                  </a:cubicBezTo>
                  <a:cubicBezTo>
                    <a:pt x="4588" y="198"/>
                    <a:pt x="4585" y="252"/>
                    <a:pt x="4579" y="292"/>
                  </a:cubicBezTo>
                  <a:cubicBezTo>
                    <a:pt x="4628" y="292"/>
                    <a:pt x="4677" y="292"/>
                    <a:pt x="4726" y="292"/>
                  </a:cubicBezTo>
                  <a:cubicBezTo>
                    <a:pt x="4726" y="312"/>
                    <a:pt x="4726" y="333"/>
                    <a:pt x="4726" y="353"/>
                  </a:cubicBezTo>
                  <a:cubicBezTo>
                    <a:pt x="4673" y="353"/>
                    <a:pt x="4619" y="353"/>
                    <a:pt x="4566" y="353"/>
                  </a:cubicBezTo>
                  <a:cubicBezTo>
                    <a:pt x="4565" y="355"/>
                    <a:pt x="4564" y="358"/>
                    <a:pt x="4563" y="362"/>
                  </a:cubicBezTo>
                  <a:cubicBezTo>
                    <a:pt x="4617" y="383"/>
                    <a:pt x="4671" y="405"/>
                    <a:pt x="4724" y="428"/>
                  </a:cubicBezTo>
                  <a:cubicBezTo>
                    <a:pt x="4717" y="448"/>
                    <a:pt x="4709" y="469"/>
                    <a:pt x="4702" y="489"/>
                  </a:cubicBezTo>
                  <a:cubicBezTo>
                    <a:pt x="4645" y="461"/>
                    <a:pt x="4589" y="435"/>
                    <a:pt x="4533" y="410"/>
                  </a:cubicBezTo>
                  <a:cubicBezTo>
                    <a:pt x="4496" y="451"/>
                    <a:pt x="4440" y="479"/>
                    <a:pt x="4364" y="495"/>
                  </a:cubicBezTo>
                  <a:cubicBezTo>
                    <a:pt x="4350" y="467"/>
                    <a:pt x="4338" y="445"/>
                    <a:pt x="4328" y="429"/>
                  </a:cubicBezTo>
                  <a:cubicBezTo>
                    <a:pt x="4418" y="413"/>
                    <a:pt x="4476" y="388"/>
                    <a:pt x="4501" y="353"/>
                  </a:cubicBezTo>
                  <a:cubicBezTo>
                    <a:pt x="4439" y="353"/>
                    <a:pt x="4378" y="353"/>
                    <a:pt x="4317" y="353"/>
                  </a:cubicBezTo>
                  <a:cubicBezTo>
                    <a:pt x="4317" y="333"/>
                    <a:pt x="4317" y="312"/>
                    <a:pt x="4317" y="292"/>
                  </a:cubicBezTo>
                  <a:cubicBezTo>
                    <a:pt x="4361" y="292"/>
                    <a:pt x="4406" y="292"/>
                    <a:pt x="4450" y="292"/>
                  </a:cubicBezTo>
                  <a:cubicBezTo>
                    <a:pt x="4420" y="271"/>
                    <a:pt x="4393" y="253"/>
                    <a:pt x="4368" y="239"/>
                  </a:cubicBezTo>
                  <a:cubicBezTo>
                    <a:pt x="4377" y="223"/>
                    <a:pt x="4386" y="207"/>
                    <a:pt x="4395" y="191"/>
                  </a:cubicBezTo>
                  <a:cubicBezTo>
                    <a:pt x="4420" y="206"/>
                    <a:pt x="4450" y="224"/>
                    <a:pt x="4483" y="245"/>
                  </a:cubicBezTo>
                  <a:cubicBezTo>
                    <a:pt x="4475" y="261"/>
                    <a:pt x="4466" y="276"/>
                    <a:pt x="4457" y="292"/>
                  </a:cubicBezTo>
                  <a:cubicBezTo>
                    <a:pt x="4478" y="292"/>
                    <a:pt x="4499" y="292"/>
                    <a:pt x="4520" y="292"/>
                  </a:cubicBezTo>
                  <a:cubicBezTo>
                    <a:pt x="4527" y="250"/>
                    <a:pt x="4531" y="196"/>
                    <a:pt x="4531" y="130"/>
                  </a:cubicBezTo>
                  <a:moveTo>
                    <a:pt x="4428" y="125"/>
                  </a:moveTo>
                  <a:cubicBezTo>
                    <a:pt x="4457" y="140"/>
                    <a:pt x="4488" y="157"/>
                    <a:pt x="4519" y="175"/>
                  </a:cubicBezTo>
                  <a:cubicBezTo>
                    <a:pt x="4510" y="192"/>
                    <a:pt x="4501" y="209"/>
                    <a:pt x="4492" y="226"/>
                  </a:cubicBezTo>
                  <a:cubicBezTo>
                    <a:pt x="4459" y="204"/>
                    <a:pt x="4430" y="186"/>
                    <a:pt x="4403" y="171"/>
                  </a:cubicBezTo>
                  <a:cubicBezTo>
                    <a:pt x="4412" y="156"/>
                    <a:pt x="4420" y="141"/>
                    <a:pt x="4428" y="125"/>
                  </a:cubicBezTo>
                  <a:moveTo>
                    <a:pt x="4149" y="110"/>
                  </a:moveTo>
                  <a:cubicBezTo>
                    <a:pt x="4149" y="191"/>
                    <a:pt x="4149" y="273"/>
                    <a:pt x="4149" y="355"/>
                  </a:cubicBezTo>
                  <a:cubicBezTo>
                    <a:pt x="4174" y="355"/>
                    <a:pt x="4198" y="355"/>
                    <a:pt x="4222" y="355"/>
                  </a:cubicBezTo>
                  <a:cubicBezTo>
                    <a:pt x="4222" y="273"/>
                    <a:pt x="4222" y="191"/>
                    <a:pt x="4222" y="110"/>
                  </a:cubicBezTo>
                  <a:cubicBezTo>
                    <a:pt x="4198" y="110"/>
                    <a:pt x="4174" y="110"/>
                    <a:pt x="4149" y="110"/>
                  </a:cubicBezTo>
                  <a:moveTo>
                    <a:pt x="3673" y="98"/>
                  </a:moveTo>
                  <a:cubicBezTo>
                    <a:pt x="3673" y="143"/>
                    <a:pt x="3673" y="188"/>
                    <a:pt x="3673" y="234"/>
                  </a:cubicBezTo>
                  <a:cubicBezTo>
                    <a:pt x="3711" y="234"/>
                    <a:pt x="3748" y="234"/>
                    <a:pt x="3786" y="234"/>
                  </a:cubicBezTo>
                  <a:cubicBezTo>
                    <a:pt x="3786" y="188"/>
                    <a:pt x="3786" y="143"/>
                    <a:pt x="3786" y="98"/>
                  </a:cubicBezTo>
                  <a:cubicBezTo>
                    <a:pt x="3748" y="98"/>
                    <a:pt x="3711" y="98"/>
                    <a:pt x="3673" y="98"/>
                  </a:cubicBezTo>
                  <a:moveTo>
                    <a:pt x="281" y="91"/>
                  </a:moveTo>
                  <a:cubicBezTo>
                    <a:pt x="281" y="101"/>
                    <a:pt x="281" y="110"/>
                    <a:pt x="281" y="120"/>
                  </a:cubicBezTo>
                  <a:cubicBezTo>
                    <a:pt x="300" y="120"/>
                    <a:pt x="319" y="120"/>
                    <a:pt x="339" y="120"/>
                  </a:cubicBezTo>
                  <a:cubicBezTo>
                    <a:pt x="339" y="110"/>
                    <a:pt x="339" y="101"/>
                    <a:pt x="339" y="91"/>
                  </a:cubicBezTo>
                  <a:cubicBezTo>
                    <a:pt x="319" y="91"/>
                    <a:pt x="300" y="91"/>
                    <a:pt x="281" y="91"/>
                  </a:cubicBezTo>
                  <a:moveTo>
                    <a:pt x="3252" y="87"/>
                  </a:moveTo>
                  <a:cubicBezTo>
                    <a:pt x="3252" y="109"/>
                    <a:pt x="3252" y="130"/>
                    <a:pt x="3252" y="152"/>
                  </a:cubicBezTo>
                  <a:cubicBezTo>
                    <a:pt x="3285" y="152"/>
                    <a:pt x="3318" y="152"/>
                    <a:pt x="3351" y="152"/>
                  </a:cubicBezTo>
                  <a:cubicBezTo>
                    <a:pt x="3351" y="130"/>
                    <a:pt x="3351" y="109"/>
                    <a:pt x="3351" y="87"/>
                  </a:cubicBezTo>
                  <a:cubicBezTo>
                    <a:pt x="3318" y="87"/>
                    <a:pt x="3285" y="87"/>
                    <a:pt x="3252" y="87"/>
                  </a:cubicBezTo>
                  <a:moveTo>
                    <a:pt x="1524" y="80"/>
                  </a:moveTo>
                  <a:cubicBezTo>
                    <a:pt x="1524" y="97"/>
                    <a:pt x="1524" y="114"/>
                    <a:pt x="1524" y="131"/>
                  </a:cubicBezTo>
                  <a:cubicBezTo>
                    <a:pt x="1560" y="131"/>
                    <a:pt x="1596" y="131"/>
                    <a:pt x="1631" y="131"/>
                  </a:cubicBezTo>
                  <a:cubicBezTo>
                    <a:pt x="1631" y="114"/>
                    <a:pt x="1631" y="97"/>
                    <a:pt x="1631" y="80"/>
                  </a:cubicBezTo>
                  <a:cubicBezTo>
                    <a:pt x="1596" y="80"/>
                    <a:pt x="1560" y="80"/>
                    <a:pt x="1524" y="80"/>
                  </a:cubicBezTo>
                  <a:moveTo>
                    <a:pt x="4093" y="44"/>
                  </a:moveTo>
                  <a:cubicBezTo>
                    <a:pt x="4155" y="44"/>
                    <a:pt x="4217" y="44"/>
                    <a:pt x="4278" y="44"/>
                  </a:cubicBezTo>
                  <a:cubicBezTo>
                    <a:pt x="4278" y="184"/>
                    <a:pt x="4278" y="323"/>
                    <a:pt x="4278" y="463"/>
                  </a:cubicBezTo>
                  <a:cubicBezTo>
                    <a:pt x="4260" y="463"/>
                    <a:pt x="4241" y="463"/>
                    <a:pt x="4222" y="463"/>
                  </a:cubicBezTo>
                  <a:cubicBezTo>
                    <a:pt x="4222" y="449"/>
                    <a:pt x="4222" y="434"/>
                    <a:pt x="4222" y="420"/>
                  </a:cubicBezTo>
                  <a:cubicBezTo>
                    <a:pt x="4198" y="420"/>
                    <a:pt x="4174" y="420"/>
                    <a:pt x="4149" y="420"/>
                  </a:cubicBezTo>
                  <a:cubicBezTo>
                    <a:pt x="4149" y="435"/>
                    <a:pt x="4149" y="451"/>
                    <a:pt x="4149" y="466"/>
                  </a:cubicBezTo>
                  <a:cubicBezTo>
                    <a:pt x="4131" y="466"/>
                    <a:pt x="4112" y="466"/>
                    <a:pt x="4093" y="466"/>
                  </a:cubicBezTo>
                  <a:cubicBezTo>
                    <a:pt x="4093" y="325"/>
                    <a:pt x="4093" y="185"/>
                    <a:pt x="4093" y="44"/>
                  </a:cubicBezTo>
                  <a:moveTo>
                    <a:pt x="889" y="40"/>
                  </a:moveTo>
                  <a:cubicBezTo>
                    <a:pt x="1011" y="40"/>
                    <a:pt x="1133" y="40"/>
                    <a:pt x="1255" y="40"/>
                  </a:cubicBezTo>
                  <a:cubicBezTo>
                    <a:pt x="1255" y="63"/>
                    <a:pt x="1255" y="87"/>
                    <a:pt x="1255" y="110"/>
                  </a:cubicBezTo>
                  <a:cubicBezTo>
                    <a:pt x="1205" y="110"/>
                    <a:pt x="1155" y="110"/>
                    <a:pt x="1105" y="110"/>
                  </a:cubicBezTo>
                  <a:cubicBezTo>
                    <a:pt x="1105" y="204"/>
                    <a:pt x="1105" y="298"/>
                    <a:pt x="1105" y="392"/>
                  </a:cubicBezTo>
                  <a:cubicBezTo>
                    <a:pt x="1162" y="392"/>
                    <a:pt x="1219" y="392"/>
                    <a:pt x="1276" y="392"/>
                  </a:cubicBezTo>
                  <a:cubicBezTo>
                    <a:pt x="1276" y="415"/>
                    <a:pt x="1276" y="439"/>
                    <a:pt x="1276" y="462"/>
                  </a:cubicBezTo>
                  <a:cubicBezTo>
                    <a:pt x="1140" y="462"/>
                    <a:pt x="1003" y="462"/>
                    <a:pt x="867" y="462"/>
                  </a:cubicBezTo>
                  <a:cubicBezTo>
                    <a:pt x="867" y="439"/>
                    <a:pt x="867" y="415"/>
                    <a:pt x="867" y="392"/>
                  </a:cubicBezTo>
                  <a:cubicBezTo>
                    <a:pt x="923" y="392"/>
                    <a:pt x="980" y="392"/>
                    <a:pt x="1036" y="392"/>
                  </a:cubicBezTo>
                  <a:cubicBezTo>
                    <a:pt x="1036" y="298"/>
                    <a:pt x="1036" y="204"/>
                    <a:pt x="1036" y="110"/>
                  </a:cubicBezTo>
                  <a:cubicBezTo>
                    <a:pt x="987" y="110"/>
                    <a:pt x="938" y="110"/>
                    <a:pt x="889" y="110"/>
                  </a:cubicBezTo>
                  <a:cubicBezTo>
                    <a:pt x="889" y="87"/>
                    <a:pt x="889" y="63"/>
                    <a:pt x="889" y="40"/>
                  </a:cubicBezTo>
                  <a:moveTo>
                    <a:pt x="3616" y="35"/>
                  </a:moveTo>
                  <a:cubicBezTo>
                    <a:pt x="3692" y="35"/>
                    <a:pt x="3767" y="35"/>
                    <a:pt x="3843" y="35"/>
                  </a:cubicBezTo>
                  <a:cubicBezTo>
                    <a:pt x="3843" y="122"/>
                    <a:pt x="3843" y="209"/>
                    <a:pt x="3843" y="297"/>
                  </a:cubicBezTo>
                  <a:cubicBezTo>
                    <a:pt x="3767" y="297"/>
                    <a:pt x="3692" y="297"/>
                    <a:pt x="3616" y="297"/>
                  </a:cubicBezTo>
                  <a:cubicBezTo>
                    <a:pt x="3616" y="209"/>
                    <a:pt x="3616" y="122"/>
                    <a:pt x="3616" y="35"/>
                  </a:cubicBezTo>
                  <a:moveTo>
                    <a:pt x="2316" y="30"/>
                  </a:moveTo>
                  <a:cubicBezTo>
                    <a:pt x="2395" y="30"/>
                    <a:pt x="2474" y="30"/>
                    <a:pt x="2554" y="30"/>
                  </a:cubicBezTo>
                  <a:cubicBezTo>
                    <a:pt x="2554" y="51"/>
                    <a:pt x="2554" y="73"/>
                    <a:pt x="2554" y="94"/>
                  </a:cubicBezTo>
                  <a:cubicBezTo>
                    <a:pt x="2474" y="94"/>
                    <a:pt x="2395" y="94"/>
                    <a:pt x="2316" y="94"/>
                  </a:cubicBezTo>
                  <a:cubicBezTo>
                    <a:pt x="2316" y="73"/>
                    <a:pt x="2316" y="51"/>
                    <a:pt x="2316" y="30"/>
                  </a:cubicBezTo>
                  <a:moveTo>
                    <a:pt x="1468" y="23"/>
                  </a:moveTo>
                  <a:cubicBezTo>
                    <a:pt x="1541" y="23"/>
                    <a:pt x="1614" y="23"/>
                    <a:pt x="1687" y="23"/>
                  </a:cubicBezTo>
                  <a:cubicBezTo>
                    <a:pt x="1687" y="78"/>
                    <a:pt x="1687" y="133"/>
                    <a:pt x="1687" y="189"/>
                  </a:cubicBezTo>
                  <a:cubicBezTo>
                    <a:pt x="1614" y="189"/>
                    <a:pt x="1541" y="189"/>
                    <a:pt x="1468" y="189"/>
                  </a:cubicBezTo>
                  <a:cubicBezTo>
                    <a:pt x="1468" y="133"/>
                    <a:pt x="1468" y="78"/>
                    <a:pt x="1468" y="23"/>
                  </a:cubicBezTo>
                  <a:moveTo>
                    <a:pt x="603" y="20"/>
                  </a:moveTo>
                  <a:cubicBezTo>
                    <a:pt x="665" y="20"/>
                    <a:pt x="727" y="20"/>
                    <a:pt x="789" y="20"/>
                  </a:cubicBezTo>
                  <a:cubicBezTo>
                    <a:pt x="789" y="46"/>
                    <a:pt x="789" y="72"/>
                    <a:pt x="789" y="99"/>
                  </a:cubicBezTo>
                  <a:cubicBezTo>
                    <a:pt x="789" y="111"/>
                    <a:pt x="792" y="118"/>
                    <a:pt x="799" y="120"/>
                  </a:cubicBezTo>
                  <a:cubicBezTo>
                    <a:pt x="806" y="121"/>
                    <a:pt x="822" y="121"/>
                    <a:pt x="848" y="121"/>
                  </a:cubicBezTo>
                  <a:cubicBezTo>
                    <a:pt x="842" y="147"/>
                    <a:pt x="839" y="167"/>
                    <a:pt x="837" y="181"/>
                  </a:cubicBezTo>
                  <a:cubicBezTo>
                    <a:pt x="811" y="182"/>
                    <a:pt x="792" y="182"/>
                    <a:pt x="780" y="182"/>
                  </a:cubicBezTo>
                  <a:cubicBezTo>
                    <a:pt x="748" y="182"/>
                    <a:pt x="732" y="165"/>
                    <a:pt x="732" y="130"/>
                  </a:cubicBezTo>
                  <a:cubicBezTo>
                    <a:pt x="732" y="113"/>
                    <a:pt x="732" y="96"/>
                    <a:pt x="732" y="80"/>
                  </a:cubicBezTo>
                  <a:cubicBezTo>
                    <a:pt x="708" y="80"/>
                    <a:pt x="684" y="80"/>
                    <a:pt x="660" y="80"/>
                  </a:cubicBezTo>
                  <a:cubicBezTo>
                    <a:pt x="660" y="127"/>
                    <a:pt x="641" y="168"/>
                    <a:pt x="604" y="205"/>
                  </a:cubicBezTo>
                  <a:cubicBezTo>
                    <a:pt x="675" y="205"/>
                    <a:pt x="746" y="205"/>
                    <a:pt x="817" y="205"/>
                  </a:cubicBezTo>
                  <a:cubicBezTo>
                    <a:pt x="817" y="225"/>
                    <a:pt x="817" y="244"/>
                    <a:pt x="817" y="264"/>
                  </a:cubicBezTo>
                  <a:cubicBezTo>
                    <a:pt x="797" y="309"/>
                    <a:pt x="773" y="348"/>
                    <a:pt x="744" y="381"/>
                  </a:cubicBezTo>
                  <a:cubicBezTo>
                    <a:pt x="775" y="398"/>
                    <a:pt x="811" y="410"/>
                    <a:pt x="850" y="418"/>
                  </a:cubicBezTo>
                  <a:cubicBezTo>
                    <a:pt x="839" y="438"/>
                    <a:pt x="828" y="461"/>
                    <a:pt x="817" y="487"/>
                  </a:cubicBezTo>
                  <a:cubicBezTo>
                    <a:pt x="771" y="474"/>
                    <a:pt x="730" y="454"/>
                    <a:pt x="694" y="428"/>
                  </a:cubicBezTo>
                  <a:cubicBezTo>
                    <a:pt x="658" y="456"/>
                    <a:pt x="616" y="477"/>
                    <a:pt x="569" y="490"/>
                  </a:cubicBezTo>
                  <a:cubicBezTo>
                    <a:pt x="562" y="469"/>
                    <a:pt x="551" y="448"/>
                    <a:pt x="536" y="426"/>
                  </a:cubicBezTo>
                  <a:cubicBezTo>
                    <a:pt x="577" y="415"/>
                    <a:pt x="613" y="401"/>
                    <a:pt x="643" y="383"/>
                  </a:cubicBezTo>
                  <a:cubicBezTo>
                    <a:pt x="619" y="357"/>
                    <a:pt x="598" y="328"/>
                    <a:pt x="580" y="295"/>
                  </a:cubicBezTo>
                  <a:cubicBezTo>
                    <a:pt x="592" y="285"/>
                    <a:pt x="604" y="276"/>
                    <a:pt x="617" y="266"/>
                  </a:cubicBezTo>
                  <a:cubicBezTo>
                    <a:pt x="602" y="266"/>
                    <a:pt x="587" y="266"/>
                    <a:pt x="571" y="266"/>
                  </a:cubicBezTo>
                  <a:cubicBezTo>
                    <a:pt x="571" y="246"/>
                    <a:pt x="571" y="226"/>
                    <a:pt x="571" y="205"/>
                  </a:cubicBezTo>
                  <a:cubicBezTo>
                    <a:pt x="581" y="205"/>
                    <a:pt x="591" y="205"/>
                    <a:pt x="600" y="205"/>
                  </a:cubicBezTo>
                  <a:cubicBezTo>
                    <a:pt x="589" y="190"/>
                    <a:pt x="575" y="173"/>
                    <a:pt x="557" y="153"/>
                  </a:cubicBezTo>
                  <a:cubicBezTo>
                    <a:pt x="587" y="128"/>
                    <a:pt x="603" y="94"/>
                    <a:pt x="603" y="52"/>
                  </a:cubicBezTo>
                  <a:cubicBezTo>
                    <a:pt x="603" y="41"/>
                    <a:pt x="603" y="30"/>
                    <a:pt x="603" y="20"/>
                  </a:cubicBezTo>
                  <a:moveTo>
                    <a:pt x="4068" y="15"/>
                  </a:moveTo>
                  <a:cubicBezTo>
                    <a:pt x="4072" y="35"/>
                    <a:pt x="4075" y="55"/>
                    <a:pt x="4078" y="75"/>
                  </a:cubicBezTo>
                  <a:cubicBezTo>
                    <a:pt x="4057" y="79"/>
                    <a:pt x="4035" y="82"/>
                    <a:pt x="4013" y="84"/>
                  </a:cubicBezTo>
                  <a:cubicBezTo>
                    <a:pt x="4013" y="105"/>
                    <a:pt x="4013" y="125"/>
                    <a:pt x="4013" y="145"/>
                  </a:cubicBezTo>
                  <a:cubicBezTo>
                    <a:pt x="4035" y="145"/>
                    <a:pt x="4057" y="145"/>
                    <a:pt x="4080" y="145"/>
                  </a:cubicBezTo>
                  <a:cubicBezTo>
                    <a:pt x="4080" y="166"/>
                    <a:pt x="4080" y="187"/>
                    <a:pt x="4080" y="208"/>
                  </a:cubicBezTo>
                  <a:cubicBezTo>
                    <a:pt x="4057" y="208"/>
                    <a:pt x="4035" y="208"/>
                    <a:pt x="4013" y="208"/>
                  </a:cubicBezTo>
                  <a:cubicBezTo>
                    <a:pt x="4013" y="227"/>
                    <a:pt x="4013" y="246"/>
                    <a:pt x="4013" y="265"/>
                  </a:cubicBezTo>
                  <a:cubicBezTo>
                    <a:pt x="4018" y="259"/>
                    <a:pt x="4023" y="252"/>
                    <a:pt x="4029" y="246"/>
                  </a:cubicBezTo>
                  <a:cubicBezTo>
                    <a:pt x="4050" y="265"/>
                    <a:pt x="4070" y="285"/>
                    <a:pt x="4089" y="305"/>
                  </a:cubicBezTo>
                  <a:cubicBezTo>
                    <a:pt x="4077" y="322"/>
                    <a:pt x="4065" y="338"/>
                    <a:pt x="4053" y="355"/>
                  </a:cubicBezTo>
                  <a:cubicBezTo>
                    <a:pt x="4039" y="338"/>
                    <a:pt x="4026" y="322"/>
                    <a:pt x="4013" y="308"/>
                  </a:cubicBezTo>
                  <a:cubicBezTo>
                    <a:pt x="4013" y="367"/>
                    <a:pt x="4013" y="426"/>
                    <a:pt x="4013" y="486"/>
                  </a:cubicBezTo>
                  <a:cubicBezTo>
                    <a:pt x="3994" y="486"/>
                    <a:pt x="3976" y="486"/>
                    <a:pt x="3957" y="486"/>
                  </a:cubicBezTo>
                  <a:cubicBezTo>
                    <a:pt x="3957" y="427"/>
                    <a:pt x="3957" y="368"/>
                    <a:pt x="3957" y="309"/>
                  </a:cubicBezTo>
                  <a:cubicBezTo>
                    <a:pt x="3941" y="346"/>
                    <a:pt x="3923" y="380"/>
                    <a:pt x="3903" y="410"/>
                  </a:cubicBezTo>
                  <a:cubicBezTo>
                    <a:pt x="3898" y="389"/>
                    <a:pt x="3890" y="363"/>
                    <a:pt x="3881" y="332"/>
                  </a:cubicBezTo>
                  <a:cubicBezTo>
                    <a:pt x="3909" y="297"/>
                    <a:pt x="3932" y="256"/>
                    <a:pt x="3949" y="208"/>
                  </a:cubicBezTo>
                  <a:cubicBezTo>
                    <a:pt x="3928" y="208"/>
                    <a:pt x="3906" y="208"/>
                    <a:pt x="3885" y="208"/>
                  </a:cubicBezTo>
                  <a:cubicBezTo>
                    <a:pt x="3885" y="187"/>
                    <a:pt x="3885" y="166"/>
                    <a:pt x="3885" y="145"/>
                  </a:cubicBezTo>
                  <a:cubicBezTo>
                    <a:pt x="3909" y="145"/>
                    <a:pt x="3933" y="145"/>
                    <a:pt x="3957" y="145"/>
                  </a:cubicBezTo>
                  <a:cubicBezTo>
                    <a:pt x="3957" y="127"/>
                    <a:pt x="3957" y="109"/>
                    <a:pt x="3957" y="91"/>
                  </a:cubicBezTo>
                  <a:cubicBezTo>
                    <a:pt x="3937" y="93"/>
                    <a:pt x="3917" y="95"/>
                    <a:pt x="3897" y="96"/>
                  </a:cubicBezTo>
                  <a:cubicBezTo>
                    <a:pt x="3895" y="79"/>
                    <a:pt x="3893" y="59"/>
                    <a:pt x="3890" y="36"/>
                  </a:cubicBezTo>
                  <a:cubicBezTo>
                    <a:pt x="3955" y="30"/>
                    <a:pt x="4015" y="23"/>
                    <a:pt x="4068" y="15"/>
                  </a:cubicBezTo>
                  <a:moveTo>
                    <a:pt x="1444" y="15"/>
                  </a:moveTo>
                  <a:cubicBezTo>
                    <a:pt x="1448" y="35"/>
                    <a:pt x="1452" y="56"/>
                    <a:pt x="1457" y="76"/>
                  </a:cubicBezTo>
                  <a:cubicBezTo>
                    <a:pt x="1440" y="80"/>
                    <a:pt x="1422" y="83"/>
                    <a:pt x="1405" y="86"/>
                  </a:cubicBezTo>
                  <a:cubicBezTo>
                    <a:pt x="1405" y="107"/>
                    <a:pt x="1405" y="127"/>
                    <a:pt x="1405" y="148"/>
                  </a:cubicBezTo>
                  <a:cubicBezTo>
                    <a:pt x="1421" y="148"/>
                    <a:pt x="1437" y="148"/>
                    <a:pt x="1453" y="148"/>
                  </a:cubicBezTo>
                  <a:cubicBezTo>
                    <a:pt x="1453" y="167"/>
                    <a:pt x="1453" y="187"/>
                    <a:pt x="1453" y="206"/>
                  </a:cubicBezTo>
                  <a:cubicBezTo>
                    <a:pt x="1437" y="206"/>
                    <a:pt x="1421" y="206"/>
                    <a:pt x="1405" y="206"/>
                  </a:cubicBezTo>
                  <a:cubicBezTo>
                    <a:pt x="1405" y="224"/>
                    <a:pt x="1405" y="242"/>
                    <a:pt x="1405" y="261"/>
                  </a:cubicBezTo>
                  <a:cubicBezTo>
                    <a:pt x="1409" y="256"/>
                    <a:pt x="1413" y="251"/>
                    <a:pt x="1417" y="247"/>
                  </a:cubicBezTo>
                  <a:cubicBezTo>
                    <a:pt x="1431" y="261"/>
                    <a:pt x="1449" y="280"/>
                    <a:pt x="1472" y="305"/>
                  </a:cubicBezTo>
                  <a:cubicBezTo>
                    <a:pt x="1459" y="319"/>
                    <a:pt x="1447" y="333"/>
                    <a:pt x="1434" y="347"/>
                  </a:cubicBezTo>
                  <a:cubicBezTo>
                    <a:pt x="1424" y="333"/>
                    <a:pt x="1415" y="319"/>
                    <a:pt x="1405" y="307"/>
                  </a:cubicBezTo>
                  <a:cubicBezTo>
                    <a:pt x="1405" y="368"/>
                    <a:pt x="1405" y="429"/>
                    <a:pt x="1405" y="491"/>
                  </a:cubicBezTo>
                  <a:cubicBezTo>
                    <a:pt x="1387" y="491"/>
                    <a:pt x="1369" y="491"/>
                    <a:pt x="1351" y="491"/>
                  </a:cubicBezTo>
                  <a:cubicBezTo>
                    <a:pt x="1351" y="427"/>
                    <a:pt x="1351" y="364"/>
                    <a:pt x="1351" y="301"/>
                  </a:cubicBezTo>
                  <a:cubicBezTo>
                    <a:pt x="1341" y="338"/>
                    <a:pt x="1328" y="373"/>
                    <a:pt x="1313" y="406"/>
                  </a:cubicBezTo>
                  <a:cubicBezTo>
                    <a:pt x="1308" y="378"/>
                    <a:pt x="1301" y="351"/>
                    <a:pt x="1293" y="324"/>
                  </a:cubicBezTo>
                  <a:cubicBezTo>
                    <a:pt x="1311" y="294"/>
                    <a:pt x="1328" y="254"/>
                    <a:pt x="1343" y="206"/>
                  </a:cubicBezTo>
                  <a:cubicBezTo>
                    <a:pt x="1327" y="206"/>
                    <a:pt x="1311" y="206"/>
                    <a:pt x="1295" y="206"/>
                  </a:cubicBezTo>
                  <a:cubicBezTo>
                    <a:pt x="1295" y="187"/>
                    <a:pt x="1295" y="167"/>
                    <a:pt x="1295" y="148"/>
                  </a:cubicBezTo>
                  <a:cubicBezTo>
                    <a:pt x="1314" y="148"/>
                    <a:pt x="1333" y="148"/>
                    <a:pt x="1351" y="148"/>
                  </a:cubicBezTo>
                  <a:cubicBezTo>
                    <a:pt x="1351" y="130"/>
                    <a:pt x="1351" y="112"/>
                    <a:pt x="1351" y="94"/>
                  </a:cubicBezTo>
                  <a:cubicBezTo>
                    <a:pt x="1335" y="96"/>
                    <a:pt x="1318" y="97"/>
                    <a:pt x="1301" y="99"/>
                  </a:cubicBezTo>
                  <a:cubicBezTo>
                    <a:pt x="1299" y="74"/>
                    <a:pt x="1297" y="53"/>
                    <a:pt x="1294" y="35"/>
                  </a:cubicBezTo>
                  <a:cubicBezTo>
                    <a:pt x="1338" y="33"/>
                    <a:pt x="1388" y="26"/>
                    <a:pt x="1444" y="15"/>
                  </a:cubicBezTo>
                  <a:moveTo>
                    <a:pt x="2205" y="4"/>
                  </a:moveTo>
                  <a:cubicBezTo>
                    <a:pt x="2223" y="4"/>
                    <a:pt x="2240" y="4"/>
                    <a:pt x="2257" y="4"/>
                  </a:cubicBezTo>
                  <a:cubicBezTo>
                    <a:pt x="2257" y="33"/>
                    <a:pt x="2257" y="62"/>
                    <a:pt x="2257" y="91"/>
                  </a:cubicBezTo>
                  <a:cubicBezTo>
                    <a:pt x="2271" y="91"/>
                    <a:pt x="2284" y="91"/>
                    <a:pt x="2298" y="91"/>
                  </a:cubicBezTo>
                  <a:cubicBezTo>
                    <a:pt x="2298" y="112"/>
                    <a:pt x="2298" y="134"/>
                    <a:pt x="2298" y="155"/>
                  </a:cubicBezTo>
                  <a:cubicBezTo>
                    <a:pt x="2284" y="155"/>
                    <a:pt x="2271" y="155"/>
                    <a:pt x="2257" y="155"/>
                  </a:cubicBezTo>
                  <a:cubicBezTo>
                    <a:pt x="2257" y="174"/>
                    <a:pt x="2257" y="193"/>
                    <a:pt x="2257" y="212"/>
                  </a:cubicBezTo>
                  <a:cubicBezTo>
                    <a:pt x="2275" y="224"/>
                    <a:pt x="2293" y="235"/>
                    <a:pt x="2309" y="247"/>
                  </a:cubicBezTo>
                  <a:cubicBezTo>
                    <a:pt x="2300" y="265"/>
                    <a:pt x="2292" y="284"/>
                    <a:pt x="2283" y="302"/>
                  </a:cubicBezTo>
                  <a:cubicBezTo>
                    <a:pt x="2277" y="297"/>
                    <a:pt x="2268" y="289"/>
                    <a:pt x="2257" y="280"/>
                  </a:cubicBezTo>
                  <a:cubicBezTo>
                    <a:pt x="2257" y="350"/>
                    <a:pt x="2257" y="419"/>
                    <a:pt x="2257" y="489"/>
                  </a:cubicBezTo>
                  <a:cubicBezTo>
                    <a:pt x="2240" y="489"/>
                    <a:pt x="2223" y="489"/>
                    <a:pt x="2205" y="489"/>
                  </a:cubicBezTo>
                  <a:cubicBezTo>
                    <a:pt x="2205" y="421"/>
                    <a:pt x="2205" y="353"/>
                    <a:pt x="2205" y="286"/>
                  </a:cubicBezTo>
                  <a:cubicBezTo>
                    <a:pt x="2195" y="318"/>
                    <a:pt x="2182" y="349"/>
                    <a:pt x="2168" y="378"/>
                  </a:cubicBezTo>
                  <a:cubicBezTo>
                    <a:pt x="2163" y="344"/>
                    <a:pt x="2158" y="314"/>
                    <a:pt x="2154" y="288"/>
                  </a:cubicBezTo>
                  <a:cubicBezTo>
                    <a:pt x="2176" y="244"/>
                    <a:pt x="2192" y="200"/>
                    <a:pt x="2202" y="155"/>
                  </a:cubicBezTo>
                  <a:cubicBezTo>
                    <a:pt x="2187" y="155"/>
                    <a:pt x="2172" y="155"/>
                    <a:pt x="2157" y="155"/>
                  </a:cubicBezTo>
                  <a:cubicBezTo>
                    <a:pt x="2157" y="134"/>
                    <a:pt x="2157" y="112"/>
                    <a:pt x="2157" y="91"/>
                  </a:cubicBezTo>
                  <a:cubicBezTo>
                    <a:pt x="2173" y="91"/>
                    <a:pt x="2189" y="91"/>
                    <a:pt x="2205" y="91"/>
                  </a:cubicBezTo>
                  <a:cubicBezTo>
                    <a:pt x="2205" y="62"/>
                    <a:pt x="2205" y="33"/>
                    <a:pt x="2205" y="4"/>
                  </a:cubicBezTo>
                  <a:moveTo>
                    <a:pt x="3523" y="3"/>
                  </a:moveTo>
                  <a:cubicBezTo>
                    <a:pt x="3540" y="11"/>
                    <a:pt x="3557" y="20"/>
                    <a:pt x="3574" y="28"/>
                  </a:cubicBezTo>
                  <a:cubicBezTo>
                    <a:pt x="3556" y="72"/>
                    <a:pt x="3535" y="116"/>
                    <a:pt x="3512" y="160"/>
                  </a:cubicBezTo>
                  <a:cubicBezTo>
                    <a:pt x="3521" y="160"/>
                    <a:pt x="3531" y="159"/>
                    <a:pt x="3542" y="159"/>
                  </a:cubicBezTo>
                  <a:cubicBezTo>
                    <a:pt x="3551" y="142"/>
                    <a:pt x="3559" y="124"/>
                    <a:pt x="3568" y="105"/>
                  </a:cubicBezTo>
                  <a:cubicBezTo>
                    <a:pt x="3583" y="113"/>
                    <a:pt x="3597" y="122"/>
                    <a:pt x="3612" y="131"/>
                  </a:cubicBezTo>
                  <a:cubicBezTo>
                    <a:pt x="3585" y="188"/>
                    <a:pt x="3558" y="239"/>
                    <a:pt x="3532" y="282"/>
                  </a:cubicBezTo>
                  <a:cubicBezTo>
                    <a:pt x="3555" y="278"/>
                    <a:pt x="3577" y="275"/>
                    <a:pt x="3599" y="271"/>
                  </a:cubicBezTo>
                  <a:cubicBezTo>
                    <a:pt x="3597" y="288"/>
                    <a:pt x="3595" y="308"/>
                    <a:pt x="3594" y="332"/>
                  </a:cubicBezTo>
                  <a:cubicBezTo>
                    <a:pt x="3548" y="339"/>
                    <a:pt x="3508" y="347"/>
                    <a:pt x="3474" y="356"/>
                  </a:cubicBezTo>
                  <a:cubicBezTo>
                    <a:pt x="3468" y="338"/>
                    <a:pt x="3463" y="320"/>
                    <a:pt x="3458" y="303"/>
                  </a:cubicBezTo>
                  <a:cubicBezTo>
                    <a:pt x="3473" y="285"/>
                    <a:pt x="3492" y="256"/>
                    <a:pt x="3514" y="214"/>
                  </a:cubicBezTo>
                  <a:cubicBezTo>
                    <a:pt x="3489" y="217"/>
                    <a:pt x="3473" y="219"/>
                    <a:pt x="3466" y="222"/>
                  </a:cubicBezTo>
                  <a:cubicBezTo>
                    <a:pt x="3460" y="203"/>
                    <a:pt x="3455" y="184"/>
                    <a:pt x="3450" y="165"/>
                  </a:cubicBezTo>
                  <a:cubicBezTo>
                    <a:pt x="3470" y="139"/>
                    <a:pt x="3494" y="85"/>
                    <a:pt x="3523" y="3"/>
                  </a:cubicBezTo>
                  <a:moveTo>
                    <a:pt x="2845" y="3"/>
                  </a:moveTo>
                  <a:cubicBezTo>
                    <a:pt x="2865" y="9"/>
                    <a:pt x="2884" y="15"/>
                    <a:pt x="2903" y="21"/>
                  </a:cubicBezTo>
                  <a:cubicBezTo>
                    <a:pt x="2897" y="43"/>
                    <a:pt x="2891" y="64"/>
                    <a:pt x="2883" y="85"/>
                  </a:cubicBezTo>
                  <a:cubicBezTo>
                    <a:pt x="2920" y="85"/>
                    <a:pt x="2956" y="85"/>
                    <a:pt x="2992" y="85"/>
                  </a:cubicBezTo>
                  <a:cubicBezTo>
                    <a:pt x="2991" y="180"/>
                    <a:pt x="2989" y="274"/>
                    <a:pt x="2987" y="369"/>
                  </a:cubicBezTo>
                  <a:cubicBezTo>
                    <a:pt x="2987" y="399"/>
                    <a:pt x="2984" y="421"/>
                    <a:pt x="2981" y="433"/>
                  </a:cubicBezTo>
                  <a:cubicBezTo>
                    <a:pt x="2977" y="445"/>
                    <a:pt x="2971" y="455"/>
                    <a:pt x="2964" y="463"/>
                  </a:cubicBezTo>
                  <a:cubicBezTo>
                    <a:pt x="2956" y="470"/>
                    <a:pt x="2945" y="476"/>
                    <a:pt x="2931" y="478"/>
                  </a:cubicBezTo>
                  <a:cubicBezTo>
                    <a:pt x="2918" y="481"/>
                    <a:pt x="2887" y="483"/>
                    <a:pt x="2841" y="483"/>
                  </a:cubicBezTo>
                  <a:cubicBezTo>
                    <a:pt x="2837" y="454"/>
                    <a:pt x="2831" y="429"/>
                    <a:pt x="2825" y="408"/>
                  </a:cubicBezTo>
                  <a:cubicBezTo>
                    <a:pt x="2846" y="410"/>
                    <a:pt x="2868" y="411"/>
                    <a:pt x="2891" y="411"/>
                  </a:cubicBezTo>
                  <a:cubicBezTo>
                    <a:pt x="2898" y="411"/>
                    <a:pt x="2904" y="410"/>
                    <a:pt x="2909" y="409"/>
                  </a:cubicBezTo>
                  <a:cubicBezTo>
                    <a:pt x="2914" y="407"/>
                    <a:pt x="2918" y="404"/>
                    <a:pt x="2921" y="400"/>
                  </a:cubicBezTo>
                  <a:cubicBezTo>
                    <a:pt x="2924" y="397"/>
                    <a:pt x="2926" y="392"/>
                    <a:pt x="2927" y="388"/>
                  </a:cubicBezTo>
                  <a:cubicBezTo>
                    <a:pt x="2928" y="383"/>
                    <a:pt x="2929" y="363"/>
                    <a:pt x="2930" y="327"/>
                  </a:cubicBezTo>
                  <a:cubicBezTo>
                    <a:pt x="2931" y="294"/>
                    <a:pt x="2931" y="260"/>
                    <a:pt x="2932" y="227"/>
                  </a:cubicBezTo>
                  <a:cubicBezTo>
                    <a:pt x="2932" y="195"/>
                    <a:pt x="2933" y="170"/>
                    <a:pt x="2933" y="150"/>
                  </a:cubicBezTo>
                  <a:cubicBezTo>
                    <a:pt x="2908" y="150"/>
                    <a:pt x="2884" y="150"/>
                    <a:pt x="2859" y="150"/>
                  </a:cubicBezTo>
                  <a:cubicBezTo>
                    <a:pt x="2850" y="173"/>
                    <a:pt x="2840" y="196"/>
                    <a:pt x="2830" y="217"/>
                  </a:cubicBezTo>
                  <a:cubicBezTo>
                    <a:pt x="2817" y="207"/>
                    <a:pt x="2800" y="197"/>
                    <a:pt x="2780" y="187"/>
                  </a:cubicBezTo>
                  <a:cubicBezTo>
                    <a:pt x="2780" y="285"/>
                    <a:pt x="2780" y="382"/>
                    <a:pt x="2780" y="480"/>
                  </a:cubicBezTo>
                  <a:cubicBezTo>
                    <a:pt x="2761" y="480"/>
                    <a:pt x="2741" y="480"/>
                    <a:pt x="2722" y="480"/>
                  </a:cubicBezTo>
                  <a:cubicBezTo>
                    <a:pt x="2722" y="468"/>
                    <a:pt x="2722" y="457"/>
                    <a:pt x="2722" y="445"/>
                  </a:cubicBezTo>
                  <a:cubicBezTo>
                    <a:pt x="2702" y="445"/>
                    <a:pt x="2682" y="445"/>
                    <a:pt x="2662" y="445"/>
                  </a:cubicBezTo>
                  <a:cubicBezTo>
                    <a:pt x="2662" y="458"/>
                    <a:pt x="2662" y="470"/>
                    <a:pt x="2662" y="483"/>
                  </a:cubicBezTo>
                  <a:cubicBezTo>
                    <a:pt x="2642" y="483"/>
                    <a:pt x="2623" y="483"/>
                    <a:pt x="2603" y="483"/>
                  </a:cubicBezTo>
                  <a:cubicBezTo>
                    <a:pt x="2603" y="350"/>
                    <a:pt x="2603" y="216"/>
                    <a:pt x="2603" y="83"/>
                  </a:cubicBezTo>
                  <a:cubicBezTo>
                    <a:pt x="2618" y="83"/>
                    <a:pt x="2633" y="83"/>
                    <a:pt x="2648" y="83"/>
                  </a:cubicBezTo>
                  <a:cubicBezTo>
                    <a:pt x="2656" y="51"/>
                    <a:pt x="2662" y="24"/>
                    <a:pt x="2665" y="4"/>
                  </a:cubicBezTo>
                  <a:cubicBezTo>
                    <a:pt x="2686" y="8"/>
                    <a:pt x="2707" y="12"/>
                    <a:pt x="2728" y="16"/>
                  </a:cubicBezTo>
                  <a:cubicBezTo>
                    <a:pt x="2721" y="38"/>
                    <a:pt x="2715" y="60"/>
                    <a:pt x="2709" y="83"/>
                  </a:cubicBezTo>
                  <a:cubicBezTo>
                    <a:pt x="2733" y="83"/>
                    <a:pt x="2756" y="83"/>
                    <a:pt x="2780" y="83"/>
                  </a:cubicBezTo>
                  <a:cubicBezTo>
                    <a:pt x="2780" y="115"/>
                    <a:pt x="2780" y="147"/>
                    <a:pt x="2780" y="179"/>
                  </a:cubicBezTo>
                  <a:cubicBezTo>
                    <a:pt x="2803" y="134"/>
                    <a:pt x="2825" y="76"/>
                    <a:pt x="2845" y="3"/>
                  </a:cubicBezTo>
                  <a:moveTo>
                    <a:pt x="1772" y="3"/>
                  </a:moveTo>
                  <a:cubicBezTo>
                    <a:pt x="1790" y="3"/>
                    <a:pt x="1807" y="3"/>
                    <a:pt x="1825" y="3"/>
                  </a:cubicBezTo>
                  <a:cubicBezTo>
                    <a:pt x="1825" y="31"/>
                    <a:pt x="1825" y="59"/>
                    <a:pt x="1825" y="87"/>
                  </a:cubicBezTo>
                  <a:cubicBezTo>
                    <a:pt x="1840" y="87"/>
                    <a:pt x="1855" y="87"/>
                    <a:pt x="1869" y="87"/>
                  </a:cubicBezTo>
                  <a:cubicBezTo>
                    <a:pt x="1869" y="107"/>
                    <a:pt x="1869" y="128"/>
                    <a:pt x="1869" y="148"/>
                  </a:cubicBezTo>
                  <a:cubicBezTo>
                    <a:pt x="1855" y="148"/>
                    <a:pt x="1840" y="148"/>
                    <a:pt x="1825" y="148"/>
                  </a:cubicBezTo>
                  <a:cubicBezTo>
                    <a:pt x="1825" y="176"/>
                    <a:pt x="1825" y="204"/>
                    <a:pt x="1825" y="231"/>
                  </a:cubicBezTo>
                  <a:cubicBezTo>
                    <a:pt x="1839" y="227"/>
                    <a:pt x="1852" y="223"/>
                    <a:pt x="1863" y="220"/>
                  </a:cubicBezTo>
                  <a:cubicBezTo>
                    <a:pt x="1860" y="215"/>
                    <a:pt x="1856" y="210"/>
                    <a:pt x="1853" y="206"/>
                  </a:cubicBezTo>
                  <a:cubicBezTo>
                    <a:pt x="1904" y="179"/>
                    <a:pt x="1929" y="138"/>
                    <a:pt x="1929" y="84"/>
                  </a:cubicBezTo>
                  <a:cubicBezTo>
                    <a:pt x="1911" y="84"/>
                    <a:pt x="1893" y="84"/>
                    <a:pt x="1876" y="84"/>
                  </a:cubicBezTo>
                  <a:cubicBezTo>
                    <a:pt x="1876" y="64"/>
                    <a:pt x="1876" y="43"/>
                    <a:pt x="1876" y="22"/>
                  </a:cubicBezTo>
                  <a:cubicBezTo>
                    <a:pt x="1959" y="22"/>
                    <a:pt x="2043" y="22"/>
                    <a:pt x="2127" y="22"/>
                  </a:cubicBezTo>
                  <a:cubicBezTo>
                    <a:pt x="2126" y="53"/>
                    <a:pt x="2124" y="87"/>
                    <a:pt x="2123" y="126"/>
                  </a:cubicBezTo>
                  <a:cubicBezTo>
                    <a:pt x="2121" y="165"/>
                    <a:pt x="2118" y="189"/>
                    <a:pt x="2114" y="200"/>
                  </a:cubicBezTo>
                  <a:cubicBezTo>
                    <a:pt x="2110" y="210"/>
                    <a:pt x="2105" y="218"/>
                    <a:pt x="2098" y="224"/>
                  </a:cubicBezTo>
                  <a:cubicBezTo>
                    <a:pt x="2090" y="230"/>
                    <a:pt x="2081" y="234"/>
                    <a:pt x="2070" y="236"/>
                  </a:cubicBezTo>
                  <a:cubicBezTo>
                    <a:pt x="2058" y="238"/>
                    <a:pt x="2032" y="239"/>
                    <a:pt x="1993" y="240"/>
                  </a:cubicBezTo>
                  <a:cubicBezTo>
                    <a:pt x="1989" y="223"/>
                    <a:pt x="1984" y="201"/>
                    <a:pt x="1977" y="175"/>
                  </a:cubicBezTo>
                  <a:cubicBezTo>
                    <a:pt x="1998" y="176"/>
                    <a:pt x="2016" y="176"/>
                    <a:pt x="2032" y="176"/>
                  </a:cubicBezTo>
                  <a:cubicBezTo>
                    <a:pt x="2042" y="176"/>
                    <a:pt x="2049" y="173"/>
                    <a:pt x="2054" y="168"/>
                  </a:cubicBezTo>
                  <a:cubicBezTo>
                    <a:pt x="2060" y="162"/>
                    <a:pt x="2063" y="151"/>
                    <a:pt x="2064" y="134"/>
                  </a:cubicBezTo>
                  <a:cubicBezTo>
                    <a:pt x="2064" y="118"/>
                    <a:pt x="2065" y="101"/>
                    <a:pt x="2065" y="84"/>
                  </a:cubicBezTo>
                  <a:cubicBezTo>
                    <a:pt x="2039" y="84"/>
                    <a:pt x="2013" y="84"/>
                    <a:pt x="1987" y="84"/>
                  </a:cubicBezTo>
                  <a:cubicBezTo>
                    <a:pt x="1986" y="162"/>
                    <a:pt x="1953" y="221"/>
                    <a:pt x="1889" y="260"/>
                  </a:cubicBezTo>
                  <a:cubicBezTo>
                    <a:pt x="1882" y="249"/>
                    <a:pt x="1874" y="237"/>
                    <a:pt x="1865" y="223"/>
                  </a:cubicBezTo>
                  <a:cubicBezTo>
                    <a:pt x="1865" y="247"/>
                    <a:pt x="1865" y="268"/>
                    <a:pt x="1866" y="285"/>
                  </a:cubicBezTo>
                  <a:cubicBezTo>
                    <a:pt x="1852" y="289"/>
                    <a:pt x="1839" y="294"/>
                    <a:pt x="1825" y="298"/>
                  </a:cubicBezTo>
                  <a:cubicBezTo>
                    <a:pt x="1825" y="341"/>
                    <a:pt x="1825" y="385"/>
                    <a:pt x="1825" y="428"/>
                  </a:cubicBezTo>
                  <a:cubicBezTo>
                    <a:pt x="1825" y="445"/>
                    <a:pt x="1822" y="458"/>
                    <a:pt x="1816" y="467"/>
                  </a:cubicBezTo>
                  <a:cubicBezTo>
                    <a:pt x="1810" y="477"/>
                    <a:pt x="1802" y="482"/>
                    <a:pt x="1791" y="484"/>
                  </a:cubicBezTo>
                  <a:cubicBezTo>
                    <a:pt x="1780" y="486"/>
                    <a:pt x="1762" y="487"/>
                    <a:pt x="1738" y="487"/>
                  </a:cubicBezTo>
                  <a:cubicBezTo>
                    <a:pt x="1736" y="467"/>
                    <a:pt x="1732" y="446"/>
                    <a:pt x="1727" y="424"/>
                  </a:cubicBezTo>
                  <a:cubicBezTo>
                    <a:pt x="1740" y="423"/>
                    <a:pt x="1750" y="423"/>
                    <a:pt x="1759" y="423"/>
                  </a:cubicBezTo>
                  <a:cubicBezTo>
                    <a:pt x="1767" y="423"/>
                    <a:pt x="1772" y="417"/>
                    <a:pt x="1772" y="402"/>
                  </a:cubicBezTo>
                  <a:cubicBezTo>
                    <a:pt x="1772" y="374"/>
                    <a:pt x="1772" y="345"/>
                    <a:pt x="1772" y="317"/>
                  </a:cubicBezTo>
                  <a:cubicBezTo>
                    <a:pt x="1757" y="322"/>
                    <a:pt x="1742" y="327"/>
                    <a:pt x="1728" y="332"/>
                  </a:cubicBezTo>
                  <a:cubicBezTo>
                    <a:pt x="1726" y="308"/>
                    <a:pt x="1725" y="284"/>
                    <a:pt x="1724" y="260"/>
                  </a:cubicBezTo>
                  <a:cubicBezTo>
                    <a:pt x="1740" y="255"/>
                    <a:pt x="1756" y="251"/>
                    <a:pt x="1772" y="247"/>
                  </a:cubicBezTo>
                  <a:cubicBezTo>
                    <a:pt x="1772" y="214"/>
                    <a:pt x="1772" y="181"/>
                    <a:pt x="1772" y="148"/>
                  </a:cubicBezTo>
                  <a:cubicBezTo>
                    <a:pt x="1757" y="148"/>
                    <a:pt x="1741" y="148"/>
                    <a:pt x="1726" y="148"/>
                  </a:cubicBezTo>
                  <a:cubicBezTo>
                    <a:pt x="1726" y="128"/>
                    <a:pt x="1726" y="107"/>
                    <a:pt x="1726" y="87"/>
                  </a:cubicBezTo>
                  <a:cubicBezTo>
                    <a:pt x="1741" y="87"/>
                    <a:pt x="1757" y="87"/>
                    <a:pt x="1772" y="87"/>
                  </a:cubicBezTo>
                  <a:cubicBezTo>
                    <a:pt x="1772" y="59"/>
                    <a:pt x="1772" y="31"/>
                    <a:pt x="1772" y="3"/>
                  </a:cubicBezTo>
                  <a:moveTo>
                    <a:pt x="227" y="3"/>
                  </a:moveTo>
                  <a:cubicBezTo>
                    <a:pt x="245" y="3"/>
                    <a:pt x="263" y="3"/>
                    <a:pt x="281" y="3"/>
                  </a:cubicBezTo>
                  <a:cubicBezTo>
                    <a:pt x="281" y="17"/>
                    <a:pt x="281" y="30"/>
                    <a:pt x="281" y="43"/>
                  </a:cubicBezTo>
                  <a:cubicBezTo>
                    <a:pt x="317" y="43"/>
                    <a:pt x="353" y="43"/>
                    <a:pt x="388" y="43"/>
                  </a:cubicBezTo>
                  <a:cubicBezTo>
                    <a:pt x="388" y="68"/>
                    <a:pt x="388" y="94"/>
                    <a:pt x="388" y="120"/>
                  </a:cubicBezTo>
                  <a:cubicBezTo>
                    <a:pt x="397" y="120"/>
                    <a:pt x="405" y="120"/>
                    <a:pt x="414" y="120"/>
                  </a:cubicBezTo>
                  <a:cubicBezTo>
                    <a:pt x="414" y="136"/>
                    <a:pt x="414" y="153"/>
                    <a:pt x="414" y="170"/>
                  </a:cubicBezTo>
                  <a:cubicBezTo>
                    <a:pt x="405" y="170"/>
                    <a:pt x="397" y="170"/>
                    <a:pt x="388" y="170"/>
                  </a:cubicBezTo>
                  <a:cubicBezTo>
                    <a:pt x="388" y="194"/>
                    <a:pt x="388" y="218"/>
                    <a:pt x="388" y="241"/>
                  </a:cubicBezTo>
                  <a:cubicBezTo>
                    <a:pt x="353" y="241"/>
                    <a:pt x="317" y="241"/>
                    <a:pt x="281" y="241"/>
                  </a:cubicBezTo>
                  <a:cubicBezTo>
                    <a:pt x="281" y="250"/>
                    <a:pt x="281" y="259"/>
                    <a:pt x="281" y="267"/>
                  </a:cubicBezTo>
                  <a:cubicBezTo>
                    <a:pt x="317" y="267"/>
                    <a:pt x="353" y="267"/>
                    <a:pt x="388" y="267"/>
                  </a:cubicBezTo>
                  <a:cubicBezTo>
                    <a:pt x="388" y="283"/>
                    <a:pt x="388" y="298"/>
                    <a:pt x="388" y="313"/>
                  </a:cubicBezTo>
                  <a:cubicBezTo>
                    <a:pt x="353" y="313"/>
                    <a:pt x="317" y="313"/>
                    <a:pt x="281" y="313"/>
                  </a:cubicBezTo>
                  <a:cubicBezTo>
                    <a:pt x="281" y="322"/>
                    <a:pt x="281" y="330"/>
                    <a:pt x="281" y="339"/>
                  </a:cubicBezTo>
                  <a:cubicBezTo>
                    <a:pt x="322" y="339"/>
                    <a:pt x="362" y="339"/>
                    <a:pt x="403" y="339"/>
                  </a:cubicBezTo>
                  <a:cubicBezTo>
                    <a:pt x="403" y="354"/>
                    <a:pt x="403" y="369"/>
                    <a:pt x="403" y="384"/>
                  </a:cubicBezTo>
                  <a:cubicBezTo>
                    <a:pt x="362" y="384"/>
                    <a:pt x="322" y="384"/>
                    <a:pt x="281" y="384"/>
                  </a:cubicBezTo>
                  <a:cubicBezTo>
                    <a:pt x="281" y="394"/>
                    <a:pt x="281" y="405"/>
                    <a:pt x="281" y="415"/>
                  </a:cubicBezTo>
                  <a:cubicBezTo>
                    <a:pt x="327" y="414"/>
                    <a:pt x="373" y="413"/>
                    <a:pt x="419" y="413"/>
                  </a:cubicBezTo>
                  <a:cubicBezTo>
                    <a:pt x="414" y="432"/>
                    <a:pt x="409" y="453"/>
                    <a:pt x="405" y="475"/>
                  </a:cubicBezTo>
                  <a:cubicBezTo>
                    <a:pt x="347" y="475"/>
                    <a:pt x="288" y="475"/>
                    <a:pt x="229" y="475"/>
                  </a:cubicBezTo>
                  <a:cubicBezTo>
                    <a:pt x="183" y="475"/>
                    <a:pt x="148" y="469"/>
                    <a:pt x="123" y="457"/>
                  </a:cubicBezTo>
                  <a:cubicBezTo>
                    <a:pt x="98" y="445"/>
                    <a:pt x="81" y="434"/>
                    <a:pt x="71" y="423"/>
                  </a:cubicBezTo>
                  <a:cubicBezTo>
                    <a:pt x="56" y="448"/>
                    <a:pt x="38" y="470"/>
                    <a:pt x="17" y="490"/>
                  </a:cubicBezTo>
                  <a:cubicBezTo>
                    <a:pt x="12" y="467"/>
                    <a:pt x="7" y="444"/>
                    <a:pt x="0" y="421"/>
                  </a:cubicBezTo>
                  <a:cubicBezTo>
                    <a:pt x="13" y="407"/>
                    <a:pt x="25" y="392"/>
                    <a:pt x="35" y="375"/>
                  </a:cubicBezTo>
                  <a:cubicBezTo>
                    <a:pt x="21" y="350"/>
                    <a:pt x="10" y="319"/>
                    <a:pt x="0" y="282"/>
                  </a:cubicBezTo>
                  <a:cubicBezTo>
                    <a:pt x="14" y="275"/>
                    <a:pt x="29" y="267"/>
                    <a:pt x="43" y="260"/>
                  </a:cubicBezTo>
                  <a:cubicBezTo>
                    <a:pt x="49" y="281"/>
                    <a:pt x="55" y="299"/>
                    <a:pt x="62" y="315"/>
                  </a:cubicBezTo>
                  <a:cubicBezTo>
                    <a:pt x="69" y="294"/>
                    <a:pt x="74" y="271"/>
                    <a:pt x="77" y="246"/>
                  </a:cubicBezTo>
                  <a:cubicBezTo>
                    <a:pt x="56" y="246"/>
                    <a:pt x="34" y="246"/>
                    <a:pt x="13" y="246"/>
                  </a:cubicBezTo>
                  <a:cubicBezTo>
                    <a:pt x="13" y="224"/>
                    <a:pt x="13" y="203"/>
                    <a:pt x="13" y="182"/>
                  </a:cubicBezTo>
                  <a:cubicBezTo>
                    <a:pt x="30" y="154"/>
                    <a:pt x="46" y="127"/>
                    <a:pt x="62" y="100"/>
                  </a:cubicBezTo>
                  <a:cubicBezTo>
                    <a:pt x="43" y="100"/>
                    <a:pt x="24" y="100"/>
                    <a:pt x="5" y="100"/>
                  </a:cubicBezTo>
                  <a:cubicBezTo>
                    <a:pt x="5" y="80"/>
                    <a:pt x="5" y="60"/>
                    <a:pt x="5" y="40"/>
                  </a:cubicBezTo>
                  <a:cubicBezTo>
                    <a:pt x="46" y="40"/>
                    <a:pt x="86" y="40"/>
                    <a:pt x="127" y="40"/>
                  </a:cubicBezTo>
                  <a:cubicBezTo>
                    <a:pt x="127" y="59"/>
                    <a:pt x="127" y="78"/>
                    <a:pt x="127" y="97"/>
                  </a:cubicBezTo>
                  <a:cubicBezTo>
                    <a:pt x="109" y="126"/>
                    <a:pt x="90" y="156"/>
                    <a:pt x="72" y="186"/>
                  </a:cubicBezTo>
                  <a:cubicBezTo>
                    <a:pt x="90" y="186"/>
                    <a:pt x="109" y="186"/>
                    <a:pt x="128" y="186"/>
                  </a:cubicBezTo>
                  <a:cubicBezTo>
                    <a:pt x="128" y="206"/>
                    <a:pt x="128" y="226"/>
                    <a:pt x="128" y="247"/>
                  </a:cubicBezTo>
                  <a:cubicBezTo>
                    <a:pt x="122" y="294"/>
                    <a:pt x="111" y="336"/>
                    <a:pt x="96" y="373"/>
                  </a:cubicBezTo>
                  <a:cubicBezTo>
                    <a:pt x="122" y="401"/>
                    <a:pt x="165" y="415"/>
                    <a:pt x="227" y="415"/>
                  </a:cubicBezTo>
                  <a:cubicBezTo>
                    <a:pt x="227" y="405"/>
                    <a:pt x="227" y="395"/>
                    <a:pt x="227" y="384"/>
                  </a:cubicBezTo>
                  <a:cubicBezTo>
                    <a:pt x="196" y="384"/>
                    <a:pt x="164" y="384"/>
                    <a:pt x="133" y="384"/>
                  </a:cubicBezTo>
                  <a:cubicBezTo>
                    <a:pt x="133" y="369"/>
                    <a:pt x="133" y="354"/>
                    <a:pt x="133" y="339"/>
                  </a:cubicBezTo>
                  <a:cubicBezTo>
                    <a:pt x="164" y="339"/>
                    <a:pt x="196" y="339"/>
                    <a:pt x="227" y="339"/>
                  </a:cubicBezTo>
                  <a:cubicBezTo>
                    <a:pt x="227" y="330"/>
                    <a:pt x="227" y="322"/>
                    <a:pt x="227" y="313"/>
                  </a:cubicBezTo>
                  <a:cubicBezTo>
                    <a:pt x="201" y="313"/>
                    <a:pt x="174" y="313"/>
                    <a:pt x="147" y="313"/>
                  </a:cubicBezTo>
                  <a:cubicBezTo>
                    <a:pt x="147" y="298"/>
                    <a:pt x="147" y="283"/>
                    <a:pt x="147" y="267"/>
                  </a:cubicBezTo>
                  <a:cubicBezTo>
                    <a:pt x="174" y="267"/>
                    <a:pt x="201" y="267"/>
                    <a:pt x="227" y="267"/>
                  </a:cubicBezTo>
                  <a:cubicBezTo>
                    <a:pt x="227" y="259"/>
                    <a:pt x="227" y="250"/>
                    <a:pt x="227" y="241"/>
                  </a:cubicBezTo>
                  <a:cubicBezTo>
                    <a:pt x="203" y="241"/>
                    <a:pt x="178" y="241"/>
                    <a:pt x="153" y="241"/>
                  </a:cubicBezTo>
                  <a:cubicBezTo>
                    <a:pt x="153" y="227"/>
                    <a:pt x="153" y="213"/>
                    <a:pt x="153" y="198"/>
                  </a:cubicBezTo>
                  <a:cubicBezTo>
                    <a:pt x="178" y="198"/>
                    <a:pt x="203" y="198"/>
                    <a:pt x="227" y="198"/>
                  </a:cubicBezTo>
                  <a:cubicBezTo>
                    <a:pt x="227" y="189"/>
                    <a:pt x="227" y="179"/>
                    <a:pt x="227" y="170"/>
                  </a:cubicBezTo>
                  <a:cubicBezTo>
                    <a:pt x="195" y="170"/>
                    <a:pt x="163" y="170"/>
                    <a:pt x="131" y="170"/>
                  </a:cubicBezTo>
                  <a:cubicBezTo>
                    <a:pt x="131" y="153"/>
                    <a:pt x="131" y="136"/>
                    <a:pt x="131" y="120"/>
                  </a:cubicBezTo>
                  <a:cubicBezTo>
                    <a:pt x="163" y="120"/>
                    <a:pt x="195" y="120"/>
                    <a:pt x="227" y="120"/>
                  </a:cubicBezTo>
                  <a:cubicBezTo>
                    <a:pt x="227" y="110"/>
                    <a:pt x="227" y="101"/>
                    <a:pt x="227" y="91"/>
                  </a:cubicBezTo>
                  <a:cubicBezTo>
                    <a:pt x="203" y="91"/>
                    <a:pt x="178" y="91"/>
                    <a:pt x="153" y="91"/>
                  </a:cubicBezTo>
                  <a:cubicBezTo>
                    <a:pt x="153" y="75"/>
                    <a:pt x="153" y="59"/>
                    <a:pt x="153" y="43"/>
                  </a:cubicBezTo>
                  <a:cubicBezTo>
                    <a:pt x="178" y="43"/>
                    <a:pt x="203" y="43"/>
                    <a:pt x="227" y="43"/>
                  </a:cubicBezTo>
                  <a:cubicBezTo>
                    <a:pt x="227" y="30"/>
                    <a:pt x="227" y="17"/>
                    <a:pt x="227" y="3"/>
                  </a:cubicBezTo>
                  <a:moveTo>
                    <a:pt x="4553" y="1"/>
                  </a:moveTo>
                  <a:cubicBezTo>
                    <a:pt x="4558" y="15"/>
                    <a:pt x="4562" y="32"/>
                    <a:pt x="4568" y="52"/>
                  </a:cubicBezTo>
                  <a:cubicBezTo>
                    <a:pt x="4617" y="52"/>
                    <a:pt x="4667" y="52"/>
                    <a:pt x="4716" y="52"/>
                  </a:cubicBezTo>
                  <a:cubicBezTo>
                    <a:pt x="4716" y="94"/>
                    <a:pt x="4716" y="137"/>
                    <a:pt x="4716" y="180"/>
                  </a:cubicBezTo>
                  <a:cubicBezTo>
                    <a:pt x="4697" y="180"/>
                    <a:pt x="4677" y="180"/>
                    <a:pt x="4658" y="180"/>
                  </a:cubicBezTo>
                  <a:cubicBezTo>
                    <a:pt x="4658" y="157"/>
                    <a:pt x="4658" y="134"/>
                    <a:pt x="4658" y="111"/>
                  </a:cubicBezTo>
                  <a:cubicBezTo>
                    <a:pt x="4567" y="111"/>
                    <a:pt x="4476" y="111"/>
                    <a:pt x="4384" y="111"/>
                  </a:cubicBezTo>
                  <a:cubicBezTo>
                    <a:pt x="4384" y="134"/>
                    <a:pt x="4384" y="157"/>
                    <a:pt x="4384" y="180"/>
                  </a:cubicBezTo>
                  <a:cubicBezTo>
                    <a:pt x="4365" y="180"/>
                    <a:pt x="4345" y="180"/>
                    <a:pt x="4326" y="180"/>
                  </a:cubicBezTo>
                  <a:cubicBezTo>
                    <a:pt x="4326" y="137"/>
                    <a:pt x="4326" y="94"/>
                    <a:pt x="4326" y="52"/>
                  </a:cubicBezTo>
                  <a:cubicBezTo>
                    <a:pt x="4382" y="52"/>
                    <a:pt x="4439" y="52"/>
                    <a:pt x="4496" y="52"/>
                  </a:cubicBezTo>
                  <a:cubicBezTo>
                    <a:pt x="4490" y="36"/>
                    <a:pt x="4486" y="22"/>
                    <a:pt x="4481" y="10"/>
                  </a:cubicBezTo>
                  <a:cubicBezTo>
                    <a:pt x="4505" y="7"/>
                    <a:pt x="4529" y="4"/>
                    <a:pt x="4553" y="1"/>
                  </a:cubicBezTo>
                  <a:moveTo>
                    <a:pt x="499" y="1"/>
                  </a:moveTo>
                  <a:cubicBezTo>
                    <a:pt x="522" y="34"/>
                    <a:pt x="542" y="63"/>
                    <a:pt x="559" y="90"/>
                  </a:cubicBezTo>
                  <a:cubicBezTo>
                    <a:pt x="541" y="103"/>
                    <a:pt x="524" y="117"/>
                    <a:pt x="507" y="131"/>
                  </a:cubicBezTo>
                  <a:cubicBezTo>
                    <a:pt x="486" y="92"/>
                    <a:pt x="468" y="61"/>
                    <a:pt x="451" y="38"/>
                  </a:cubicBezTo>
                  <a:cubicBezTo>
                    <a:pt x="467" y="26"/>
                    <a:pt x="483" y="14"/>
                    <a:pt x="499" y="1"/>
                  </a:cubicBezTo>
                  <a:moveTo>
                    <a:pt x="4846" y="0"/>
                  </a:moveTo>
                  <a:cubicBezTo>
                    <a:pt x="4856" y="24"/>
                    <a:pt x="4865" y="48"/>
                    <a:pt x="4872" y="70"/>
                  </a:cubicBezTo>
                  <a:cubicBezTo>
                    <a:pt x="4863" y="73"/>
                    <a:pt x="4855" y="77"/>
                    <a:pt x="4846" y="80"/>
                  </a:cubicBezTo>
                  <a:cubicBezTo>
                    <a:pt x="4866" y="80"/>
                    <a:pt x="4886" y="80"/>
                    <a:pt x="4906" y="80"/>
                  </a:cubicBezTo>
                  <a:cubicBezTo>
                    <a:pt x="4906" y="91"/>
                    <a:pt x="4906" y="102"/>
                    <a:pt x="4906" y="113"/>
                  </a:cubicBezTo>
                  <a:cubicBezTo>
                    <a:pt x="4926" y="81"/>
                    <a:pt x="4944" y="43"/>
                    <a:pt x="4961" y="0"/>
                  </a:cubicBezTo>
                  <a:cubicBezTo>
                    <a:pt x="4981" y="2"/>
                    <a:pt x="5000" y="4"/>
                    <a:pt x="5019" y="7"/>
                  </a:cubicBezTo>
                  <a:cubicBezTo>
                    <a:pt x="5012" y="23"/>
                    <a:pt x="5006" y="38"/>
                    <a:pt x="4999" y="53"/>
                  </a:cubicBezTo>
                  <a:cubicBezTo>
                    <a:pt x="5051" y="53"/>
                    <a:pt x="5102" y="53"/>
                    <a:pt x="5153" y="53"/>
                  </a:cubicBezTo>
                  <a:cubicBezTo>
                    <a:pt x="5153" y="73"/>
                    <a:pt x="5153" y="93"/>
                    <a:pt x="5153" y="113"/>
                  </a:cubicBezTo>
                  <a:cubicBezTo>
                    <a:pt x="5092" y="113"/>
                    <a:pt x="5032" y="113"/>
                    <a:pt x="4971" y="113"/>
                  </a:cubicBezTo>
                  <a:cubicBezTo>
                    <a:pt x="4962" y="131"/>
                    <a:pt x="4954" y="148"/>
                    <a:pt x="4945" y="163"/>
                  </a:cubicBezTo>
                  <a:cubicBezTo>
                    <a:pt x="4957" y="163"/>
                    <a:pt x="4970" y="163"/>
                    <a:pt x="4982" y="163"/>
                  </a:cubicBezTo>
                  <a:cubicBezTo>
                    <a:pt x="4982" y="177"/>
                    <a:pt x="4982" y="190"/>
                    <a:pt x="4982" y="204"/>
                  </a:cubicBezTo>
                  <a:cubicBezTo>
                    <a:pt x="4991" y="202"/>
                    <a:pt x="5000" y="200"/>
                    <a:pt x="5009" y="198"/>
                  </a:cubicBezTo>
                  <a:cubicBezTo>
                    <a:pt x="5009" y="173"/>
                    <a:pt x="5009" y="149"/>
                    <a:pt x="5009" y="124"/>
                  </a:cubicBezTo>
                  <a:cubicBezTo>
                    <a:pt x="5024" y="124"/>
                    <a:pt x="5040" y="124"/>
                    <a:pt x="5055" y="124"/>
                  </a:cubicBezTo>
                  <a:cubicBezTo>
                    <a:pt x="5055" y="145"/>
                    <a:pt x="5055" y="166"/>
                    <a:pt x="5055" y="187"/>
                  </a:cubicBezTo>
                  <a:cubicBezTo>
                    <a:pt x="5084" y="181"/>
                    <a:pt x="5112" y="174"/>
                    <a:pt x="5140" y="168"/>
                  </a:cubicBezTo>
                  <a:cubicBezTo>
                    <a:pt x="5140" y="191"/>
                    <a:pt x="5139" y="221"/>
                    <a:pt x="5138" y="260"/>
                  </a:cubicBezTo>
                  <a:cubicBezTo>
                    <a:pt x="5136" y="298"/>
                    <a:pt x="5135" y="320"/>
                    <a:pt x="5134" y="327"/>
                  </a:cubicBezTo>
                  <a:cubicBezTo>
                    <a:pt x="5133" y="333"/>
                    <a:pt x="5130" y="339"/>
                    <a:pt x="5127" y="345"/>
                  </a:cubicBezTo>
                  <a:cubicBezTo>
                    <a:pt x="5141" y="352"/>
                    <a:pt x="5154" y="358"/>
                    <a:pt x="5166" y="362"/>
                  </a:cubicBezTo>
                  <a:cubicBezTo>
                    <a:pt x="5162" y="401"/>
                    <a:pt x="5155" y="429"/>
                    <a:pt x="5145" y="448"/>
                  </a:cubicBezTo>
                  <a:cubicBezTo>
                    <a:pt x="5135" y="467"/>
                    <a:pt x="5116" y="476"/>
                    <a:pt x="5088" y="476"/>
                  </a:cubicBezTo>
                  <a:cubicBezTo>
                    <a:pt x="5055" y="476"/>
                    <a:pt x="5021" y="476"/>
                    <a:pt x="4988" y="476"/>
                  </a:cubicBezTo>
                  <a:cubicBezTo>
                    <a:pt x="4950" y="476"/>
                    <a:pt x="4931" y="454"/>
                    <a:pt x="4931" y="412"/>
                  </a:cubicBezTo>
                  <a:cubicBezTo>
                    <a:pt x="4931" y="366"/>
                    <a:pt x="4931" y="320"/>
                    <a:pt x="4931" y="275"/>
                  </a:cubicBezTo>
                  <a:cubicBezTo>
                    <a:pt x="4926" y="276"/>
                    <a:pt x="4922" y="277"/>
                    <a:pt x="4918" y="278"/>
                  </a:cubicBezTo>
                  <a:cubicBezTo>
                    <a:pt x="4915" y="259"/>
                    <a:pt x="4912" y="240"/>
                    <a:pt x="4908" y="221"/>
                  </a:cubicBezTo>
                  <a:cubicBezTo>
                    <a:pt x="4916" y="219"/>
                    <a:pt x="4923" y="218"/>
                    <a:pt x="4931" y="216"/>
                  </a:cubicBezTo>
                  <a:cubicBezTo>
                    <a:pt x="4931" y="206"/>
                    <a:pt x="4931" y="196"/>
                    <a:pt x="4931" y="186"/>
                  </a:cubicBezTo>
                  <a:cubicBezTo>
                    <a:pt x="4912" y="170"/>
                    <a:pt x="4895" y="158"/>
                    <a:pt x="4881" y="149"/>
                  </a:cubicBezTo>
                  <a:cubicBezTo>
                    <a:pt x="4884" y="146"/>
                    <a:pt x="4886" y="143"/>
                    <a:pt x="4889" y="139"/>
                  </a:cubicBezTo>
                  <a:cubicBezTo>
                    <a:pt x="4869" y="139"/>
                    <a:pt x="4848" y="139"/>
                    <a:pt x="4828" y="139"/>
                  </a:cubicBezTo>
                  <a:cubicBezTo>
                    <a:pt x="4828" y="157"/>
                    <a:pt x="4828" y="175"/>
                    <a:pt x="4827" y="193"/>
                  </a:cubicBezTo>
                  <a:cubicBezTo>
                    <a:pt x="4854" y="193"/>
                    <a:pt x="4880" y="193"/>
                    <a:pt x="4906" y="193"/>
                  </a:cubicBezTo>
                  <a:cubicBezTo>
                    <a:pt x="4905" y="259"/>
                    <a:pt x="4903" y="326"/>
                    <a:pt x="4901" y="392"/>
                  </a:cubicBezTo>
                  <a:cubicBezTo>
                    <a:pt x="4901" y="414"/>
                    <a:pt x="4898" y="431"/>
                    <a:pt x="4892" y="445"/>
                  </a:cubicBezTo>
                  <a:cubicBezTo>
                    <a:pt x="4886" y="458"/>
                    <a:pt x="4879" y="467"/>
                    <a:pt x="4870" y="472"/>
                  </a:cubicBezTo>
                  <a:cubicBezTo>
                    <a:pt x="4861" y="476"/>
                    <a:pt x="4842" y="478"/>
                    <a:pt x="4814" y="478"/>
                  </a:cubicBezTo>
                  <a:cubicBezTo>
                    <a:pt x="4811" y="457"/>
                    <a:pt x="4807" y="436"/>
                    <a:pt x="4803" y="417"/>
                  </a:cubicBezTo>
                  <a:cubicBezTo>
                    <a:pt x="4796" y="444"/>
                    <a:pt x="4787" y="467"/>
                    <a:pt x="4777" y="488"/>
                  </a:cubicBezTo>
                  <a:cubicBezTo>
                    <a:pt x="4764" y="458"/>
                    <a:pt x="4752" y="434"/>
                    <a:pt x="4742" y="415"/>
                  </a:cubicBezTo>
                  <a:cubicBezTo>
                    <a:pt x="4751" y="394"/>
                    <a:pt x="4758" y="371"/>
                    <a:pt x="4763" y="346"/>
                  </a:cubicBezTo>
                  <a:cubicBezTo>
                    <a:pt x="4769" y="321"/>
                    <a:pt x="4772" y="296"/>
                    <a:pt x="4774" y="272"/>
                  </a:cubicBezTo>
                  <a:cubicBezTo>
                    <a:pt x="4775" y="249"/>
                    <a:pt x="4776" y="204"/>
                    <a:pt x="4777" y="139"/>
                  </a:cubicBezTo>
                  <a:cubicBezTo>
                    <a:pt x="4767" y="139"/>
                    <a:pt x="4758" y="139"/>
                    <a:pt x="4749" y="139"/>
                  </a:cubicBezTo>
                  <a:cubicBezTo>
                    <a:pt x="4749" y="119"/>
                    <a:pt x="4749" y="99"/>
                    <a:pt x="4749" y="80"/>
                  </a:cubicBezTo>
                  <a:cubicBezTo>
                    <a:pt x="4769" y="80"/>
                    <a:pt x="4789" y="80"/>
                    <a:pt x="4809" y="80"/>
                  </a:cubicBezTo>
                  <a:cubicBezTo>
                    <a:pt x="4803" y="59"/>
                    <a:pt x="4796" y="39"/>
                    <a:pt x="4788" y="20"/>
                  </a:cubicBezTo>
                  <a:cubicBezTo>
                    <a:pt x="4808" y="13"/>
                    <a:pt x="4827" y="6"/>
                    <a:pt x="4846" y="0"/>
                  </a:cubicBezTo>
                  <a:moveTo>
                    <a:pt x="3095" y="0"/>
                  </a:moveTo>
                  <a:cubicBezTo>
                    <a:pt x="3113" y="8"/>
                    <a:pt x="3131" y="16"/>
                    <a:pt x="3148" y="24"/>
                  </a:cubicBezTo>
                  <a:cubicBezTo>
                    <a:pt x="3125" y="71"/>
                    <a:pt x="3103" y="115"/>
                    <a:pt x="3082" y="154"/>
                  </a:cubicBezTo>
                  <a:cubicBezTo>
                    <a:pt x="3094" y="153"/>
                    <a:pt x="3106" y="152"/>
                    <a:pt x="3119" y="151"/>
                  </a:cubicBezTo>
                  <a:cubicBezTo>
                    <a:pt x="3128" y="133"/>
                    <a:pt x="3137" y="114"/>
                    <a:pt x="3146" y="94"/>
                  </a:cubicBezTo>
                  <a:cubicBezTo>
                    <a:pt x="3162" y="102"/>
                    <a:pt x="3178" y="111"/>
                    <a:pt x="3193" y="120"/>
                  </a:cubicBezTo>
                  <a:cubicBezTo>
                    <a:pt x="3193" y="88"/>
                    <a:pt x="3193" y="56"/>
                    <a:pt x="3193" y="24"/>
                  </a:cubicBezTo>
                  <a:cubicBezTo>
                    <a:pt x="3266" y="24"/>
                    <a:pt x="3338" y="24"/>
                    <a:pt x="3410" y="24"/>
                  </a:cubicBezTo>
                  <a:cubicBezTo>
                    <a:pt x="3410" y="151"/>
                    <a:pt x="3410" y="279"/>
                    <a:pt x="3410" y="406"/>
                  </a:cubicBezTo>
                  <a:cubicBezTo>
                    <a:pt x="3419" y="406"/>
                    <a:pt x="3428" y="406"/>
                    <a:pt x="3437" y="406"/>
                  </a:cubicBezTo>
                  <a:cubicBezTo>
                    <a:pt x="3437" y="428"/>
                    <a:pt x="3437" y="449"/>
                    <a:pt x="3437" y="470"/>
                  </a:cubicBezTo>
                  <a:cubicBezTo>
                    <a:pt x="3346" y="470"/>
                    <a:pt x="3255" y="470"/>
                    <a:pt x="3164" y="470"/>
                  </a:cubicBezTo>
                  <a:cubicBezTo>
                    <a:pt x="3164" y="461"/>
                    <a:pt x="3164" y="452"/>
                    <a:pt x="3164" y="443"/>
                  </a:cubicBezTo>
                  <a:cubicBezTo>
                    <a:pt x="3119" y="451"/>
                    <a:pt x="3074" y="459"/>
                    <a:pt x="3028" y="466"/>
                  </a:cubicBezTo>
                  <a:cubicBezTo>
                    <a:pt x="3025" y="445"/>
                    <a:pt x="3022" y="423"/>
                    <a:pt x="3018" y="401"/>
                  </a:cubicBezTo>
                  <a:cubicBezTo>
                    <a:pt x="3068" y="394"/>
                    <a:pt x="3119" y="387"/>
                    <a:pt x="3173" y="378"/>
                  </a:cubicBezTo>
                  <a:cubicBezTo>
                    <a:pt x="3172" y="387"/>
                    <a:pt x="3172" y="397"/>
                    <a:pt x="3172" y="406"/>
                  </a:cubicBezTo>
                  <a:cubicBezTo>
                    <a:pt x="3179" y="406"/>
                    <a:pt x="3186" y="406"/>
                    <a:pt x="3193" y="406"/>
                  </a:cubicBezTo>
                  <a:cubicBezTo>
                    <a:pt x="3193" y="313"/>
                    <a:pt x="3193" y="219"/>
                    <a:pt x="3193" y="125"/>
                  </a:cubicBezTo>
                  <a:cubicBezTo>
                    <a:pt x="3162" y="185"/>
                    <a:pt x="3133" y="239"/>
                    <a:pt x="3104" y="286"/>
                  </a:cubicBezTo>
                  <a:cubicBezTo>
                    <a:pt x="3128" y="283"/>
                    <a:pt x="3153" y="279"/>
                    <a:pt x="3178" y="276"/>
                  </a:cubicBezTo>
                  <a:cubicBezTo>
                    <a:pt x="3175" y="299"/>
                    <a:pt x="3174" y="319"/>
                    <a:pt x="3173" y="335"/>
                  </a:cubicBezTo>
                  <a:cubicBezTo>
                    <a:pt x="3101" y="344"/>
                    <a:pt x="3058" y="351"/>
                    <a:pt x="3045" y="357"/>
                  </a:cubicBezTo>
                  <a:cubicBezTo>
                    <a:pt x="3038" y="337"/>
                    <a:pt x="3031" y="317"/>
                    <a:pt x="3024" y="297"/>
                  </a:cubicBezTo>
                  <a:cubicBezTo>
                    <a:pt x="3038" y="288"/>
                    <a:pt x="3060" y="258"/>
                    <a:pt x="3089" y="207"/>
                  </a:cubicBezTo>
                  <a:cubicBezTo>
                    <a:pt x="3062" y="209"/>
                    <a:pt x="3043" y="211"/>
                    <a:pt x="3034" y="215"/>
                  </a:cubicBezTo>
                  <a:cubicBezTo>
                    <a:pt x="3028" y="196"/>
                    <a:pt x="3023" y="176"/>
                    <a:pt x="3017" y="157"/>
                  </a:cubicBezTo>
                  <a:cubicBezTo>
                    <a:pt x="3032" y="146"/>
                    <a:pt x="3058" y="93"/>
                    <a:pt x="3095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64" name="path"/>
            <p:cNvSpPr/>
            <p:nvPr/>
          </p:nvSpPr>
          <p:spPr>
            <a:xfrm>
              <a:off x="227223" y="0"/>
              <a:ext cx="3305917" cy="339725"/>
            </a:xfrm>
            <a:custGeom>
              <a:avLst/>
              <a:gdLst/>
              <a:ahLst/>
              <a:cxnLst/>
              <a:rect l="0" t="0" r="0" b="0"/>
              <a:pathLst>
                <a:path w="5206" h="535">
                  <a:moveTo>
                    <a:pt x="3272" y="360"/>
                  </a:moveTo>
                  <a:cubicBezTo>
                    <a:pt x="3272" y="382"/>
                    <a:pt x="3272" y="404"/>
                    <a:pt x="3272" y="426"/>
                  </a:cubicBezTo>
                  <a:cubicBezTo>
                    <a:pt x="3305" y="426"/>
                    <a:pt x="3338" y="426"/>
                    <a:pt x="3371" y="426"/>
                  </a:cubicBezTo>
                  <a:cubicBezTo>
                    <a:pt x="3371" y="404"/>
                    <a:pt x="3371" y="382"/>
                    <a:pt x="3371" y="360"/>
                  </a:cubicBezTo>
                  <a:cubicBezTo>
                    <a:pt x="3338" y="360"/>
                    <a:pt x="3305" y="360"/>
                    <a:pt x="3272" y="360"/>
                  </a:cubicBezTo>
                  <a:moveTo>
                    <a:pt x="1963" y="341"/>
                  </a:moveTo>
                  <a:cubicBezTo>
                    <a:pt x="1963" y="368"/>
                    <a:pt x="1963" y="395"/>
                    <a:pt x="1963" y="422"/>
                  </a:cubicBezTo>
                  <a:cubicBezTo>
                    <a:pt x="2003" y="422"/>
                    <a:pt x="2044" y="422"/>
                    <a:pt x="2084" y="422"/>
                  </a:cubicBezTo>
                  <a:cubicBezTo>
                    <a:pt x="2084" y="395"/>
                    <a:pt x="2084" y="368"/>
                    <a:pt x="2084" y="341"/>
                  </a:cubicBezTo>
                  <a:cubicBezTo>
                    <a:pt x="2044" y="341"/>
                    <a:pt x="2003" y="341"/>
                    <a:pt x="1963" y="341"/>
                  </a:cubicBezTo>
                  <a:moveTo>
                    <a:pt x="3812" y="330"/>
                  </a:moveTo>
                  <a:cubicBezTo>
                    <a:pt x="3840" y="377"/>
                    <a:pt x="3866" y="425"/>
                    <a:pt x="3891" y="473"/>
                  </a:cubicBezTo>
                  <a:cubicBezTo>
                    <a:pt x="3873" y="486"/>
                    <a:pt x="3854" y="498"/>
                    <a:pt x="3836" y="511"/>
                  </a:cubicBezTo>
                  <a:cubicBezTo>
                    <a:pt x="3814" y="459"/>
                    <a:pt x="3790" y="408"/>
                    <a:pt x="3764" y="360"/>
                  </a:cubicBezTo>
                  <a:cubicBezTo>
                    <a:pt x="3780" y="350"/>
                    <a:pt x="3796" y="340"/>
                    <a:pt x="3812" y="330"/>
                  </a:cubicBezTo>
                  <a:moveTo>
                    <a:pt x="3680" y="328"/>
                  </a:moveTo>
                  <a:cubicBezTo>
                    <a:pt x="3697" y="339"/>
                    <a:pt x="3714" y="350"/>
                    <a:pt x="3731" y="361"/>
                  </a:cubicBezTo>
                  <a:cubicBezTo>
                    <a:pt x="3697" y="430"/>
                    <a:pt x="3670" y="481"/>
                    <a:pt x="3648" y="514"/>
                  </a:cubicBezTo>
                  <a:cubicBezTo>
                    <a:pt x="3635" y="502"/>
                    <a:pt x="3619" y="488"/>
                    <a:pt x="3598" y="473"/>
                  </a:cubicBezTo>
                  <a:cubicBezTo>
                    <a:pt x="3601" y="468"/>
                    <a:pt x="3605" y="464"/>
                    <a:pt x="3608" y="459"/>
                  </a:cubicBezTo>
                  <a:cubicBezTo>
                    <a:pt x="3565" y="468"/>
                    <a:pt x="3523" y="476"/>
                    <a:pt x="3480" y="484"/>
                  </a:cubicBezTo>
                  <a:cubicBezTo>
                    <a:pt x="3477" y="461"/>
                    <a:pt x="3473" y="439"/>
                    <a:pt x="3470" y="416"/>
                  </a:cubicBezTo>
                  <a:cubicBezTo>
                    <a:pt x="3510" y="412"/>
                    <a:pt x="3558" y="404"/>
                    <a:pt x="3614" y="394"/>
                  </a:cubicBezTo>
                  <a:cubicBezTo>
                    <a:pt x="3613" y="419"/>
                    <a:pt x="3612" y="438"/>
                    <a:pt x="3612" y="452"/>
                  </a:cubicBezTo>
                  <a:cubicBezTo>
                    <a:pt x="3636" y="417"/>
                    <a:pt x="3658" y="375"/>
                    <a:pt x="3680" y="328"/>
                  </a:cubicBezTo>
                  <a:moveTo>
                    <a:pt x="2682" y="316"/>
                  </a:moveTo>
                  <a:cubicBezTo>
                    <a:pt x="2682" y="344"/>
                    <a:pt x="2682" y="372"/>
                    <a:pt x="2682" y="400"/>
                  </a:cubicBezTo>
                  <a:cubicBezTo>
                    <a:pt x="2702" y="400"/>
                    <a:pt x="2722" y="400"/>
                    <a:pt x="2742" y="400"/>
                  </a:cubicBezTo>
                  <a:cubicBezTo>
                    <a:pt x="2742" y="372"/>
                    <a:pt x="2742" y="344"/>
                    <a:pt x="2742" y="316"/>
                  </a:cubicBezTo>
                  <a:cubicBezTo>
                    <a:pt x="2722" y="316"/>
                    <a:pt x="2702" y="316"/>
                    <a:pt x="2682" y="316"/>
                  </a:cubicBezTo>
                  <a:moveTo>
                    <a:pt x="650" y="286"/>
                  </a:moveTo>
                  <a:cubicBezTo>
                    <a:pt x="667" y="317"/>
                    <a:pt x="689" y="344"/>
                    <a:pt x="714" y="366"/>
                  </a:cubicBezTo>
                  <a:cubicBezTo>
                    <a:pt x="738" y="343"/>
                    <a:pt x="757" y="316"/>
                    <a:pt x="771" y="286"/>
                  </a:cubicBezTo>
                  <a:cubicBezTo>
                    <a:pt x="730" y="286"/>
                    <a:pt x="690" y="286"/>
                    <a:pt x="650" y="286"/>
                  </a:cubicBezTo>
                  <a:moveTo>
                    <a:pt x="1906" y="282"/>
                  </a:moveTo>
                  <a:cubicBezTo>
                    <a:pt x="1984" y="282"/>
                    <a:pt x="2062" y="282"/>
                    <a:pt x="2140" y="282"/>
                  </a:cubicBezTo>
                  <a:cubicBezTo>
                    <a:pt x="2140" y="357"/>
                    <a:pt x="2140" y="433"/>
                    <a:pt x="2140" y="508"/>
                  </a:cubicBezTo>
                  <a:cubicBezTo>
                    <a:pt x="2122" y="508"/>
                    <a:pt x="2103" y="508"/>
                    <a:pt x="2084" y="508"/>
                  </a:cubicBezTo>
                  <a:cubicBezTo>
                    <a:pt x="2084" y="499"/>
                    <a:pt x="2084" y="490"/>
                    <a:pt x="2084" y="482"/>
                  </a:cubicBezTo>
                  <a:cubicBezTo>
                    <a:pt x="2044" y="482"/>
                    <a:pt x="2003" y="482"/>
                    <a:pt x="1963" y="482"/>
                  </a:cubicBezTo>
                  <a:cubicBezTo>
                    <a:pt x="1963" y="490"/>
                    <a:pt x="1963" y="499"/>
                    <a:pt x="1963" y="508"/>
                  </a:cubicBezTo>
                  <a:cubicBezTo>
                    <a:pt x="1944" y="508"/>
                    <a:pt x="1925" y="508"/>
                    <a:pt x="1906" y="508"/>
                  </a:cubicBezTo>
                  <a:cubicBezTo>
                    <a:pt x="1906" y="433"/>
                    <a:pt x="1906" y="357"/>
                    <a:pt x="1906" y="282"/>
                  </a:cubicBezTo>
                  <a:moveTo>
                    <a:pt x="5029" y="275"/>
                  </a:moveTo>
                  <a:cubicBezTo>
                    <a:pt x="5020" y="278"/>
                    <a:pt x="5011" y="280"/>
                    <a:pt x="5002" y="282"/>
                  </a:cubicBezTo>
                  <a:cubicBezTo>
                    <a:pt x="5002" y="327"/>
                    <a:pt x="5002" y="371"/>
                    <a:pt x="5002" y="416"/>
                  </a:cubicBezTo>
                  <a:cubicBezTo>
                    <a:pt x="5002" y="430"/>
                    <a:pt x="5008" y="437"/>
                    <a:pt x="5021" y="437"/>
                  </a:cubicBezTo>
                  <a:cubicBezTo>
                    <a:pt x="5045" y="437"/>
                    <a:pt x="5069" y="437"/>
                    <a:pt x="5093" y="437"/>
                  </a:cubicBezTo>
                  <a:cubicBezTo>
                    <a:pt x="5105" y="437"/>
                    <a:pt x="5114" y="434"/>
                    <a:pt x="5119" y="427"/>
                  </a:cubicBezTo>
                  <a:cubicBezTo>
                    <a:pt x="5125" y="420"/>
                    <a:pt x="5129" y="403"/>
                    <a:pt x="5132" y="378"/>
                  </a:cubicBezTo>
                  <a:cubicBezTo>
                    <a:pt x="5119" y="381"/>
                    <a:pt x="5104" y="383"/>
                    <a:pt x="5085" y="384"/>
                  </a:cubicBezTo>
                  <a:cubicBezTo>
                    <a:pt x="5082" y="363"/>
                    <a:pt x="5079" y="344"/>
                    <a:pt x="5075" y="326"/>
                  </a:cubicBezTo>
                  <a:cubicBezTo>
                    <a:pt x="5075" y="355"/>
                    <a:pt x="5075" y="384"/>
                    <a:pt x="5075" y="413"/>
                  </a:cubicBezTo>
                  <a:cubicBezTo>
                    <a:pt x="5060" y="413"/>
                    <a:pt x="5044" y="413"/>
                    <a:pt x="5029" y="413"/>
                  </a:cubicBezTo>
                  <a:cubicBezTo>
                    <a:pt x="5029" y="367"/>
                    <a:pt x="5029" y="321"/>
                    <a:pt x="5029" y="275"/>
                  </a:cubicBezTo>
                  <a:moveTo>
                    <a:pt x="2545" y="272"/>
                  </a:moveTo>
                  <a:cubicBezTo>
                    <a:pt x="2563" y="322"/>
                    <a:pt x="2580" y="374"/>
                    <a:pt x="2596" y="428"/>
                  </a:cubicBezTo>
                  <a:cubicBezTo>
                    <a:pt x="2579" y="436"/>
                    <a:pt x="2562" y="444"/>
                    <a:pt x="2544" y="451"/>
                  </a:cubicBezTo>
                  <a:cubicBezTo>
                    <a:pt x="2528" y="393"/>
                    <a:pt x="2512" y="341"/>
                    <a:pt x="2495" y="293"/>
                  </a:cubicBezTo>
                  <a:cubicBezTo>
                    <a:pt x="2512" y="286"/>
                    <a:pt x="2528" y="279"/>
                    <a:pt x="2545" y="272"/>
                  </a:cubicBezTo>
                  <a:moveTo>
                    <a:pt x="4846" y="270"/>
                  </a:moveTo>
                  <a:cubicBezTo>
                    <a:pt x="4843" y="333"/>
                    <a:pt x="4836" y="386"/>
                    <a:pt x="4825" y="431"/>
                  </a:cubicBezTo>
                  <a:cubicBezTo>
                    <a:pt x="4834" y="432"/>
                    <a:pt x="4844" y="432"/>
                    <a:pt x="4853" y="433"/>
                  </a:cubicBezTo>
                  <a:cubicBezTo>
                    <a:pt x="4864" y="433"/>
                    <a:pt x="4871" y="424"/>
                    <a:pt x="4872" y="407"/>
                  </a:cubicBezTo>
                  <a:cubicBezTo>
                    <a:pt x="4874" y="390"/>
                    <a:pt x="4875" y="344"/>
                    <a:pt x="4876" y="270"/>
                  </a:cubicBezTo>
                  <a:cubicBezTo>
                    <a:pt x="4866" y="270"/>
                    <a:pt x="4856" y="270"/>
                    <a:pt x="4846" y="270"/>
                  </a:cubicBezTo>
                  <a:moveTo>
                    <a:pt x="2353" y="268"/>
                  </a:moveTo>
                  <a:cubicBezTo>
                    <a:pt x="2369" y="274"/>
                    <a:pt x="2386" y="279"/>
                    <a:pt x="2403" y="285"/>
                  </a:cubicBezTo>
                  <a:cubicBezTo>
                    <a:pt x="2386" y="349"/>
                    <a:pt x="2368" y="404"/>
                    <a:pt x="2350" y="450"/>
                  </a:cubicBezTo>
                  <a:cubicBezTo>
                    <a:pt x="2332" y="439"/>
                    <a:pt x="2316" y="432"/>
                    <a:pt x="2300" y="426"/>
                  </a:cubicBezTo>
                  <a:cubicBezTo>
                    <a:pt x="2319" y="382"/>
                    <a:pt x="2336" y="329"/>
                    <a:pt x="2353" y="268"/>
                  </a:cubicBezTo>
                  <a:moveTo>
                    <a:pt x="5110" y="255"/>
                  </a:moveTo>
                  <a:cubicBezTo>
                    <a:pt x="5098" y="258"/>
                    <a:pt x="5087" y="261"/>
                    <a:pt x="5075" y="264"/>
                  </a:cubicBezTo>
                  <a:cubicBezTo>
                    <a:pt x="5075" y="284"/>
                    <a:pt x="5075" y="304"/>
                    <a:pt x="5075" y="324"/>
                  </a:cubicBezTo>
                  <a:cubicBezTo>
                    <a:pt x="5090" y="325"/>
                    <a:pt x="5099" y="325"/>
                    <a:pt x="5102" y="323"/>
                  </a:cubicBezTo>
                  <a:cubicBezTo>
                    <a:pt x="5105" y="322"/>
                    <a:pt x="5107" y="318"/>
                    <a:pt x="5108" y="311"/>
                  </a:cubicBezTo>
                  <a:cubicBezTo>
                    <a:pt x="5109" y="305"/>
                    <a:pt x="5110" y="286"/>
                    <a:pt x="5110" y="255"/>
                  </a:cubicBezTo>
                  <a:moveTo>
                    <a:pt x="1479" y="243"/>
                  </a:moveTo>
                  <a:cubicBezTo>
                    <a:pt x="1560" y="243"/>
                    <a:pt x="1640" y="243"/>
                    <a:pt x="1721" y="243"/>
                  </a:cubicBezTo>
                  <a:cubicBezTo>
                    <a:pt x="1721" y="262"/>
                    <a:pt x="1721" y="281"/>
                    <a:pt x="1721" y="300"/>
                  </a:cubicBezTo>
                  <a:cubicBezTo>
                    <a:pt x="1690" y="300"/>
                    <a:pt x="1658" y="300"/>
                    <a:pt x="1627" y="300"/>
                  </a:cubicBezTo>
                  <a:cubicBezTo>
                    <a:pt x="1627" y="313"/>
                    <a:pt x="1627" y="327"/>
                    <a:pt x="1627" y="341"/>
                  </a:cubicBezTo>
                  <a:cubicBezTo>
                    <a:pt x="1654" y="341"/>
                    <a:pt x="1682" y="341"/>
                    <a:pt x="1710" y="341"/>
                  </a:cubicBezTo>
                  <a:cubicBezTo>
                    <a:pt x="1710" y="359"/>
                    <a:pt x="1710" y="377"/>
                    <a:pt x="1710" y="396"/>
                  </a:cubicBezTo>
                  <a:cubicBezTo>
                    <a:pt x="1682" y="396"/>
                    <a:pt x="1654" y="396"/>
                    <a:pt x="1627" y="396"/>
                  </a:cubicBezTo>
                  <a:cubicBezTo>
                    <a:pt x="1627" y="410"/>
                    <a:pt x="1627" y="424"/>
                    <a:pt x="1627" y="438"/>
                  </a:cubicBezTo>
                  <a:cubicBezTo>
                    <a:pt x="1662" y="438"/>
                    <a:pt x="1696" y="438"/>
                    <a:pt x="1731" y="438"/>
                  </a:cubicBezTo>
                  <a:cubicBezTo>
                    <a:pt x="1731" y="457"/>
                    <a:pt x="1731" y="476"/>
                    <a:pt x="1731" y="495"/>
                  </a:cubicBezTo>
                  <a:cubicBezTo>
                    <a:pt x="1640" y="495"/>
                    <a:pt x="1549" y="495"/>
                    <a:pt x="1458" y="495"/>
                  </a:cubicBezTo>
                  <a:cubicBezTo>
                    <a:pt x="1458" y="476"/>
                    <a:pt x="1458" y="457"/>
                    <a:pt x="1458" y="438"/>
                  </a:cubicBezTo>
                  <a:cubicBezTo>
                    <a:pt x="1495" y="438"/>
                    <a:pt x="1532" y="438"/>
                    <a:pt x="1569" y="438"/>
                  </a:cubicBezTo>
                  <a:cubicBezTo>
                    <a:pt x="1569" y="424"/>
                    <a:pt x="1569" y="410"/>
                    <a:pt x="1569" y="396"/>
                  </a:cubicBezTo>
                  <a:cubicBezTo>
                    <a:pt x="1541" y="396"/>
                    <a:pt x="1514" y="396"/>
                    <a:pt x="1486" y="396"/>
                  </a:cubicBezTo>
                  <a:cubicBezTo>
                    <a:pt x="1486" y="377"/>
                    <a:pt x="1486" y="359"/>
                    <a:pt x="1486" y="341"/>
                  </a:cubicBezTo>
                  <a:cubicBezTo>
                    <a:pt x="1514" y="341"/>
                    <a:pt x="1541" y="341"/>
                    <a:pt x="1569" y="341"/>
                  </a:cubicBezTo>
                  <a:cubicBezTo>
                    <a:pt x="1569" y="327"/>
                    <a:pt x="1569" y="313"/>
                    <a:pt x="1569" y="300"/>
                  </a:cubicBezTo>
                  <a:cubicBezTo>
                    <a:pt x="1539" y="300"/>
                    <a:pt x="1509" y="300"/>
                    <a:pt x="1479" y="300"/>
                  </a:cubicBezTo>
                  <a:cubicBezTo>
                    <a:pt x="1479" y="281"/>
                    <a:pt x="1479" y="262"/>
                    <a:pt x="1479" y="243"/>
                  </a:cubicBezTo>
                  <a:moveTo>
                    <a:pt x="3272" y="234"/>
                  </a:moveTo>
                  <a:cubicBezTo>
                    <a:pt x="3272" y="255"/>
                    <a:pt x="3272" y="277"/>
                    <a:pt x="3272" y="298"/>
                  </a:cubicBezTo>
                  <a:cubicBezTo>
                    <a:pt x="3305" y="298"/>
                    <a:pt x="3338" y="298"/>
                    <a:pt x="3371" y="298"/>
                  </a:cubicBezTo>
                  <a:cubicBezTo>
                    <a:pt x="3371" y="277"/>
                    <a:pt x="3371" y="255"/>
                    <a:pt x="3371" y="234"/>
                  </a:cubicBezTo>
                  <a:cubicBezTo>
                    <a:pt x="3338" y="234"/>
                    <a:pt x="3305" y="234"/>
                    <a:pt x="3272" y="234"/>
                  </a:cubicBezTo>
                  <a:moveTo>
                    <a:pt x="2866" y="229"/>
                  </a:moveTo>
                  <a:cubicBezTo>
                    <a:pt x="2887" y="258"/>
                    <a:pt x="2908" y="292"/>
                    <a:pt x="2932" y="332"/>
                  </a:cubicBezTo>
                  <a:cubicBezTo>
                    <a:pt x="2914" y="346"/>
                    <a:pt x="2896" y="360"/>
                    <a:pt x="2879" y="374"/>
                  </a:cubicBezTo>
                  <a:cubicBezTo>
                    <a:pt x="2857" y="333"/>
                    <a:pt x="2837" y="298"/>
                    <a:pt x="2818" y="269"/>
                  </a:cubicBezTo>
                  <a:cubicBezTo>
                    <a:pt x="2834" y="256"/>
                    <a:pt x="2850" y="242"/>
                    <a:pt x="2866" y="229"/>
                  </a:cubicBezTo>
                  <a:moveTo>
                    <a:pt x="301" y="190"/>
                  </a:moveTo>
                  <a:cubicBezTo>
                    <a:pt x="301" y="199"/>
                    <a:pt x="301" y="209"/>
                    <a:pt x="301" y="218"/>
                  </a:cubicBezTo>
                  <a:cubicBezTo>
                    <a:pt x="320" y="218"/>
                    <a:pt x="339" y="218"/>
                    <a:pt x="359" y="218"/>
                  </a:cubicBezTo>
                  <a:cubicBezTo>
                    <a:pt x="359" y="209"/>
                    <a:pt x="359" y="199"/>
                    <a:pt x="359" y="190"/>
                  </a:cubicBezTo>
                  <a:cubicBezTo>
                    <a:pt x="339" y="190"/>
                    <a:pt x="320" y="190"/>
                    <a:pt x="301" y="190"/>
                  </a:cubicBezTo>
                  <a:moveTo>
                    <a:pt x="451" y="187"/>
                  </a:moveTo>
                  <a:cubicBezTo>
                    <a:pt x="483" y="187"/>
                    <a:pt x="516" y="187"/>
                    <a:pt x="548" y="187"/>
                  </a:cubicBezTo>
                  <a:cubicBezTo>
                    <a:pt x="548" y="247"/>
                    <a:pt x="548" y="307"/>
                    <a:pt x="548" y="366"/>
                  </a:cubicBezTo>
                  <a:cubicBezTo>
                    <a:pt x="556" y="356"/>
                    <a:pt x="569" y="341"/>
                    <a:pt x="588" y="320"/>
                  </a:cubicBezTo>
                  <a:cubicBezTo>
                    <a:pt x="590" y="345"/>
                    <a:pt x="594" y="370"/>
                    <a:pt x="600" y="395"/>
                  </a:cubicBezTo>
                  <a:cubicBezTo>
                    <a:pt x="561" y="436"/>
                    <a:pt x="532" y="469"/>
                    <a:pt x="513" y="493"/>
                  </a:cubicBezTo>
                  <a:cubicBezTo>
                    <a:pt x="503" y="475"/>
                    <a:pt x="493" y="458"/>
                    <a:pt x="482" y="440"/>
                  </a:cubicBezTo>
                  <a:cubicBezTo>
                    <a:pt x="488" y="431"/>
                    <a:pt x="491" y="418"/>
                    <a:pt x="492" y="402"/>
                  </a:cubicBezTo>
                  <a:cubicBezTo>
                    <a:pt x="492" y="353"/>
                    <a:pt x="492" y="304"/>
                    <a:pt x="492" y="254"/>
                  </a:cubicBezTo>
                  <a:cubicBezTo>
                    <a:pt x="478" y="254"/>
                    <a:pt x="464" y="254"/>
                    <a:pt x="451" y="254"/>
                  </a:cubicBezTo>
                  <a:cubicBezTo>
                    <a:pt x="451" y="232"/>
                    <a:pt x="451" y="210"/>
                    <a:pt x="451" y="187"/>
                  </a:cubicBezTo>
                  <a:moveTo>
                    <a:pt x="2319" y="173"/>
                  </a:moveTo>
                  <a:cubicBezTo>
                    <a:pt x="2409" y="173"/>
                    <a:pt x="2499" y="173"/>
                    <a:pt x="2590" y="173"/>
                  </a:cubicBezTo>
                  <a:cubicBezTo>
                    <a:pt x="2590" y="195"/>
                    <a:pt x="2590" y="216"/>
                    <a:pt x="2590" y="237"/>
                  </a:cubicBezTo>
                  <a:cubicBezTo>
                    <a:pt x="2554" y="237"/>
                    <a:pt x="2519" y="237"/>
                    <a:pt x="2484" y="237"/>
                  </a:cubicBezTo>
                  <a:cubicBezTo>
                    <a:pt x="2484" y="307"/>
                    <a:pt x="2484" y="378"/>
                    <a:pt x="2484" y="448"/>
                  </a:cubicBezTo>
                  <a:cubicBezTo>
                    <a:pt x="2484" y="466"/>
                    <a:pt x="2479" y="479"/>
                    <a:pt x="2471" y="489"/>
                  </a:cubicBezTo>
                  <a:cubicBezTo>
                    <a:pt x="2463" y="498"/>
                    <a:pt x="2451" y="503"/>
                    <a:pt x="2435" y="504"/>
                  </a:cubicBezTo>
                  <a:cubicBezTo>
                    <a:pt x="2420" y="506"/>
                    <a:pt x="2399" y="506"/>
                    <a:pt x="2372" y="506"/>
                  </a:cubicBezTo>
                  <a:cubicBezTo>
                    <a:pt x="2368" y="480"/>
                    <a:pt x="2364" y="457"/>
                    <a:pt x="2361" y="438"/>
                  </a:cubicBezTo>
                  <a:cubicBezTo>
                    <a:pt x="2376" y="439"/>
                    <a:pt x="2389" y="440"/>
                    <a:pt x="2401" y="440"/>
                  </a:cubicBezTo>
                  <a:cubicBezTo>
                    <a:pt x="2417" y="440"/>
                    <a:pt x="2425" y="431"/>
                    <a:pt x="2425" y="414"/>
                  </a:cubicBezTo>
                  <a:cubicBezTo>
                    <a:pt x="2425" y="355"/>
                    <a:pt x="2425" y="296"/>
                    <a:pt x="2425" y="237"/>
                  </a:cubicBezTo>
                  <a:cubicBezTo>
                    <a:pt x="2390" y="237"/>
                    <a:pt x="2354" y="237"/>
                    <a:pt x="2319" y="237"/>
                  </a:cubicBezTo>
                  <a:cubicBezTo>
                    <a:pt x="2319" y="216"/>
                    <a:pt x="2319" y="195"/>
                    <a:pt x="2319" y="173"/>
                  </a:cubicBezTo>
                  <a:moveTo>
                    <a:pt x="2682" y="167"/>
                  </a:moveTo>
                  <a:cubicBezTo>
                    <a:pt x="2682" y="195"/>
                    <a:pt x="2682" y="223"/>
                    <a:pt x="2682" y="251"/>
                  </a:cubicBezTo>
                  <a:cubicBezTo>
                    <a:pt x="2702" y="251"/>
                    <a:pt x="2722" y="251"/>
                    <a:pt x="2742" y="251"/>
                  </a:cubicBezTo>
                  <a:cubicBezTo>
                    <a:pt x="2742" y="223"/>
                    <a:pt x="2742" y="195"/>
                    <a:pt x="2742" y="167"/>
                  </a:cubicBezTo>
                  <a:cubicBezTo>
                    <a:pt x="2722" y="167"/>
                    <a:pt x="2702" y="167"/>
                    <a:pt x="2682" y="167"/>
                  </a:cubicBezTo>
                  <a:moveTo>
                    <a:pt x="4551" y="150"/>
                  </a:moveTo>
                  <a:cubicBezTo>
                    <a:pt x="4571" y="150"/>
                    <a:pt x="4590" y="150"/>
                    <a:pt x="4610" y="150"/>
                  </a:cubicBezTo>
                  <a:cubicBezTo>
                    <a:pt x="4608" y="218"/>
                    <a:pt x="4605" y="272"/>
                    <a:pt x="4599" y="312"/>
                  </a:cubicBezTo>
                  <a:cubicBezTo>
                    <a:pt x="4648" y="312"/>
                    <a:pt x="4697" y="312"/>
                    <a:pt x="4746" y="312"/>
                  </a:cubicBezTo>
                  <a:cubicBezTo>
                    <a:pt x="4746" y="332"/>
                    <a:pt x="4746" y="353"/>
                    <a:pt x="4746" y="373"/>
                  </a:cubicBezTo>
                  <a:cubicBezTo>
                    <a:pt x="4693" y="373"/>
                    <a:pt x="4639" y="373"/>
                    <a:pt x="4586" y="373"/>
                  </a:cubicBezTo>
                  <a:cubicBezTo>
                    <a:pt x="4585" y="375"/>
                    <a:pt x="4584" y="378"/>
                    <a:pt x="4583" y="382"/>
                  </a:cubicBezTo>
                  <a:cubicBezTo>
                    <a:pt x="4637" y="403"/>
                    <a:pt x="4691" y="425"/>
                    <a:pt x="4744" y="448"/>
                  </a:cubicBezTo>
                  <a:cubicBezTo>
                    <a:pt x="4737" y="468"/>
                    <a:pt x="4729" y="489"/>
                    <a:pt x="4722" y="509"/>
                  </a:cubicBezTo>
                  <a:cubicBezTo>
                    <a:pt x="4665" y="481"/>
                    <a:pt x="4609" y="455"/>
                    <a:pt x="4553" y="430"/>
                  </a:cubicBezTo>
                  <a:cubicBezTo>
                    <a:pt x="4516" y="471"/>
                    <a:pt x="4460" y="499"/>
                    <a:pt x="4384" y="515"/>
                  </a:cubicBezTo>
                  <a:cubicBezTo>
                    <a:pt x="4370" y="487"/>
                    <a:pt x="4358" y="465"/>
                    <a:pt x="4348" y="448"/>
                  </a:cubicBezTo>
                  <a:cubicBezTo>
                    <a:pt x="4438" y="433"/>
                    <a:pt x="4496" y="408"/>
                    <a:pt x="4521" y="373"/>
                  </a:cubicBezTo>
                  <a:cubicBezTo>
                    <a:pt x="4459" y="373"/>
                    <a:pt x="4398" y="373"/>
                    <a:pt x="4337" y="373"/>
                  </a:cubicBezTo>
                  <a:cubicBezTo>
                    <a:pt x="4337" y="353"/>
                    <a:pt x="4337" y="332"/>
                    <a:pt x="4337" y="312"/>
                  </a:cubicBezTo>
                  <a:cubicBezTo>
                    <a:pt x="4381" y="312"/>
                    <a:pt x="4426" y="312"/>
                    <a:pt x="4470" y="312"/>
                  </a:cubicBezTo>
                  <a:cubicBezTo>
                    <a:pt x="4440" y="291"/>
                    <a:pt x="4413" y="273"/>
                    <a:pt x="4388" y="259"/>
                  </a:cubicBezTo>
                  <a:cubicBezTo>
                    <a:pt x="4397" y="243"/>
                    <a:pt x="4406" y="227"/>
                    <a:pt x="4415" y="211"/>
                  </a:cubicBezTo>
                  <a:cubicBezTo>
                    <a:pt x="4440" y="226"/>
                    <a:pt x="4470" y="244"/>
                    <a:pt x="4503" y="265"/>
                  </a:cubicBezTo>
                  <a:cubicBezTo>
                    <a:pt x="4495" y="281"/>
                    <a:pt x="4486" y="296"/>
                    <a:pt x="4477" y="312"/>
                  </a:cubicBezTo>
                  <a:cubicBezTo>
                    <a:pt x="4498" y="312"/>
                    <a:pt x="4519" y="312"/>
                    <a:pt x="4540" y="312"/>
                  </a:cubicBezTo>
                  <a:cubicBezTo>
                    <a:pt x="4547" y="270"/>
                    <a:pt x="4551" y="216"/>
                    <a:pt x="4551" y="150"/>
                  </a:cubicBezTo>
                  <a:moveTo>
                    <a:pt x="4448" y="145"/>
                  </a:moveTo>
                  <a:cubicBezTo>
                    <a:pt x="4477" y="160"/>
                    <a:pt x="4508" y="177"/>
                    <a:pt x="4539" y="195"/>
                  </a:cubicBezTo>
                  <a:cubicBezTo>
                    <a:pt x="4530" y="212"/>
                    <a:pt x="4521" y="229"/>
                    <a:pt x="4512" y="246"/>
                  </a:cubicBezTo>
                  <a:cubicBezTo>
                    <a:pt x="4479" y="224"/>
                    <a:pt x="4450" y="206"/>
                    <a:pt x="4423" y="191"/>
                  </a:cubicBezTo>
                  <a:cubicBezTo>
                    <a:pt x="4432" y="176"/>
                    <a:pt x="4440" y="161"/>
                    <a:pt x="4448" y="145"/>
                  </a:cubicBezTo>
                  <a:moveTo>
                    <a:pt x="4169" y="130"/>
                  </a:moveTo>
                  <a:cubicBezTo>
                    <a:pt x="4169" y="211"/>
                    <a:pt x="4169" y="293"/>
                    <a:pt x="4169" y="375"/>
                  </a:cubicBezTo>
                  <a:cubicBezTo>
                    <a:pt x="4194" y="375"/>
                    <a:pt x="4218" y="375"/>
                    <a:pt x="4242" y="375"/>
                  </a:cubicBezTo>
                  <a:cubicBezTo>
                    <a:pt x="4242" y="293"/>
                    <a:pt x="4242" y="211"/>
                    <a:pt x="4242" y="130"/>
                  </a:cubicBezTo>
                  <a:cubicBezTo>
                    <a:pt x="4218" y="130"/>
                    <a:pt x="4194" y="130"/>
                    <a:pt x="4169" y="130"/>
                  </a:cubicBezTo>
                  <a:moveTo>
                    <a:pt x="3693" y="118"/>
                  </a:moveTo>
                  <a:cubicBezTo>
                    <a:pt x="3693" y="163"/>
                    <a:pt x="3693" y="208"/>
                    <a:pt x="3693" y="254"/>
                  </a:cubicBezTo>
                  <a:cubicBezTo>
                    <a:pt x="3731" y="254"/>
                    <a:pt x="3768" y="254"/>
                    <a:pt x="3806" y="254"/>
                  </a:cubicBezTo>
                  <a:cubicBezTo>
                    <a:pt x="3806" y="208"/>
                    <a:pt x="3806" y="163"/>
                    <a:pt x="3806" y="118"/>
                  </a:cubicBezTo>
                  <a:cubicBezTo>
                    <a:pt x="3768" y="118"/>
                    <a:pt x="3731" y="118"/>
                    <a:pt x="3693" y="118"/>
                  </a:cubicBezTo>
                  <a:moveTo>
                    <a:pt x="301" y="111"/>
                  </a:moveTo>
                  <a:cubicBezTo>
                    <a:pt x="301" y="121"/>
                    <a:pt x="301" y="130"/>
                    <a:pt x="301" y="140"/>
                  </a:cubicBezTo>
                  <a:cubicBezTo>
                    <a:pt x="320" y="140"/>
                    <a:pt x="339" y="140"/>
                    <a:pt x="359" y="140"/>
                  </a:cubicBezTo>
                  <a:cubicBezTo>
                    <a:pt x="359" y="130"/>
                    <a:pt x="359" y="121"/>
                    <a:pt x="359" y="111"/>
                  </a:cubicBezTo>
                  <a:cubicBezTo>
                    <a:pt x="339" y="111"/>
                    <a:pt x="320" y="111"/>
                    <a:pt x="301" y="111"/>
                  </a:cubicBezTo>
                  <a:moveTo>
                    <a:pt x="3272" y="107"/>
                  </a:moveTo>
                  <a:cubicBezTo>
                    <a:pt x="3272" y="129"/>
                    <a:pt x="3272" y="150"/>
                    <a:pt x="3272" y="172"/>
                  </a:cubicBezTo>
                  <a:cubicBezTo>
                    <a:pt x="3305" y="172"/>
                    <a:pt x="3338" y="172"/>
                    <a:pt x="3371" y="172"/>
                  </a:cubicBezTo>
                  <a:cubicBezTo>
                    <a:pt x="3371" y="150"/>
                    <a:pt x="3371" y="129"/>
                    <a:pt x="3371" y="107"/>
                  </a:cubicBezTo>
                  <a:cubicBezTo>
                    <a:pt x="3338" y="107"/>
                    <a:pt x="3305" y="107"/>
                    <a:pt x="3272" y="107"/>
                  </a:cubicBezTo>
                  <a:moveTo>
                    <a:pt x="1544" y="100"/>
                  </a:moveTo>
                  <a:cubicBezTo>
                    <a:pt x="1544" y="117"/>
                    <a:pt x="1544" y="134"/>
                    <a:pt x="1544" y="151"/>
                  </a:cubicBezTo>
                  <a:cubicBezTo>
                    <a:pt x="1580" y="151"/>
                    <a:pt x="1616" y="151"/>
                    <a:pt x="1651" y="151"/>
                  </a:cubicBezTo>
                  <a:cubicBezTo>
                    <a:pt x="1651" y="134"/>
                    <a:pt x="1651" y="117"/>
                    <a:pt x="1651" y="100"/>
                  </a:cubicBezTo>
                  <a:cubicBezTo>
                    <a:pt x="1616" y="100"/>
                    <a:pt x="1580" y="100"/>
                    <a:pt x="1544" y="100"/>
                  </a:cubicBezTo>
                  <a:moveTo>
                    <a:pt x="4113" y="64"/>
                  </a:moveTo>
                  <a:cubicBezTo>
                    <a:pt x="4175" y="64"/>
                    <a:pt x="4237" y="64"/>
                    <a:pt x="4298" y="64"/>
                  </a:cubicBezTo>
                  <a:cubicBezTo>
                    <a:pt x="4298" y="204"/>
                    <a:pt x="4298" y="343"/>
                    <a:pt x="4298" y="483"/>
                  </a:cubicBezTo>
                  <a:cubicBezTo>
                    <a:pt x="4280" y="483"/>
                    <a:pt x="4261" y="483"/>
                    <a:pt x="4242" y="483"/>
                  </a:cubicBezTo>
                  <a:cubicBezTo>
                    <a:pt x="4242" y="469"/>
                    <a:pt x="4242" y="454"/>
                    <a:pt x="4242" y="440"/>
                  </a:cubicBezTo>
                  <a:cubicBezTo>
                    <a:pt x="4218" y="440"/>
                    <a:pt x="4194" y="440"/>
                    <a:pt x="4169" y="440"/>
                  </a:cubicBezTo>
                  <a:cubicBezTo>
                    <a:pt x="4169" y="455"/>
                    <a:pt x="4169" y="471"/>
                    <a:pt x="4169" y="486"/>
                  </a:cubicBezTo>
                  <a:cubicBezTo>
                    <a:pt x="4151" y="486"/>
                    <a:pt x="4132" y="486"/>
                    <a:pt x="4113" y="486"/>
                  </a:cubicBezTo>
                  <a:cubicBezTo>
                    <a:pt x="4113" y="345"/>
                    <a:pt x="4113" y="205"/>
                    <a:pt x="4113" y="64"/>
                  </a:cubicBezTo>
                  <a:moveTo>
                    <a:pt x="909" y="60"/>
                  </a:moveTo>
                  <a:cubicBezTo>
                    <a:pt x="1031" y="60"/>
                    <a:pt x="1153" y="60"/>
                    <a:pt x="1275" y="60"/>
                  </a:cubicBezTo>
                  <a:cubicBezTo>
                    <a:pt x="1275" y="83"/>
                    <a:pt x="1275" y="107"/>
                    <a:pt x="1275" y="130"/>
                  </a:cubicBezTo>
                  <a:cubicBezTo>
                    <a:pt x="1225" y="130"/>
                    <a:pt x="1175" y="130"/>
                    <a:pt x="1125" y="130"/>
                  </a:cubicBezTo>
                  <a:cubicBezTo>
                    <a:pt x="1125" y="224"/>
                    <a:pt x="1125" y="318"/>
                    <a:pt x="1125" y="412"/>
                  </a:cubicBezTo>
                  <a:cubicBezTo>
                    <a:pt x="1182" y="412"/>
                    <a:pt x="1239" y="412"/>
                    <a:pt x="1296" y="412"/>
                  </a:cubicBezTo>
                  <a:cubicBezTo>
                    <a:pt x="1296" y="435"/>
                    <a:pt x="1296" y="459"/>
                    <a:pt x="1296" y="482"/>
                  </a:cubicBezTo>
                  <a:cubicBezTo>
                    <a:pt x="1160" y="482"/>
                    <a:pt x="1023" y="482"/>
                    <a:pt x="887" y="482"/>
                  </a:cubicBezTo>
                  <a:cubicBezTo>
                    <a:pt x="887" y="459"/>
                    <a:pt x="887" y="435"/>
                    <a:pt x="887" y="412"/>
                  </a:cubicBezTo>
                  <a:cubicBezTo>
                    <a:pt x="943" y="412"/>
                    <a:pt x="1000" y="412"/>
                    <a:pt x="1056" y="412"/>
                  </a:cubicBezTo>
                  <a:cubicBezTo>
                    <a:pt x="1056" y="318"/>
                    <a:pt x="1056" y="224"/>
                    <a:pt x="1056" y="130"/>
                  </a:cubicBezTo>
                  <a:cubicBezTo>
                    <a:pt x="1007" y="130"/>
                    <a:pt x="958" y="130"/>
                    <a:pt x="909" y="130"/>
                  </a:cubicBezTo>
                  <a:cubicBezTo>
                    <a:pt x="909" y="107"/>
                    <a:pt x="909" y="83"/>
                    <a:pt x="909" y="60"/>
                  </a:cubicBezTo>
                  <a:moveTo>
                    <a:pt x="3636" y="55"/>
                  </a:moveTo>
                  <a:cubicBezTo>
                    <a:pt x="3712" y="55"/>
                    <a:pt x="3787" y="55"/>
                    <a:pt x="3863" y="55"/>
                  </a:cubicBezTo>
                  <a:cubicBezTo>
                    <a:pt x="3863" y="142"/>
                    <a:pt x="3863" y="229"/>
                    <a:pt x="3863" y="316"/>
                  </a:cubicBezTo>
                  <a:cubicBezTo>
                    <a:pt x="3787" y="316"/>
                    <a:pt x="3712" y="316"/>
                    <a:pt x="3636" y="316"/>
                  </a:cubicBezTo>
                  <a:cubicBezTo>
                    <a:pt x="3636" y="229"/>
                    <a:pt x="3636" y="142"/>
                    <a:pt x="3636" y="55"/>
                  </a:cubicBezTo>
                  <a:moveTo>
                    <a:pt x="2336" y="50"/>
                  </a:moveTo>
                  <a:cubicBezTo>
                    <a:pt x="2415" y="50"/>
                    <a:pt x="2494" y="50"/>
                    <a:pt x="2574" y="50"/>
                  </a:cubicBezTo>
                  <a:cubicBezTo>
                    <a:pt x="2574" y="71"/>
                    <a:pt x="2574" y="93"/>
                    <a:pt x="2574" y="114"/>
                  </a:cubicBezTo>
                  <a:cubicBezTo>
                    <a:pt x="2494" y="114"/>
                    <a:pt x="2415" y="114"/>
                    <a:pt x="2336" y="114"/>
                  </a:cubicBezTo>
                  <a:cubicBezTo>
                    <a:pt x="2336" y="93"/>
                    <a:pt x="2336" y="71"/>
                    <a:pt x="2336" y="50"/>
                  </a:cubicBezTo>
                  <a:moveTo>
                    <a:pt x="1488" y="43"/>
                  </a:moveTo>
                  <a:cubicBezTo>
                    <a:pt x="1561" y="43"/>
                    <a:pt x="1634" y="43"/>
                    <a:pt x="1707" y="43"/>
                  </a:cubicBezTo>
                  <a:cubicBezTo>
                    <a:pt x="1707" y="98"/>
                    <a:pt x="1707" y="153"/>
                    <a:pt x="1707" y="209"/>
                  </a:cubicBezTo>
                  <a:cubicBezTo>
                    <a:pt x="1634" y="209"/>
                    <a:pt x="1561" y="209"/>
                    <a:pt x="1488" y="209"/>
                  </a:cubicBezTo>
                  <a:cubicBezTo>
                    <a:pt x="1488" y="153"/>
                    <a:pt x="1488" y="98"/>
                    <a:pt x="1488" y="43"/>
                  </a:cubicBezTo>
                  <a:moveTo>
                    <a:pt x="623" y="40"/>
                  </a:moveTo>
                  <a:cubicBezTo>
                    <a:pt x="685" y="40"/>
                    <a:pt x="747" y="40"/>
                    <a:pt x="809" y="40"/>
                  </a:cubicBezTo>
                  <a:cubicBezTo>
                    <a:pt x="809" y="66"/>
                    <a:pt x="809" y="92"/>
                    <a:pt x="809" y="118"/>
                  </a:cubicBezTo>
                  <a:cubicBezTo>
                    <a:pt x="809" y="131"/>
                    <a:pt x="812" y="138"/>
                    <a:pt x="819" y="140"/>
                  </a:cubicBezTo>
                  <a:cubicBezTo>
                    <a:pt x="826" y="141"/>
                    <a:pt x="842" y="141"/>
                    <a:pt x="868" y="141"/>
                  </a:cubicBezTo>
                  <a:cubicBezTo>
                    <a:pt x="862" y="167"/>
                    <a:pt x="859" y="187"/>
                    <a:pt x="857" y="201"/>
                  </a:cubicBezTo>
                  <a:cubicBezTo>
                    <a:pt x="831" y="202"/>
                    <a:pt x="812" y="202"/>
                    <a:pt x="800" y="202"/>
                  </a:cubicBezTo>
                  <a:cubicBezTo>
                    <a:pt x="768" y="202"/>
                    <a:pt x="752" y="185"/>
                    <a:pt x="752" y="150"/>
                  </a:cubicBezTo>
                  <a:cubicBezTo>
                    <a:pt x="752" y="133"/>
                    <a:pt x="752" y="116"/>
                    <a:pt x="752" y="100"/>
                  </a:cubicBezTo>
                  <a:cubicBezTo>
                    <a:pt x="728" y="100"/>
                    <a:pt x="704" y="100"/>
                    <a:pt x="680" y="100"/>
                  </a:cubicBezTo>
                  <a:cubicBezTo>
                    <a:pt x="680" y="147"/>
                    <a:pt x="661" y="188"/>
                    <a:pt x="624" y="225"/>
                  </a:cubicBezTo>
                  <a:cubicBezTo>
                    <a:pt x="695" y="225"/>
                    <a:pt x="766" y="225"/>
                    <a:pt x="837" y="225"/>
                  </a:cubicBezTo>
                  <a:cubicBezTo>
                    <a:pt x="837" y="245"/>
                    <a:pt x="837" y="264"/>
                    <a:pt x="837" y="284"/>
                  </a:cubicBezTo>
                  <a:cubicBezTo>
                    <a:pt x="817" y="329"/>
                    <a:pt x="793" y="368"/>
                    <a:pt x="764" y="401"/>
                  </a:cubicBezTo>
                  <a:cubicBezTo>
                    <a:pt x="795" y="418"/>
                    <a:pt x="831" y="430"/>
                    <a:pt x="870" y="438"/>
                  </a:cubicBezTo>
                  <a:cubicBezTo>
                    <a:pt x="859" y="458"/>
                    <a:pt x="848" y="481"/>
                    <a:pt x="837" y="507"/>
                  </a:cubicBezTo>
                  <a:cubicBezTo>
                    <a:pt x="791" y="494"/>
                    <a:pt x="750" y="474"/>
                    <a:pt x="714" y="448"/>
                  </a:cubicBezTo>
                  <a:cubicBezTo>
                    <a:pt x="678" y="476"/>
                    <a:pt x="636" y="497"/>
                    <a:pt x="589" y="510"/>
                  </a:cubicBezTo>
                  <a:cubicBezTo>
                    <a:pt x="582" y="489"/>
                    <a:pt x="571" y="468"/>
                    <a:pt x="556" y="446"/>
                  </a:cubicBezTo>
                  <a:cubicBezTo>
                    <a:pt x="597" y="435"/>
                    <a:pt x="633" y="421"/>
                    <a:pt x="663" y="403"/>
                  </a:cubicBezTo>
                  <a:cubicBezTo>
                    <a:pt x="639" y="377"/>
                    <a:pt x="618" y="348"/>
                    <a:pt x="600" y="315"/>
                  </a:cubicBezTo>
                  <a:cubicBezTo>
                    <a:pt x="612" y="305"/>
                    <a:pt x="624" y="296"/>
                    <a:pt x="637" y="286"/>
                  </a:cubicBezTo>
                  <a:cubicBezTo>
                    <a:pt x="622" y="286"/>
                    <a:pt x="607" y="286"/>
                    <a:pt x="591" y="286"/>
                  </a:cubicBezTo>
                  <a:cubicBezTo>
                    <a:pt x="591" y="266"/>
                    <a:pt x="591" y="246"/>
                    <a:pt x="591" y="225"/>
                  </a:cubicBezTo>
                  <a:cubicBezTo>
                    <a:pt x="601" y="225"/>
                    <a:pt x="611" y="225"/>
                    <a:pt x="620" y="225"/>
                  </a:cubicBezTo>
                  <a:cubicBezTo>
                    <a:pt x="609" y="210"/>
                    <a:pt x="595" y="193"/>
                    <a:pt x="577" y="173"/>
                  </a:cubicBezTo>
                  <a:cubicBezTo>
                    <a:pt x="607" y="148"/>
                    <a:pt x="623" y="114"/>
                    <a:pt x="623" y="72"/>
                  </a:cubicBezTo>
                  <a:cubicBezTo>
                    <a:pt x="623" y="61"/>
                    <a:pt x="623" y="50"/>
                    <a:pt x="623" y="40"/>
                  </a:cubicBezTo>
                  <a:moveTo>
                    <a:pt x="4088" y="35"/>
                  </a:moveTo>
                  <a:cubicBezTo>
                    <a:pt x="4092" y="55"/>
                    <a:pt x="4095" y="75"/>
                    <a:pt x="4098" y="95"/>
                  </a:cubicBezTo>
                  <a:cubicBezTo>
                    <a:pt x="4077" y="99"/>
                    <a:pt x="4055" y="102"/>
                    <a:pt x="4033" y="104"/>
                  </a:cubicBezTo>
                  <a:cubicBezTo>
                    <a:pt x="4033" y="125"/>
                    <a:pt x="4033" y="145"/>
                    <a:pt x="4033" y="165"/>
                  </a:cubicBezTo>
                  <a:cubicBezTo>
                    <a:pt x="4055" y="165"/>
                    <a:pt x="4077" y="165"/>
                    <a:pt x="4100" y="165"/>
                  </a:cubicBezTo>
                  <a:cubicBezTo>
                    <a:pt x="4100" y="186"/>
                    <a:pt x="4100" y="207"/>
                    <a:pt x="4100" y="228"/>
                  </a:cubicBezTo>
                  <a:cubicBezTo>
                    <a:pt x="4077" y="228"/>
                    <a:pt x="4055" y="228"/>
                    <a:pt x="4033" y="228"/>
                  </a:cubicBezTo>
                  <a:cubicBezTo>
                    <a:pt x="4033" y="247"/>
                    <a:pt x="4033" y="266"/>
                    <a:pt x="4033" y="285"/>
                  </a:cubicBezTo>
                  <a:cubicBezTo>
                    <a:pt x="4038" y="279"/>
                    <a:pt x="4043" y="272"/>
                    <a:pt x="4049" y="266"/>
                  </a:cubicBezTo>
                  <a:cubicBezTo>
                    <a:pt x="4070" y="285"/>
                    <a:pt x="4090" y="305"/>
                    <a:pt x="4109" y="325"/>
                  </a:cubicBezTo>
                  <a:cubicBezTo>
                    <a:pt x="4097" y="342"/>
                    <a:pt x="4085" y="358"/>
                    <a:pt x="4073" y="375"/>
                  </a:cubicBezTo>
                  <a:cubicBezTo>
                    <a:pt x="4059" y="358"/>
                    <a:pt x="4046" y="342"/>
                    <a:pt x="4033" y="328"/>
                  </a:cubicBezTo>
                  <a:cubicBezTo>
                    <a:pt x="4033" y="387"/>
                    <a:pt x="4033" y="446"/>
                    <a:pt x="4033" y="506"/>
                  </a:cubicBezTo>
                  <a:cubicBezTo>
                    <a:pt x="4014" y="506"/>
                    <a:pt x="3996" y="506"/>
                    <a:pt x="3977" y="506"/>
                  </a:cubicBezTo>
                  <a:cubicBezTo>
                    <a:pt x="3977" y="447"/>
                    <a:pt x="3977" y="388"/>
                    <a:pt x="3977" y="329"/>
                  </a:cubicBezTo>
                  <a:cubicBezTo>
                    <a:pt x="3961" y="366"/>
                    <a:pt x="3943" y="400"/>
                    <a:pt x="3923" y="430"/>
                  </a:cubicBezTo>
                  <a:cubicBezTo>
                    <a:pt x="3918" y="409"/>
                    <a:pt x="3910" y="383"/>
                    <a:pt x="3901" y="352"/>
                  </a:cubicBezTo>
                  <a:cubicBezTo>
                    <a:pt x="3929" y="317"/>
                    <a:pt x="3952" y="276"/>
                    <a:pt x="3969" y="228"/>
                  </a:cubicBezTo>
                  <a:cubicBezTo>
                    <a:pt x="3948" y="228"/>
                    <a:pt x="3926" y="228"/>
                    <a:pt x="3905" y="228"/>
                  </a:cubicBezTo>
                  <a:cubicBezTo>
                    <a:pt x="3905" y="207"/>
                    <a:pt x="3905" y="186"/>
                    <a:pt x="3905" y="165"/>
                  </a:cubicBezTo>
                  <a:cubicBezTo>
                    <a:pt x="3929" y="165"/>
                    <a:pt x="3953" y="165"/>
                    <a:pt x="3977" y="165"/>
                  </a:cubicBezTo>
                  <a:cubicBezTo>
                    <a:pt x="3977" y="147"/>
                    <a:pt x="3977" y="129"/>
                    <a:pt x="3977" y="111"/>
                  </a:cubicBezTo>
                  <a:cubicBezTo>
                    <a:pt x="3957" y="113"/>
                    <a:pt x="3937" y="115"/>
                    <a:pt x="3917" y="116"/>
                  </a:cubicBezTo>
                  <a:cubicBezTo>
                    <a:pt x="3916" y="99"/>
                    <a:pt x="3913" y="79"/>
                    <a:pt x="3910" y="56"/>
                  </a:cubicBezTo>
                  <a:cubicBezTo>
                    <a:pt x="3975" y="50"/>
                    <a:pt x="4035" y="43"/>
                    <a:pt x="4088" y="35"/>
                  </a:cubicBezTo>
                  <a:moveTo>
                    <a:pt x="1464" y="35"/>
                  </a:moveTo>
                  <a:cubicBezTo>
                    <a:pt x="1468" y="55"/>
                    <a:pt x="1472" y="76"/>
                    <a:pt x="1477" y="96"/>
                  </a:cubicBezTo>
                  <a:cubicBezTo>
                    <a:pt x="1460" y="100"/>
                    <a:pt x="1442" y="103"/>
                    <a:pt x="1425" y="106"/>
                  </a:cubicBezTo>
                  <a:cubicBezTo>
                    <a:pt x="1425" y="127"/>
                    <a:pt x="1425" y="147"/>
                    <a:pt x="1425" y="168"/>
                  </a:cubicBezTo>
                  <a:cubicBezTo>
                    <a:pt x="1441" y="168"/>
                    <a:pt x="1457" y="168"/>
                    <a:pt x="1473" y="168"/>
                  </a:cubicBezTo>
                  <a:cubicBezTo>
                    <a:pt x="1473" y="187"/>
                    <a:pt x="1473" y="207"/>
                    <a:pt x="1473" y="226"/>
                  </a:cubicBezTo>
                  <a:cubicBezTo>
                    <a:pt x="1457" y="226"/>
                    <a:pt x="1441" y="226"/>
                    <a:pt x="1425" y="226"/>
                  </a:cubicBezTo>
                  <a:cubicBezTo>
                    <a:pt x="1425" y="244"/>
                    <a:pt x="1425" y="262"/>
                    <a:pt x="1425" y="281"/>
                  </a:cubicBezTo>
                  <a:cubicBezTo>
                    <a:pt x="1429" y="276"/>
                    <a:pt x="1433" y="271"/>
                    <a:pt x="1437" y="267"/>
                  </a:cubicBezTo>
                  <a:cubicBezTo>
                    <a:pt x="1451" y="281"/>
                    <a:pt x="1469" y="300"/>
                    <a:pt x="1492" y="325"/>
                  </a:cubicBezTo>
                  <a:cubicBezTo>
                    <a:pt x="1479" y="339"/>
                    <a:pt x="1467" y="353"/>
                    <a:pt x="1454" y="367"/>
                  </a:cubicBezTo>
                  <a:cubicBezTo>
                    <a:pt x="1444" y="353"/>
                    <a:pt x="1435" y="339"/>
                    <a:pt x="1425" y="327"/>
                  </a:cubicBezTo>
                  <a:cubicBezTo>
                    <a:pt x="1425" y="388"/>
                    <a:pt x="1425" y="449"/>
                    <a:pt x="1425" y="511"/>
                  </a:cubicBezTo>
                  <a:cubicBezTo>
                    <a:pt x="1407" y="511"/>
                    <a:pt x="1389" y="511"/>
                    <a:pt x="1371" y="511"/>
                  </a:cubicBezTo>
                  <a:cubicBezTo>
                    <a:pt x="1371" y="447"/>
                    <a:pt x="1371" y="384"/>
                    <a:pt x="1371" y="321"/>
                  </a:cubicBezTo>
                  <a:cubicBezTo>
                    <a:pt x="1361" y="358"/>
                    <a:pt x="1348" y="393"/>
                    <a:pt x="1333" y="426"/>
                  </a:cubicBezTo>
                  <a:cubicBezTo>
                    <a:pt x="1328" y="398"/>
                    <a:pt x="1321" y="371"/>
                    <a:pt x="1313" y="344"/>
                  </a:cubicBezTo>
                  <a:cubicBezTo>
                    <a:pt x="1331" y="314"/>
                    <a:pt x="1348" y="274"/>
                    <a:pt x="1363" y="226"/>
                  </a:cubicBezTo>
                  <a:cubicBezTo>
                    <a:pt x="1347" y="226"/>
                    <a:pt x="1331" y="226"/>
                    <a:pt x="1315" y="226"/>
                  </a:cubicBezTo>
                  <a:cubicBezTo>
                    <a:pt x="1315" y="207"/>
                    <a:pt x="1315" y="187"/>
                    <a:pt x="1315" y="168"/>
                  </a:cubicBezTo>
                  <a:cubicBezTo>
                    <a:pt x="1334" y="168"/>
                    <a:pt x="1353" y="168"/>
                    <a:pt x="1371" y="168"/>
                  </a:cubicBezTo>
                  <a:cubicBezTo>
                    <a:pt x="1371" y="150"/>
                    <a:pt x="1371" y="132"/>
                    <a:pt x="1371" y="114"/>
                  </a:cubicBezTo>
                  <a:cubicBezTo>
                    <a:pt x="1355" y="116"/>
                    <a:pt x="1338" y="117"/>
                    <a:pt x="1321" y="118"/>
                  </a:cubicBezTo>
                  <a:cubicBezTo>
                    <a:pt x="1319" y="94"/>
                    <a:pt x="1317" y="73"/>
                    <a:pt x="1314" y="55"/>
                  </a:cubicBezTo>
                  <a:cubicBezTo>
                    <a:pt x="1358" y="53"/>
                    <a:pt x="1408" y="46"/>
                    <a:pt x="1464" y="35"/>
                  </a:cubicBezTo>
                  <a:moveTo>
                    <a:pt x="2225" y="24"/>
                  </a:moveTo>
                  <a:cubicBezTo>
                    <a:pt x="2243" y="24"/>
                    <a:pt x="2260" y="24"/>
                    <a:pt x="2277" y="24"/>
                  </a:cubicBezTo>
                  <a:cubicBezTo>
                    <a:pt x="2277" y="53"/>
                    <a:pt x="2277" y="82"/>
                    <a:pt x="2277" y="111"/>
                  </a:cubicBezTo>
                  <a:cubicBezTo>
                    <a:pt x="2291" y="111"/>
                    <a:pt x="2304" y="111"/>
                    <a:pt x="2318" y="111"/>
                  </a:cubicBezTo>
                  <a:cubicBezTo>
                    <a:pt x="2318" y="132"/>
                    <a:pt x="2318" y="154"/>
                    <a:pt x="2318" y="175"/>
                  </a:cubicBezTo>
                  <a:cubicBezTo>
                    <a:pt x="2304" y="175"/>
                    <a:pt x="2291" y="175"/>
                    <a:pt x="2277" y="175"/>
                  </a:cubicBezTo>
                  <a:cubicBezTo>
                    <a:pt x="2277" y="194"/>
                    <a:pt x="2277" y="213"/>
                    <a:pt x="2277" y="232"/>
                  </a:cubicBezTo>
                  <a:cubicBezTo>
                    <a:pt x="2295" y="244"/>
                    <a:pt x="2313" y="255"/>
                    <a:pt x="2329" y="267"/>
                  </a:cubicBezTo>
                  <a:cubicBezTo>
                    <a:pt x="2320" y="285"/>
                    <a:pt x="2312" y="304"/>
                    <a:pt x="2303" y="322"/>
                  </a:cubicBezTo>
                  <a:cubicBezTo>
                    <a:pt x="2297" y="316"/>
                    <a:pt x="2288" y="309"/>
                    <a:pt x="2277" y="300"/>
                  </a:cubicBezTo>
                  <a:cubicBezTo>
                    <a:pt x="2277" y="370"/>
                    <a:pt x="2277" y="439"/>
                    <a:pt x="2277" y="509"/>
                  </a:cubicBezTo>
                  <a:cubicBezTo>
                    <a:pt x="2260" y="509"/>
                    <a:pt x="2243" y="509"/>
                    <a:pt x="2225" y="509"/>
                  </a:cubicBezTo>
                  <a:cubicBezTo>
                    <a:pt x="2225" y="441"/>
                    <a:pt x="2225" y="373"/>
                    <a:pt x="2225" y="306"/>
                  </a:cubicBezTo>
                  <a:cubicBezTo>
                    <a:pt x="2215" y="338"/>
                    <a:pt x="2202" y="369"/>
                    <a:pt x="2188" y="398"/>
                  </a:cubicBezTo>
                  <a:cubicBezTo>
                    <a:pt x="2183" y="364"/>
                    <a:pt x="2178" y="334"/>
                    <a:pt x="2174" y="308"/>
                  </a:cubicBezTo>
                  <a:cubicBezTo>
                    <a:pt x="2196" y="264"/>
                    <a:pt x="2212" y="220"/>
                    <a:pt x="2222" y="175"/>
                  </a:cubicBezTo>
                  <a:cubicBezTo>
                    <a:pt x="2207" y="175"/>
                    <a:pt x="2192" y="175"/>
                    <a:pt x="2177" y="175"/>
                  </a:cubicBezTo>
                  <a:cubicBezTo>
                    <a:pt x="2177" y="154"/>
                    <a:pt x="2177" y="132"/>
                    <a:pt x="2177" y="111"/>
                  </a:cubicBezTo>
                  <a:cubicBezTo>
                    <a:pt x="2193" y="111"/>
                    <a:pt x="2209" y="111"/>
                    <a:pt x="2225" y="111"/>
                  </a:cubicBezTo>
                  <a:cubicBezTo>
                    <a:pt x="2225" y="82"/>
                    <a:pt x="2225" y="53"/>
                    <a:pt x="2225" y="24"/>
                  </a:cubicBezTo>
                  <a:moveTo>
                    <a:pt x="3543" y="23"/>
                  </a:moveTo>
                  <a:cubicBezTo>
                    <a:pt x="3560" y="31"/>
                    <a:pt x="3577" y="40"/>
                    <a:pt x="3594" y="48"/>
                  </a:cubicBezTo>
                  <a:cubicBezTo>
                    <a:pt x="3576" y="92"/>
                    <a:pt x="3555" y="136"/>
                    <a:pt x="3532" y="180"/>
                  </a:cubicBezTo>
                  <a:cubicBezTo>
                    <a:pt x="3541" y="180"/>
                    <a:pt x="3551" y="179"/>
                    <a:pt x="3562" y="179"/>
                  </a:cubicBezTo>
                  <a:cubicBezTo>
                    <a:pt x="3571" y="162"/>
                    <a:pt x="3579" y="144"/>
                    <a:pt x="3588" y="125"/>
                  </a:cubicBezTo>
                  <a:cubicBezTo>
                    <a:pt x="3603" y="133"/>
                    <a:pt x="3617" y="142"/>
                    <a:pt x="3632" y="151"/>
                  </a:cubicBezTo>
                  <a:cubicBezTo>
                    <a:pt x="3605" y="208"/>
                    <a:pt x="3578" y="259"/>
                    <a:pt x="3552" y="302"/>
                  </a:cubicBezTo>
                  <a:cubicBezTo>
                    <a:pt x="3575" y="298"/>
                    <a:pt x="3597" y="295"/>
                    <a:pt x="3619" y="291"/>
                  </a:cubicBezTo>
                  <a:cubicBezTo>
                    <a:pt x="3617" y="308"/>
                    <a:pt x="3615" y="328"/>
                    <a:pt x="3614" y="352"/>
                  </a:cubicBezTo>
                  <a:cubicBezTo>
                    <a:pt x="3568" y="359"/>
                    <a:pt x="3528" y="367"/>
                    <a:pt x="3494" y="376"/>
                  </a:cubicBezTo>
                  <a:cubicBezTo>
                    <a:pt x="3488" y="358"/>
                    <a:pt x="3483" y="340"/>
                    <a:pt x="3478" y="323"/>
                  </a:cubicBezTo>
                  <a:cubicBezTo>
                    <a:pt x="3493" y="305"/>
                    <a:pt x="3512" y="276"/>
                    <a:pt x="3534" y="234"/>
                  </a:cubicBezTo>
                  <a:cubicBezTo>
                    <a:pt x="3509" y="237"/>
                    <a:pt x="3493" y="239"/>
                    <a:pt x="3486" y="242"/>
                  </a:cubicBezTo>
                  <a:cubicBezTo>
                    <a:pt x="3480" y="223"/>
                    <a:pt x="3475" y="204"/>
                    <a:pt x="3470" y="185"/>
                  </a:cubicBezTo>
                  <a:cubicBezTo>
                    <a:pt x="3490" y="159"/>
                    <a:pt x="3514" y="105"/>
                    <a:pt x="3543" y="23"/>
                  </a:cubicBezTo>
                  <a:moveTo>
                    <a:pt x="2865" y="23"/>
                  </a:moveTo>
                  <a:cubicBezTo>
                    <a:pt x="2885" y="29"/>
                    <a:pt x="2904" y="35"/>
                    <a:pt x="2923" y="41"/>
                  </a:cubicBezTo>
                  <a:cubicBezTo>
                    <a:pt x="2917" y="63"/>
                    <a:pt x="2911" y="84"/>
                    <a:pt x="2903" y="105"/>
                  </a:cubicBezTo>
                  <a:cubicBezTo>
                    <a:pt x="2940" y="105"/>
                    <a:pt x="2976" y="105"/>
                    <a:pt x="3012" y="105"/>
                  </a:cubicBezTo>
                  <a:cubicBezTo>
                    <a:pt x="3011" y="200"/>
                    <a:pt x="3009" y="294"/>
                    <a:pt x="3007" y="389"/>
                  </a:cubicBezTo>
                  <a:cubicBezTo>
                    <a:pt x="3007" y="419"/>
                    <a:pt x="3004" y="441"/>
                    <a:pt x="3001" y="453"/>
                  </a:cubicBezTo>
                  <a:cubicBezTo>
                    <a:pt x="2997" y="465"/>
                    <a:pt x="2991" y="475"/>
                    <a:pt x="2984" y="483"/>
                  </a:cubicBezTo>
                  <a:cubicBezTo>
                    <a:pt x="2976" y="490"/>
                    <a:pt x="2965" y="496"/>
                    <a:pt x="2951" y="498"/>
                  </a:cubicBezTo>
                  <a:cubicBezTo>
                    <a:pt x="2938" y="501"/>
                    <a:pt x="2907" y="503"/>
                    <a:pt x="2861" y="503"/>
                  </a:cubicBezTo>
                  <a:cubicBezTo>
                    <a:pt x="2857" y="474"/>
                    <a:pt x="2851" y="449"/>
                    <a:pt x="2845" y="428"/>
                  </a:cubicBezTo>
                  <a:cubicBezTo>
                    <a:pt x="2866" y="430"/>
                    <a:pt x="2888" y="431"/>
                    <a:pt x="2911" y="431"/>
                  </a:cubicBezTo>
                  <a:cubicBezTo>
                    <a:pt x="2918" y="431"/>
                    <a:pt x="2924" y="430"/>
                    <a:pt x="2929" y="429"/>
                  </a:cubicBezTo>
                  <a:cubicBezTo>
                    <a:pt x="2934" y="427"/>
                    <a:pt x="2938" y="424"/>
                    <a:pt x="2941" y="420"/>
                  </a:cubicBezTo>
                  <a:cubicBezTo>
                    <a:pt x="2944" y="417"/>
                    <a:pt x="2946" y="412"/>
                    <a:pt x="2947" y="408"/>
                  </a:cubicBezTo>
                  <a:cubicBezTo>
                    <a:pt x="2948" y="403"/>
                    <a:pt x="2949" y="383"/>
                    <a:pt x="2950" y="347"/>
                  </a:cubicBezTo>
                  <a:cubicBezTo>
                    <a:pt x="2951" y="314"/>
                    <a:pt x="2951" y="280"/>
                    <a:pt x="2952" y="247"/>
                  </a:cubicBezTo>
                  <a:cubicBezTo>
                    <a:pt x="2952" y="215"/>
                    <a:pt x="2953" y="190"/>
                    <a:pt x="2953" y="170"/>
                  </a:cubicBezTo>
                  <a:cubicBezTo>
                    <a:pt x="2928" y="170"/>
                    <a:pt x="2904" y="170"/>
                    <a:pt x="2879" y="170"/>
                  </a:cubicBezTo>
                  <a:cubicBezTo>
                    <a:pt x="2870" y="193"/>
                    <a:pt x="2860" y="216"/>
                    <a:pt x="2850" y="237"/>
                  </a:cubicBezTo>
                  <a:cubicBezTo>
                    <a:pt x="2837" y="227"/>
                    <a:pt x="2820" y="217"/>
                    <a:pt x="2800" y="207"/>
                  </a:cubicBezTo>
                  <a:cubicBezTo>
                    <a:pt x="2800" y="305"/>
                    <a:pt x="2800" y="402"/>
                    <a:pt x="2800" y="500"/>
                  </a:cubicBezTo>
                  <a:cubicBezTo>
                    <a:pt x="2781" y="500"/>
                    <a:pt x="2761" y="500"/>
                    <a:pt x="2742" y="500"/>
                  </a:cubicBezTo>
                  <a:cubicBezTo>
                    <a:pt x="2742" y="488"/>
                    <a:pt x="2742" y="477"/>
                    <a:pt x="2742" y="465"/>
                  </a:cubicBezTo>
                  <a:cubicBezTo>
                    <a:pt x="2722" y="465"/>
                    <a:pt x="2702" y="465"/>
                    <a:pt x="2682" y="465"/>
                  </a:cubicBezTo>
                  <a:cubicBezTo>
                    <a:pt x="2682" y="478"/>
                    <a:pt x="2682" y="490"/>
                    <a:pt x="2682" y="503"/>
                  </a:cubicBezTo>
                  <a:cubicBezTo>
                    <a:pt x="2662" y="503"/>
                    <a:pt x="2643" y="503"/>
                    <a:pt x="2623" y="503"/>
                  </a:cubicBezTo>
                  <a:cubicBezTo>
                    <a:pt x="2623" y="370"/>
                    <a:pt x="2623" y="236"/>
                    <a:pt x="2623" y="103"/>
                  </a:cubicBezTo>
                  <a:cubicBezTo>
                    <a:pt x="2638" y="103"/>
                    <a:pt x="2653" y="103"/>
                    <a:pt x="2668" y="103"/>
                  </a:cubicBezTo>
                  <a:cubicBezTo>
                    <a:pt x="2676" y="71"/>
                    <a:pt x="2682" y="44"/>
                    <a:pt x="2685" y="24"/>
                  </a:cubicBezTo>
                  <a:cubicBezTo>
                    <a:pt x="2706" y="28"/>
                    <a:pt x="2727" y="32"/>
                    <a:pt x="2748" y="36"/>
                  </a:cubicBezTo>
                  <a:cubicBezTo>
                    <a:pt x="2741" y="58"/>
                    <a:pt x="2735" y="80"/>
                    <a:pt x="2729" y="103"/>
                  </a:cubicBezTo>
                  <a:cubicBezTo>
                    <a:pt x="2753" y="103"/>
                    <a:pt x="2776" y="103"/>
                    <a:pt x="2800" y="103"/>
                  </a:cubicBezTo>
                  <a:cubicBezTo>
                    <a:pt x="2800" y="135"/>
                    <a:pt x="2800" y="167"/>
                    <a:pt x="2800" y="199"/>
                  </a:cubicBezTo>
                  <a:cubicBezTo>
                    <a:pt x="2823" y="154"/>
                    <a:pt x="2845" y="96"/>
                    <a:pt x="2865" y="23"/>
                  </a:cubicBezTo>
                  <a:moveTo>
                    <a:pt x="1792" y="23"/>
                  </a:moveTo>
                  <a:cubicBezTo>
                    <a:pt x="1810" y="23"/>
                    <a:pt x="1827" y="23"/>
                    <a:pt x="1845" y="23"/>
                  </a:cubicBezTo>
                  <a:cubicBezTo>
                    <a:pt x="1845" y="51"/>
                    <a:pt x="1845" y="79"/>
                    <a:pt x="1845" y="107"/>
                  </a:cubicBezTo>
                  <a:cubicBezTo>
                    <a:pt x="1860" y="107"/>
                    <a:pt x="1875" y="107"/>
                    <a:pt x="1889" y="107"/>
                  </a:cubicBezTo>
                  <a:cubicBezTo>
                    <a:pt x="1889" y="127"/>
                    <a:pt x="1889" y="148"/>
                    <a:pt x="1889" y="168"/>
                  </a:cubicBezTo>
                  <a:cubicBezTo>
                    <a:pt x="1875" y="168"/>
                    <a:pt x="1860" y="168"/>
                    <a:pt x="1845" y="168"/>
                  </a:cubicBezTo>
                  <a:cubicBezTo>
                    <a:pt x="1845" y="196"/>
                    <a:pt x="1845" y="224"/>
                    <a:pt x="1845" y="251"/>
                  </a:cubicBezTo>
                  <a:cubicBezTo>
                    <a:pt x="1859" y="247"/>
                    <a:pt x="1872" y="243"/>
                    <a:pt x="1883" y="240"/>
                  </a:cubicBezTo>
                  <a:cubicBezTo>
                    <a:pt x="1880" y="235"/>
                    <a:pt x="1876" y="230"/>
                    <a:pt x="1873" y="226"/>
                  </a:cubicBezTo>
                  <a:cubicBezTo>
                    <a:pt x="1924" y="199"/>
                    <a:pt x="1949" y="158"/>
                    <a:pt x="1949" y="104"/>
                  </a:cubicBezTo>
                  <a:cubicBezTo>
                    <a:pt x="1931" y="104"/>
                    <a:pt x="1913" y="104"/>
                    <a:pt x="1896" y="104"/>
                  </a:cubicBezTo>
                  <a:cubicBezTo>
                    <a:pt x="1896" y="84"/>
                    <a:pt x="1896" y="63"/>
                    <a:pt x="1896" y="42"/>
                  </a:cubicBezTo>
                  <a:cubicBezTo>
                    <a:pt x="1979" y="42"/>
                    <a:pt x="2063" y="42"/>
                    <a:pt x="2147" y="42"/>
                  </a:cubicBezTo>
                  <a:cubicBezTo>
                    <a:pt x="2146" y="73"/>
                    <a:pt x="2144" y="107"/>
                    <a:pt x="2143" y="146"/>
                  </a:cubicBezTo>
                  <a:cubicBezTo>
                    <a:pt x="2141" y="185"/>
                    <a:pt x="2138" y="209"/>
                    <a:pt x="2134" y="220"/>
                  </a:cubicBezTo>
                  <a:cubicBezTo>
                    <a:pt x="2130" y="230"/>
                    <a:pt x="2125" y="238"/>
                    <a:pt x="2118" y="244"/>
                  </a:cubicBezTo>
                  <a:cubicBezTo>
                    <a:pt x="2110" y="250"/>
                    <a:pt x="2101" y="254"/>
                    <a:pt x="2090" y="256"/>
                  </a:cubicBezTo>
                  <a:cubicBezTo>
                    <a:pt x="2078" y="258"/>
                    <a:pt x="2052" y="259"/>
                    <a:pt x="2013" y="260"/>
                  </a:cubicBezTo>
                  <a:cubicBezTo>
                    <a:pt x="2009" y="243"/>
                    <a:pt x="2004" y="221"/>
                    <a:pt x="1997" y="195"/>
                  </a:cubicBezTo>
                  <a:cubicBezTo>
                    <a:pt x="2018" y="196"/>
                    <a:pt x="2036" y="196"/>
                    <a:pt x="2052" y="196"/>
                  </a:cubicBezTo>
                  <a:cubicBezTo>
                    <a:pt x="2062" y="196"/>
                    <a:pt x="2069" y="193"/>
                    <a:pt x="2074" y="188"/>
                  </a:cubicBezTo>
                  <a:cubicBezTo>
                    <a:pt x="2080" y="182"/>
                    <a:pt x="2083" y="171"/>
                    <a:pt x="2084" y="154"/>
                  </a:cubicBezTo>
                  <a:cubicBezTo>
                    <a:pt x="2084" y="138"/>
                    <a:pt x="2085" y="121"/>
                    <a:pt x="2085" y="104"/>
                  </a:cubicBezTo>
                  <a:cubicBezTo>
                    <a:pt x="2059" y="104"/>
                    <a:pt x="2033" y="104"/>
                    <a:pt x="2007" y="104"/>
                  </a:cubicBezTo>
                  <a:cubicBezTo>
                    <a:pt x="2006" y="182"/>
                    <a:pt x="1973" y="241"/>
                    <a:pt x="1909" y="280"/>
                  </a:cubicBezTo>
                  <a:cubicBezTo>
                    <a:pt x="1902" y="269"/>
                    <a:pt x="1894" y="257"/>
                    <a:pt x="1885" y="243"/>
                  </a:cubicBezTo>
                  <a:cubicBezTo>
                    <a:pt x="1885" y="267"/>
                    <a:pt x="1885" y="288"/>
                    <a:pt x="1886" y="305"/>
                  </a:cubicBezTo>
                  <a:cubicBezTo>
                    <a:pt x="1872" y="309"/>
                    <a:pt x="1859" y="314"/>
                    <a:pt x="1845" y="318"/>
                  </a:cubicBezTo>
                  <a:cubicBezTo>
                    <a:pt x="1845" y="361"/>
                    <a:pt x="1845" y="405"/>
                    <a:pt x="1845" y="448"/>
                  </a:cubicBezTo>
                  <a:cubicBezTo>
                    <a:pt x="1845" y="465"/>
                    <a:pt x="1842" y="478"/>
                    <a:pt x="1836" y="487"/>
                  </a:cubicBezTo>
                  <a:cubicBezTo>
                    <a:pt x="1830" y="497"/>
                    <a:pt x="1822" y="502"/>
                    <a:pt x="1811" y="504"/>
                  </a:cubicBezTo>
                  <a:cubicBezTo>
                    <a:pt x="1800" y="506"/>
                    <a:pt x="1782" y="507"/>
                    <a:pt x="1758" y="507"/>
                  </a:cubicBezTo>
                  <a:cubicBezTo>
                    <a:pt x="1756" y="487"/>
                    <a:pt x="1752" y="466"/>
                    <a:pt x="1747" y="444"/>
                  </a:cubicBezTo>
                  <a:cubicBezTo>
                    <a:pt x="1760" y="443"/>
                    <a:pt x="1770" y="443"/>
                    <a:pt x="1779" y="443"/>
                  </a:cubicBezTo>
                  <a:cubicBezTo>
                    <a:pt x="1787" y="443"/>
                    <a:pt x="1792" y="437"/>
                    <a:pt x="1792" y="422"/>
                  </a:cubicBezTo>
                  <a:cubicBezTo>
                    <a:pt x="1792" y="394"/>
                    <a:pt x="1792" y="365"/>
                    <a:pt x="1792" y="337"/>
                  </a:cubicBezTo>
                  <a:cubicBezTo>
                    <a:pt x="1777" y="342"/>
                    <a:pt x="1762" y="347"/>
                    <a:pt x="1748" y="352"/>
                  </a:cubicBezTo>
                  <a:cubicBezTo>
                    <a:pt x="1746" y="328"/>
                    <a:pt x="1745" y="304"/>
                    <a:pt x="1744" y="280"/>
                  </a:cubicBezTo>
                  <a:cubicBezTo>
                    <a:pt x="1760" y="275"/>
                    <a:pt x="1776" y="271"/>
                    <a:pt x="1792" y="267"/>
                  </a:cubicBezTo>
                  <a:cubicBezTo>
                    <a:pt x="1792" y="234"/>
                    <a:pt x="1792" y="201"/>
                    <a:pt x="1792" y="168"/>
                  </a:cubicBezTo>
                  <a:cubicBezTo>
                    <a:pt x="1777" y="168"/>
                    <a:pt x="1761" y="168"/>
                    <a:pt x="1746" y="168"/>
                  </a:cubicBezTo>
                  <a:cubicBezTo>
                    <a:pt x="1746" y="148"/>
                    <a:pt x="1746" y="127"/>
                    <a:pt x="1746" y="107"/>
                  </a:cubicBezTo>
                  <a:cubicBezTo>
                    <a:pt x="1761" y="107"/>
                    <a:pt x="1777" y="107"/>
                    <a:pt x="1792" y="107"/>
                  </a:cubicBezTo>
                  <a:cubicBezTo>
                    <a:pt x="1792" y="79"/>
                    <a:pt x="1792" y="51"/>
                    <a:pt x="1792" y="23"/>
                  </a:cubicBezTo>
                  <a:moveTo>
                    <a:pt x="247" y="23"/>
                  </a:moveTo>
                  <a:cubicBezTo>
                    <a:pt x="265" y="23"/>
                    <a:pt x="283" y="23"/>
                    <a:pt x="301" y="23"/>
                  </a:cubicBezTo>
                  <a:cubicBezTo>
                    <a:pt x="301" y="37"/>
                    <a:pt x="301" y="50"/>
                    <a:pt x="301" y="63"/>
                  </a:cubicBezTo>
                  <a:cubicBezTo>
                    <a:pt x="337" y="63"/>
                    <a:pt x="373" y="63"/>
                    <a:pt x="408" y="63"/>
                  </a:cubicBezTo>
                  <a:cubicBezTo>
                    <a:pt x="408" y="88"/>
                    <a:pt x="408" y="114"/>
                    <a:pt x="408" y="140"/>
                  </a:cubicBezTo>
                  <a:cubicBezTo>
                    <a:pt x="417" y="140"/>
                    <a:pt x="425" y="140"/>
                    <a:pt x="434" y="140"/>
                  </a:cubicBezTo>
                  <a:cubicBezTo>
                    <a:pt x="434" y="156"/>
                    <a:pt x="434" y="173"/>
                    <a:pt x="434" y="190"/>
                  </a:cubicBezTo>
                  <a:cubicBezTo>
                    <a:pt x="425" y="190"/>
                    <a:pt x="417" y="190"/>
                    <a:pt x="408" y="190"/>
                  </a:cubicBezTo>
                  <a:cubicBezTo>
                    <a:pt x="408" y="214"/>
                    <a:pt x="408" y="238"/>
                    <a:pt x="408" y="261"/>
                  </a:cubicBezTo>
                  <a:cubicBezTo>
                    <a:pt x="373" y="261"/>
                    <a:pt x="337" y="261"/>
                    <a:pt x="301" y="261"/>
                  </a:cubicBezTo>
                  <a:cubicBezTo>
                    <a:pt x="301" y="270"/>
                    <a:pt x="301" y="279"/>
                    <a:pt x="301" y="287"/>
                  </a:cubicBezTo>
                  <a:cubicBezTo>
                    <a:pt x="337" y="287"/>
                    <a:pt x="373" y="287"/>
                    <a:pt x="408" y="287"/>
                  </a:cubicBezTo>
                  <a:cubicBezTo>
                    <a:pt x="408" y="303"/>
                    <a:pt x="408" y="318"/>
                    <a:pt x="408" y="333"/>
                  </a:cubicBezTo>
                  <a:cubicBezTo>
                    <a:pt x="373" y="333"/>
                    <a:pt x="337" y="333"/>
                    <a:pt x="301" y="333"/>
                  </a:cubicBezTo>
                  <a:cubicBezTo>
                    <a:pt x="301" y="342"/>
                    <a:pt x="301" y="350"/>
                    <a:pt x="301" y="359"/>
                  </a:cubicBezTo>
                  <a:cubicBezTo>
                    <a:pt x="342" y="359"/>
                    <a:pt x="382" y="359"/>
                    <a:pt x="423" y="359"/>
                  </a:cubicBezTo>
                  <a:cubicBezTo>
                    <a:pt x="423" y="374"/>
                    <a:pt x="423" y="389"/>
                    <a:pt x="423" y="404"/>
                  </a:cubicBezTo>
                  <a:cubicBezTo>
                    <a:pt x="382" y="404"/>
                    <a:pt x="342" y="404"/>
                    <a:pt x="301" y="404"/>
                  </a:cubicBezTo>
                  <a:cubicBezTo>
                    <a:pt x="301" y="414"/>
                    <a:pt x="301" y="425"/>
                    <a:pt x="301" y="435"/>
                  </a:cubicBezTo>
                  <a:cubicBezTo>
                    <a:pt x="347" y="434"/>
                    <a:pt x="393" y="433"/>
                    <a:pt x="439" y="433"/>
                  </a:cubicBezTo>
                  <a:cubicBezTo>
                    <a:pt x="434" y="452"/>
                    <a:pt x="429" y="473"/>
                    <a:pt x="425" y="495"/>
                  </a:cubicBezTo>
                  <a:cubicBezTo>
                    <a:pt x="367" y="495"/>
                    <a:pt x="308" y="495"/>
                    <a:pt x="249" y="495"/>
                  </a:cubicBezTo>
                  <a:cubicBezTo>
                    <a:pt x="203" y="495"/>
                    <a:pt x="168" y="489"/>
                    <a:pt x="143" y="477"/>
                  </a:cubicBezTo>
                  <a:cubicBezTo>
                    <a:pt x="118" y="465"/>
                    <a:pt x="101" y="454"/>
                    <a:pt x="91" y="443"/>
                  </a:cubicBezTo>
                  <a:cubicBezTo>
                    <a:pt x="76" y="468"/>
                    <a:pt x="58" y="490"/>
                    <a:pt x="37" y="510"/>
                  </a:cubicBezTo>
                  <a:cubicBezTo>
                    <a:pt x="32" y="487"/>
                    <a:pt x="27" y="464"/>
                    <a:pt x="20" y="441"/>
                  </a:cubicBezTo>
                  <a:cubicBezTo>
                    <a:pt x="33" y="427"/>
                    <a:pt x="45" y="412"/>
                    <a:pt x="55" y="395"/>
                  </a:cubicBezTo>
                  <a:cubicBezTo>
                    <a:pt x="41" y="370"/>
                    <a:pt x="30" y="339"/>
                    <a:pt x="20" y="302"/>
                  </a:cubicBezTo>
                  <a:cubicBezTo>
                    <a:pt x="34" y="295"/>
                    <a:pt x="49" y="287"/>
                    <a:pt x="63" y="280"/>
                  </a:cubicBezTo>
                  <a:cubicBezTo>
                    <a:pt x="69" y="301"/>
                    <a:pt x="75" y="319"/>
                    <a:pt x="82" y="335"/>
                  </a:cubicBezTo>
                  <a:cubicBezTo>
                    <a:pt x="89" y="314"/>
                    <a:pt x="94" y="291"/>
                    <a:pt x="97" y="266"/>
                  </a:cubicBezTo>
                  <a:cubicBezTo>
                    <a:pt x="76" y="266"/>
                    <a:pt x="54" y="266"/>
                    <a:pt x="33" y="266"/>
                  </a:cubicBezTo>
                  <a:cubicBezTo>
                    <a:pt x="33" y="244"/>
                    <a:pt x="33" y="223"/>
                    <a:pt x="33" y="202"/>
                  </a:cubicBezTo>
                  <a:cubicBezTo>
                    <a:pt x="50" y="174"/>
                    <a:pt x="66" y="147"/>
                    <a:pt x="82" y="120"/>
                  </a:cubicBezTo>
                  <a:cubicBezTo>
                    <a:pt x="63" y="120"/>
                    <a:pt x="44" y="120"/>
                    <a:pt x="25" y="120"/>
                  </a:cubicBezTo>
                  <a:cubicBezTo>
                    <a:pt x="25" y="100"/>
                    <a:pt x="25" y="80"/>
                    <a:pt x="25" y="60"/>
                  </a:cubicBezTo>
                  <a:cubicBezTo>
                    <a:pt x="66" y="60"/>
                    <a:pt x="106" y="60"/>
                    <a:pt x="147" y="60"/>
                  </a:cubicBezTo>
                  <a:cubicBezTo>
                    <a:pt x="147" y="79"/>
                    <a:pt x="147" y="98"/>
                    <a:pt x="147" y="117"/>
                  </a:cubicBezTo>
                  <a:cubicBezTo>
                    <a:pt x="129" y="146"/>
                    <a:pt x="110" y="176"/>
                    <a:pt x="92" y="206"/>
                  </a:cubicBezTo>
                  <a:cubicBezTo>
                    <a:pt x="110" y="206"/>
                    <a:pt x="129" y="206"/>
                    <a:pt x="148" y="206"/>
                  </a:cubicBezTo>
                  <a:cubicBezTo>
                    <a:pt x="148" y="226"/>
                    <a:pt x="148" y="246"/>
                    <a:pt x="148" y="267"/>
                  </a:cubicBezTo>
                  <a:cubicBezTo>
                    <a:pt x="142" y="314"/>
                    <a:pt x="131" y="356"/>
                    <a:pt x="116" y="393"/>
                  </a:cubicBezTo>
                  <a:cubicBezTo>
                    <a:pt x="142" y="421"/>
                    <a:pt x="185" y="435"/>
                    <a:pt x="247" y="435"/>
                  </a:cubicBezTo>
                  <a:cubicBezTo>
                    <a:pt x="247" y="425"/>
                    <a:pt x="247" y="415"/>
                    <a:pt x="247" y="404"/>
                  </a:cubicBezTo>
                  <a:cubicBezTo>
                    <a:pt x="216" y="404"/>
                    <a:pt x="184" y="404"/>
                    <a:pt x="153" y="404"/>
                  </a:cubicBezTo>
                  <a:cubicBezTo>
                    <a:pt x="153" y="389"/>
                    <a:pt x="153" y="374"/>
                    <a:pt x="153" y="359"/>
                  </a:cubicBezTo>
                  <a:cubicBezTo>
                    <a:pt x="184" y="359"/>
                    <a:pt x="216" y="359"/>
                    <a:pt x="247" y="359"/>
                  </a:cubicBezTo>
                  <a:cubicBezTo>
                    <a:pt x="247" y="350"/>
                    <a:pt x="247" y="342"/>
                    <a:pt x="247" y="333"/>
                  </a:cubicBezTo>
                  <a:cubicBezTo>
                    <a:pt x="221" y="333"/>
                    <a:pt x="194" y="333"/>
                    <a:pt x="167" y="333"/>
                  </a:cubicBezTo>
                  <a:cubicBezTo>
                    <a:pt x="167" y="318"/>
                    <a:pt x="167" y="303"/>
                    <a:pt x="167" y="287"/>
                  </a:cubicBezTo>
                  <a:cubicBezTo>
                    <a:pt x="194" y="287"/>
                    <a:pt x="221" y="287"/>
                    <a:pt x="247" y="287"/>
                  </a:cubicBezTo>
                  <a:cubicBezTo>
                    <a:pt x="247" y="279"/>
                    <a:pt x="247" y="270"/>
                    <a:pt x="247" y="261"/>
                  </a:cubicBezTo>
                  <a:cubicBezTo>
                    <a:pt x="223" y="261"/>
                    <a:pt x="198" y="261"/>
                    <a:pt x="173" y="261"/>
                  </a:cubicBezTo>
                  <a:cubicBezTo>
                    <a:pt x="173" y="247"/>
                    <a:pt x="173" y="233"/>
                    <a:pt x="173" y="218"/>
                  </a:cubicBezTo>
                  <a:cubicBezTo>
                    <a:pt x="198" y="218"/>
                    <a:pt x="223" y="218"/>
                    <a:pt x="247" y="218"/>
                  </a:cubicBezTo>
                  <a:cubicBezTo>
                    <a:pt x="247" y="209"/>
                    <a:pt x="247" y="199"/>
                    <a:pt x="247" y="190"/>
                  </a:cubicBezTo>
                  <a:cubicBezTo>
                    <a:pt x="215" y="190"/>
                    <a:pt x="183" y="190"/>
                    <a:pt x="151" y="190"/>
                  </a:cubicBezTo>
                  <a:cubicBezTo>
                    <a:pt x="151" y="173"/>
                    <a:pt x="151" y="156"/>
                    <a:pt x="151" y="140"/>
                  </a:cubicBezTo>
                  <a:cubicBezTo>
                    <a:pt x="183" y="140"/>
                    <a:pt x="215" y="140"/>
                    <a:pt x="247" y="140"/>
                  </a:cubicBezTo>
                  <a:cubicBezTo>
                    <a:pt x="247" y="130"/>
                    <a:pt x="247" y="121"/>
                    <a:pt x="247" y="111"/>
                  </a:cubicBezTo>
                  <a:cubicBezTo>
                    <a:pt x="223" y="111"/>
                    <a:pt x="198" y="111"/>
                    <a:pt x="173" y="111"/>
                  </a:cubicBezTo>
                  <a:cubicBezTo>
                    <a:pt x="173" y="95"/>
                    <a:pt x="173" y="79"/>
                    <a:pt x="173" y="63"/>
                  </a:cubicBezTo>
                  <a:cubicBezTo>
                    <a:pt x="198" y="63"/>
                    <a:pt x="223" y="63"/>
                    <a:pt x="247" y="63"/>
                  </a:cubicBezTo>
                  <a:cubicBezTo>
                    <a:pt x="247" y="50"/>
                    <a:pt x="247" y="37"/>
                    <a:pt x="247" y="23"/>
                  </a:cubicBezTo>
                  <a:moveTo>
                    <a:pt x="4573" y="21"/>
                  </a:moveTo>
                  <a:cubicBezTo>
                    <a:pt x="4578" y="35"/>
                    <a:pt x="4582" y="52"/>
                    <a:pt x="4588" y="72"/>
                  </a:cubicBezTo>
                  <a:cubicBezTo>
                    <a:pt x="4637" y="72"/>
                    <a:pt x="4687" y="72"/>
                    <a:pt x="4736" y="72"/>
                  </a:cubicBezTo>
                  <a:cubicBezTo>
                    <a:pt x="4736" y="114"/>
                    <a:pt x="4736" y="157"/>
                    <a:pt x="4736" y="200"/>
                  </a:cubicBezTo>
                  <a:cubicBezTo>
                    <a:pt x="4717" y="200"/>
                    <a:pt x="4697" y="200"/>
                    <a:pt x="4678" y="200"/>
                  </a:cubicBezTo>
                  <a:cubicBezTo>
                    <a:pt x="4678" y="177"/>
                    <a:pt x="4678" y="154"/>
                    <a:pt x="4678" y="131"/>
                  </a:cubicBezTo>
                  <a:cubicBezTo>
                    <a:pt x="4587" y="131"/>
                    <a:pt x="4496" y="131"/>
                    <a:pt x="4404" y="131"/>
                  </a:cubicBezTo>
                  <a:cubicBezTo>
                    <a:pt x="4404" y="154"/>
                    <a:pt x="4404" y="177"/>
                    <a:pt x="4404" y="200"/>
                  </a:cubicBezTo>
                  <a:cubicBezTo>
                    <a:pt x="4385" y="200"/>
                    <a:pt x="4365" y="200"/>
                    <a:pt x="4346" y="200"/>
                  </a:cubicBezTo>
                  <a:cubicBezTo>
                    <a:pt x="4346" y="157"/>
                    <a:pt x="4346" y="114"/>
                    <a:pt x="4346" y="72"/>
                  </a:cubicBezTo>
                  <a:cubicBezTo>
                    <a:pt x="4402" y="72"/>
                    <a:pt x="4459" y="72"/>
                    <a:pt x="4516" y="72"/>
                  </a:cubicBezTo>
                  <a:cubicBezTo>
                    <a:pt x="4510" y="56"/>
                    <a:pt x="4506" y="42"/>
                    <a:pt x="4501" y="30"/>
                  </a:cubicBezTo>
                  <a:cubicBezTo>
                    <a:pt x="4525" y="27"/>
                    <a:pt x="4549" y="24"/>
                    <a:pt x="4573" y="21"/>
                  </a:cubicBezTo>
                  <a:moveTo>
                    <a:pt x="519" y="21"/>
                  </a:moveTo>
                  <a:cubicBezTo>
                    <a:pt x="542" y="54"/>
                    <a:pt x="562" y="83"/>
                    <a:pt x="579" y="110"/>
                  </a:cubicBezTo>
                  <a:cubicBezTo>
                    <a:pt x="561" y="123"/>
                    <a:pt x="544" y="137"/>
                    <a:pt x="527" y="151"/>
                  </a:cubicBezTo>
                  <a:cubicBezTo>
                    <a:pt x="506" y="112"/>
                    <a:pt x="488" y="81"/>
                    <a:pt x="471" y="58"/>
                  </a:cubicBezTo>
                  <a:cubicBezTo>
                    <a:pt x="487" y="46"/>
                    <a:pt x="503" y="34"/>
                    <a:pt x="519" y="21"/>
                  </a:cubicBezTo>
                  <a:moveTo>
                    <a:pt x="4866" y="20"/>
                  </a:moveTo>
                  <a:cubicBezTo>
                    <a:pt x="4876" y="44"/>
                    <a:pt x="4885" y="68"/>
                    <a:pt x="4892" y="90"/>
                  </a:cubicBezTo>
                  <a:cubicBezTo>
                    <a:pt x="4883" y="93"/>
                    <a:pt x="4875" y="96"/>
                    <a:pt x="4866" y="100"/>
                  </a:cubicBezTo>
                  <a:cubicBezTo>
                    <a:pt x="4886" y="100"/>
                    <a:pt x="4906" y="100"/>
                    <a:pt x="4926" y="100"/>
                  </a:cubicBezTo>
                  <a:cubicBezTo>
                    <a:pt x="4926" y="111"/>
                    <a:pt x="4926" y="122"/>
                    <a:pt x="4926" y="133"/>
                  </a:cubicBezTo>
                  <a:cubicBezTo>
                    <a:pt x="4946" y="101"/>
                    <a:pt x="4964" y="63"/>
                    <a:pt x="4981" y="20"/>
                  </a:cubicBezTo>
                  <a:cubicBezTo>
                    <a:pt x="5001" y="22"/>
                    <a:pt x="5020" y="24"/>
                    <a:pt x="5039" y="27"/>
                  </a:cubicBezTo>
                  <a:cubicBezTo>
                    <a:pt x="5032" y="43"/>
                    <a:pt x="5026" y="58"/>
                    <a:pt x="5019" y="73"/>
                  </a:cubicBezTo>
                  <a:cubicBezTo>
                    <a:pt x="5071" y="73"/>
                    <a:pt x="5122" y="73"/>
                    <a:pt x="5173" y="73"/>
                  </a:cubicBezTo>
                  <a:cubicBezTo>
                    <a:pt x="5173" y="93"/>
                    <a:pt x="5173" y="113"/>
                    <a:pt x="5173" y="133"/>
                  </a:cubicBezTo>
                  <a:cubicBezTo>
                    <a:pt x="5112" y="133"/>
                    <a:pt x="5052" y="133"/>
                    <a:pt x="4991" y="133"/>
                  </a:cubicBezTo>
                  <a:cubicBezTo>
                    <a:pt x="4982" y="151"/>
                    <a:pt x="4974" y="168"/>
                    <a:pt x="4965" y="183"/>
                  </a:cubicBezTo>
                  <a:cubicBezTo>
                    <a:pt x="4977" y="183"/>
                    <a:pt x="4990" y="183"/>
                    <a:pt x="5002" y="183"/>
                  </a:cubicBezTo>
                  <a:cubicBezTo>
                    <a:pt x="5002" y="197"/>
                    <a:pt x="5002" y="210"/>
                    <a:pt x="5002" y="224"/>
                  </a:cubicBezTo>
                  <a:cubicBezTo>
                    <a:pt x="5011" y="222"/>
                    <a:pt x="5020" y="220"/>
                    <a:pt x="5029" y="218"/>
                  </a:cubicBezTo>
                  <a:cubicBezTo>
                    <a:pt x="5029" y="193"/>
                    <a:pt x="5029" y="169"/>
                    <a:pt x="5029" y="144"/>
                  </a:cubicBezTo>
                  <a:cubicBezTo>
                    <a:pt x="5044" y="144"/>
                    <a:pt x="5060" y="144"/>
                    <a:pt x="5075" y="144"/>
                  </a:cubicBezTo>
                  <a:cubicBezTo>
                    <a:pt x="5075" y="165"/>
                    <a:pt x="5075" y="186"/>
                    <a:pt x="5075" y="207"/>
                  </a:cubicBezTo>
                  <a:cubicBezTo>
                    <a:pt x="5104" y="201"/>
                    <a:pt x="5132" y="194"/>
                    <a:pt x="5160" y="188"/>
                  </a:cubicBezTo>
                  <a:cubicBezTo>
                    <a:pt x="5160" y="211"/>
                    <a:pt x="5159" y="241"/>
                    <a:pt x="5158" y="280"/>
                  </a:cubicBezTo>
                  <a:cubicBezTo>
                    <a:pt x="5156" y="318"/>
                    <a:pt x="5155" y="340"/>
                    <a:pt x="5154" y="347"/>
                  </a:cubicBezTo>
                  <a:cubicBezTo>
                    <a:pt x="5153" y="353"/>
                    <a:pt x="5150" y="359"/>
                    <a:pt x="5147" y="365"/>
                  </a:cubicBezTo>
                  <a:cubicBezTo>
                    <a:pt x="5161" y="372"/>
                    <a:pt x="5174" y="378"/>
                    <a:pt x="5186" y="382"/>
                  </a:cubicBezTo>
                  <a:cubicBezTo>
                    <a:pt x="5182" y="421"/>
                    <a:pt x="5175" y="449"/>
                    <a:pt x="5165" y="468"/>
                  </a:cubicBezTo>
                  <a:cubicBezTo>
                    <a:pt x="5155" y="487"/>
                    <a:pt x="5136" y="496"/>
                    <a:pt x="5108" y="496"/>
                  </a:cubicBezTo>
                  <a:cubicBezTo>
                    <a:pt x="5075" y="496"/>
                    <a:pt x="5041" y="496"/>
                    <a:pt x="5008" y="496"/>
                  </a:cubicBezTo>
                  <a:cubicBezTo>
                    <a:pt x="4970" y="496"/>
                    <a:pt x="4951" y="474"/>
                    <a:pt x="4951" y="432"/>
                  </a:cubicBezTo>
                  <a:cubicBezTo>
                    <a:pt x="4951" y="386"/>
                    <a:pt x="4951" y="340"/>
                    <a:pt x="4951" y="295"/>
                  </a:cubicBezTo>
                  <a:cubicBezTo>
                    <a:pt x="4946" y="296"/>
                    <a:pt x="4942" y="297"/>
                    <a:pt x="4938" y="298"/>
                  </a:cubicBezTo>
                  <a:cubicBezTo>
                    <a:pt x="4935" y="279"/>
                    <a:pt x="4932" y="260"/>
                    <a:pt x="4928" y="241"/>
                  </a:cubicBezTo>
                  <a:cubicBezTo>
                    <a:pt x="4936" y="239"/>
                    <a:pt x="4943" y="238"/>
                    <a:pt x="4951" y="236"/>
                  </a:cubicBezTo>
                  <a:cubicBezTo>
                    <a:pt x="4951" y="226"/>
                    <a:pt x="4951" y="216"/>
                    <a:pt x="4951" y="206"/>
                  </a:cubicBezTo>
                  <a:cubicBezTo>
                    <a:pt x="4932" y="190"/>
                    <a:pt x="4915" y="178"/>
                    <a:pt x="4901" y="169"/>
                  </a:cubicBezTo>
                  <a:cubicBezTo>
                    <a:pt x="4904" y="166"/>
                    <a:pt x="4906" y="163"/>
                    <a:pt x="4909" y="159"/>
                  </a:cubicBezTo>
                  <a:cubicBezTo>
                    <a:pt x="4889" y="159"/>
                    <a:pt x="4868" y="159"/>
                    <a:pt x="4848" y="159"/>
                  </a:cubicBezTo>
                  <a:cubicBezTo>
                    <a:pt x="4848" y="177"/>
                    <a:pt x="4848" y="195"/>
                    <a:pt x="4847" y="213"/>
                  </a:cubicBezTo>
                  <a:cubicBezTo>
                    <a:pt x="4874" y="213"/>
                    <a:pt x="4900" y="213"/>
                    <a:pt x="4926" y="213"/>
                  </a:cubicBezTo>
                  <a:cubicBezTo>
                    <a:pt x="4925" y="279"/>
                    <a:pt x="4923" y="346"/>
                    <a:pt x="4921" y="412"/>
                  </a:cubicBezTo>
                  <a:cubicBezTo>
                    <a:pt x="4921" y="434"/>
                    <a:pt x="4918" y="451"/>
                    <a:pt x="4912" y="465"/>
                  </a:cubicBezTo>
                  <a:cubicBezTo>
                    <a:pt x="4906" y="478"/>
                    <a:pt x="4899" y="487"/>
                    <a:pt x="4890" y="492"/>
                  </a:cubicBezTo>
                  <a:cubicBezTo>
                    <a:pt x="4881" y="496"/>
                    <a:pt x="4862" y="498"/>
                    <a:pt x="4834" y="498"/>
                  </a:cubicBezTo>
                  <a:cubicBezTo>
                    <a:pt x="4831" y="477"/>
                    <a:pt x="4827" y="456"/>
                    <a:pt x="4823" y="437"/>
                  </a:cubicBezTo>
                  <a:cubicBezTo>
                    <a:pt x="4816" y="464"/>
                    <a:pt x="4807" y="487"/>
                    <a:pt x="4797" y="508"/>
                  </a:cubicBezTo>
                  <a:cubicBezTo>
                    <a:pt x="4784" y="478"/>
                    <a:pt x="4772" y="454"/>
                    <a:pt x="4762" y="435"/>
                  </a:cubicBezTo>
                  <a:cubicBezTo>
                    <a:pt x="4771" y="414"/>
                    <a:pt x="4778" y="391"/>
                    <a:pt x="4783" y="366"/>
                  </a:cubicBezTo>
                  <a:cubicBezTo>
                    <a:pt x="4789" y="341"/>
                    <a:pt x="4792" y="316"/>
                    <a:pt x="4794" y="292"/>
                  </a:cubicBezTo>
                  <a:cubicBezTo>
                    <a:pt x="4795" y="269"/>
                    <a:pt x="4796" y="224"/>
                    <a:pt x="4797" y="159"/>
                  </a:cubicBezTo>
                  <a:cubicBezTo>
                    <a:pt x="4787" y="159"/>
                    <a:pt x="4778" y="159"/>
                    <a:pt x="4769" y="159"/>
                  </a:cubicBezTo>
                  <a:cubicBezTo>
                    <a:pt x="4769" y="139"/>
                    <a:pt x="4769" y="119"/>
                    <a:pt x="4769" y="100"/>
                  </a:cubicBezTo>
                  <a:cubicBezTo>
                    <a:pt x="4789" y="100"/>
                    <a:pt x="4809" y="100"/>
                    <a:pt x="4829" y="100"/>
                  </a:cubicBezTo>
                  <a:cubicBezTo>
                    <a:pt x="4823" y="79"/>
                    <a:pt x="4816" y="59"/>
                    <a:pt x="4808" y="40"/>
                  </a:cubicBezTo>
                  <a:cubicBezTo>
                    <a:pt x="4828" y="33"/>
                    <a:pt x="4847" y="26"/>
                    <a:pt x="4866" y="20"/>
                  </a:cubicBezTo>
                  <a:moveTo>
                    <a:pt x="3115" y="20"/>
                  </a:moveTo>
                  <a:cubicBezTo>
                    <a:pt x="3133" y="28"/>
                    <a:pt x="3151" y="36"/>
                    <a:pt x="3168" y="44"/>
                  </a:cubicBezTo>
                  <a:cubicBezTo>
                    <a:pt x="3145" y="91"/>
                    <a:pt x="3123" y="135"/>
                    <a:pt x="3102" y="174"/>
                  </a:cubicBezTo>
                  <a:cubicBezTo>
                    <a:pt x="3114" y="173"/>
                    <a:pt x="3126" y="172"/>
                    <a:pt x="3139" y="171"/>
                  </a:cubicBezTo>
                  <a:cubicBezTo>
                    <a:pt x="3148" y="153"/>
                    <a:pt x="3157" y="134"/>
                    <a:pt x="3166" y="114"/>
                  </a:cubicBezTo>
                  <a:cubicBezTo>
                    <a:pt x="3182" y="122"/>
                    <a:pt x="3198" y="131"/>
                    <a:pt x="3213" y="140"/>
                  </a:cubicBezTo>
                  <a:cubicBezTo>
                    <a:pt x="3213" y="108"/>
                    <a:pt x="3213" y="76"/>
                    <a:pt x="3213" y="44"/>
                  </a:cubicBezTo>
                  <a:cubicBezTo>
                    <a:pt x="3286" y="44"/>
                    <a:pt x="3358" y="44"/>
                    <a:pt x="3430" y="44"/>
                  </a:cubicBezTo>
                  <a:cubicBezTo>
                    <a:pt x="3430" y="171"/>
                    <a:pt x="3430" y="299"/>
                    <a:pt x="3430" y="426"/>
                  </a:cubicBezTo>
                  <a:cubicBezTo>
                    <a:pt x="3439" y="426"/>
                    <a:pt x="3448" y="426"/>
                    <a:pt x="3457" y="426"/>
                  </a:cubicBezTo>
                  <a:cubicBezTo>
                    <a:pt x="3457" y="448"/>
                    <a:pt x="3457" y="469"/>
                    <a:pt x="3457" y="490"/>
                  </a:cubicBezTo>
                  <a:cubicBezTo>
                    <a:pt x="3366" y="490"/>
                    <a:pt x="3275" y="490"/>
                    <a:pt x="3184" y="490"/>
                  </a:cubicBezTo>
                  <a:cubicBezTo>
                    <a:pt x="3184" y="481"/>
                    <a:pt x="3184" y="472"/>
                    <a:pt x="3184" y="463"/>
                  </a:cubicBezTo>
                  <a:cubicBezTo>
                    <a:pt x="3139" y="471"/>
                    <a:pt x="3094" y="479"/>
                    <a:pt x="3048" y="486"/>
                  </a:cubicBezTo>
                  <a:cubicBezTo>
                    <a:pt x="3045" y="465"/>
                    <a:pt x="3042" y="443"/>
                    <a:pt x="3038" y="421"/>
                  </a:cubicBezTo>
                  <a:cubicBezTo>
                    <a:pt x="3088" y="414"/>
                    <a:pt x="3139" y="407"/>
                    <a:pt x="3193" y="398"/>
                  </a:cubicBezTo>
                  <a:cubicBezTo>
                    <a:pt x="3192" y="407"/>
                    <a:pt x="3192" y="417"/>
                    <a:pt x="3192" y="426"/>
                  </a:cubicBezTo>
                  <a:cubicBezTo>
                    <a:pt x="3199" y="426"/>
                    <a:pt x="3206" y="426"/>
                    <a:pt x="3213" y="426"/>
                  </a:cubicBezTo>
                  <a:cubicBezTo>
                    <a:pt x="3213" y="333"/>
                    <a:pt x="3213" y="239"/>
                    <a:pt x="3213" y="145"/>
                  </a:cubicBezTo>
                  <a:cubicBezTo>
                    <a:pt x="3182" y="205"/>
                    <a:pt x="3153" y="259"/>
                    <a:pt x="3124" y="306"/>
                  </a:cubicBezTo>
                  <a:cubicBezTo>
                    <a:pt x="3148" y="303"/>
                    <a:pt x="3173" y="299"/>
                    <a:pt x="3198" y="296"/>
                  </a:cubicBezTo>
                  <a:cubicBezTo>
                    <a:pt x="3195" y="319"/>
                    <a:pt x="3194" y="339"/>
                    <a:pt x="3193" y="355"/>
                  </a:cubicBezTo>
                  <a:cubicBezTo>
                    <a:pt x="3121" y="364"/>
                    <a:pt x="3078" y="371"/>
                    <a:pt x="3065" y="377"/>
                  </a:cubicBezTo>
                  <a:cubicBezTo>
                    <a:pt x="3058" y="357"/>
                    <a:pt x="3051" y="337"/>
                    <a:pt x="3044" y="317"/>
                  </a:cubicBezTo>
                  <a:cubicBezTo>
                    <a:pt x="3058" y="308"/>
                    <a:pt x="3080" y="278"/>
                    <a:pt x="3109" y="227"/>
                  </a:cubicBezTo>
                  <a:cubicBezTo>
                    <a:pt x="3082" y="229"/>
                    <a:pt x="3063" y="231"/>
                    <a:pt x="3054" y="235"/>
                  </a:cubicBezTo>
                  <a:cubicBezTo>
                    <a:pt x="3048" y="216"/>
                    <a:pt x="3043" y="196"/>
                    <a:pt x="3037" y="177"/>
                  </a:cubicBezTo>
                  <a:cubicBezTo>
                    <a:pt x="3052" y="166"/>
                    <a:pt x="3078" y="113"/>
                    <a:pt x="3115" y="20"/>
                  </a:cubicBezTo>
                </a:path>
              </a:pathLst>
            </a:custGeom>
            <a:noFill/>
            <a:ln w="25400" cap="flat">
              <a:round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pic>
        <p:nvPicPr>
          <p:cNvPr id="165" name="picture 16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2327275" y="142176"/>
            <a:ext cx="860932" cy="49485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rect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67" name="textbox 167"/>
          <p:cNvSpPr/>
          <p:nvPr/>
        </p:nvSpPr>
        <p:spPr>
          <a:xfrm>
            <a:off x="693470" y="2019746"/>
            <a:ext cx="6834505" cy="119443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6860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ct val="85000"/>
              </a:lnSpc>
              <a:tabLst/>
            </a:pPr>
            <a:r>
              <a:rPr sz="3500" spc="110" dirty="0">
                <a:solidFill>
                  <a:srgbClr val="3C3C3C">
                    <a:alpha val="100000"/>
                  </a:srgbClr>
                </a:solidFill>
                <a:ln w="10668" cap="flat" cmpd="sng">
                  <a:solidFill>
                    <a:srgbClr a:val="3C3C3C">
                      <a:alpha val="100000"/>
                    </a:srgbClr>
                  </a:solidFill>
                  <a:prstDash a:val="solid"/>
                  <a:miter lim="10"/>
                </a:ln>
                <a:latin typeface="SimHei"/>
                <a:ea typeface="SimHei"/>
                <a:cs typeface="SimHei"/>
              </a:rPr>
              <a:t>建设工程招标的组织形式</a:t>
            </a:r>
            <a:r>
              <a:rPr sz="3500" spc="100" dirty="0">
                <a:solidFill>
                  <a:srgbClr val="3C3C3C">
                    <a:alpha val="100000"/>
                  </a:srgbClr>
                </a:solidFill>
                <a:ln w="10668" cap="flat" cmpd="sng">
                  <a:solidFill>
                    <a:srgbClr a:val="3C3C3C">
                      <a:alpha val="100000"/>
                    </a:srgbClr>
                  </a:solidFill>
                  <a:prstDash a:val="solid"/>
                  <a:miter lim="10"/>
                </a:ln>
                <a:latin typeface="SimHei"/>
                <a:ea typeface="SimHei"/>
                <a:cs typeface="SimHei"/>
              </a:rPr>
              <a:t>包</a:t>
            </a:r>
            <a:r>
              <a:rPr sz="3500" spc="0" dirty="0">
                <a:solidFill>
                  <a:srgbClr val="3C3C3C">
                    <a:alpha val="100000"/>
                  </a:srgbClr>
                </a:solidFill>
                <a:ln w="10668" cap="flat" cmpd="sng">
                  <a:solidFill>
                    <a:srgbClr a:val="3C3C3C">
                      <a:alpha val="100000"/>
                    </a:srgbClr>
                  </a:solidFill>
                  <a:prstDash a:val="solid"/>
                  <a:miter lim="10"/>
                </a:ln>
                <a:latin typeface="SimHei"/>
                <a:ea typeface="SimHei"/>
                <a:cs typeface="SimHei"/>
              </a:rPr>
              <a:t>括</a:t>
            </a:r>
            <a:endParaRPr lang="SimHei" altLang="SimHei" sz="3500" dirty="0"/>
          </a:p>
          <a:p>
            <a:pPr marL="12700" algn="l" rtl="0" eaLnBrk="0">
              <a:lnSpc>
                <a:spcPts val="5616"/>
              </a:lnSpc>
              <a:tabLst/>
            </a:pPr>
            <a:r>
              <a:rPr sz="3500" spc="50" dirty="0">
                <a:solidFill>
                  <a:srgbClr val="FF0000">
                    <a:alpha val="100000"/>
                  </a:srgbClr>
                </a:solidFill>
                <a:ln w="10668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miter lim="10"/>
                </a:ln>
                <a:latin typeface="SimHei"/>
                <a:ea typeface="SimHei"/>
                <a:cs typeface="SimHei"/>
              </a:rPr>
              <a:t>自行招标和委托招</a:t>
            </a:r>
            <a:r>
              <a:rPr sz="3500" spc="10" dirty="0">
                <a:solidFill>
                  <a:srgbClr val="FF0000">
                    <a:alpha val="100000"/>
                  </a:srgbClr>
                </a:solidFill>
                <a:ln w="10668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miter lim="10"/>
                </a:ln>
                <a:latin typeface="SimHei"/>
                <a:ea typeface="SimHei"/>
                <a:cs typeface="SimHei"/>
              </a:rPr>
              <a:t>标</a:t>
            </a:r>
            <a:r>
              <a:rPr sz="3500" spc="0" dirty="0">
                <a:solidFill>
                  <a:srgbClr val="3C3C3C">
                    <a:alpha val="100000"/>
                  </a:srgbClr>
                </a:solidFill>
                <a:ln w="10668" cap="flat" cmpd="sng">
                  <a:solidFill>
                    <a:srgbClr a:val="3C3C3C">
                      <a:alpha val="100000"/>
                    </a:srgbClr>
                  </a:solidFill>
                  <a:prstDash a:val="solid"/>
                  <a:miter lim="10"/>
                </a:ln>
                <a:latin typeface="SimHei"/>
                <a:ea typeface="SimHei"/>
                <a:cs typeface="SimHei"/>
              </a:rPr>
              <a:t>。</a:t>
            </a:r>
            <a:endParaRPr lang="SimHei" altLang="SimHei" sz="3500" dirty="0"/>
          </a:p>
        </p:txBody>
      </p:sp>
      <p:pic>
        <p:nvPicPr>
          <p:cNvPr id="168" name="picture 1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384684" y="103187"/>
            <a:ext cx="5451467" cy="606996"/>
          </a:xfrm>
          <a:prstGeom prst="rect">
            <a:avLst/>
          </a:prstGeom>
        </p:spPr>
      </p:pic>
      <p:grpSp>
        <p:nvGrpSpPr>
          <p:cNvPr id="56" name="group 56"/>
          <p:cNvGrpSpPr/>
          <p:nvPr/>
        </p:nvGrpSpPr>
        <p:grpSpPr>
          <a:xfrm rot="21600000">
            <a:off x="2615083" y="3992363"/>
            <a:ext cx="3291165" cy="627402"/>
            <a:chOff x="0" y="0"/>
            <a:chExt cx="3291165" cy="627402"/>
          </a:xfrm>
        </p:grpSpPr>
        <p:sp>
          <p:nvSpPr>
            <p:cNvPr id="169" name="path"/>
            <p:cNvSpPr/>
            <p:nvPr/>
          </p:nvSpPr>
          <p:spPr>
            <a:xfrm>
              <a:off x="25400" y="64709"/>
              <a:ext cx="195836" cy="480892"/>
            </a:xfrm>
            <a:custGeom>
              <a:avLst/>
              <a:gdLst/>
              <a:ahLst/>
              <a:cxnLst/>
              <a:rect l="0" t="0" r="0" b="0"/>
              <a:pathLst>
                <a:path w="308" h="757">
                  <a:moveTo>
                    <a:pt x="158" y="20"/>
                  </a:moveTo>
                  <a:cubicBezTo>
                    <a:pt x="198" y="20"/>
                    <a:pt x="229" y="37"/>
                    <a:pt x="253" y="73"/>
                  </a:cubicBezTo>
                  <a:cubicBezTo>
                    <a:pt x="276" y="108"/>
                    <a:pt x="288" y="157"/>
                    <a:pt x="288" y="219"/>
                  </a:cubicBezTo>
                  <a:cubicBezTo>
                    <a:pt x="288" y="302"/>
                    <a:pt x="259" y="389"/>
                    <a:pt x="201" y="479"/>
                  </a:cubicBezTo>
                  <a:cubicBezTo>
                    <a:pt x="173" y="523"/>
                    <a:pt x="145" y="567"/>
                    <a:pt x="117" y="612"/>
                  </a:cubicBezTo>
                  <a:cubicBezTo>
                    <a:pt x="117" y="612"/>
                    <a:pt x="117" y="613"/>
                    <a:pt x="117" y="614"/>
                  </a:cubicBezTo>
                  <a:cubicBezTo>
                    <a:pt x="173" y="614"/>
                    <a:pt x="228" y="614"/>
                    <a:pt x="284" y="614"/>
                  </a:cubicBezTo>
                  <a:cubicBezTo>
                    <a:pt x="284" y="655"/>
                    <a:pt x="284" y="696"/>
                    <a:pt x="284" y="737"/>
                  </a:cubicBezTo>
                  <a:cubicBezTo>
                    <a:pt x="196" y="737"/>
                    <a:pt x="108" y="737"/>
                    <a:pt x="20" y="737"/>
                  </a:cubicBezTo>
                  <a:cubicBezTo>
                    <a:pt x="20" y="698"/>
                    <a:pt x="20" y="660"/>
                    <a:pt x="20" y="621"/>
                  </a:cubicBezTo>
                  <a:cubicBezTo>
                    <a:pt x="58" y="556"/>
                    <a:pt x="97" y="491"/>
                    <a:pt x="136" y="427"/>
                  </a:cubicBezTo>
                  <a:cubicBezTo>
                    <a:pt x="161" y="386"/>
                    <a:pt x="178" y="352"/>
                    <a:pt x="188" y="324"/>
                  </a:cubicBezTo>
                  <a:cubicBezTo>
                    <a:pt x="197" y="297"/>
                    <a:pt x="202" y="268"/>
                    <a:pt x="202" y="238"/>
                  </a:cubicBezTo>
                  <a:cubicBezTo>
                    <a:pt x="202" y="171"/>
                    <a:pt x="182" y="137"/>
                    <a:pt x="140" y="137"/>
                  </a:cubicBezTo>
                  <a:cubicBezTo>
                    <a:pt x="105" y="137"/>
                    <a:pt x="72" y="162"/>
                    <a:pt x="39" y="210"/>
                  </a:cubicBezTo>
                  <a:cubicBezTo>
                    <a:pt x="39" y="167"/>
                    <a:pt x="39" y="123"/>
                    <a:pt x="39" y="80"/>
                  </a:cubicBezTo>
                  <a:cubicBezTo>
                    <a:pt x="74" y="40"/>
                    <a:pt x="113" y="20"/>
                    <a:pt x="158" y="20"/>
                  </a:cubicBezTo>
                </a:path>
                <a:path w="308" h="757">
                  <a:moveTo>
                    <a:pt x="157" y="40"/>
                  </a:moveTo>
                  <a:lnTo>
                    <a:pt x="145" y="40"/>
                  </a:lnTo>
                  <a:lnTo>
                    <a:pt x="131" y="42"/>
                  </a:lnTo>
                  <a:lnTo>
                    <a:pt x="118" y="46"/>
                  </a:lnTo>
                  <a:lnTo>
                    <a:pt x="105" y="52"/>
                  </a:lnTo>
                  <a:lnTo>
                    <a:pt x="92" y="59"/>
                  </a:lnTo>
                  <a:lnTo>
                    <a:pt x="79" y="68"/>
                  </a:lnTo>
                  <a:lnTo>
                    <a:pt x="67" y="79"/>
                  </a:lnTo>
                  <a:lnTo>
                    <a:pt x="59" y="88"/>
                  </a:lnTo>
                  <a:lnTo>
                    <a:pt x="59" y="155"/>
                  </a:lnTo>
                  <a:lnTo>
                    <a:pt x="64" y="150"/>
                  </a:lnTo>
                  <a:lnTo>
                    <a:pt x="78" y="139"/>
                  </a:lnTo>
                  <a:lnTo>
                    <a:pt x="91" y="131"/>
                  </a:lnTo>
                  <a:cubicBezTo>
                    <a:pt x="92" y="130"/>
                    <a:pt x="92" y="130"/>
                    <a:pt x="93" y="129"/>
                  </a:cubicBezTo>
                  <a:lnTo>
                    <a:pt x="106" y="124"/>
                  </a:lnTo>
                  <a:cubicBezTo>
                    <a:pt x="107" y="123"/>
                    <a:pt x="108" y="123"/>
                    <a:pt x="109" y="123"/>
                  </a:cubicBezTo>
                  <a:lnTo>
                    <a:pt x="122" y="119"/>
                  </a:lnTo>
                  <a:cubicBezTo>
                    <a:pt x="123" y="119"/>
                    <a:pt x="124" y="119"/>
                    <a:pt x="125" y="119"/>
                  </a:cubicBezTo>
                  <a:lnTo>
                    <a:pt x="138" y="118"/>
                  </a:lnTo>
                  <a:cubicBezTo>
                    <a:pt x="140" y="117"/>
                    <a:pt x="141" y="117"/>
                    <a:pt x="142" y="118"/>
                  </a:cubicBezTo>
                  <a:lnTo>
                    <a:pt x="157" y="119"/>
                  </a:lnTo>
                  <a:cubicBezTo>
                    <a:pt x="158" y="119"/>
                    <a:pt x="160" y="120"/>
                    <a:pt x="162" y="120"/>
                  </a:cubicBezTo>
                  <a:lnTo>
                    <a:pt x="174" y="125"/>
                  </a:lnTo>
                  <a:cubicBezTo>
                    <a:pt x="176" y="126"/>
                    <a:pt x="178" y="127"/>
                    <a:pt x="179" y="128"/>
                  </a:cubicBezTo>
                  <a:lnTo>
                    <a:pt x="190" y="136"/>
                  </a:lnTo>
                  <a:cubicBezTo>
                    <a:pt x="191" y="137"/>
                    <a:pt x="193" y="138"/>
                    <a:pt x="194" y="139"/>
                  </a:cubicBezTo>
                  <a:lnTo>
                    <a:pt x="202" y="150"/>
                  </a:lnTo>
                  <a:cubicBezTo>
                    <a:pt x="203" y="151"/>
                    <a:pt x="204" y="153"/>
                    <a:pt x="205" y="154"/>
                  </a:cubicBezTo>
                  <a:lnTo>
                    <a:pt x="212" y="168"/>
                  </a:lnTo>
                  <a:cubicBezTo>
                    <a:pt x="212" y="169"/>
                    <a:pt x="212" y="170"/>
                    <a:pt x="213" y="171"/>
                  </a:cubicBezTo>
                  <a:lnTo>
                    <a:pt x="218" y="191"/>
                  </a:lnTo>
                  <a:lnTo>
                    <a:pt x="221" y="214"/>
                  </a:lnTo>
                  <a:lnTo>
                    <a:pt x="222" y="239"/>
                  </a:lnTo>
                  <a:lnTo>
                    <a:pt x="221" y="263"/>
                  </a:lnTo>
                  <a:lnTo>
                    <a:pt x="218" y="286"/>
                  </a:lnTo>
                  <a:lnTo>
                    <a:pt x="213" y="309"/>
                  </a:lnTo>
                  <a:lnTo>
                    <a:pt x="206" y="332"/>
                  </a:lnTo>
                  <a:lnTo>
                    <a:pt x="197" y="355"/>
                  </a:lnTo>
                  <a:lnTo>
                    <a:pt x="185" y="380"/>
                  </a:lnTo>
                  <a:lnTo>
                    <a:pt x="170" y="407"/>
                  </a:lnTo>
                  <a:lnTo>
                    <a:pt x="153" y="437"/>
                  </a:lnTo>
                  <a:lnTo>
                    <a:pt x="40" y="627"/>
                  </a:lnTo>
                  <a:lnTo>
                    <a:pt x="40" y="717"/>
                  </a:lnTo>
                  <a:lnTo>
                    <a:pt x="264" y="717"/>
                  </a:lnTo>
                  <a:lnTo>
                    <a:pt x="264" y="634"/>
                  </a:lnTo>
                  <a:lnTo>
                    <a:pt x="117" y="634"/>
                  </a:lnTo>
                  <a:cubicBezTo>
                    <a:pt x="106" y="634"/>
                    <a:pt x="97" y="625"/>
                    <a:pt x="97" y="614"/>
                  </a:cubicBezTo>
                  <a:lnTo>
                    <a:pt x="97" y="612"/>
                  </a:lnTo>
                  <a:cubicBezTo>
                    <a:pt x="97" y="608"/>
                    <a:pt x="98" y="604"/>
                    <a:pt x="100" y="601"/>
                  </a:cubicBezTo>
                  <a:lnTo>
                    <a:pt x="184" y="469"/>
                  </a:lnTo>
                  <a:lnTo>
                    <a:pt x="204" y="436"/>
                  </a:lnTo>
                  <a:lnTo>
                    <a:pt x="221" y="404"/>
                  </a:lnTo>
                  <a:lnTo>
                    <a:pt x="235" y="372"/>
                  </a:lnTo>
                  <a:lnTo>
                    <a:pt x="247" y="341"/>
                  </a:lnTo>
                  <a:lnTo>
                    <a:pt x="256" y="310"/>
                  </a:lnTo>
                  <a:lnTo>
                    <a:pt x="263" y="280"/>
                  </a:lnTo>
                  <a:lnTo>
                    <a:pt x="267" y="250"/>
                  </a:lnTo>
                  <a:lnTo>
                    <a:pt x="268" y="220"/>
                  </a:lnTo>
                  <a:lnTo>
                    <a:pt x="266" y="178"/>
                  </a:lnTo>
                  <a:lnTo>
                    <a:pt x="260" y="141"/>
                  </a:lnTo>
                  <a:lnTo>
                    <a:pt x="250" y="109"/>
                  </a:lnTo>
                  <a:lnTo>
                    <a:pt x="236" y="84"/>
                  </a:lnTo>
                  <a:lnTo>
                    <a:pt x="220" y="64"/>
                  </a:lnTo>
                  <a:lnTo>
                    <a:pt x="202" y="50"/>
                  </a:lnTo>
                  <a:lnTo>
                    <a:pt x="181" y="42"/>
                  </a:lnTo>
                  <a:lnTo>
                    <a:pt x="157" y="40"/>
                  </a:lnTo>
                  <a:close/>
                  <a:moveTo>
                    <a:pt x="157" y="0"/>
                  </a:moveTo>
                  <a:cubicBezTo>
                    <a:pt x="158" y="0"/>
                    <a:pt x="159" y="0"/>
                    <a:pt x="160" y="0"/>
                  </a:cubicBezTo>
                  <a:lnTo>
                    <a:pt x="188" y="3"/>
                  </a:lnTo>
                  <a:cubicBezTo>
                    <a:pt x="190" y="3"/>
                    <a:pt x="192" y="4"/>
                    <a:pt x="193" y="4"/>
                  </a:cubicBezTo>
                  <a:lnTo>
                    <a:pt x="219" y="14"/>
                  </a:lnTo>
                  <a:cubicBezTo>
                    <a:pt x="220" y="15"/>
                    <a:pt x="222" y="16"/>
                    <a:pt x="223" y="17"/>
                  </a:cubicBezTo>
                  <a:lnTo>
                    <a:pt x="246" y="33"/>
                  </a:lnTo>
                  <a:cubicBezTo>
                    <a:pt x="247" y="34"/>
                    <a:pt x="248" y="35"/>
                    <a:pt x="249" y="37"/>
                  </a:cubicBezTo>
                  <a:lnTo>
                    <a:pt x="268" y="60"/>
                  </a:lnTo>
                  <a:cubicBezTo>
                    <a:pt x="269" y="61"/>
                    <a:pt x="270" y="62"/>
                    <a:pt x="270" y="63"/>
                  </a:cubicBezTo>
                  <a:lnTo>
                    <a:pt x="286" y="92"/>
                  </a:lnTo>
                  <a:cubicBezTo>
                    <a:pt x="286" y="93"/>
                    <a:pt x="287" y="94"/>
                    <a:pt x="287" y="96"/>
                  </a:cubicBezTo>
                  <a:lnTo>
                    <a:pt x="298" y="130"/>
                  </a:lnTo>
                  <a:cubicBezTo>
                    <a:pt x="298" y="131"/>
                    <a:pt x="299" y="132"/>
                    <a:pt x="299" y="133"/>
                  </a:cubicBezTo>
                  <a:lnTo>
                    <a:pt x="305" y="172"/>
                  </a:lnTo>
                  <a:lnTo>
                    <a:pt x="308" y="218"/>
                  </a:lnTo>
                  <a:lnTo>
                    <a:pt x="307" y="251"/>
                  </a:lnTo>
                  <a:lnTo>
                    <a:pt x="302" y="285"/>
                  </a:lnTo>
                  <a:lnTo>
                    <a:pt x="295" y="318"/>
                  </a:lnTo>
                  <a:lnTo>
                    <a:pt x="285" y="352"/>
                  </a:lnTo>
                  <a:lnTo>
                    <a:pt x="273" y="386"/>
                  </a:lnTo>
                  <a:lnTo>
                    <a:pt x="258" y="420"/>
                  </a:lnTo>
                  <a:lnTo>
                    <a:pt x="239" y="455"/>
                  </a:lnTo>
                  <a:lnTo>
                    <a:pt x="219" y="489"/>
                  </a:lnTo>
                  <a:lnTo>
                    <a:pt x="152" y="594"/>
                  </a:lnTo>
                  <a:lnTo>
                    <a:pt x="284" y="594"/>
                  </a:lnTo>
                  <a:cubicBezTo>
                    <a:pt x="295" y="594"/>
                    <a:pt x="304" y="603"/>
                    <a:pt x="304" y="614"/>
                  </a:cubicBezTo>
                  <a:lnTo>
                    <a:pt x="304" y="737"/>
                  </a:lnTo>
                  <a:cubicBezTo>
                    <a:pt x="304" y="748"/>
                    <a:pt x="295" y="757"/>
                    <a:pt x="284" y="757"/>
                  </a:cubicBezTo>
                  <a:lnTo>
                    <a:pt x="20" y="757"/>
                  </a:lnTo>
                  <a:cubicBezTo>
                    <a:pt x="8" y="757"/>
                    <a:pt x="0" y="748"/>
                    <a:pt x="0" y="737"/>
                  </a:cubicBezTo>
                  <a:lnTo>
                    <a:pt x="0" y="621"/>
                  </a:lnTo>
                  <a:cubicBezTo>
                    <a:pt x="0" y="618"/>
                    <a:pt x="0" y="614"/>
                    <a:pt x="2" y="611"/>
                  </a:cubicBezTo>
                  <a:lnTo>
                    <a:pt x="119" y="416"/>
                  </a:lnTo>
                  <a:lnTo>
                    <a:pt x="136" y="387"/>
                  </a:lnTo>
                  <a:lnTo>
                    <a:pt x="150" y="361"/>
                  </a:lnTo>
                  <a:lnTo>
                    <a:pt x="161" y="338"/>
                  </a:lnTo>
                  <a:lnTo>
                    <a:pt x="169" y="317"/>
                  </a:lnTo>
                  <a:lnTo>
                    <a:pt x="175" y="297"/>
                  </a:lnTo>
                  <a:lnTo>
                    <a:pt x="179" y="278"/>
                  </a:lnTo>
                  <a:lnTo>
                    <a:pt x="181" y="258"/>
                  </a:lnTo>
                  <a:lnTo>
                    <a:pt x="182" y="237"/>
                  </a:lnTo>
                  <a:lnTo>
                    <a:pt x="181" y="215"/>
                  </a:lnTo>
                  <a:lnTo>
                    <a:pt x="179" y="197"/>
                  </a:lnTo>
                  <a:lnTo>
                    <a:pt x="175" y="184"/>
                  </a:lnTo>
                  <a:lnTo>
                    <a:pt x="170" y="173"/>
                  </a:lnTo>
                  <a:lnTo>
                    <a:pt x="164" y="166"/>
                  </a:lnTo>
                  <a:lnTo>
                    <a:pt x="158" y="162"/>
                  </a:lnTo>
                  <a:lnTo>
                    <a:pt x="150" y="159"/>
                  </a:lnTo>
                  <a:lnTo>
                    <a:pt x="140" y="158"/>
                  </a:lnTo>
                  <a:lnTo>
                    <a:pt x="131" y="158"/>
                  </a:lnTo>
                  <a:lnTo>
                    <a:pt x="121" y="161"/>
                  </a:lnTo>
                  <a:lnTo>
                    <a:pt x="111" y="165"/>
                  </a:lnTo>
                  <a:lnTo>
                    <a:pt x="99" y="173"/>
                  </a:lnTo>
                  <a:lnTo>
                    <a:pt x="89" y="181"/>
                  </a:lnTo>
                  <a:lnTo>
                    <a:pt x="78" y="193"/>
                  </a:lnTo>
                  <a:lnTo>
                    <a:pt x="67" y="206"/>
                  </a:lnTo>
                  <a:lnTo>
                    <a:pt x="55" y="222"/>
                  </a:lnTo>
                  <a:cubicBezTo>
                    <a:pt x="50" y="229"/>
                    <a:pt x="41" y="232"/>
                    <a:pt x="33" y="229"/>
                  </a:cubicBezTo>
                  <a:cubicBezTo>
                    <a:pt x="25" y="227"/>
                    <a:pt x="19" y="219"/>
                    <a:pt x="19" y="210"/>
                  </a:cubicBezTo>
                  <a:lnTo>
                    <a:pt x="19" y="80"/>
                  </a:lnTo>
                  <a:cubicBezTo>
                    <a:pt x="19" y="75"/>
                    <a:pt x="21" y="70"/>
                    <a:pt x="25" y="66"/>
                  </a:cubicBezTo>
                  <a:lnTo>
                    <a:pt x="38" y="52"/>
                  </a:lnTo>
                  <a:lnTo>
                    <a:pt x="53" y="38"/>
                  </a:lnTo>
                  <a:lnTo>
                    <a:pt x="68" y="27"/>
                  </a:lnTo>
                  <a:lnTo>
                    <a:pt x="85" y="17"/>
                  </a:lnTo>
                  <a:lnTo>
                    <a:pt x="102" y="10"/>
                  </a:lnTo>
                  <a:lnTo>
                    <a:pt x="120" y="4"/>
                  </a:lnTo>
                  <a:lnTo>
                    <a:pt x="138" y="1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70" name="path"/>
            <p:cNvSpPr/>
            <p:nvPr/>
          </p:nvSpPr>
          <p:spPr>
            <a:xfrm>
              <a:off x="12700" y="52030"/>
              <a:ext cx="170451" cy="455471"/>
            </a:xfrm>
            <a:custGeom>
              <a:avLst/>
              <a:gdLst/>
              <a:ahLst/>
              <a:cxnLst/>
              <a:rect l="0" t="0" r="0" b="0"/>
              <a:pathLst>
                <a:path w="268" h="717">
                  <a:moveTo>
                    <a:pt x="138" y="0"/>
                  </a:moveTo>
                  <a:cubicBezTo>
                    <a:pt x="178" y="0"/>
                    <a:pt x="209" y="17"/>
                    <a:pt x="233" y="53"/>
                  </a:cubicBezTo>
                  <a:cubicBezTo>
                    <a:pt x="256" y="88"/>
                    <a:pt x="268" y="137"/>
                    <a:pt x="268" y="199"/>
                  </a:cubicBezTo>
                  <a:cubicBezTo>
                    <a:pt x="268" y="282"/>
                    <a:pt x="239" y="369"/>
                    <a:pt x="181" y="459"/>
                  </a:cubicBezTo>
                  <a:cubicBezTo>
                    <a:pt x="153" y="503"/>
                    <a:pt x="125" y="547"/>
                    <a:pt x="97" y="592"/>
                  </a:cubicBezTo>
                  <a:cubicBezTo>
                    <a:pt x="97" y="592"/>
                    <a:pt x="97" y="593"/>
                    <a:pt x="97" y="594"/>
                  </a:cubicBezTo>
                  <a:cubicBezTo>
                    <a:pt x="153" y="594"/>
                    <a:pt x="208" y="594"/>
                    <a:pt x="264" y="594"/>
                  </a:cubicBezTo>
                  <a:cubicBezTo>
                    <a:pt x="264" y="635"/>
                    <a:pt x="264" y="676"/>
                    <a:pt x="264" y="717"/>
                  </a:cubicBezTo>
                  <a:cubicBezTo>
                    <a:pt x="176" y="717"/>
                    <a:pt x="88" y="717"/>
                    <a:pt x="0" y="717"/>
                  </a:cubicBezTo>
                  <a:cubicBezTo>
                    <a:pt x="0" y="678"/>
                    <a:pt x="0" y="640"/>
                    <a:pt x="0" y="601"/>
                  </a:cubicBezTo>
                  <a:cubicBezTo>
                    <a:pt x="38" y="536"/>
                    <a:pt x="77" y="471"/>
                    <a:pt x="116" y="407"/>
                  </a:cubicBezTo>
                  <a:cubicBezTo>
                    <a:pt x="141" y="366"/>
                    <a:pt x="158" y="332"/>
                    <a:pt x="168" y="304"/>
                  </a:cubicBezTo>
                  <a:cubicBezTo>
                    <a:pt x="177" y="277"/>
                    <a:pt x="182" y="248"/>
                    <a:pt x="182" y="218"/>
                  </a:cubicBezTo>
                  <a:cubicBezTo>
                    <a:pt x="182" y="151"/>
                    <a:pt x="162" y="117"/>
                    <a:pt x="120" y="117"/>
                  </a:cubicBezTo>
                  <a:cubicBezTo>
                    <a:pt x="85" y="117"/>
                    <a:pt x="52" y="142"/>
                    <a:pt x="19" y="190"/>
                  </a:cubicBezTo>
                  <a:cubicBezTo>
                    <a:pt x="19" y="147"/>
                    <a:pt x="19" y="103"/>
                    <a:pt x="19" y="60"/>
                  </a:cubicBezTo>
                  <a:cubicBezTo>
                    <a:pt x="54" y="20"/>
                    <a:pt x="93" y="0"/>
                    <a:pt x="138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71" name="path"/>
            <p:cNvSpPr/>
            <p:nvPr/>
          </p:nvSpPr>
          <p:spPr>
            <a:xfrm>
              <a:off x="0" y="39329"/>
              <a:ext cx="195851" cy="480872"/>
            </a:xfrm>
            <a:custGeom>
              <a:avLst/>
              <a:gdLst/>
              <a:ahLst/>
              <a:cxnLst/>
              <a:rect l="0" t="0" r="0" b="0"/>
              <a:pathLst>
                <a:path w="308" h="757">
                  <a:moveTo>
                    <a:pt x="158" y="20"/>
                  </a:moveTo>
                  <a:cubicBezTo>
                    <a:pt x="198" y="20"/>
                    <a:pt x="229" y="37"/>
                    <a:pt x="253" y="73"/>
                  </a:cubicBezTo>
                  <a:cubicBezTo>
                    <a:pt x="276" y="108"/>
                    <a:pt x="288" y="157"/>
                    <a:pt x="288" y="219"/>
                  </a:cubicBezTo>
                  <a:cubicBezTo>
                    <a:pt x="288" y="302"/>
                    <a:pt x="259" y="389"/>
                    <a:pt x="201" y="479"/>
                  </a:cubicBezTo>
                  <a:cubicBezTo>
                    <a:pt x="173" y="523"/>
                    <a:pt x="145" y="567"/>
                    <a:pt x="117" y="612"/>
                  </a:cubicBezTo>
                  <a:cubicBezTo>
                    <a:pt x="117" y="612"/>
                    <a:pt x="117" y="613"/>
                    <a:pt x="117" y="614"/>
                  </a:cubicBezTo>
                  <a:cubicBezTo>
                    <a:pt x="173" y="614"/>
                    <a:pt x="228" y="614"/>
                    <a:pt x="284" y="614"/>
                  </a:cubicBezTo>
                  <a:cubicBezTo>
                    <a:pt x="284" y="655"/>
                    <a:pt x="284" y="696"/>
                    <a:pt x="284" y="737"/>
                  </a:cubicBezTo>
                  <a:cubicBezTo>
                    <a:pt x="196" y="737"/>
                    <a:pt x="108" y="737"/>
                    <a:pt x="20" y="737"/>
                  </a:cubicBezTo>
                  <a:cubicBezTo>
                    <a:pt x="20" y="698"/>
                    <a:pt x="20" y="660"/>
                    <a:pt x="20" y="621"/>
                  </a:cubicBezTo>
                  <a:cubicBezTo>
                    <a:pt x="58" y="556"/>
                    <a:pt x="97" y="491"/>
                    <a:pt x="136" y="427"/>
                  </a:cubicBezTo>
                  <a:cubicBezTo>
                    <a:pt x="161" y="386"/>
                    <a:pt x="178" y="352"/>
                    <a:pt x="188" y="324"/>
                  </a:cubicBezTo>
                  <a:cubicBezTo>
                    <a:pt x="197" y="297"/>
                    <a:pt x="202" y="268"/>
                    <a:pt x="202" y="238"/>
                  </a:cubicBezTo>
                  <a:cubicBezTo>
                    <a:pt x="202" y="171"/>
                    <a:pt x="182" y="137"/>
                    <a:pt x="140" y="137"/>
                  </a:cubicBezTo>
                  <a:cubicBezTo>
                    <a:pt x="105" y="137"/>
                    <a:pt x="72" y="162"/>
                    <a:pt x="39" y="210"/>
                  </a:cubicBezTo>
                  <a:cubicBezTo>
                    <a:pt x="39" y="167"/>
                    <a:pt x="39" y="123"/>
                    <a:pt x="39" y="80"/>
                  </a:cubicBezTo>
                  <a:cubicBezTo>
                    <a:pt x="74" y="40"/>
                    <a:pt x="113" y="20"/>
                    <a:pt x="158" y="20"/>
                  </a:cubicBezTo>
                </a:path>
              </a:pathLst>
            </a:custGeom>
            <a:noFill/>
            <a:ln w="25400" cap="flat">
              <a:round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72" name="path"/>
            <p:cNvSpPr/>
            <p:nvPr/>
          </p:nvSpPr>
          <p:spPr>
            <a:xfrm>
              <a:off x="226954" y="25341"/>
              <a:ext cx="3064211" cy="602061"/>
            </a:xfrm>
            <a:custGeom>
              <a:avLst/>
              <a:gdLst/>
              <a:ahLst/>
              <a:cxnLst/>
              <a:rect l="0" t="0" r="0" b="0"/>
              <a:pathLst>
                <a:path w="4825" h="948">
                  <a:moveTo>
                    <a:pt x="72" y="660"/>
                  </a:moveTo>
                  <a:cubicBezTo>
                    <a:pt x="103" y="701"/>
                    <a:pt x="138" y="758"/>
                    <a:pt x="179" y="831"/>
                  </a:cubicBezTo>
                  <a:cubicBezTo>
                    <a:pt x="161" y="862"/>
                    <a:pt x="143" y="892"/>
                    <a:pt x="125" y="923"/>
                  </a:cubicBezTo>
                  <a:cubicBezTo>
                    <a:pt x="99" y="874"/>
                    <a:pt x="64" y="815"/>
                    <a:pt x="21" y="746"/>
                  </a:cubicBezTo>
                  <a:cubicBezTo>
                    <a:pt x="38" y="717"/>
                    <a:pt x="55" y="689"/>
                    <a:pt x="72" y="660"/>
                  </a:cubicBezTo>
                  <a:moveTo>
                    <a:pt x="736" y="629"/>
                  </a:moveTo>
                  <a:cubicBezTo>
                    <a:pt x="731" y="640"/>
                    <a:pt x="726" y="650"/>
                    <a:pt x="720" y="661"/>
                  </a:cubicBezTo>
                  <a:cubicBezTo>
                    <a:pt x="758" y="677"/>
                    <a:pt x="795" y="693"/>
                    <a:pt x="833" y="709"/>
                  </a:cubicBezTo>
                  <a:cubicBezTo>
                    <a:pt x="850" y="688"/>
                    <a:pt x="865" y="661"/>
                    <a:pt x="878" y="629"/>
                  </a:cubicBezTo>
                  <a:cubicBezTo>
                    <a:pt x="831" y="629"/>
                    <a:pt x="784" y="629"/>
                    <a:pt x="736" y="629"/>
                  </a:cubicBezTo>
                  <a:moveTo>
                    <a:pt x="1892" y="611"/>
                  </a:moveTo>
                  <a:cubicBezTo>
                    <a:pt x="1892" y="661"/>
                    <a:pt x="1892" y="712"/>
                    <a:pt x="1892" y="762"/>
                  </a:cubicBezTo>
                  <a:cubicBezTo>
                    <a:pt x="1942" y="762"/>
                    <a:pt x="1993" y="762"/>
                    <a:pt x="2043" y="762"/>
                  </a:cubicBezTo>
                  <a:cubicBezTo>
                    <a:pt x="2043" y="712"/>
                    <a:pt x="2043" y="661"/>
                    <a:pt x="2043" y="611"/>
                  </a:cubicBezTo>
                  <a:cubicBezTo>
                    <a:pt x="1993" y="611"/>
                    <a:pt x="1942" y="611"/>
                    <a:pt x="1892" y="611"/>
                  </a:cubicBezTo>
                  <a:moveTo>
                    <a:pt x="1822" y="501"/>
                  </a:moveTo>
                  <a:cubicBezTo>
                    <a:pt x="1919" y="501"/>
                    <a:pt x="2016" y="501"/>
                    <a:pt x="2113" y="501"/>
                  </a:cubicBezTo>
                  <a:cubicBezTo>
                    <a:pt x="2113" y="641"/>
                    <a:pt x="2113" y="781"/>
                    <a:pt x="2113" y="920"/>
                  </a:cubicBezTo>
                  <a:cubicBezTo>
                    <a:pt x="2090" y="920"/>
                    <a:pt x="2067" y="920"/>
                    <a:pt x="2043" y="920"/>
                  </a:cubicBezTo>
                  <a:cubicBezTo>
                    <a:pt x="2043" y="904"/>
                    <a:pt x="2043" y="888"/>
                    <a:pt x="2043" y="871"/>
                  </a:cubicBezTo>
                  <a:cubicBezTo>
                    <a:pt x="1993" y="871"/>
                    <a:pt x="1942" y="871"/>
                    <a:pt x="1892" y="871"/>
                  </a:cubicBezTo>
                  <a:cubicBezTo>
                    <a:pt x="1892" y="888"/>
                    <a:pt x="1892" y="904"/>
                    <a:pt x="1892" y="920"/>
                  </a:cubicBezTo>
                  <a:cubicBezTo>
                    <a:pt x="1869" y="920"/>
                    <a:pt x="1845" y="920"/>
                    <a:pt x="1822" y="920"/>
                  </a:cubicBezTo>
                  <a:cubicBezTo>
                    <a:pt x="1822" y="781"/>
                    <a:pt x="1822" y="641"/>
                    <a:pt x="1822" y="501"/>
                  </a:cubicBezTo>
                  <a:moveTo>
                    <a:pt x="2617" y="484"/>
                  </a:moveTo>
                  <a:cubicBezTo>
                    <a:pt x="2639" y="576"/>
                    <a:pt x="2660" y="672"/>
                    <a:pt x="2681" y="773"/>
                  </a:cubicBezTo>
                  <a:cubicBezTo>
                    <a:pt x="2659" y="787"/>
                    <a:pt x="2638" y="801"/>
                    <a:pt x="2616" y="816"/>
                  </a:cubicBezTo>
                  <a:cubicBezTo>
                    <a:pt x="2596" y="708"/>
                    <a:pt x="2575" y="611"/>
                    <a:pt x="2555" y="523"/>
                  </a:cubicBezTo>
                  <a:cubicBezTo>
                    <a:pt x="2576" y="510"/>
                    <a:pt x="2596" y="497"/>
                    <a:pt x="2617" y="484"/>
                  </a:cubicBezTo>
                  <a:moveTo>
                    <a:pt x="2378" y="477"/>
                  </a:moveTo>
                  <a:cubicBezTo>
                    <a:pt x="2398" y="487"/>
                    <a:pt x="2419" y="497"/>
                    <a:pt x="2440" y="508"/>
                  </a:cubicBezTo>
                  <a:cubicBezTo>
                    <a:pt x="2419" y="626"/>
                    <a:pt x="2397" y="727"/>
                    <a:pt x="2374" y="813"/>
                  </a:cubicBezTo>
                  <a:cubicBezTo>
                    <a:pt x="2352" y="793"/>
                    <a:pt x="2332" y="779"/>
                    <a:pt x="2313" y="769"/>
                  </a:cubicBezTo>
                  <a:cubicBezTo>
                    <a:pt x="2336" y="687"/>
                    <a:pt x="2357" y="590"/>
                    <a:pt x="2378" y="477"/>
                  </a:cubicBezTo>
                  <a:moveTo>
                    <a:pt x="3611" y="348"/>
                  </a:moveTo>
                  <a:cubicBezTo>
                    <a:pt x="3611" y="378"/>
                    <a:pt x="3611" y="407"/>
                    <a:pt x="3611" y="436"/>
                  </a:cubicBezTo>
                  <a:cubicBezTo>
                    <a:pt x="3628" y="436"/>
                    <a:pt x="3645" y="436"/>
                    <a:pt x="3662" y="436"/>
                  </a:cubicBezTo>
                  <a:cubicBezTo>
                    <a:pt x="3662" y="407"/>
                    <a:pt x="3662" y="378"/>
                    <a:pt x="3662" y="348"/>
                  </a:cubicBezTo>
                  <a:cubicBezTo>
                    <a:pt x="3645" y="348"/>
                    <a:pt x="3628" y="348"/>
                    <a:pt x="3611" y="348"/>
                  </a:cubicBezTo>
                  <a:moveTo>
                    <a:pt x="3492" y="348"/>
                  </a:moveTo>
                  <a:cubicBezTo>
                    <a:pt x="3492" y="378"/>
                    <a:pt x="3492" y="407"/>
                    <a:pt x="3492" y="436"/>
                  </a:cubicBezTo>
                  <a:cubicBezTo>
                    <a:pt x="3509" y="436"/>
                    <a:pt x="3526" y="436"/>
                    <a:pt x="3544" y="436"/>
                  </a:cubicBezTo>
                  <a:cubicBezTo>
                    <a:pt x="3544" y="407"/>
                    <a:pt x="3544" y="378"/>
                    <a:pt x="3544" y="348"/>
                  </a:cubicBezTo>
                  <a:cubicBezTo>
                    <a:pt x="3526" y="348"/>
                    <a:pt x="3509" y="348"/>
                    <a:pt x="3492" y="348"/>
                  </a:cubicBezTo>
                  <a:moveTo>
                    <a:pt x="2336" y="301"/>
                  </a:moveTo>
                  <a:cubicBezTo>
                    <a:pt x="2448" y="301"/>
                    <a:pt x="2560" y="301"/>
                    <a:pt x="2673" y="301"/>
                  </a:cubicBezTo>
                  <a:cubicBezTo>
                    <a:pt x="2673" y="341"/>
                    <a:pt x="2673" y="380"/>
                    <a:pt x="2673" y="419"/>
                  </a:cubicBezTo>
                  <a:cubicBezTo>
                    <a:pt x="2629" y="419"/>
                    <a:pt x="2585" y="419"/>
                    <a:pt x="2541" y="419"/>
                  </a:cubicBezTo>
                  <a:cubicBezTo>
                    <a:pt x="2541" y="549"/>
                    <a:pt x="2541" y="679"/>
                    <a:pt x="2541" y="809"/>
                  </a:cubicBezTo>
                  <a:cubicBezTo>
                    <a:pt x="2541" y="842"/>
                    <a:pt x="2536" y="867"/>
                    <a:pt x="2525" y="884"/>
                  </a:cubicBezTo>
                  <a:cubicBezTo>
                    <a:pt x="2515" y="902"/>
                    <a:pt x="2500" y="911"/>
                    <a:pt x="2481" y="914"/>
                  </a:cubicBezTo>
                  <a:cubicBezTo>
                    <a:pt x="2461" y="916"/>
                    <a:pt x="2435" y="917"/>
                    <a:pt x="2402" y="917"/>
                  </a:cubicBezTo>
                  <a:cubicBezTo>
                    <a:pt x="2397" y="868"/>
                    <a:pt x="2392" y="825"/>
                    <a:pt x="2388" y="790"/>
                  </a:cubicBezTo>
                  <a:cubicBezTo>
                    <a:pt x="2406" y="793"/>
                    <a:pt x="2423" y="795"/>
                    <a:pt x="2437" y="795"/>
                  </a:cubicBezTo>
                  <a:cubicBezTo>
                    <a:pt x="2458" y="795"/>
                    <a:pt x="2468" y="778"/>
                    <a:pt x="2468" y="746"/>
                  </a:cubicBezTo>
                  <a:cubicBezTo>
                    <a:pt x="2468" y="637"/>
                    <a:pt x="2468" y="528"/>
                    <a:pt x="2468" y="419"/>
                  </a:cubicBezTo>
                  <a:cubicBezTo>
                    <a:pt x="2424" y="419"/>
                    <a:pt x="2380" y="419"/>
                    <a:pt x="2336" y="419"/>
                  </a:cubicBezTo>
                  <a:cubicBezTo>
                    <a:pt x="2336" y="380"/>
                    <a:pt x="2336" y="341"/>
                    <a:pt x="2336" y="301"/>
                  </a:cubicBezTo>
                  <a:moveTo>
                    <a:pt x="3611" y="167"/>
                  </a:moveTo>
                  <a:cubicBezTo>
                    <a:pt x="3611" y="196"/>
                    <a:pt x="3611" y="225"/>
                    <a:pt x="3611" y="254"/>
                  </a:cubicBezTo>
                  <a:cubicBezTo>
                    <a:pt x="3628" y="254"/>
                    <a:pt x="3645" y="254"/>
                    <a:pt x="3662" y="254"/>
                  </a:cubicBezTo>
                  <a:cubicBezTo>
                    <a:pt x="3662" y="225"/>
                    <a:pt x="3662" y="196"/>
                    <a:pt x="3662" y="167"/>
                  </a:cubicBezTo>
                  <a:cubicBezTo>
                    <a:pt x="3645" y="167"/>
                    <a:pt x="3628" y="167"/>
                    <a:pt x="3611" y="167"/>
                  </a:cubicBezTo>
                  <a:moveTo>
                    <a:pt x="3492" y="167"/>
                  </a:moveTo>
                  <a:cubicBezTo>
                    <a:pt x="3492" y="196"/>
                    <a:pt x="3492" y="225"/>
                    <a:pt x="3492" y="254"/>
                  </a:cubicBezTo>
                  <a:cubicBezTo>
                    <a:pt x="3509" y="254"/>
                    <a:pt x="3526" y="254"/>
                    <a:pt x="3544" y="254"/>
                  </a:cubicBezTo>
                  <a:cubicBezTo>
                    <a:pt x="3544" y="225"/>
                    <a:pt x="3544" y="196"/>
                    <a:pt x="3544" y="167"/>
                  </a:cubicBezTo>
                  <a:cubicBezTo>
                    <a:pt x="3526" y="167"/>
                    <a:pt x="3509" y="167"/>
                    <a:pt x="3492" y="167"/>
                  </a:cubicBezTo>
                  <a:moveTo>
                    <a:pt x="2357" y="73"/>
                  </a:moveTo>
                  <a:cubicBezTo>
                    <a:pt x="2455" y="73"/>
                    <a:pt x="2554" y="73"/>
                    <a:pt x="2653" y="73"/>
                  </a:cubicBezTo>
                  <a:cubicBezTo>
                    <a:pt x="2653" y="113"/>
                    <a:pt x="2653" y="152"/>
                    <a:pt x="2653" y="192"/>
                  </a:cubicBezTo>
                  <a:cubicBezTo>
                    <a:pt x="2554" y="192"/>
                    <a:pt x="2455" y="192"/>
                    <a:pt x="2357" y="192"/>
                  </a:cubicBezTo>
                  <a:cubicBezTo>
                    <a:pt x="2357" y="152"/>
                    <a:pt x="2357" y="113"/>
                    <a:pt x="2357" y="73"/>
                  </a:cubicBezTo>
                  <a:moveTo>
                    <a:pt x="3427" y="65"/>
                  </a:moveTo>
                  <a:cubicBezTo>
                    <a:pt x="3527" y="65"/>
                    <a:pt x="3627" y="65"/>
                    <a:pt x="3728" y="65"/>
                  </a:cubicBezTo>
                  <a:cubicBezTo>
                    <a:pt x="3728" y="223"/>
                    <a:pt x="3728" y="380"/>
                    <a:pt x="3728" y="538"/>
                  </a:cubicBezTo>
                  <a:cubicBezTo>
                    <a:pt x="3689" y="538"/>
                    <a:pt x="3650" y="538"/>
                    <a:pt x="3611" y="538"/>
                  </a:cubicBezTo>
                  <a:cubicBezTo>
                    <a:pt x="3611" y="560"/>
                    <a:pt x="3611" y="582"/>
                    <a:pt x="3611" y="603"/>
                  </a:cubicBezTo>
                  <a:cubicBezTo>
                    <a:pt x="3651" y="603"/>
                    <a:pt x="3690" y="603"/>
                    <a:pt x="3730" y="603"/>
                  </a:cubicBezTo>
                  <a:cubicBezTo>
                    <a:pt x="3730" y="638"/>
                    <a:pt x="3730" y="673"/>
                    <a:pt x="3730" y="707"/>
                  </a:cubicBezTo>
                  <a:cubicBezTo>
                    <a:pt x="3690" y="707"/>
                    <a:pt x="3651" y="707"/>
                    <a:pt x="3611" y="707"/>
                  </a:cubicBezTo>
                  <a:cubicBezTo>
                    <a:pt x="3611" y="734"/>
                    <a:pt x="3611" y="760"/>
                    <a:pt x="3611" y="787"/>
                  </a:cubicBezTo>
                  <a:cubicBezTo>
                    <a:pt x="3658" y="787"/>
                    <a:pt x="3706" y="787"/>
                    <a:pt x="3753" y="787"/>
                  </a:cubicBezTo>
                  <a:cubicBezTo>
                    <a:pt x="3753" y="821"/>
                    <a:pt x="3753" y="856"/>
                    <a:pt x="3753" y="890"/>
                  </a:cubicBezTo>
                  <a:cubicBezTo>
                    <a:pt x="3633" y="890"/>
                    <a:pt x="3514" y="890"/>
                    <a:pt x="3394" y="890"/>
                  </a:cubicBezTo>
                  <a:cubicBezTo>
                    <a:pt x="3394" y="858"/>
                    <a:pt x="3394" y="826"/>
                    <a:pt x="3394" y="794"/>
                  </a:cubicBezTo>
                  <a:cubicBezTo>
                    <a:pt x="3348" y="816"/>
                    <a:pt x="3298" y="842"/>
                    <a:pt x="3245" y="872"/>
                  </a:cubicBezTo>
                  <a:cubicBezTo>
                    <a:pt x="3240" y="829"/>
                    <a:pt x="3235" y="786"/>
                    <a:pt x="3230" y="743"/>
                  </a:cubicBezTo>
                  <a:cubicBezTo>
                    <a:pt x="3251" y="735"/>
                    <a:pt x="3272" y="726"/>
                    <a:pt x="3292" y="718"/>
                  </a:cubicBezTo>
                  <a:cubicBezTo>
                    <a:pt x="3292" y="644"/>
                    <a:pt x="3292" y="569"/>
                    <a:pt x="3292" y="494"/>
                  </a:cubicBezTo>
                  <a:cubicBezTo>
                    <a:pt x="3276" y="494"/>
                    <a:pt x="3259" y="494"/>
                    <a:pt x="3242" y="494"/>
                  </a:cubicBezTo>
                  <a:cubicBezTo>
                    <a:pt x="3242" y="456"/>
                    <a:pt x="3242" y="419"/>
                    <a:pt x="3242" y="381"/>
                  </a:cubicBezTo>
                  <a:cubicBezTo>
                    <a:pt x="3259" y="381"/>
                    <a:pt x="3276" y="381"/>
                    <a:pt x="3292" y="381"/>
                  </a:cubicBezTo>
                  <a:cubicBezTo>
                    <a:pt x="3292" y="317"/>
                    <a:pt x="3292" y="254"/>
                    <a:pt x="3292" y="190"/>
                  </a:cubicBezTo>
                  <a:cubicBezTo>
                    <a:pt x="3275" y="190"/>
                    <a:pt x="3258" y="190"/>
                    <a:pt x="3240" y="190"/>
                  </a:cubicBezTo>
                  <a:cubicBezTo>
                    <a:pt x="3240" y="152"/>
                    <a:pt x="3240" y="113"/>
                    <a:pt x="3240" y="75"/>
                  </a:cubicBezTo>
                  <a:cubicBezTo>
                    <a:pt x="3297" y="75"/>
                    <a:pt x="3355" y="75"/>
                    <a:pt x="3412" y="75"/>
                  </a:cubicBezTo>
                  <a:cubicBezTo>
                    <a:pt x="3412" y="113"/>
                    <a:pt x="3412" y="152"/>
                    <a:pt x="3412" y="190"/>
                  </a:cubicBezTo>
                  <a:cubicBezTo>
                    <a:pt x="3395" y="190"/>
                    <a:pt x="3377" y="190"/>
                    <a:pt x="3360" y="190"/>
                  </a:cubicBezTo>
                  <a:cubicBezTo>
                    <a:pt x="3360" y="254"/>
                    <a:pt x="3360" y="317"/>
                    <a:pt x="3360" y="381"/>
                  </a:cubicBezTo>
                  <a:cubicBezTo>
                    <a:pt x="3376" y="381"/>
                    <a:pt x="3392" y="381"/>
                    <a:pt x="3408" y="381"/>
                  </a:cubicBezTo>
                  <a:cubicBezTo>
                    <a:pt x="3408" y="419"/>
                    <a:pt x="3408" y="456"/>
                    <a:pt x="3408" y="494"/>
                  </a:cubicBezTo>
                  <a:cubicBezTo>
                    <a:pt x="3392" y="494"/>
                    <a:pt x="3376" y="494"/>
                    <a:pt x="3360" y="494"/>
                  </a:cubicBezTo>
                  <a:cubicBezTo>
                    <a:pt x="3360" y="559"/>
                    <a:pt x="3360" y="624"/>
                    <a:pt x="3360" y="689"/>
                  </a:cubicBezTo>
                  <a:cubicBezTo>
                    <a:pt x="3378" y="680"/>
                    <a:pt x="3396" y="671"/>
                    <a:pt x="3414" y="662"/>
                  </a:cubicBezTo>
                  <a:cubicBezTo>
                    <a:pt x="3413" y="705"/>
                    <a:pt x="3413" y="746"/>
                    <a:pt x="3414" y="787"/>
                  </a:cubicBezTo>
                  <a:cubicBezTo>
                    <a:pt x="3457" y="787"/>
                    <a:pt x="3500" y="787"/>
                    <a:pt x="3544" y="787"/>
                  </a:cubicBezTo>
                  <a:cubicBezTo>
                    <a:pt x="3544" y="760"/>
                    <a:pt x="3544" y="734"/>
                    <a:pt x="3544" y="707"/>
                  </a:cubicBezTo>
                  <a:cubicBezTo>
                    <a:pt x="3504" y="707"/>
                    <a:pt x="3464" y="707"/>
                    <a:pt x="3424" y="707"/>
                  </a:cubicBezTo>
                  <a:cubicBezTo>
                    <a:pt x="3424" y="673"/>
                    <a:pt x="3424" y="638"/>
                    <a:pt x="3424" y="603"/>
                  </a:cubicBezTo>
                  <a:cubicBezTo>
                    <a:pt x="3464" y="603"/>
                    <a:pt x="3504" y="603"/>
                    <a:pt x="3544" y="603"/>
                  </a:cubicBezTo>
                  <a:cubicBezTo>
                    <a:pt x="3544" y="582"/>
                    <a:pt x="3544" y="560"/>
                    <a:pt x="3544" y="538"/>
                  </a:cubicBezTo>
                  <a:cubicBezTo>
                    <a:pt x="3505" y="538"/>
                    <a:pt x="3466" y="538"/>
                    <a:pt x="3427" y="538"/>
                  </a:cubicBezTo>
                  <a:cubicBezTo>
                    <a:pt x="3427" y="380"/>
                    <a:pt x="3427" y="223"/>
                    <a:pt x="3427" y="65"/>
                  </a:cubicBezTo>
                  <a:moveTo>
                    <a:pt x="3987" y="64"/>
                  </a:moveTo>
                  <a:cubicBezTo>
                    <a:pt x="4061" y="64"/>
                    <a:pt x="4134" y="64"/>
                    <a:pt x="4207" y="64"/>
                  </a:cubicBezTo>
                  <a:cubicBezTo>
                    <a:pt x="4207" y="294"/>
                    <a:pt x="4207" y="523"/>
                    <a:pt x="4207" y="753"/>
                  </a:cubicBezTo>
                  <a:cubicBezTo>
                    <a:pt x="4207" y="773"/>
                    <a:pt x="4211" y="784"/>
                    <a:pt x="4219" y="784"/>
                  </a:cubicBezTo>
                  <a:cubicBezTo>
                    <a:pt x="4223" y="784"/>
                    <a:pt x="4226" y="781"/>
                    <a:pt x="4228" y="777"/>
                  </a:cubicBezTo>
                  <a:cubicBezTo>
                    <a:pt x="4230" y="772"/>
                    <a:pt x="4232" y="752"/>
                    <a:pt x="4234" y="717"/>
                  </a:cubicBezTo>
                  <a:cubicBezTo>
                    <a:pt x="4236" y="682"/>
                    <a:pt x="4237" y="630"/>
                    <a:pt x="4238" y="561"/>
                  </a:cubicBezTo>
                  <a:cubicBezTo>
                    <a:pt x="4254" y="573"/>
                    <a:pt x="4271" y="585"/>
                    <a:pt x="4289" y="596"/>
                  </a:cubicBezTo>
                  <a:cubicBezTo>
                    <a:pt x="4285" y="722"/>
                    <a:pt x="4282" y="799"/>
                    <a:pt x="4279" y="826"/>
                  </a:cubicBezTo>
                  <a:cubicBezTo>
                    <a:pt x="4275" y="854"/>
                    <a:pt x="4269" y="873"/>
                    <a:pt x="4260" y="883"/>
                  </a:cubicBezTo>
                  <a:cubicBezTo>
                    <a:pt x="4251" y="894"/>
                    <a:pt x="4239" y="899"/>
                    <a:pt x="4224" y="899"/>
                  </a:cubicBezTo>
                  <a:cubicBezTo>
                    <a:pt x="4210" y="899"/>
                    <a:pt x="4196" y="899"/>
                    <a:pt x="4183" y="899"/>
                  </a:cubicBezTo>
                  <a:cubicBezTo>
                    <a:pt x="4149" y="899"/>
                    <a:pt x="4132" y="863"/>
                    <a:pt x="4132" y="790"/>
                  </a:cubicBezTo>
                  <a:cubicBezTo>
                    <a:pt x="4132" y="591"/>
                    <a:pt x="4132" y="392"/>
                    <a:pt x="4132" y="193"/>
                  </a:cubicBezTo>
                  <a:cubicBezTo>
                    <a:pt x="4108" y="193"/>
                    <a:pt x="4083" y="193"/>
                    <a:pt x="4058" y="193"/>
                  </a:cubicBezTo>
                  <a:cubicBezTo>
                    <a:pt x="4058" y="278"/>
                    <a:pt x="4058" y="363"/>
                    <a:pt x="4058" y="448"/>
                  </a:cubicBezTo>
                  <a:cubicBezTo>
                    <a:pt x="4058" y="582"/>
                    <a:pt x="4052" y="679"/>
                    <a:pt x="4039" y="739"/>
                  </a:cubicBezTo>
                  <a:cubicBezTo>
                    <a:pt x="4027" y="799"/>
                    <a:pt x="4005" y="859"/>
                    <a:pt x="3972" y="919"/>
                  </a:cubicBezTo>
                  <a:cubicBezTo>
                    <a:pt x="3956" y="885"/>
                    <a:pt x="3938" y="849"/>
                    <a:pt x="3917" y="811"/>
                  </a:cubicBezTo>
                  <a:cubicBezTo>
                    <a:pt x="3946" y="758"/>
                    <a:pt x="3965" y="704"/>
                    <a:pt x="3974" y="650"/>
                  </a:cubicBezTo>
                  <a:cubicBezTo>
                    <a:pt x="3983" y="595"/>
                    <a:pt x="3987" y="502"/>
                    <a:pt x="3987" y="370"/>
                  </a:cubicBezTo>
                  <a:cubicBezTo>
                    <a:pt x="3987" y="268"/>
                    <a:pt x="3987" y="166"/>
                    <a:pt x="3987" y="64"/>
                  </a:cubicBezTo>
                  <a:moveTo>
                    <a:pt x="1016" y="51"/>
                  </a:moveTo>
                  <a:cubicBezTo>
                    <a:pt x="1019" y="85"/>
                    <a:pt x="1023" y="118"/>
                    <a:pt x="1027" y="152"/>
                  </a:cubicBezTo>
                  <a:cubicBezTo>
                    <a:pt x="967" y="156"/>
                    <a:pt x="907" y="160"/>
                    <a:pt x="846" y="164"/>
                  </a:cubicBezTo>
                  <a:cubicBezTo>
                    <a:pt x="846" y="186"/>
                    <a:pt x="846" y="208"/>
                    <a:pt x="846" y="230"/>
                  </a:cubicBezTo>
                  <a:cubicBezTo>
                    <a:pt x="916" y="230"/>
                    <a:pt x="986" y="230"/>
                    <a:pt x="1056" y="230"/>
                  </a:cubicBezTo>
                  <a:cubicBezTo>
                    <a:pt x="1056" y="262"/>
                    <a:pt x="1056" y="293"/>
                    <a:pt x="1056" y="325"/>
                  </a:cubicBezTo>
                  <a:cubicBezTo>
                    <a:pt x="1006" y="325"/>
                    <a:pt x="955" y="325"/>
                    <a:pt x="904" y="325"/>
                  </a:cubicBezTo>
                  <a:cubicBezTo>
                    <a:pt x="950" y="371"/>
                    <a:pt x="1005" y="401"/>
                    <a:pt x="1071" y="413"/>
                  </a:cubicBezTo>
                  <a:cubicBezTo>
                    <a:pt x="1058" y="448"/>
                    <a:pt x="1047" y="483"/>
                    <a:pt x="1037" y="518"/>
                  </a:cubicBezTo>
                  <a:cubicBezTo>
                    <a:pt x="964" y="487"/>
                    <a:pt x="901" y="432"/>
                    <a:pt x="846" y="353"/>
                  </a:cubicBezTo>
                  <a:cubicBezTo>
                    <a:pt x="846" y="394"/>
                    <a:pt x="846" y="435"/>
                    <a:pt x="846" y="476"/>
                  </a:cubicBezTo>
                  <a:cubicBezTo>
                    <a:pt x="826" y="476"/>
                    <a:pt x="807" y="476"/>
                    <a:pt x="787" y="476"/>
                  </a:cubicBezTo>
                  <a:cubicBezTo>
                    <a:pt x="793" y="479"/>
                    <a:pt x="799" y="483"/>
                    <a:pt x="804" y="486"/>
                  </a:cubicBezTo>
                  <a:cubicBezTo>
                    <a:pt x="798" y="501"/>
                    <a:pt x="791" y="515"/>
                    <a:pt x="784" y="530"/>
                  </a:cubicBezTo>
                  <a:cubicBezTo>
                    <a:pt x="875" y="530"/>
                    <a:pt x="965" y="530"/>
                    <a:pt x="1056" y="530"/>
                  </a:cubicBezTo>
                  <a:cubicBezTo>
                    <a:pt x="1056" y="563"/>
                    <a:pt x="1056" y="596"/>
                    <a:pt x="1056" y="629"/>
                  </a:cubicBezTo>
                  <a:cubicBezTo>
                    <a:pt x="1024" y="629"/>
                    <a:pt x="993" y="629"/>
                    <a:pt x="961" y="629"/>
                  </a:cubicBezTo>
                  <a:cubicBezTo>
                    <a:pt x="948" y="674"/>
                    <a:pt x="933" y="713"/>
                    <a:pt x="915" y="746"/>
                  </a:cubicBezTo>
                  <a:cubicBezTo>
                    <a:pt x="968" y="770"/>
                    <a:pt x="1017" y="793"/>
                    <a:pt x="1061" y="816"/>
                  </a:cubicBezTo>
                  <a:cubicBezTo>
                    <a:pt x="1049" y="853"/>
                    <a:pt x="1038" y="890"/>
                    <a:pt x="1026" y="927"/>
                  </a:cubicBezTo>
                  <a:cubicBezTo>
                    <a:pt x="969" y="892"/>
                    <a:pt x="910" y="859"/>
                    <a:pt x="850" y="826"/>
                  </a:cubicBezTo>
                  <a:cubicBezTo>
                    <a:pt x="789" y="877"/>
                    <a:pt x="699" y="910"/>
                    <a:pt x="579" y="926"/>
                  </a:cubicBezTo>
                  <a:cubicBezTo>
                    <a:pt x="570" y="886"/>
                    <a:pt x="560" y="848"/>
                    <a:pt x="550" y="813"/>
                  </a:cubicBezTo>
                  <a:cubicBezTo>
                    <a:pt x="630" y="803"/>
                    <a:pt x="695" y="789"/>
                    <a:pt x="743" y="769"/>
                  </a:cubicBezTo>
                  <a:cubicBezTo>
                    <a:pt x="702" y="749"/>
                    <a:pt x="662" y="728"/>
                    <a:pt x="621" y="707"/>
                  </a:cubicBezTo>
                  <a:cubicBezTo>
                    <a:pt x="634" y="681"/>
                    <a:pt x="646" y="655"/>
                    <a:pt x="658" y="629"/>
                  </a:cubicBezTo>
                  <a:cubicBezTo>
                    <a:pt x="623" y="629"/>
                    <a:pt x="589" y="629"/>
                    <a:pt x="554" y="629"/>
                  </a:cubicBezTo>
                  <a:cubicBezTo>
                    <a:pt x="554" y="596"/>
                    <a:pt x="554" y="563"/>
                    <a:pt x="554" y="530"/>
                  </a:cubicBezTo>
                  <a:cubicBezTo>
                    <a:pt x="603" y="530"/>
                    <a:pt x="652" y="530"/>
                    <a:pt x="700" y="530"/>
                  </a:cubicBezTo>
                  <a:cubicBezTo>
                    <a:pt x="712" y="501"/>
                    <a:pt x="723" y="473"/>
                    <a:pt x="734" y="445"/>
                  </a:cubicBezTo>
                  <a:cubicBezTo>
                    <a:pt x="748" y="453"/>
                    <a:pt x="762" y="461"/>
                    <a:pt x="776" y="470"/>
                  </a:cubicBezTo>
                  <a:cubicBezTo>
                    <a:pt x="776" y="432"/>
                    <a:pt x="776" y="394"/>
                    <a:pt x="776" y="357"/>
                  </a:cubicBezTo>
                  <a:cubicBezTo>
                    <a:pt x="720" y="429"/>
                    <a:pt x="655" y="484"/>
                    <a:pt x="579" y="522"/>
                  </a:cubicBezTo>
                  <a:cubicBezTo>
                    <a:pt x="570" y="491"/>
                    <a:pt x="559" y="457"/>
                    <a:pt x="546" y="421"/>
                  </a:cubicBezTo>
                  <a:cubicBezTo>
                    <a:pt x="608" y="401"/>
                    <a:pt x="664" y="369"/>
                    <a:pt x="716" y="325"/>
                  </a:cubicBezTo>
                  <a:cubicBezTo>
                    <a:pt x="663" y="325"/>
                    <a:pt x="611" y="325"/>
                    <a:pt x="558" y="325"/>
                  </a:cubicBezTo>
                  <a:cubicBezTo>
                    <a:pt x="558" y="293"/>
                    <a:pt x="558" y="262"/>
                    <a:pt x="558" y="230"/>
                  </a:cubicBezTo>
                  <a:cubicBezTo>
                    <a:pt x="631" y="230"/>
                    <a:pt x="703" y="230"/>
                    <a:pt x="776" y="230"/>
                  </a:cubicBezTo>
                  <a:cubicBezTo>
                    <a:pt x="776" y="209"/>
                    <a:pt x="776" y="189"/>
                    <a:pt x="776" y="168"/>
                  </a:cubicBezTo>
                  <a:cubicBezTo>
                    <a:pt x="715" y="170"/>
                    <a:pt x="654" y="172"/>
                    <a:pt x="593" y="174"/>
                  </a:cubicBezTo>
                  <a:cubicBezTo>
                    <a:pt x="590" y="146"/>
                    <a:pt x="586" y="112"/>
                    <a:pt x="580" y="72"/>
                  </a:cubicBezTo>
                  <a:cubicBezTo>
                    <a:pt x="729" y="69"/>
                    <a:pt x="874" y="62"/>
                    <a:pt x="1016" y="51"/>
                  </a:cubicBezTo>
                  <a:moveTo>
                    <a:pt x="1555" y="38"/>
                  </a:moveTo>
                  <a:cubicBezTo>
                    <a:pt x="1556" y="48"/>
                    <a:pt x="1562" y="87"/>
                    <a:pt x="1573" y="154"/>
                  </a:cubicBezTo>
                  <a:cubicBezTo>
                    <a:pt x="1531" y="171"/>
                    <a:pt x="1484" y="186"/>
                    <a:pt x="1433" y="200"/>
                  </a:cubicBezTo>
                  <a:cubicBezTo>
                    <a:pt x="1433" y="264"/>
                    <a:pt x="1433" y="328"/>
                    <a:pt x="1433" y="392"/>
                  </a:cubicBezTo>
                  <a:cubicBezTo>
                    <a:pt x="1487" y="381"/>
                    <a:pt x="1541" y="370"/>
                    <a:pt x="1594" y="358"/>
                  </a:cubicBezTo>
                  <a:cubicBezTo>
                    <a:pt x="1596" y="399"/>
                    <a:pt x="1598" y="439"/>
                    <a:pt x="1600" y="480"/>
                  </a:cubicBezTo>
                  <a:cubicBezTo>
                    <a:pt x="1545" y="491"/>
                    <a:pt x="1489" y="502"/>
                    <a:pt x="1433" y="513"/>
                  </a:cubicBezTo>
                  <a:cubicBezTo>
                    <a:pt x="1433" y="588"/>
                    <a:pt x="1433" y="663"/>
                    <a:pt x="1433" y="738"/>
                  </a:cubicBezTo>
                  <a:cubicBezTo>
                    <a:pt x="1433" y="770"/>
                    <a:pt x="1443" y="787"/>
                    <a:pt x="1463" y="787"/>
                  </a:cubicBezTo>
                  <a:cubicBezTo>
                    <a:pt x="1474" y="787"/>
                    <a:pt x="1484" y="787"/>
                    <a:pt x="1495" y="787"/>
                  </a:cubicBezTo>
                  <a:cubicBezTo>
                    <a:pt x="1510" y="787"/>
                    <a:pt x="1520" y="778"/>
                    <a:pt x="1525" y="761"/>
                  </a:cubicBezTo>
                  <a:cubicBezTo>
                    <a:pt x="1530" y="745"/>
                    <a:pt x="1533" y="688"/>
                    <a:pt x="1536" y="591"/>
                  </a:cubicBezTo>
                  <a:cubicBezTo>
                    <a:pt x="1564" y="611"/>
                    <a:pt x="1587" y="626"/>
                    <a:pt x="1604" y="635"/>
                  </a:cubicBezTo>
                  <a:cubicBezTo>
                    <a:pt x="1598" y="754"/>
                    <a:pt x="1587" y="828"/>
                    <a:pt x="1571" y="857"/>
                  </a:cubicBezTo>
                  <a:cubicBezTo>
                    <a:pt x="1556" y="887"/>
                    <a:pt x="1531" y="901"/>
                    <a:pt x="1496" y="901"/>
                  </a:cubicBezTo>
                  <a:cubicBezTo>
                    <a:pt x="1477" y="901"/>
                    <a:pt x="1459" y="901"/>
                    <a:pt x="1441" y="901"/>
                  </a:cubicBezTo>
                  <a:cubicBezTo>
                    <a:pt x="1387" y="901"/>
                    <a:pt x="1361" y="856"/>
                    <a:pt x="1361" y="765"/>
                  </a:cubicBezTo>
                  <a:cubicBezTo>
                    <a:pt x="1361" y="686"/>
                    <a:pt x="1361" y="607"/>
                    <a:pt x="1361" y="528"/>
                  </a:cubicBezTo>
                  <a:cubicBezTo>
                    <a:pt x="1333" y="533"/>
                    <a:pt x="1306" y="539"/>
                    <a:pt x="1278" y="544"/>
                  </a:cubicBezTo>
                  <a:cubicBezTo>
                    <a:pt x="1276" y="504"/>
                    <a:pt x="1274" y="465"/>
                    <a:pt x="1272" y="425"/>
                  </a:cubicBezTo>
                  <a:cubicBezTo>
                    <a:pt x="1302" y="419"/>
                    <a:pt x="1331" y="413"/>
                    <a:pt x="1361" y="407"/>
                  </a:cubicBezTo>
                  <a:cubicBezTo>
                    <a:pt x="1361" y="344"/>
                    <a:pt x="1361" y="282"/>
                    <a:pt x="1361" y="220"/>
                  </a:cubicBezTo>
                  <a:cubicBezTo>
                    <a:pt x="1335" y="226"/>
                    <a:pt x="1310" y="232"/>
                    <a:pt x="1285" y="237"/>
                  </a:cubicBezTo>
                  <a:cubicBezTo>
                    <a:pt x="1280" y="203"/>
                    <a:pt x="1274" y="163"/>
                    <a:pt x="1266" y="115"/>
                  </a:cubicBezTo>
                  <a:cubicBezTo>
                    <a:pt x="1365" y="98"/>
                    <a:pt x="1461" y="72"/>
                    <a:pt x="1555" y="38"/>
                  </a:cubicBezTo>
                  <a:moveTo>
                    <a:pt x="2950" y="29"/>
                  </a:moveTo>
                  <a:cubicBezTo>
                    <a:pt x="2974" y="29"/>
                    <a:pt x="2999" y="29"/>
                    <a:pt x="3023" y="29"/>
                  </a:cubicBezTo>
                  <a:cubicBezTo>
                    <a:pt x="3023" y="119"/>
                    <a:pt x="3025" y="204"/>
                    <a:pt x="3029" y="283"/>
                  </a:cubicBezTo>
                  <a:cubicBezTo>
                    <a:pt x="3086" y="271"/>
                    <a:pt x="3143" y="259"/>
                    <a:pt x="3199" y="247"/>
                  </a:cubicBezTo>
                  <a:cubicBezTo>
                    <a:pt x="3201" y="285"/>
                    <a:pt x="3203" y="323"/>
                    <a:pt x="3205" y="361"/>
                  </a:cubicBezTo>
                  <a:cubicBezTo>
                    <a:pt x="3149" y="373"/>
                    <a:pt x="3093" y="386"/>
                    <a:pt x="3037" y="398"/>
                  </a:cubicBezTo>
                  <a:cubicBezTo>
                    <a:pt x="3050" y="548"/>
                    <a:pt x="3065" y="650"/>
                    <a:pt x="3082" y="705"/>
                  </a:cubicBezTo>
                  <a:cubicBezTo>
                    <a:pt x="3099" y="760"/>
                    <a:pt x="3112" y="787"/>
                    <a:pt x="3123" y="787"/>
                  </a:cubicBezTo>
                  <a:cubicBezTo>
                    <a:pt x="3126" y="787"/>
                    <a:pt x="3129" y="784"/>
                    <a:pt x="3132" y="777"/>
                  </a:cubicBezTo>
                  <a:cubicBezTo>
                    <a:pt x="3135" y="771"/>
                    <a:pt x="3138" y="752"/>
                    <a:pt x="3142" y="719"/>
                  </a:cubicBezTo>
                  <a:cubicBezTo>
                    <a:pt x="3147" y="687"/>
                    <a:pt x="3150" y="654"/>
                    <a:pt x="3152" y="621"/>
                  </a:cubicBezTo>
                  <a:cubicBezTo>
                    <a:pt x="3173" y="645"/>
                    <a:pt x="3194" y="666"/>
                    <a:pt x="3216" y="683"/>
                  </a:cubicBezTo>
                  <a:cubicBezTo>
                    <a:pt x="3209" y="759"/>
                    <a:pt x="3200" y="817"/>
                    <a:pt x="3187" y="858"/>
                  </a:cubicBezTo>
                  <a:cubicBezTo>
                    <a:pt x="3175" y="900"/>
                    <a:pt x="3155" y="920"/>
                    <a:pt x="3129" y="920"/>
                  </a:cubicBezTo>
                  <a:cubicBezTo>
                    <a:pt x="3044" y="920"/>
                    <a:pt x="2990" y="751"/>
                    <a:pt x="2966" y="413"/>
                  </a:cubicBezTo>
                  <a:cubicBezTo>
                    <a:pt x="2931" y="421"/>
                    <a:pt x="2896" y="428"/>
                    <a:pt x="2860" y="436"/>
                  </a:cubicBezTo>
                  <a:cubicBezTo>
                    <a:pt x="2858" y="397"/>
                    <a:pt x="2855" y="358"/>
                    <a:pt x="2852" y="319"/>
                  </a:cubicBezTo>
                  <a:cubicBezTo>
                    <a:pt x="2888" y="312"/>
                    <a:pt x="2923" y="305"/>
                    <a:pt x="2959" y="297"/>
                  </a:cubicBezTo>
                  <a:cubicBezTo>
                    <a:pt x="2955" y="215"/>
                    <a:pt x="2952" y="126"/>
                    <a:pt x="2950" y="29"/>
                  </a:cubicBezTo>
                  <a:moveTo>
                    <a:pt x="4372" y="26"/>
                  </a:moveTo>
                  <a:cubicBezTo>
                    <a:pt x="4395" y="26"/>
                    <a:pt x="4418" y="26"/>
                    <a:pt x="4441" y="26"/>
                  </a:cubicBezTo>
                  <a:cubicBezTo>
                    <a:pt x="4441" y="85"/>
                    <a:pt x="4441" y="144"/>
                    <a:pt x="4441" y="203"/>
                  </a:cubicBezTo>
                  <a:cubicBezTo>
                    <a:pt x="4457" y="203"/>
                    <a:pt x="4474" y="203"/>
                    <a:pt x="4491" y="203"/>
                  </a:cubicBezTo>
                  <a:cubicBezTo>
                    <a:pt x="4491" y="219"/>
                    <a:pt x="4491" y="235"/>
                    <a:pt x="4491" y="251"/>
                  </a:cubicBezTo>
                  <a:cubicBezTo>
                    <a:pt x="4520" y="186"/>
                    <a:pt x="4542" y="112"/>
                    <a:pt x="4557" y="30"/>
                  </a:cubicBezTo>
                  <a:cubicBezTo>
                    <a:pt x="4581" y="33"/>
                    <a:pt x="4605" y="36"/>
                    <a:pt x="4629" y="40"/>
                  </a:cubicBezTo>
                  <a:cubicBezTo>
                    <a:pt x="4623" y="69"/>
                    <a:pt x="4616" y="98"/>
                    <a:pt x="4609" y="126"/>
                  </a:cubicBezTo>
                  <a:cubicBezTo>
                    <a:pt x="4674" y="126"/>
                    <a:pt x="4740" y="126"/>
                    <a:pt x="4805" y="126"/>
                  </a:cubicBezTo>
                  <a:cubicBezTo>
                    <a:pt x="4805" y="259"/>
                    <a:pt x="4805" y="376"/>
                    <a:pt x="4804" y="476"/>
                  </a:cubicBezTo>
                  <a:cubicBezTo>
                    <a:pt x="4803" y="577"/>
                    <a:pt x="4802" y="657"/>
                    <a:pt x="4801" y="716"/>
                  </a:cubicBezTo>
                  <a:cubicBezTo>
                    <a:pt x="4799" y="776"/>
                    <a:pt x="4791" y="822"/>
                    <a:pt x="4776" y="852"/>
                  </a:cubicBezTo>
                  <a:cubicBezTo>
                    <a:pt x="4761" y="883"/>
                    <a:pt x="4743" y="901"/>
                    <a:pt x="4721" y="904"/>
                  </a:cubicBezTo>
                  <a:cubicBezTo>
                    <a:pt x="4699" y="908"/>
                    <a:pt x="4660" y="909"/>
                    <a:pt x="4605" y="908"/>
                  </a:cubicBezTo>
                  <a:cubicBezTo>
                    <a:pt x="4600" y="860"/>
                    <a:pt x="4595" y="817"/>
                    <a:pt x="4590" y="781"/>
                  </a:cubicBezTo>
                  <a:cubicBezTo>
                    <a:pt x="4628" y="787"/>
                    <a:pt x="4659" y="789"/>
                    <a:pt x="4683" y="789"/>
                  </a:cubicBezTo>
                  <a:cubicBezTo>
                    <a:pt x="4698" y="789"/>
                    <a:pt x="4709" y="782"/>
                    <a:pt x="4718" y="769"/>
                  </a:cubicBezTo>
                  <a:cubicBezTo>
                    <a:pt x="4727" y="755"/>
                    <a:pt x="4732" y="725"/>
                    <a:pt x="4732" y="679"/>
                  </a:cubicBezTo>
                  <a:cubicBezTo>
                    <a:pt x="4721" y="689"/>
                    <a:pt x="4709" y="700"/>
                    <a:pt x="4698" y="710"/>
                  </a:cubicBezTo>
                  <a:cubicBezTo>
                    <a:pt x="4694" y="697"/>
                    <a:pt x="4690" y="684"/>
                    <a:pt x="4687" y="671"/>
                  </a:cubicBezTo>
                  <a:cubicBezTo>
                    <a:pt x="4603" y="681"/>
                    <a:pt x="4541" y="694"/>
                    <a:pt x="4502" y="708"/>
                  </a:cubicBezTo>
                  <a:cubicBezTo>
                    <a:pt x="4495" y="674"/>
                    <a:pt x="4488" y="639"/>
                    <a:pt x="4480" y="604"/>
                  </a:cubicBezTo>
                  <a:cubicBezTo>
                    <a:pt x="4507" y="570"/>
                    <a:pt x="4541" y="467"/>
                    <a:pt x="4581" y="296"/>
                  </a:cubicBezTo>
                  <a:cubicBezTo>
                    <a:pt x="4604" y="311"/>
                    <a:pt x="4626" y="327"/>
                    <a:pt x="4648" y="343"/>
                  </a:cubicBezTo>
                  <a:cubicBezTo>
                    <a:pt x="4621" y="424"/>
                    <a:pt x="4593" y="506"/>
                    <a:pt x="4566" y="587"/>
                  </a:cubicBezTo>
                  <a:cubicBezTo>
                    <a:pt x="4597" y="584"/>
                    <a:pt x="4628" y="580"/>
                    <a:pt x="4659" y="577"/>
                  </a:cubicBezTo>
                  <a:cubicBezTo>
                    <a:pt x="4647" y="537"/>
                    <a:pt x="4635" y="497"/>
                    <a:pt x="4622" y="457"/>
                  </a:cubicBezTo>
                  <a:cubicBezTo>
                    <a:pt x="4640" y="440"/>
                    <a:pt x="4658" y="424"/>
                    <a:pt x="4676" y="408"/>
                  </a:cubicBezTo>
                  <a:cubicBezTo>
                    <a:pt x="4695" y="463"/>
                    <a:pt x="4715" y="522"/>
                    <a:pt x="4734" y="583"/>
                  </a:cubicBezTo>
                  <a:cubicBezTo>
                    <a:pt x="4735" y="492"/>
                    <a:pt x="4736" y="377"/>
                    <a:pt x="4736" y="239"/>
                  </a:cubicBezTo>
                  <a:cubicBezTo>
                    <a:pt x="4682" y="239"/>
                    <a:pt x="4629" y="239"/>
                    <a:pt x="4575" y="239"/>
                  </a:cubicBezTo>
                  <a:cubicBezTo>
                    <a:pt x="4557" y="292"/>
                    <a:pt x="4537" y="341"/>
                    <a:pt x="4515" y="388"/>
                  </a:cubicBezTo>
                  <a:cubicBezTo>
                    <a:pt x="4499" y="358"/>
                    <a:pt x="4485" y="332"/>
                    <a:pt x="4471" y="310"/>
                  </a:cubicBezTo>
                  <a:cubicBezTo>
                    <a:pt x="4461" y="310"/>
                    <a:pt x="4451" y="310"/>
                    <a:pt x="4441" y="310"/>
                  </a:cubicBezTo>
                  <a:cubicBezTo>
                    <a:pt x="4441" y="328"/>
                    <a:pt x="4441" y="345"/>
                    <a:pt x="4441" y="363"/>
                  </a:cubicBezTo>
                  <a:cubicBezTo>
                    <a:pt x="4465" y="402"/>
                    <a:pt x="4489" y="440"/>
                    <a:pt x="4513" y="480"/>
                  </a:cubicBezTo>
                  <a:cubicBezTo>
                    <a:pt x="4498" y="504"/>
                    <a:pt x="4483" y="529"/>
                    <a:pt x="4467" y="554"/>
                  </a:cubicBezTo>
                  <a:cubicBezTo>
                    <a:pt x="4458" y="532"/>
                    <a:pt x="4450" y="511"/>
                    <a:pt x="4441" y="490"/>
                  </a:cubicBezTo>
                  <a:cubicBezTo>
                    <a:pt x="4441" y="633"/>
                    <a:pt x="4441" y="776"/>
                    <a:pt x="4441" y="919"/>
                  </a:cubicBezTo>
                  <a:cubicBezTo>
                    <a:pt x="4418" y="919"/>
                    <a:pt x="4395" y="919"/>
                    <a:pt x="4372" y="919"/>
                  </a:cubicBezTo>
                  <a:cubicBezTo>
                    <a:pt x="4372" y="790"/>
                    <a:pt x="4372" y="662"/>
                    <a:pt x="4372" y="534"/>
                  </a:cubicBezTo>
                  <a:cubicBezTo>
                    <a:pt x="4358" y="598"/>
                    <a:pt x="4341" y="659"/>
                    <a:pt x="4321" y="716"/>
                  </a:cubicBezTo>
                  <a:cubicBezTo>
                    <a:pt x="4317" y="674"/>
                    <a:pt x="4311" y="619"/>
                    <a:pt x="4303" y="550"/>
                  </a:cubicBezTo>
                  <a:cubicBezTo>
                    <a:pt x="4330" y="478"/>
                    <a:pt x="4351" y="398"/>
                    <a:pt x="4366" y="310"/>
                  </a:cubicBezTo>
                  <a:cubicBezTo>
                    <a:pt x="4347" y="310"/>
                    <a:pt x="4328" y="310"/>
                    <a:pt x="4309" y="310"/>
                  </a:cubicBezTo>
                  <a:cubicBezTo>
                    <a:pt x="4309" y="274"/>
                    <a:pt x="4309" y="238"/>
                    <a:pt x="4309" y="203"/>
                  </a:cubicBezTo>
                  <a:cubicBezTo>
                    <a:pt x="4330" y="203"/>
                    <a:pt x="4351" y="203"/>
                    <a:pt x="4372" y="203"/>
                  </a:cubicBezTo>
                  <a:cubicBezTo>
                    <a:pt x="4372" y="144"/>
                    <a:pt x="4372" y="85"/>
                    <a:pt x="4372" y="26"/>
                  </a:cubicBezTo>
                  <a:moveTo>
                    <a:pt x="3095" y="26"/>
                  </a:moveTo>
                  <a:cubicBezTo>
                    <a:pt x="3127" y="66"/>
                    <a:pt x="3157" y="108"/>
                    <a:pt x="3186" y="153"/>
                  </a:cubicBezTo>
                  <a:cubicBezTo>
                    <a:pt x="3166" y="185"/>
                    <a:pt x="3150" y="213"/>
                    <a:pt x="3137" y="236"/>
                  </a:cubicBezTo>
                  <a:cubicBezTo>
                    <a:pt x="3107" y="184"/>
                    <a:pt x="3079" y="140"/>
                    <a:pt x="3051" y="103"/>
                  </a:cubicBezTo>
                  <a:cubicBezTo>
                    <a:pt x="3065" y="78"/>
                    <a:pt x="3080" y="52"/>
                    <a:pt x="3095" y="26"/>
                  </a:cubicBezTo>
                  <a:moveTo>
                    <a:pt x="2219" y="26"/>
                  </a:moveTo>
                  <a:cubicBezTo>
                    <a:pt x="2241" y="26"/>
                    <a:pt x="2262" y="26"/>
                    <a:pt x="2284" y="26"/>
                  </a:cubicBezTo>
                  <a:cubicBezTo>
                    <a:pt x="2284" y="79"/>
                    <a:pt x="2284" y="132"/>
                    <a:pt x="2284" y="185"/>
                  </a:cubicBezTo>
                  <a:cubicBezTo>
                    <a:pt x="2301" y="185"/>
                    <a:pt x="2317" y="185"/>
                    <a:pt x="2334" y="185"/>
                  </a:cubicBezTo>
                  <a:cubicBezTo>
                    <a:pt x="2334" y="225"/>
                    <a:pt x="2334" y="265"/>
                    <a:pt x="2334" y="305"/>
                  </a:cubicBezTo>
                  <a:cubicBezTo>
                    <a:pt x="2317" y="305"/>
                    <a:pt x="2301" y="305"/>
                    <a:pt x="2284" y="305"/>
                  </a:cubicBezTo>
                  <a:cubicBezTo>
                    <a:pt x="2284" y="340"/>
                    <a:pt x="2284" y="375"/>
                    <a:pt x="2284" y="410"/>
                  </a:cubicBezTo>
                  <a:cubicBezTo>
                    <a:pt x="2306" y="432"/>
                    <a:pt x="2328" y="453"/>
                    <a:pt x="2348" y="474"/>
                  </a:cubicBezTo>
                  <a:cubicBezTo>
                    <a:pt x="2337" y="508"/>
                    <a:pt x="2327" y="543"/>
                    <a:pt x="2316" y="577"/>
                  </a:cubicBezTo>
                  <a:cubicBezTo>
                    <a:pt x="2308" y="566"/>
                    <a:pt x="2298" y="552"/>
                    <a:pt x="2284" y="536"/>
                  </a:cubicBezTo>
                  <a:cubicBezTo>
                    <a:pt x="2284" y="664"/>
                    <a:pt x="2284" y="793"/>
                    <a:pt x="2284" y="921"/>
                  </a:cubicBezTo>
                  <a:cubicBezTo>
                    <a:pt x="2262" y="921"/>
                    <a:pt x="2241" y="921"/>
                    <a:pt x="2219" y="921"/>
                  </a:cubicBezTo>
                  <a:cubicBezTo>
                    <a:pt x="2219" y="796"/>
                    <a:pt x="2219" y="671"/>
                    <a:pt x="2219" y="546"/>
                  </a:cubicBezTo>
                  <a:cubicBezTo>
                    <a:pt x="2206" y="606"/>
                    <a:pt x="2190" y="663"/>
                    <a:pt x="2172" y="717"/>
                  </a:cubicBezTo>
                  <a:cubicBezTo>
                    <a:pt x="2166" y="654"/>
                    <a:pt x="2161" y="599"/>
                    <a:pt x="2155" y="551"/>
                  </a:cubicBezTo>
                  <a:cubicBezTo>
                    <a:pt x="2182" y="470"/>
                    <a:pt x="2202" y="388"/>
                    <a:pt x="2215" y="305"/>
                  </a:cubicBezTo>
                  <a:cubicBezTo>
                    <a:pt x="2196" y="305"/>
                    <a:pt x="2178" y="305"/>
                    <a:pt x="2159" y="305"/>
                  </a:cubicBezTo>
                  <a:cubicBezTo>
                    <a:pt x="2159" y="265"/>
                    <a:pt x="2159" y="225"/>
                    <a:pt x="2159" y="185"/>
                  </a:cubicBezTo>
                  <a:cubicBezTo>
                    <a:pt x="2179" y="185"/>
                    <a:pt x="2199" y="185"/>
                    <a:pt x="2219" y="185"/>
                  </a:cubicBezTo>
                  <a:cubicBezTo>
                    <a:pt x="2219" y="132"/>
                    <a:pt x="2219" y="79"/>
                    <a:pt x="2219" y="26"/>
                  </a:cubicBezTo>
                  <a:moveTo>
                    <a:pt x="1144" y="26"/>
                  </a:moveTo>
                  <a:cubicBezTo>
                    <a:pt x="1168" y="26"/>
                    <a:pt x="1192" y="26"/>
                    <a:pt x="1215" y="26"/>
                  </a:cubicBezTo>
                  <a:cubicBezTo>
                    <a:pt x="1215" y="79"/>
                    <a:pt x="1215" y="133"/>
                    <a:pt x="1215" y="186"/>
                  </a:cubicBezTo>
                  <a:cubicBezTo>
                    <a:pt x="1232" y="186"/>
                    <a:pt x="1248" y="186"/>
                    <a:pt x="1264" y="186"/>
                  </a:cubicBezTo>
                  <a:cubicBezTo>
                    <a:pt x="1264" y="224"/>
                    <a:pt x="1264" y="262"/>
                    <a:pt x="1264" y="300"/>
                  </a:cubicBezTo>
                  <a:cubicBezTo>
                    <a:pt x="1248" y="300"/>
                    <a:pt x="1232" y="300"/>
                    <a:pt x="1215" y="300"/>
                  </a:cubicBezTo>
                  <a:cubicBezTo>
                    <a:pt x="1215" y="344"/>
                    <a:pt x="1215" y="388"/>
                    <a:pt x="1215" y="432"/>
                  </a:cubicBezTo>
                  <a:cubicBezTo>
                    <a:pt x="1230" y="426"/>
                    <a:pt x="1244" y="421"/>
                    <a:pt x="1258" y="415"/>
                  </a:cubicBezTo>
                  <a:cubicBezTo>
                    <a:pt x="1256" y="454"/>
                    <a:pt x="1254" y="495"/>
                    <a:pt x="1252" y="538"/>
                  </a:cubicBezTo>
                  <a:cubicBezTo>
                    <a:pt x="1240" y="543"/>
                    <a:pt x="1228" y="548"/>
                    <a:pt x="1215" y="553"/>
                  </a:cubicBezTo>
                  <a:cubicBezTo>
                    <a:pt x="1215" y="634"/>
                    <a:pt x="1215" y="715"/>
                    <a:pt x="1215" y="796"/>
                  </a:cubicBezTo>
                  <a:cubicBezTo>
                    <a:pt x="1215" y="826"/>
                    <a:pt x="1212" y="850"/>
                    <a:pt x="1206" y="868"/>
                  </a:cubicBezTo>
                  <a:cubicBezTo>
                    <a:pt x="1200" y="887"/>
                    <a:pt x="1191" y="899"/>
                    <a:pt x="1180" y="904"/>
                  </a:cubicBezTo>
                  <a:cubicBezTo>
                    <a:pt x="1169" y="910"/>
                    <a:pt x="1143" y="914"/>
                    <a:pt x="1101" y="915"/>
                  </a:cubicBezTo>
                  <a:cubicBezTo>
                    <a:pt x="1097" y="876"/>
                    <a:pt x="1092" y="835"/>
                    <a:pt x="1086" y="793"/>
                  </a:cubicBezTo>
                  <a:cubicBezTo>
                    <a:pt x="1099" y="795"/>
                    <a:pt x="1112" y="797"/>
                    <a:pt x="1127" y="797"/>
                  </a:cubicBezTo>
                  <a:cubicBezTo>
                    <a:pt x="1138" y="797"/>
                    <a:pt x="1144" y="784"/>
                    <a:pt x="1144" y="758"/>
                  </a:cubicBezTo>
                  <a:cubicBezTo>
                    <a:pt x="1144" y="700"/>
                    <a:pt x="1144" y="641"/>
                    <a:pt x="1144" y="583"/>
                  </a:cubicBezTo>
                  <a:cubicBezTo>
                    <a:pt x="1126" y="591"/>
                    <a:pt x="1107" y="599"/>
                    <a:pt x="1089" y="607"/>
                  </a:cubicBezTo>
                  <a:cubicBezTo>
                    <a:pt x="1087" y="564"/>
                    <a:pt x="1085" y="520"/>
                    <a:pt x="1084" y="477"/>
                  </a:cubicBezTo>
                  <a:cubicBezTo>
                    <a:pt x="1103" y="471"/>
                    <a:pt x="1123" y="465"/>
                    <a:pt x="1144" y="457"/>
                  </a:cubicBezTo>
                  <a:cubicBezTo>
                    <a:pt x="1144" y="405"/>
                    <a:pt x="1144" y="353"/>
                    <a:pt x="1144" y="300"/>
                  </a:cubicBezTo>
                  <a:cubicBezTo>
                    <a:pt x="1125" y="300"/>
                    <a:pt x="1106" y="300"/>
                    <a:pt x="1087" y="300"/>
                  </a:cubicBezTo>
                  <a:cubicBezTo>
                    <a:pt x="1087" y="262"/>
                    <a:pt x="1087" y="224"/>
                    <a:pt x="1087" y="186"/>
                  </a:cubicBezTo>
                  <a:cubicBezTo>
                    <a:pt x="1106" y="186"/>
                    <a:pt x="1125" y="186"/>
                    <a:pt x="1144" y="186"/>
                  </a:cubicBezTo>
                  <a:cubicBezTo>
                    <a:pt x="1144" y="133"/>
                    <a:pt x="1144" y="79"/>
                    <a:pt x="1144" y="26"/>
                  </a:cubicBezTo>
                  <a:moveTo>
                    <a:pt x="1679" y="24"/>
                  </a:moveTo>
                  <a:cubicBezTo>
                    <a:pt x="1702" y="24"/>
                    <a:pt x="1724" y="24"/>
                    <a:pt x="1746" y="24"/>
                  </a:cubicBezTo>
                  <a:cubicBezTo>
                    <a:pt x="1746" y="75"/>
                    <a:pt x="1746" y="127"/>
                    <a:pt x="1746" y="178"/>
                  </a:cubicBezTo>
                  <a:cubicBezTo>
                    <a:pt x="1764" y="178"/>
                    <a:pt x="1783" y="178"/>
                    <a:pt x="1801" y="178"/>
                  </a:cubicBezTo>
                  <a:cubicBezTo>
                    <a:pt x="1801" y="216"/>
                    <a:pt x="1801" y="254"/>
                    <a:pt x="1801" y="292"/>
                  </a:cubicBezTo>
                  <a:cubicBezTo>
                    <a:pt x="1783" y="292"/>
                    <a:pt x="1764" y="292"/>
                    <a:pt x="1746" y="292"/>
                  </a:cubicBezTo>
                  <a:cubicBezTo>
                    <a:pt x="1746" y="343"/>
                    <a:pt x="1746" y="395"/>
                    <a:pt x="1746" y="446"/>
                  </a:cubicBezTo>
                  <a:cubicBezTo>
                    <a:pt x="1763" y="438"/>
                    <a:pt x="1779" y="431"/>
                    <a:pt x="1793" y="424"/>
                  </a:cubicBezTo>
                  <a:cubicBezTo>
                    <a:pt x="1789" y="416"/>
                    <a:pt x="1785" y="407"/>
                    <a:pt x="1781" y="398"/>
                  </a:cubicBezTo>
                  <a:cubicBezTo>
                    <a:pt x="1844" y="348"/>
                    <a:pt x="1875" y="273"/>
                    <a:pt x="1875" y="174"/>
                  </a:cubicBezTo>
                  <a:cubicBezTo>
                    <a:pt x="1853" y="174"/>
                    <a:pt x="1831" y="174"/>
                    <a:pt x="1809" y="174"/>
                  </a:cubicBezTo>
                  <a:cubicBezTo>
                    <a:pt x="1809" y="135"/>
                    <a:pt x="1809" y="97"/>
                    <a:pt x="1809" y="59"/>
                  </a:cubicBezTo>
                  <a:cubicBezTo>
                    <a:pt x="1913" y="59"/>
                    <a:pt x="2017" y="59"/>
                    <a:pt x="2121" y="59"/>
                  </a:cubicBezTo>
                  <a:cubicBezTo>
                    <a:pt x="2120" y="115"/>
                    <a:pt x="2119" y="179"/>
                    <a:pt x="2116" y="251"/>
                  </a:cubicBezTo>
                  <a:cubicBezTo>
                    <a:pt x="2114" y="323"/>
                    <a:pt x="2110" y="368"/>
                    <a:pt x="2106" y="387"/>
                  </a:cubicBezTo>
                  <a:cubicBezTo>
                    <a:pt x="2101" y="406"/>
                    <a:pt x="2094" y="421"/>
                    <a:pt x="2085" y="432"/>
                  </a:cubicBezTo>
                  <a:cubicBezTo>
                    <a:pt x="2076" y="444"/>
                    <a:pt x="2065" y="451"/>
                    <a:pt x="2050" y="455"/>
                  </a:cubicBezTo>
                  <a:cubicBezTo>
                    <a:pt x="2036" y="458"/>
                    <a:pt x="2004" y="460"/>
                    <a:pt x="1955" y="461"/>
                  </a:cubicBezTo>
                  <a:cubicBezTo>
                    <a:pt x="1950" y="430"/>
                    <a:pt x="1944" y="390"/>
                    <a:pt x="1935" y="341"/>
                  </a:cubicBezTo>
                  <a:cubicBezTo>
                    <a:pt x="1961" y="343"/>
                    <a:pt x="1984" y="344"/>
                    <a:pt x="2003" y="344"/>
                  </a:cubicBezTo>
                  <a:cubicBezTo>
                    <a:pt x="2015" y="344"/>
                    <a:pt x="2025" y="338"/>
                    <a:pt x="2031" y="328"/>
                  </a:cubicBezTo>
                  <a:cubicBezTo>
                    <a:pt x="2038" y="317"/>
                    <a:pt x="2042" y="296"/>
                    <a:pt x="2043" y="266"/>
                  </a:cubicBezTo>
                  <a:cubicBezTo>
                    <a:pt x="2044" y="236"/>
                    <a:pt x="2044" y="205"/>
                    <a:pt x="2044" y="174"/>
                  </a:cubicBezTo>
                  <a:cubicBezTo>
                    <a:pt x="2012" y="174"/>
                    <a:pt x="1980" y="174"/>
                    <a:pt x="1948" y="174"/>
                  </a:cubicBezTo>
                  <a:cubicBezTo>
                    <a:pt x="1946" y="317"/>
                    <a:pt x="1905" y="426"/>
                    <a:pt x="1825" y="499"/>
                  </a:cubicBezTo>
                  <a:cubicBezTo>
                    <a:pt x="1817" y="479"/>
                    <a:pt x="1807" y="456"/>
                    <a:pt x="1795" y="430"/>
                  </a:cubicBezTo>
                  <a:cubicBezTo>
                    <a:pt x="1795" y="475"/>
                    <a:pt x="1796" y="513"/>
                    <a:pt x="1796" y="544"/>
                  </a:cubicBezTo>
                  <a:cubicBezTo>
                    <a:pt x="1779" y="553"/>
                    <a:pt x="1763" y="561"/>
                    <a:pt x="1746" y="570"/>
                  </a:cubicBezTo>
                  <a:cubicBezTo>
                    <a:pt x="1746" y="649"/>
                    <a:pt x="1746" y="729"/>
                    <a:pt x="1746" y="808"/>
                  </a:cubicBezTo>
                  <a:cubicBezTo>
                    <a:pt x="1746" y="840"/>
                    <a:pt x="1742" y="865"/>
                    <a:pt x="1735" y="882"/>
                  </a:cubicBezTo>
                  <a:cubicBezTo>
                    <a:pt x="1728" y="899"/>
                    <a:pt x="1717" y="910"/>
                    <a:pt x="1703" y="913"/>
                  </a:cubicBezTo>
                  <a:cubicBezTo>
                    <a:pt x="1689" y="916"/>
                    <a:pt x="1667" y="918"/>
                    <a:pt x="1637" y="919"/>
                  </a:cubicBezTo>
                  <a:cubicBezTo>
                    <a:pt x="1634" y="882"/>
                    <a:pt x="1630" y="843"/>
                    <a:pt x="1624" y="801"/>
                  </a:cubicBezTo>
                  <a:cubicBezTo>
                    <a:pt x="1640" y="800"/>
                    <a:pt x="1653" y="800"/>
                    <a:pt x="1663" y="801"/>
                  </a:cubicBezTo>
                  <a:cubicBezTo>
                    <a:pt x="1674" y="801"/>
                    <a:pt x="1679" y="788"/>
                    <a:pt x="1679" y="762"/>
                  </a:cubicBezTo>
                  <a:cubicBezTo>
                    <a:pt x="1679" y="709"/>
                    <a:pt x="1679" y="656"/>
                    <a:pt x="1679" y="603"/>
                  </a:cubicBezTo>
                  <a:cubicBezTo>
                    <a:pt x="1661" y="613"/>
                    <a:pt x="1643" y="622"/>
                    <a:pt x="1625" y="632"/>
                  </a:cubicBezTo>
                  <a:cubicBezTo>
                    <a:pt x="1623" y="587"/>
                    <a:pt x="1621" y="542"/>
                    <a:pt x="1620" y="498"/>
                  </a:cubicBezTo>
                  <a:cubicBezTo>
                    <a:pt x="1639" y="490"/>
                    <a:pt x="1659" y="482"/>
                    <a:pt x="1679" y="474"/>
                  </a:cubicBezTo>
                  <a:cubicBezTo>
                    <a:pt x="1679" y="413"/>
                    <a:pt x="1679" y="353"/>
                    <a:pt x="1679" y="292"/>
                  </a:cubicBezTo>
                  <a:cubicBezTo>
                    <a:pt x="1660" y="292"/>
                    <a:pt x="1642" y="292"/>
                    <a:pt x="1623" y="292"/>
                  </a:cubicBezTo>
                  <a:cubicBezTo>
                    <a:pt x="1623" y="254"/>
                    <a:pt x="1623" y="216"/>
                    <a:pt x="1623" y="178"/>
                  </a:cubicBezTo>
                  <a:cubicBezTo>
                    <a:pt x="1642" y="178"/>
                    <a:pt x="1660" y="178"/>
                    <a:pt x="1679" y="178"/>
                  </a:cubicBezTo>
                  <a:cubicBezTo>
                    <a:pt x="1679" y="127"/>
                    <a:pt x="1679" y="75"/>
                    <a:pt x="1679" y="24"/>
                  </a:cubicBezTo>
                  <a:moveTo>
                    <a:pt x="3832" y="23"/>
                  </a:moveTo>
                  <a:cubicBezTo>
                    <a:pt x="3855" y="23"/>
                    <a:pt x="3878" y="23"/>
                    <a:pt x="3901" y="23"/>
                  </a:cubicBezTo>
                  <a:cubicBezTo>
                    <a:pt x="3901" y="78"/>
                    <a:pt x="3901" y="132"/>
                    <a:pt x="3901" y="186"/>
                  </a:cubicBezTo>
                  <a:cubicBezTo>
                    <a:pt x="3921" y="186"/>
                    <a:pt x="3941" y="186"/>
                    <a:pt x="3961" y="186"/>
                  </a:cubicBezTo>
                  <a:cubicBezTo>
                    <a:pt x="3961" y="227"/>
                    <a:pt x="3961" y="267"/>
                    <a:pt x="3961" y="307"/>
                  </a:cubicBezTo>
                  <a:cubicBezTo>
                    <a:pt x="3941" y="307"/>
                    <a:pt x="3921" y="307"/>
                    <a:pt x="3901" y="307"/>
                  </a:cubicBezTo>
                  <a:cubicBezTo>
                    <a:pt x="3901" y="336"/>
                    <a:pt x="3901" y="364"/>
                    <a:pt x="3901" y="393"/>
                  </a:cubicBezTo>
                  <a:cubicBezTo>
                    <a:pt x="3923" y="415"/>
                    <a:pt x="3947" y="440"/>
                    <a:pt x="3973" y="468"/>
                  </a:cubicBezTo>
                  <a:cubicBezTo>
                    <a:pt x="3962" y="502"/>
                    <a:pt x="3950" y="536"/>
                    <a:pt x="3939" y="571"/>
                  </a:cubicBezTo>
                  <a:cubicBezTo>
                    <a:pt x="3926" y="555"/>
                    <a:pt x="3913" y="539"/>
                    <a:pt x="3901" y="524"/>
                  </a:cubicBezTo>
                  <a:cubicBezTo>
                    <a:pt x="3901" y="655"/>
                    <a:pt x="3901" y="786"/>
                    <a:pt x="3901" y="917"/>
                  </a:cubicBezTo>
                  <a:cubicBezTo>
                    <a:pt x="3878" y="917"/>
                    <a:pt x="3855" y="917"/>
                    <a:pt x="3832" y="917"/>
                  </a:cubicBezTo>
                  <a:cubicBezTo>
                    <a:pt x="3832" y="810"/>
                    <a:pt x="3832" y="703"/>
                    <a:pt x="3832" y="597"/>
                  </a:cubicBezTo>
                  <a:cubicBezTo>
                    <a:pt x="3820" y="642"/>
                    <a:pt x="3807" y="686"/>
                    <a:pt x="3791" y="727"/>
                  </a:cubicBezTo>
                  <a:cubicBezTo>
                    <a:pt x="3785" y="687"/>
                    <a:pt x="3777" y="633"/>
                    <a:pt x="3767" y="566"/>
                  </a:cubicBezTo>
                  <a:cubicBezTo>
                    <a:pt x="3796" y="488"/>
                    <a:pt x="3817" y="402"/>
                    <a:pt x="3831" y="307"/>
                  </a:cubicBezTo>
                  <a:cubicBezTo>
                    <a:pt x="3811" y="307"/>
                    <a:pt x="3791" y="307"/>
                    <a:pt x="3772" y="307"/>
                  </a:cubicBezTo>
                  <a:cubicBezTo>
                    <a:pt x="3772" y="267"/>
                    <a:pt x="3772" y="227"/>
                    <a:pt x="3772" y="186"/>
                  </a:cubicBezTo>
                  <a:cubicBezTo>
                    <a:pt x="3792" y="186"/>
                    <a:pt x="3812" y="186"/>
                    <a:pt x="3832" y="186"/>
                  </a:cubicBezTo>
                  <a:cubicBezTo>
                    <a:pt x="3832" y="132"/>
                    <a:pt x="3832" y="78"/>
                    <a:pt x="3832" y="23"/>
                  </a:cubicBezTo>
                  <a:moveTo>
                    <a:pt x="2810" y="20"/>
                  </a:moveTo>
                  <a:cubicBezTo>
                    <a:pt x="2833" y="33"/>
                    <a:pt x="2857" y="46"/>
                    <a:pt x="2881" y="59"/>
                  </a:cubicBezTo>
                  <a:cubicBezTo>
                    <a:pt x="2867" y="129"/>
                    <a:pt x="2852" y="196"/>
                    <a:pt x="2833" y="261"/>
                  </a:cubicBezTo>
                  <a:cubicBezTo>
                    <a:pt x="2833" y="479"/>
                    <a:pt x="2833" y="697"/>
                    <a:pt x="2833" y="915"/>
                  </a:cubicBezTo>
                  <a:cubicBezTo>
                    <a:pt x="2810" y="915"/>
                    <a:pt x="2787" y="915"/>
                    <a:pt x="2765" y="915"/>
                  </a:cubicBezTo>
                  <a:cubicBezTo>
                    <a:pt x="2765" y="765"/>
                    <a:pt x="2765" y="614"/>
                    <a:pt x="2765" y="464"/>
                  </a:cubicBezTo>
                  <a:cubicBezTo>
                    <a:pt x="2748" y="504"/>
                    <a:pt x="2731" y="543"/>
                    <a:pt x="2713" y="582"/>
                  </a:cubicBezTo>
                  <a:cubicBezTo>
                    <a:pt x="2708" y="528"/>
                    <a:pt x="2701" y="472"/>
                    <a:pt x="2694" y="413"/>
                  </a:cubicBezTo>
                  <a:cubicBezTo>
                    <a:pt x="2742" y="301"/>
                    <a:pt x="2781" y="170"/>
                    <a:pt x="2810" y="20"/>
                  </a:cubicBezTo>
                </a:path>
                <a:path w="4825" h="948">
                  <a:moveTo>
                    <a:pt x="71" y="640"/>
                  </a:moveTo>
                  <a:lnTo>
                    <a:pt x="112" y="682"/>
                  </a:lnTo>
                  <a:lnTo>
                    <a:pt x="138" y="723"/>
                  </a:lnTo>
                  <a:lnTo>
                    <a:pt x="166" y="769"/>
                  </a:lnTo>
                  <a:lnTo>
                    <a:pt x="196" y="821"/>
                  </a:lnTo>
                  <a:cubicBezTo>
                    <a:pt x="200" y="827"/>
                    <a:pt x="200" y="835"/>
                    <a:pt x="196" y="841"/>
                  </a:cubicBezTo>
                  <a:lnTo>
                    <a:pt x="142" y="933"/>
                  </a:lnTo>
                  <a:cubicBezTo>
                    <a:pt x="117" y="943"/>
                    <a:pt x="110" y="939"/>
                    <a:pt x="107" y="933"/>
                  </a:cubicBezTo>
                  <a:lnTo>
                    <a:pt x="86" y="894"/>
                  </a:lnTo>
                  <a:lnTo>
                    <a:pt x="62" y="852"/>
                  </a:lnTo>
                  <a:lnTo>
                    <a:pt x="34" y="806"/>
                  </a:lnTo>
                  <a:lnTo>
                    <a:pt x="4" y="757"/>
                  </a:lnTo>
                  <a:cubicBezTo>
                    <a:pt x="0" y="750"/>
                    <a:pt x="0" y="742"/>
                    <a:pt x="3" y="736"/>
                  </a:cubicBezTo>
                  <a:lnTo>
                    <a:pt x="55" y="650"/>
                  </a:lnTo>
                  <a:lnTo>
                    <a:pt x="71" y="640"/>
                  </a:lnTo>
                  <a:close/>
                  <a:moveTo>
                    <a:pt x="73" y="697"/>
                  </a:moveTo>
                  <a:lnTo>
                    <a:pt x="44" y="746"/>
                  </a:lnTo>
                  <a:lnTo>
                    <a:pt x="69" y="785"/>
                  </a:lnTo>
                  <a:lnTo>
                    <a:pt x="97" y="832"/>
                  </a:lnTo>
                  <a:lnTo>
                    <a:pt x="121" y="875"/>
                  </a:lnTo>
                  <a:lnTo>
                    <a:pt x="156" y="831"/>
                  </a:lnTo>
                  <a:lnTo>
                    <a:pt x="132" y="790"/>
                  </a:lnTo>
                  <a:lnTo>
                    <a:pt x="105" y="745"/>
                  </a:lnTo>
                  <a:lnTo>
                    <a:pt x="80" y="706"/>
                  </a:lnTo>
                  <a:lnTo>
                    <a:pt x="73" y="697"/>
                  </a:lnTo>
                  <a:close/>
                </a:path>
                <a:path w="4825" h="948">
                  <a:moveTo>
                    <a:pt x="1679" y="4"/>
                  </a:moveTo>
                  <a:lnTo>
                    <a:pt x="1746" y="4"/>
                  </a:lnTo>
                  <a:lnTo>
                    <a:pt x="1766" y="158"/>
                  </a:lnTo>
                  <a:lnTo>
                    <a:pt x="1789" y="158"/>
                  </a:lnTo>
                  <a:lnTo>
                    <a:pt x="1789" y="59"/>
                  </a:lnTo>
                  <a:lnTo>
                    <a:pt x="2121" y="39"/>
                  </a:lnTo>
                  <a:cubicBezTo>
                    <a:pt x="2139" y="49"/>
                    <a:pt x="2141" y="54"/>
                    <a:pt x="2141" y="59"/>
                  </a:cubicBezTo>
                  <a:lnTo>
                    <a:pt x="2140" y="103"/>
                  </a:lnTo>
                  <a:lnTo>
                    <a:pt x="2139" y="150"/>
                  </a:lnTo>
                  <a:lnTo>
                    <a:pt x="2138" y="199"/>
                  </a:lnTo>
                  <a:lnTo>
                    <a:pt x="2136" y="252"/>
                  </a:lnTo>
                  <a:lnTo>
                    <a:pt x="2135" y="277"/>
                  </a:lnTo>
                  <a:lnTo>
                    <a:pt x="2134" y="301"/>
                  </a:lnTo>
                  <a:lnTo>
                    <a:pt x="2133" y="322"/>
                  </a:lnTo>
                  <a:lnTo>
                    <a:pt x="2130" y="356"/>
                  </a:lnTo>
                  <a:lnTo>
                    <a:pt x="2127" y="381"/>
                  </a:lnTo>
                  <a:lnTo>
                    <a:pt x="2116" y="419"/>
                  </a:lnTo>
                  <a:lnTo>
                    <a:pt x="2102" y="443"/>
                  </a:lnTo>
                  <a:cubicBezTo>
                    <a:pt x="2081" y="463"/>
                    <a:pt x="2080" y="464"/>
                    <a:pt x="2077" y="465"/>
                  </a:cubicBezTo>
                  <a:lnTo>
                    <a:pt x="2058" y="473"/>
                  </a:lnTo>
                  <a:lnTo>
                    <a:pt x="2017" y="479"/>
                  </a:lnTo>
                  <a:lnTo>
                    <a:pt x="1989" y="480"/>
                  </a:lnTo>
                  <a:lnTo>
                    <a:pt x="1955" y="481"/>
                  </a:lnTo>
                  <a:cubicBezTo>
                    <a:pt x="1945" y="482"/>
                    <a:pt x="1936" y="474"/>
                    <a:pt x="1935" y="464"/>
                  </a:cubicBezTo>
                  <a:lnTo>
                    <a:pt x="1931" y="439"/>
                  </a:lnTo>
                  <a:lnTo>
                    <a:pt x="1927" y="411"/>
                  </a:lnTo>
                  <a:lnTo>
                    <a:pt x="1917" y="410"/>
                  </a:lnTo>
                  <a:lnTo>
                    <a:pt x="1895" y="447"/>
                  </a:lnTo>
                  <a:lnTo>
                    <a:pt x="1870" y="481"/>
                  </a:lnTo>
                  <a:lnTo>
                    <a:pt x="2113" y="481"/>
                  </a:lnTo>
                  <a:lnTo>
                    <a:pt x="2133" y="920"/>
                  </a:lnTo>
                  <a:lnTo>
                    <a:pt x="2043" y="940"/>
                  </a:lnTo>
                  <a:lnTo>
                    <a:pt x="2023" y="891"/>
                  </a:lnTo>
                  <a:lnTo>
                    <a:pt x="1912" y="891"/>
                  </a:lnTo>
                  <a:lnTo>
                    <a:pt x="1912" y="920"/>
                  </a:lnTo>
                  <a:lnTo>
                    <a:pt x="1822" y="940"/>
                  </a:lnTo>
                  <a:cubicBezTo>
                    <a:pt x="1811" y="940"/>
                    <a:pt x="1802" y="931"/>
                    <a:pt x="1802" y="920"/>
                  </a:cubicBezTo>
                  <a:lnTo>
                    <a:pt x="1802" y="564"/>
                  </a:lnTo>
                  <a:lnTo>
                    <a:pt x="1766" y="582"/>
                  </a:lnTo>
                  <a:lnTo>
                    <a:pt x="1766" y="808"/>
                  </a:lnTo>
                  <a:lnTo>
                    <a:pt x="1765" y="832"/>
                  </a:lnTo>
                  <a:lnTo>
                    <a:pt x="1763" y="853"/>
                  </a:lnTo>
                  <a:lnTo>
                    <a:pt x="1754" y="889"/>
                  </a:lnTo>
                  <a:lnTo>
                    <a:pt x="1737" y="915"/>
                  </a:lnTo>
                  <a:lnTo>
                    <a:pt x="1710" y="931"/>
                  </a:lnTo>
                  <a:lnTo>
                    <a:pt x="1678" y="936"/>
                  </a:lnTo>
                  <a:lnTo>
                    <a:pt x="1638" y="939"/>
                  </a:lnTo>
                  <a:cubicBezTo>
                    <a:pt x="1627" y="939"/>
                    <a:pt x="1618" y="931"/>
                    <a:pt x="1617" y="920"/>
                  </a:cubicBezTo>
                  <a:lnTo>
                    <a:pt x="1612" y="864"/>
                  </a:lnTo>
                  <a:lnTo>
                    <a:pt x="1606" y="813"/>
                  </a:lnTo>
                  <a:lnTo>
                    <a:pt x="1596" y="850"/>
                  </a:lnTo>
                  <a:lnTo>
                    <a:pt x="1575" y="888"/>
                  </a:lnTo>
                  <a:lnTo>
                    <a:pt x="1554" y="906"/>
                  </a:lnTo>
                  <a:lnTo>
                    <a:pt x="1528" y="917"/>
                  </a:lnTo>
                  <a:lnTo>
                    <a:pt x="1498" y="921"/>
                  </a:lnTo>
                  <a:lnTo>
                    <a:pt x="1441" y="921"/>
                  </a:lnTo>
                  <a:lnTo>
                    <a:pt x="1420" y="919"/>
                  </a:lnTo>
                  <a:lnTo>
                    <a:pt x="1398" y="911"/>
                  </a:lnTo>
                  <a:cubicBezTo>
                    <a:pt x="1378" y="897"/>
                    <a:pt x="1377" y="896"/>
                    <a:pt x="1376" y="894"/>
                  </a:cubicBezTo>
                  <a:lnTo>
                    <a:pt x="1365" y="879"/>
                  </a:lnTo>
                  <a:lnTo>
                    <a:pt x="1354" y="856"/>
                  </a:lnTo>
                  <a:lnTo>
                    <a:pt x="1346" y="830"/>
                  </a:lnTo>
                  <a:lnTo>
                    <a:pt x="1342" y="799"/>
                  </a:lnTo>
                  <a:lnTo>
                    <a:pt x="1341" y="765"/>
                  </a:lnTo>
                  <a:lnTo>
                    <a:pt x="1341" y="552"/>
                  </a:lnTo>
                  <a:lnTo>
                    <a:pt x="1282" y="564"/>
                  </a:lnTo>
                  <a:lnTo>
                    <a:pt x="1262" y="555"/>
                  </a:lnTo>
                  <a:lnTo>
                    <a:pt x="1235" y="566"/>
                  </a:lnTo>
                  <a:lnTo>
                    <a:pt x="1235" y="796"/>
                  </a:lnTo>
                  <a:lnTo>
                    <a:pt x="1235" y="818"/>
                  </a:lnTo>
                  <a:lnTo>
                    <a:pt x="1233" y="838"/>
                  </a:lnTo>
                  <a:lnTo>
                    <a:pt x="1225" y="874"/>
                  </a:lnTo>
                  <a:lnTo>
                    <a:pt x="1212" y="901"/>
                  </a:lnTo>
                  <a:lnTo>
                    <a:pt x="1192" y="921"/>
                  </a:lnTo>
                  <a:lnTo>
                    <a:pt x="1156" y="931"/>
                  </a:lnTo>
                  <a:lnTo>
                    <a:pt x="1131" y="934"/>
                  </a:lnTo>
                  <a:lnTo>
                    <a:pt x="1101" y="935"/>
                  </a:lnTo>
                  <a:cubicBezTo>
                    <a:pt x="1091" y="935"/>
                    <a:pt x="1082" y="928"/>
                    <a:pt x="1081" y="917"/>
                  </a:cubicBezTo>
                  <a:lnTo>
                    <a:pt x="1074" y="857"/>
                  </a:lnTo>
                  <a:lnTo>
                    <a:pt x="1045" y="933"/>
                  </a:lnTo>
                  <a:cubicBezTo>
                    <a:pt x="1028" y="948"/>
                    <a:pt x="1021" y="947"/>
                    <a:pt x="1016" y="944"/>
                  </a:cubicBezTo>
                  <a:lnTo>
                    <a:pt x="929" y="893"/>
                  </a:lnTo>
                  <a:lnTo>
                    <a:pt x="851" y="850"/>
                  </a:lnTo>
                  <a:lnTo>
                    <a:pt x="809" y="878"/>
                  </a:lnTo>
                  <a:lnTo>
                    <a:pt x="778" y="894"/>
                  </a:lnTo>
                  <a:lnTo>
                    <a:pt x="744" y="908"/>
                  </a:lnTo>
                  <a:lnTo>
                    <a:pt x="708" y="920"/>
                  </a:lnTo>
                  <a:lnTo>
                    <a:pt x="669" y="930"/>
                  </a:lnTo>
                  <a:lnTo>
                    <a:pt x="627" y="939"/>
                  </a:lnTo>
                  <a:lnTo>
                    <a:pt x="582" y="946"/>
                  </a:lnTo>
                  <a:cubicBezTo>
                    <a:pt x="572" y="947"/>
                    <a:pt x="563" y="941"/>
                    <a:pt x="560" y="931"/>
                  </a:cubicBezTo>
                  <a:lnTo>
                    <a:pt x="545" y="873"/>
                  </a:lnTo>
                  <a:lnTo>
                    <a:pt x="530" y="818"/>
                  </a:lnTo>
                  <a:cubicBezTo>
                    <a:pt x="536" y="797"/>
                    <a:pt x="541" y="794"/>
                    <a:pt x="547" y="793"/>
                  </a:cubicBezTo>
                  <a:lnTo>
                    <a:pt x="604" y="785"/>
                  </a:lnTo>
                  <a:lnTo>
                    <a:pt x="655" y="775"/>
                  </a:lnTo>
                  <a:lnTo>
                    <a:pt x="691" y="765"/>
                  </a:lnTo>
                  <a:lnTo>
                    <a:pt x="612" y="725"/>
                  </a:lnTo>
                  <a:cubicBezTo>
                    <a:pt x="603" y="720"/>
                    <a:pt x="599" y="709"/>
                    <a:pt x="603" y="699"/>
                  </a:cubicBezTo>
                  <a:lnTo>
                    <a:pt x="626" y="649"/>
                  </a:lnTo>
                  <a:lnTo>
                    <a:pt x="554" y="649"/>
                  </a:lnTo>
                  <a:lnTo>
                    <a:pt x="534" y="530"/>
                  </a:lnTo>
                  <a:lnTo>
                    <a:pt x="554" y="510"/>
                  </a:lnTo>
                  <a:lnTo>
                    <a:pt x="545" y="479"/>
                  </a:lnTo>
                  <a:lnTo>
                    <a:pt x="527" y="428"/>
                  </a:lnTo>
                  <a:cubicBezTo>
                    <a:pt x="524" y="418"/>
                    <a:pt x="529" y="406"/>
                    <a:pt x="539" y="403"/>
                  </a:cubicBezTo>
                  <a:lnTo>
                    <a:pt x="584" y="385"/>
                  </a:lnTo>
                  <a:lnTo>
                    <a:pt x="626" y="364"/>
                  </a:lnTo>
                  <a:lnTo>
                    <a:pt x="656" y="345"/>
                  </a:lnTo>
                  <a:lnTo>
                    <a:pt x="558" y="345"/>
                  </a:lnTo>
                  <a:lnTo>
                    <a:pt x="538" y="230"/>
                  </a:lnTo>
                  <a:lnTo>
                    <a:pt x="756" y="210"/>
                  </a:lnTo>
                  <a:lnTo>
                    <a:pt x="756" y="189"/>
                  </a:lnTo>
                  <a:lnTo>
                    <a:pt x="594" y="194"/>
                  </a:lnTo>
                  <a:cubicBezTo>
                    <a:pt x="583" y="194"/>
                    <a:pt x="574" y="186"/>
                    <a:pt x="573" y="176"/>
                  </a:cubicBezTo>
                  <a:lnTo>
                    <a:pt x="571" y="154"/>
                  </a:lnTo>
                  <a:lnTo>
                    <a:pt x="568" y="130"/>
                  </a:lnTo>
                  <a:lnTo>
                    <a:pt x="564" y="104"/>
                  </a:lnTo>
                  <a:lnTo>
                    <a:pt x="560" y="75"/>
                  </a:lnTo>
                  <a:cubicBezTo>
                    <a:pt x="568" y="55"/>
                    <a:pt x="574" y="53"/>
                    <a:pt x="579" y="52"/>
                  </a:cubicBezTo>
                  <a:lnTo>
                    <a:pt x="800" y="45"/>
                  </a:lnTo>
                  <a:lnTo>
                    <a:pt x="1014" y="32"/>
                  </a:lnTo>
                  <a:cubicBezTo>
                    <a:pt x="1025" y="31"/>
                    <a:pt x="1034" y="39"/>
                    <a:pt x="1035" y="49"/>
                  </a:cubicBezTo>
                  <a:lnTo>
                    <a:pt x="1047" y="149"/>
                  </a:lnTo>
                  <a:cubicBezTo>
                    <a:pt x="1039" y="169"/>
                    <a:pt x="1034" y="171"/>
                    <a:pt x="1028" y="172"/>
                  </a:cubicBezTo>
                  <a:lnTo>
                    <a:pt x="866" y="183"/>
                  </a:lnTo>
                  <a:lnTo>
                    <a:pt x="866" y="210"/>
                  </a:lnTo>
                  <a:lnTo>
                    <a:pt x="1056" y="210"/>
                  </a:lnTo>
                  <a:lnTo>
                    <a:pt x="1067" y="186"/>
                  </a:lnTo>
                  <a:lnTo>
                    <a:pt x="1124" y="166"/>
                  </a:lnTo>
                  <a:lnTo>
                    <a:pt x="1124" y="26"/>
                  </a:lnTo>
                  <a:lnTo>
                    <a:pt x="1215" y="6"/>
                  </a:lnTo>
                  <a:lnTo>
                    <a:pt x="1235" y="166"/>
                  </a:lnTo>
                  <a:lnTo>
                    <a:pt x="1252" y="152"/>
                  </a:lnTo>
                  <a:lnTo>
                    <a:pt x="1246" y="118"/>
                  </a:lnTo>
                  <a:cubicBezTo>
                    <a:pt x="1245" y="108"/>
                    <a:pt x="1252" y="98"/>
                    <a:pt x="1262" y="96"/>
                  </a:cubicBezTo>
                  <a:lnTo>
                    <a:pt x="1336" y="81"/>
                  </a:lnTo>
                  <a:lnTo>
                    <a:pt x="1407" y="63"/>
                  </a:lnTo>
                  <a:lnTo>
                    <a:pt x="1478" y="43"/>
                  </a:lnTo>
                  <a:lnTo>
                    <a:pt x="1548" y="19"/>
                  </a:lnTo>
                  <a:cubicBezTo>
                    <a:pt x="1570" y="24"/>
                    <a:pt x="1573" y="29"/>
                    <a:pt x="1574" y="35"/>
                  </a:cubicBezTo>
                  <a:lnTo>
                    <a:pt x="1575" y="40"/>
                  </a:lnTo>
                  <a:lnTo>
                    <a:pt x="1580" y="72"/>
                  </a:lnTo>
                  <a:lnTo>
                    <a:pt x="1585" y="106"/>
                  </a:lnTo>
                  <a:lnTo>
                    <a:pt x="1589" y="127"/>
                  </a:lnTo>
                  <a:lnTo>
                    <a:pt x="1593" y="151"/>
                  </a:lnTo>
                  <a:cubicBezTo>
                    <a:pt x="1594" y="161"/>
                    <a:pt x="1589" y="170"/>
                    <a:pt x="1580" y="173"/>
                  </a:cubicBezTo>
                  <a:lnTo>
                    <a:pt x="1513" y="197"/>
                  </a:lnTo>
                  <a:lnTo>
                    <a:pt x="1453" y="215"/>
                  </a:lnTo>
                  <a:lnTo>
                    <a:pt x="1453" y="367"/>
                  </a:lnTo>
                  <a:lnTo>
                    <a:pt x="1590" y="339"/>
                  </a:lnTo>
                  <a:cubicBezTo>
                    <a:pt x="1611" y="346"/>
                    <a:pt x="1614" y="352"/>
                    <a:pt x="1614" y="357"/>
                  </a:cubicBezTo>
                  <a:lnTo>
                    <a:pt x="1620" y="476"/>
                  </a:lnTo>
                  <a:lnTo>
                    <a:pt x="1659" y="461"/>
                  </a:lnTo>
                  <a:lnTo>
                    <a:pt x="1659" y="312"/>
                  </a:lnTo>
                  <a:lnTo>
                    <a:pt x="1623" y="312"/>
                  </a:lnTo>
                  <a:lnTo>
                    <a:pt x="1603" y="178"/>
                  </a:lnTo>
                  <a:lnTo>
                    <a:pt x="1659" y="158"/>
                  </a:lnTo>
                  <a:lnTo>
                    <a:pt x="1659" y="24"/>
                  </a:lnTo>
                  <a:lnTo>
                    <a:pt x="1679" y="4"/>
                  </a:lnTo>
                  <a:close/>
                  <a:moveTo>
                    <a:pt x="998" y="73"/>
                  </a:moveTo>
                  <a:lnTo>
                    <a:pt x="801" y="85"/>
                  </a:lnTo>
                  <a:lnTo>
                    <a:pt x="603" y="92"/>
                  </a:lnTo>
                  <a:lnTo>
                    <a:pt x="607" y="125"/>
                  </a:lnTo>
                  <a:lnTo>
                    <a:pt x="611" y="149"/>
                  </a:lnTo>
                  <a:lnTo>
                    <a:pt x="775" y="148"/>
                  </a:lnTo>
                  <a:cubicBezTo>
                    <a:pt x="794" y="157"/>
                    <a:pt x="796" y="163"/>
                    <a:pt x="796" y="168"/>
                  </a:cubicBezTo>
                  <a:lnTo>
                    <a:pt x="796" y="230"/>
                  </a:lnTo>
                  <a:lnTo>
                    <a:pt x="578" y="250"/>
                  </a:lnTo>
                  <a:lnTo>
                    <a:pt x="578" y="305"/>
                  </a:lnTo>
                  <a:lnTo>
                    <a:pt x="716" y="305"/>
                  </a:lnTo>
                  <a:cubicBezTo>
                    <a:pt x="738" y="326"/>
                    <a:pt x="735" y="335"/>
                    <a:pt x="728" y="341"/>
                  </a:cubicBezTo>
                  <a:lnTo>
                    <a:pt x="687" y="372"/>
                  </a:lnTo>
                  <a:lnTo>
                    <a:pt x="644" y="400"/>
                  </a:lnTo>
                  <a:lnTo>
                    <a:pt x="599" y="422"/>
                  </a:lnTo>
                  <a:lnTo>
                    <a:pt x="571" y="433"/>
                  </a:lnTo>
                  <a:lnTo>
                    <a:pt x="583" y="467"/>
                  </a:lnTo>
                  <a:lnTo>
                    <a:pt x="591" y="493"/>
                  </a:lnTo>
                  <a:lnTo>
                    <a:pt x="622" y="474"/>
                  </a:lnTo>
                  <a:lnTo>
                    <a:pt x="671" y="438"/>
                  </a:lnTo>
                  <a:lnTo>
                    <a:pt x="717" y="395"/>
                  </a:lnTo>
                  <a:lnTo>
                    <a:pt x="761" y="344"/>
                  </a:lnTo>
                  <a:cubicBezTo>
                    <a:pt x="766" y="337"/>
                    <a:pt x="775" y="335"/>
                    <a:pt x="783" y="338"/>
                  </a:cubicBezTo>
                  <a:lnTo>
                    <a:pt x="796" y="456"/>
                  </a:lnTo>
                  <a:lnTo>
                    <a:pt x="826" y="456"/>
                  </a:lnTo>
                  <a:lnTo>
                    <a:pt x="826" y="353"/>
                  </a:lnTo>
                  <a:cubicBezTo>
                    <a:pt x="848" y="331"/>
                    <a:pt x="857" y="334"/>
                    <a:pt x="862" y="341"/>
                  </a:cubicBezTo>
                  <a:lnTo>
                    <a:pt x="883" y="368"/>
                  </a:lnTo>
                  <a:lnTo>
                    <a:pt x="903" y="394"/>
                  </a:lnTo>
                  <a:lnTo>
                    <a:pt x="925" y="417"/>
                  </a:lnTo>
                  <a:lnTo>
                    <a:pt x="947" y="438"/>
                  </a:lnTo>
                  <a:lnTo>
                    <a:pt x="970" y="457"/>
                  </a:lnTo>
                  <a:lnTo>
                    <a:pt x="994" y="473"/>
                  </a:lnTo>
                  <a:lnTo>
                    <a:pt x="1018" y="487"/>
                  </a:lnTo>
                  <a:lnTo>
                    <a:pt x="1034" y="459"/>
                  </a:lnTo>
                  <a:lnTo>
                    <a:pt x="1045" y="427"/>
                  </a:lnTo>
                  <a:lnTo>
                    <a:pt x="1019" y="420"/>
                  </a:lnTo>
                  <a:lnTo>
                    <a:pt x="972" y="400"/>
                  </a:lnTo>
                  <a:lnTo>
                    <a:pt x="929" y="373"/>
                  </a:lnTo>
                  <a:lnTo>
                    <a:pt x="891" y="340"/>
                  </a:lnTo>
                  <a:cubicBezTo>
                    <a:pt x="884" y="334"/>
                    <a:pt x="882" y="326"/>
                    <a:pt x="885" y="318"/>
                  </a:cubicBezTo>
                  <a:lnTo>
                    <a:pt x="1036" y="305"/>
                  </a:lnTo>
                  <a:lnTo>
                    <a:pt x="1036" y="250"/>
                  </a:lnTo>
                  <a:lnTo>
                    <a:pt x="846" y="250"/>
                  </a:lnTo>
                  <a:lnTo>
                    <a:pt x="826" y="164"/>
                  </a:lnTo>
                  <a:lnTo>
                    <a:pt x="1005" y="133"/>
                  </a:lnTo>
                  <a:lnTo>
                    <a:pt x="998" y="73"/>
                  </a:lnTo>
                  <a:close/>
                  <a:moveTo>
                    <a:pt x="744" y="474"/>
                  </a:moveTo>
                  <a:lnTo>
                    <a:pt x="719" y="537"/>
                  </a:lnTo>
                  <a:lnTo>
                    <a:pt x="574" y="550"/>
                  </a:lnTo>
                  <a:lnTo>
                    <a:pt x="574" y="609"/>
                  </a:lnTo>
                  <a:lnTo>
                    <a:pt x="658" y="609"/>
                  </a:lnTo>
                  <a:cubicBezTo>
                    <a:pt x="678" y="624"/>
                    <a:pt x="679" y="631"/>
                    <a:pt x="676" y="637"/>
                  </a:cubicBezTo>
                  <a:lnTo>
                    <a:pt x="648" y="698"/>
                  </a:lnTo>
                  <a:lnTo>
                    <a:pt x="752" y="751"/>
                  </a:lnTo>
                  <a:cubicBezTo>
                    <a:pt x="762" y="779"/>
                    <a:pt x="757" y="785"/>
                    <a:pt x="750" y="788"/>
                  </a:cubicBezTo>
                  <a:lnTo>
                    <a:pt x="709" y="802"/>
                  </a:lnTo>
                  <a:lnTo>
                    <a:pt x="662" y="814"/>
                  </a:lnTo>
                  <a:lnTo>
                    <a:pt x="610" y="825"/>
                  </a:lnTo>
                  <a:lnTo>
                    <a:pt x="575" y="830"/>
                  </a:lnTo>
                  <a:lnTo>
                    <a:pt x="584" y="863"/>
                  </a:lnTo>
                  <a:lnTo>
                    <a:pt x="594" y="903"/>
                  </a:lnTo>
                  <a:lnTo>
                    <a:pt x="619" y="900"/>
                  </a:lnTo>
                  <a:lnTo>
                    <a:pt x="658" y="892"/>
                  </a:lnTo>
                  <a:lnTo>
                    <a:pt x="695" y="882"/>
                  </a:lnTo>
                  <a:lnTo>
                    <a:pt x="729" y="871"/>
                  </a:lnTo>
                  <a:lnTo>
                    <a:pt x="760" y="858"/>
                  </a:lnTo>
                  <a:lnTo>
                    <a:pt x="788" y="844"/>
                  </a:lnTo>
                  <a:lnTo>
                    <a:pt x="813" y="828"/>
                  </a:lnTo>
                  <a:lnTo>
                    <a:pt x="838" y="810"/>
                  </a:lnTo>
                  <a:cubicBezTo>
                    <a:pt x="844" y="805"/>
                    <a:pt x="852" y="805"/>
                    <a:pt x="859" y="809"/>
                  </a:cubicBezTo>
                  <a:lnTo>
                    <a:pt x="949" y="859"/>
                  </a:lnTo>
                  <a:lnTo>
                    <a:pt x="1015" y="897"/>
                  </a:lnTo>
                  <a:lnTo>
                    <a:pt x="1037" y="826"/>
                  </a:lnTo>
                  <a:lnTo>
                    <a:pt x="983" y="799"/>
                  </a:lnTo>
                  <a:lnTo>
                    <a:pt x="906" y="764"/>
                  </a:lnTo>
                  <a:cubicBezTo>
                    <a:pt x="894" y="747"/>
                    <a:pt x="895" y="741"/>
                    <a:pt x="897" y="736"/>
                  </a:cubicBezTo>
                  <a:lnTo>
                    <a:pt x="910" y="712"/>
                  </a:lnTo>
                  <a:lnTo>
                    <a:pt x="921" y="685"/>
                  </a:lnTo>
                  <a:lnTo>
                    <a:pt x="932" y="656"/>
                  </a:lnTo>
                  <a:lnTo>
                    <a:pt x="942" y="623"/>
                  </a:lnTo>
                  <a:lnTo>
                    <a:pt x="1036" y="609"/>
                  </a:lnTo>
                  <a:lnTo>
                    <a:pt x="1036" y="550"/>
                  </a:lnTo>
                  <a:lnTo>
                    <a:pt x="784" y="550"/>
                  </a:lnTo>
                  <a:cubicBezTo>
                    <a:pt x="764" y="535"/>
                    <a:pt x="763" y="527"/>
                    <a:pt x="766" y="521"/>
                  </a:cubicBezTo>
                  <a:lnTo>
                    <a:pt x="779" y="494"/>
                  </a:lnTo>
                  <a:lnTo>
                    <a:pt x="744" y="474"/>
                  </a:lnTo>
                  <a:close/>
                  <a:moveTo>
                    <a:pt x="706" y="460"/>
                  </a:moveTo>
                  <a:lnTo>
                    <a:pt x="646" y="506"/>
                  </a:lnTo>
                  <a:lnTo>
                    <a:pt x="687" y="510"/>
                  </a:lnTo>
                  <a:lnTo>
                    <a:pt x="706" y="460"/>
                  </a:lnTo>
                  <a:close/>
                  <a:moveTo>
                    <a:pt x="736" y="609"/>
                  </a:moveTo>
                  <a:lnTo>
                    <a:pt x="878" y="609"/>
                  </a:lnTo>
                  <a:cubicBezTo>
                    <a:pt x="899" y="624"/>
                    <a:pt x="899" y="631"/>
                    <a:pt x="897" y="637"/>
                  </a:cubicBezTo>
                  <a:lnTo>
                    <a:pt x="886" y="661"/>
                  </a:lnTo>
                  <a:lnTo>
                    <a:pt x="874" y="684"/>
                  </a:lnTo>
                  <a:lnTo>
                    <a:pt x="861" y="704"/>
                  </a:lnTo>
                  <a:cubicBezTo>
                    <a:pt x="843" y="728"/>
                    <a:pt x="833" y="731"/>
                    <a:pt x="825" y="727"/>
                  </a:cubicBezTo>
                  <a:lnTo>
                    <a:pt x="713" y="679"/>
                  </a:lnTo>
                  <a:cubicBezTo>
                    <a:pt x="700" y="663"/>
                    <a:pt x="700" y="657"/>
                    <a:pt x="703" y="652"/>
                  </a:cubicBezTo>
                  <a:lnTo>
                    <a:pt x="719" y="620"/>
                  </a:lnTo>
                  <a:lnTo>
                    <a:pt x="736" y="609"/>
                  </a:lnTo>
                  <a:close/>
                  <a:moveTo>
                    <a:pt x="749" y="649"/>
                  </a:moveTo>
                  <a:lnTo>
                    <a:pt x="826" y="684"/>
                  </a:lnTo>
                  <a:lnTo>
                    <a:pt x="840" y="663"/>
                  </a:lnTo>
                  <a:lnTo>
                    <a:pt x="749" y="649"/>
                  </a:lnTo>
                  <a:close/>
                  <a:moveTo>
                    <a:pt x="756" y="411"/>
                  </a:moveTo>
                  <a:lnTo>
                    <a:pt x="756" y="435"/>
                  </a:lnTo>
                  <a:lnTo>
                    <a:pt x="756" y="411"/>
                  </a:lnTo>
                  <a:close/>
                  <a:moveTo>
                    <a:pt x="866" y="412"/>
                  </a:moveTo>
                  <a:lnTo>
                    <a:pt x="866" y="476"/>
                  </a:lnTo>
                  <a:lnTo>
                    <a:pt x="822" y="496"/>
                  </a:lnTo>
                  <a:lnTo>
                    <a:pt x="978" y="510"/>
                  </a:lnTo>
                  <a:lnTo>
                    <a:pt x="947" y="489"/>
                  </a:lnTo>
                  <a:lnTo>
                    <a:pt x="922" y="469"/>
                  </a:lnTo>
                  <a:lnTo>
                    <a:pt x="898" y="446"/>
                  </a:lnTo>
                  <a:lnTo>
                    <a:pt x="874" y="421"/>
                  </a:lnTo>
                  <a:lnTo>
                    <a:pt x="866" y="412"/>
                  </a:lnTo>
                  <a:close/>
                  <a:moveTo>
                    <a:pt x="1124" y="614"/>
                  </a:moveTo>
                  <a:lnTo>
                    <a:pt x="1097" y="625"/>
                  </a:lnTo>
                  <a:lnTo>
                    <a:pt x="1076" y="622"/>
                  </a:lnTo>
                  <a:cubicBezTo>
                    <a:pt x="1076" y="640"/>
                    <a:pt x="1067" y="649"/>
                    <a:pt x="1056" y="649"/>
                  </a:cubicBezTo>
                  <a:lnTo>
                    <a:pt x="976" y="649"/>
                  </a:lnTo>
                  <a:lnTo>
                    <a:pt x="959" y="699"/>
                  </a:lnTo>
                  <a:lnTo>
                    <a:pt x="946" y="728"/>
                  </a:lnTo>
                  <a:lnTo>
                    <a:pt x="1000" y="763"/>
                  </a:lnTo>
                  <a:lnTo>
                    <a:pt x="1067" y="796"/>
                  </a:lnTo>
                  <a:cubicBezTo>
                    <a:pt x="1077" y="774"/>
                    <a:pt x="1083" y="772"/>
                    <a:pt x="1089" y="773"/>
                  </a:cubicBezTo>
                  <a:lnTo>
                    <a:pt x="1109" y="776"/>
                  </a:lnTo>
                  <a:lnTo>
                    <a:pt x="1124" y="614"/>
                  </a:lnTo>
                  <a:close/>
                  <a:moveTo>
                    <a:pt x="1076" y="316"/>
                  </a:moveTo>
                  <a:cubicBezTo>
                    <a:pt x="1076" y="336"/>
                    <a:pt x="1068" y="345"/>
                    <a:pt x="1056" y="345"/>
                  </a:cubicBezTo>
                  <a:lnTo>
                    <a:pt x="959" y="345"/>
                  </a:lnTo>
                  <a:lnTo>
                    <a:pt x="989" y="364"/>
                  </a:lnTo>
                  <a:lnTo>
                    <a:pt x="1030" y="382"/>
                  </a:lnTo>
                  <a:lnTo>
                    <a:pt x="1076" y="394"/>
                  </a:lnTo>
                  <a:cubicBezTo>
                    <a:pt x="1091" y="409"/>
                    <a:pt x="1092" y="414"/>
                    <a:pt x="1090" y="420"/>
                  </a:cubicBezTo>
                  <a:lnTo>
                    <a:pt x="1077" y="458"/>
                  </a:lnTo>
                  <a:lnTo>
                    <a:pt x="1124" y="443"/>
                  </a:lnTo>
                  <a:lnTo>
                    <a:pt x="1124" y="320"/>
                  </a:lnTo>
                  <a:lnTo>
                    <a:pt x="1087" y="320"/>
                  </a:lnTo>
                  <a:lnTo>
                    <a:pt x="1076" y="316"/>
                  </a:lnTo>
                  <a:close/>
                  <a:moveTo>
                    <a:pt x="1164" y="46"/>
                  </a:moveTo>
                  <a:lnTo>
                    <a:pt x="1164" y="186"/>
                  </a:lnTo>
                  <a:lnTo>
                    <a:pt x="1107" y="206"/>
                  </a:lnTo>
                  <a:lnTo>
                    <a:pt x="1107" y="280"/>
                  </a:lnTo>
                  <a:lnTo>
                    <a:pt x="1144" y="280"/>
                  </a:lnTo>
                  <a:lnTo>
                    <a:pt x="1164" y="457"/>
                  </a:lnTo>
                  <a:lnTo>
                    <a:pt x="1104" y="491"/>
                  </a:lnTo>
                  <a:lnTo>
                    <a:pt x="1108" y="577"/>
                  </a:lnTo>
                  <a:lnTo>
                    <a:pt x="1136" y="565"/>
                  </a:lnTo>
                  <a:cubicBezTo>
                    <a:pt x="1161" y="570"/>
                    <a:pt x="1164" y="576"/>
                    <a:pt x="1164" y="583"/>
                  </a:cubicBezTo>
                  <a:lnTo>
                    <a:pt x="1164" y="760"/>
                  </a:lnTo>
                  <a:cubicBezTo>
                    <a:pt x="1163" y="778"/>
                    <a:pt x="1163" y="779"/>
                    <a:pt x="1162" y="780"/>
                  </a:cubicBezTo>
                  <a:lnTo>
                    <a:pt x="1150" y="806"/>
                  </a:lnTo>
                  <a:cubicBezTo>
                    <a:pt x="1131" y="816"/>
                    <a:pt x="1128" y="817"/>
                    <a:pt x="1126" y="817"/>
                  </a:cubicBezTo>
                  <a:lnTo>
                    <a:pt x="1109" y="816"/>
                  </a:lnTo>
                  <a:lnTo>
                    <a:pt x="1114" y="853"/>
                  </a:lnTo>
                  <a:lnTo>
                    <a:pt x="1118" y="894"/>
                  </a:lnTo>
                  <a:lnTo>
                    <a:pt x="1148" y="892"/>
                  </a:lnTo>
                  <a:lnTo>
                    <a:pt x="1171" y="887"/>
                  </a:lnTo>
                  <a:lnTo>
                    <a:pt x="1187" y="863"/>
                  </a:lnTo>
                  <a:lnTo>
                    <a:pt x="1193" y="835"/>
                  </a:lnTo>
                  <a:lnTo>
                    <a:pt x="1195" y="796"/>
                  </a:lnTo>
                  <a:lnTo>
                    <a:pt x="1195" y="553"/>
                  </a:lnTo>
                  <a:lnTo>
                    <a:pt x="1233" y="524"/>
                  </a:lnTo>
                  <a:lnTo>
                    <a:pt x="1235" y="474"/>
                  </a:lnTo>
                  <a:lnTo>
                    <a:pt x="1237" y="445"/>
                  </a:lnTo>
                  <a:cubicBezTo>
                    <a:pt x="1216" y="453"/>
                    <a:pt x="1210" y="452"/>
                    <a:pt x="1204" y="448"/>
                  </a:cubicBezTo>
                  <a:cubicBezTo>
                    <a:pt x="1199" y="445"/>
                    <a:pt x="1195" y="438"/>
                    <a:pt x="1195" y="432"/>
                  </a:cubicBezTo>
                  <a:lnTo>
                    <a:pt x="1195" y="300"/>
                  </a:lnTo>
                  <a:lnTo>
                    <a:pt x="1244" y="280"/>
                  </a:lnTo>
                  <a:lnTo>
                    <a:pt x="1244" y="206"/>
                  </a:lnTo>
                  <a:lnTo>
                    <a:pt x="1215" y="206"/>
                  </a:lnTo>
                  <a:lnTo>
                    <a:pt x="1195" y="46"/>
                  </a:lnTo>
                  <a:lnTo>
                    <a:pt x="1164" y="46"/>
                  </a:lnTo>
                  <a:close/>
                  <a:moveTo>
                    <a:pt x="1341" y="245"/>
                  </a:moveTo>
                  <a:lnTo>
                    <a:pt x="1289" y="257"/>
                  </a:lnTo>
                  <a:lnTo>
                    <a:pt x="1284" y="300"/>
                  </a:lnTo>
                  <a:lnTo>
                    <a:pt x="1235" y="320"/>
                  </a:lnTo>
                  <a:lnTo>
                    <a:pt x="1235" y="402"/>
                  </a:lnTo>
                  <a:cubicBezTo>
                    <a:pt x="1257" y="394"/>
                    <a:pt x="1265" y="395"/>
                    <a:pt x="1270" y="399"/>
                  </a:cubicBezTo>
                  <a:lnTo>
                    <a:pt x="1275" y="404"/>
                  </a:lnTo>
                  <a:lnTo>
                    <a:pt x="1341" y="390"/>
                  </a:lnTo>
                  <a:lnTo>
                    <a:pt x="1341" y="245"/>
                  </a:lnTo>
                  <a:close/>
                  <a:moveTo>
                    <a:pt x="1538" y="64"/>
                  </a:moveTo>
                  <a:lnTo>
                    <a:pt x="1489" y="81"/>
                  </a:lnTo>
                  <a:lnTo>
                    <a:pt x="1417" y="102"/>
                  </a:lnTo>
                  <a:lnTo>
                    <a:pt x="1344" y="120"/>
                  </a:lnTo>
                  <a:lnTo>
                    <a:pt x="1289" y="131"/>
                  </a:lnTo>
                  <a:lnTo>
                    <a:pt x="1296" y="178"/>
                  </a:lnTo>
                  <a:lnTo>
                    <a:pt x="1300" y="208"/>
                  </a:lnTo>
                  <a:lnTo>
                    <a:pt x="1356" y="200"/>
                  </a:lnTo>
                  <a:cubicBezTo>
                    <a:pt x="1378" y="208"/>
                    <a:pt x="1381" y="214"/>
                    <a:pt x="1381" y="220"/>
                  </a:cubicBezTo>
                  <a:lnTo>
                    <a:pt x="1381" y="407"/>
                  </a:lnTo>
                  <a:lnTo>
                    <a:pt x="1293" y="441"/>
                  </a:lnTo>
                  <a:lnTo>
                    <a:pt x="1297" y="520"/>
                  </a:lnTo>
                  <a:lnTo>
                    <a:pt x="1357" y="508"/>
                  </a:lnTo>
                  <a:cubicBezTo>
                    <a:pt x="1378" y="516"/>
                    <a:pt x="1381" y="522"/>
                    <a:pt x="1381" y="528"/>
                  </a:cubicBezTo>
                  <a:lnTo>
                    <a:pt x="1381" y="764"/>
                  </a:lnTo>
                  <a:lnTo>
                    <a:pt x="1382" y="794"/>
                  </a:lnTo>
                  <a:lnTo>
                    <a:pt x="1385" y="819"/>
                  </a:lnTo>
                  <a:lnTo>
                    <a:pt x="1391" y="841"/>
                  </a:lnTo>
                  <a:lnTo>
                    <a:pt x="1406" y="868"/>
                  </a:lnTo>
                  <a:lnTo>
                    <a:pt x="1427" y="880"/>
                  </a:lnTo>
                  <a:lnTo>
                    <a:pt x="1494" y="881"/>
                  </a:lnTo>
                  <a:lnTo>
                    <a:pt x="1515" y="879"/>
                  </a:lnTo>
                  <a:lnTo>
                    <a:pt x="1543" y="863"/>
                  </a:lnTo>
                  <a:lnTo>
                    <a:pt x="1558" y="838"/>
                  </a:lnTo>
                  <a:lnTo>
                    <a:pt x="1567" y="802"/>
                  </a:lnTo>
                  <a:lnTo>
                    <a:pt x="1571" y="777"/>
                  </a:lnTo>
                  <a:lnTo>
                    <a:pt x="1575" y="748"/>
                  </a:lnTo>
                  <a:lnTo>
                    <a:pt x="1579" y="714"/>
                  </a:lnTo>
                  <a:lnTo>
                    <a:pt x="1582" y="676"/>
                  </a:lnTo>
                  <a:lnTo>
                    <a:pt x="1584" y="646"/>
                  </a:lnTo>
                  <a:lnTo>
                    <a:pt x="1563" y="633"/>
                  </a:lnTo>
                  <a:lnTo>
                    <a:pt x="1554" y="657"/>
                  </a:lnTo>
                  <a:lnTo>
                    <a:pt x="1552" y="684"/>
                  </a:lnTo>
                  <a:lnTo>
                    <a:pt x="1551" y="708"/>
                  </a:lnTo>
                  <a:lnTo>
                    <a:pt x="1548" y="744"/>
                  </a:lnTo>
                  <a:lnTo>
                    <a:pt x="1544" y="766"/>
                  </a:lnTo>
                  <a:lnTo>
                    <a:pt x="1529" y="793"/>
                  </a:lnTo>
                  <a:cubicBezTo>
                    <a:pt x="1513" y="804"/>
                    <a:pt x="1510" y="804"/>
                    <a:pt x="1508" y="805"/>
                  </a:cubicBezTo>
                  <a:lnTo>
                    <a:pt x="1463" y="807"/>
                  </a:lnTo>
                  <a:cubicBezTo>
                    <a:pt x="1442" y="802"/>
                    <a:pt x="1439" y="800"/>
                    <a:pt x="1436" y="798"/>
                  </a:cubicBezTo>
                  <a:lnTo>
                    <a:pt x="1427" y="789"/>
                  </a:lnTo>
                  <a:lnTo>
                    <a:pt x="1417" y="766"/>
                  </a:lnTo>
                  <a:lnTo>
                    <a:pt x="1413" y="738"/>
                  </a:lnTo>
                  <a:lnTo>
                    <a:pt x="1413" y="513"/>
                  </a:lnTo>
                  <a:lnTo>
                    <a:pt x="1579" y="463"/>
                  </a:lnTo>
                  <a:lnTo>
                    <a:pt x="1576" y="383"/>
                  </a:lnTo>
                  <a:lnTo>
                    <a:pt x="1437" y="411"/>
                  </a:lnTo>
                  <a:cubicBezTo>
                    <a:pt x="1416" y="403"/>
                    <a:pt x="1413" y="398"/>
                    <a:pt x="1413" y="392"/>
                  </a:cubicBezTo>
                  <a:lnTo>
                    <a:pt x="1413" y="200"/>
                  </a:lnTo>
                  <a:lnTo>
                    <a:pt x="1500" y="159"/>
                  </a:lnTo>
                  <a:lnTo>
                    <a:pt x="1551" y="141"/>
                  </a:lnTo>
                  <a:lnTo>
                    <a:pt x="1546" y="112"/>
                  </a:lnTo>
                  <a:lnTo>
                    <a:pt x="1540" y="78"/>
                  </a:lnTo>
                  <a:lnTo>
                    <a:pt x="1538" y="64"/>
                  </a:lnTo>
                  <a:close/>
                  <a:moveTo>
                    <a:pt x="1600" y="500"/>
                  </a:moveTo>
                  <a:lnTo>
                    <a:pt x="1453" y="530"/>
                  </a:lnTo>
                  <a:lnTo>
                    <a:pt x="1453" y="738"/>
                  </a:lnTo>
                  <a:lnTo>
                    <a:pt x="1458" y="763"/>
                  </a:lnTo>
                  <a:lnTo>
                    <a:pt x="1493" y="767"/>
                  </a:lnTo>
                  <a:lnTo>
                    <a:pt x="1508" y="739"/>
                  </a:lnTo>
                  <a:lnTo>
                    <a:pt x="1511" y="705"/>
                  </a:lnTo>
                  <a:lnTo>
                    <a:pt x="1512" y="682"/>
                  </a:lnTo>
                  <a:lnTo>
                    <a:pt x="1514" y="655"/>
                  </a:lnTo>
                  <a:lnTo>
                    <a:pt x="1515" y="625"/>
                  </a:lnTo>
                  <a:lnTo>
                    <a:pt x="1516" y="590"/>
                  </a:lnTo>
                  <a:cubicBezTo>
                    <a:pt x="1533" y="570"/>
                    <a:pt x="1541" y="570"/>
                    <a:pt x="1547" y="574"/>
                  </a:cubicBezTo>
                  <a:lnTo>
                    <a:pt x="1567" y="588"/>
                  </a:lnTo>
                  <a:lnTo>
                    <a:pt x="1601" y="610"/>
                  </a:lnTo>
                  <a:lnTo>
                    <a:pt x="1600" y="500"/>
                  </a:lnTo>
                  <a:close/>
                  <a:moveTo>
                    <a:pt x="1659" y="636"/>
                  </a:moveTo>
                  <a:lnTo>
                    <a:pt x="1634" y="649"/>
                  </a:lnTo>
                  <a:lnTo>
                    <a:pt x="1622" y="679"/>
                  </a:lnTo>
                  <a:lnTo>
                    <a:pt x="1618" y="717"/>
                  </a:lnTo>
                  <a:lnTo>
                    <a:pt x="1615" y="752"/>
                  </a:lnTo>
                  <a:lnTo>
                    <a:pt x="1611" y="782"/>
                  </a:lnTo>
                  <a:lnTo>
                    <a:pt x="1645" y="781"/>
                  </a:lnTo>
                  <a:lnTo>
                    <a:pt x="1659" y="636"/>
                  </a:lnTo>
                  <a:close/>
                  <a:moveTo>
                    <a:pt x="1699" y="44"/>
                  </a:moveTo>
                  <a:lnTo>
                    <a:pt x="1699" y="178"/>
                  </a:lnTo>
                  <a:lnTo>
                    <a:pt x="1643" y="198"/>
                  </a:lnTo>
                  <a:lnTo>
                    <a:pt x="1643" y="272"/>
                  </a:lnTo>
                  <a:lnTo>
                    <a:pt x="1679" y="272"/>
                  </a:lnTo>
                  <a:lnTo>
                    <a:pt x="1699" y="474"/>
                  </a:lnTo>
                  <a:lnTo>
                    <a:pt x="1640" y="511"/>
                  </a:lnTo>
                  <a:lnTo>
                    <a:pt x="1644" y="599"/>
                  </a:lnTo>
                  <a:lnTo>
                    <a:pt x="1670" y="586"/>
                  </a:lnTo>
                  <a:cubicBezTo>
                    <a:pt x="1696" y="590"/>
                    <a:pt x="1699" y="596"/>
                    <a:pt x="1699" y="603"/>
                  </a:cubicBezTo>
                  <a:lnTo>
                    <a:pt x="1699" y="763"/>
                  </a:lnTo>
                  <a:cubicBezTo>
                    <a:pt x="1698" y="781"/>
                    <a:pt x="1698" y="783"/>
                    <a:pt x="1698" y="784"/>
                  </a:cubicBezTo>
                  <a:lnTo>
                    <a:pt x="1687" y="810"/>
                  </a:lnTo>
                  <a:cubicBezTo>
                    <a:pt x="1668" y="820"/>
                    <a:pt x="1665" y="821"/>
                    <a:pt x="1663" y="821"/>
                  </a:cubicBezTo>
                  <a:lnTo>
                    <a:pt x="1647" y="821"/>
                  </a:lnTo>
                  <a:lnTo>
                    <a:pt x="1652" y="860"/>
                  </a:lnTo>
                  <a:lnTo>
                    <a:pt x="1655" y="898"/>
                  </a:lnTo>
                  <a:lnTo>
                    <a:pt x="1688" y="895"/>
                  </a:lnTo>
                  <a:lnTo>
                    <a:pt x="1712" y="883"/>
                  </a:lnTo>
                  <a:lnTo>
                    <a:pt x="1723" y="849"/>
                  </a:lnTo>
                  <a:lnTo>
                    <a:pt x="1726" y="808"/>
                  </a:lnTo>
                  <a:lnTo>
                    <a:pt x="1726" y="570"/>
                  </a:lnTo>
                  <a:lnTo>
                    <a:pt x="1776" y="532"/>
                  </a:lnTo>
                  <a:lnTo>
                    <a:pt x="1776" y="492"/>
                  </a:lnTo>
                  <a:lnTo>
                    <a:pt x="1775" y="463"/>
                  </a:lnTo>
                  <a:lnTo>
                    <a:pt x="1754" y="464"/>
                  </a:lnTo>
                  <a:cubicBezTo>
                    <a:pt x="1729" y="459"/>
                    <a:pt x="1726" y="453"/>
                    <a:pt x="1726" y="446"/>
                  </a:cubicBezTo>
                  <a:lnTo>
                    <a:pt x="1726" y="292"/>
                  </a:lnTo>
                  <a:lnTo>
                    <a:pt x="1781" y="272"/>
                  </a:lnTo>
                  <a:lnTo>
                    <a:pt x="1781" y="198"/>
                  </a:lnTo>
                  <a:lnTo>
                    <a:pt x="1746" y="198"/>
                  </a:lnTo>
                  <a:lnTo>
                    <a:pt x="1726" y="44"/>
                  </a:lnTo>
                  <a:lnTo>
                    <a:pt x="1699" y="44"/>
                  </a:lnTo>
                  <a:close/>
                  <a:moveTo>
                    <a:pt x="1821" y="194"/>
                  </a:moveTo>
                  <a:lnTo>
                    <a:pt x="1821" y="292"/>
                  </a:lnTo>
                  <a:lnTo>
                    <a:pt x="1766" y="312"/>
                  </a:lnTo>
                  <a:lnTo>
                    <a:pt x="1766" y="387"/>
                  </a:lnTo>
                  <a:lnTo>
                    <a:pt x="1790" y="364"/>
                  </a:lnTo>
                  <a:lnTo>
                    <a:pt x="1807" y="343"/>
                  </a:lnTo>
                  <a:lnTo>
                    <a:pt x="1822" y="320"/>
                  </a:lnTo>
                  <a:lnTo>
                    <a:pt x="1834" y="296"/>
                  </a:lnTo>
                  <a:lnTo>
                    <a:pt x="1843" y="269"/>
                  </a:lnTo>
                  <a:lnTo>
                    <a:pt x="1850" y="239"/>
                  </a:lnTo>
                  <a:lnTo>
                    <a:pt x="1854" y="207"/>
                  </a:lnTo>
                  <a:lnTo>
                    <a:pt x="1821" y="194"/>
                  </a:lnTo>
                  <a:close/>
                  <a:moveTo>
                    <a:pt x="1829" y="79"/>
                  </a:moveTo>
                  <a:lnTo>
                    <a:pt x="1829" y="154"/>
                  </a:lnTo>
                  <a:lnTo>
                    <a:pt x="1875" y="154"/>
                  </a:lnTo>
                  <a:cubicBezTo>
                    <a:pt x="1893" y="164"/>
                    <a:pt x="1895" y="169"/>
                    <a:pt x="1895" y="174"/>
                  </a:cubicBezTo>
                  <a:lnTo>
                    <a:pt x="1893" y="212"/>
                  </a:lnTo>
                  <a:lnTo>
                    <a:pt x="1889" y="248"/>
                  </a:lnTo>
                  <a:lnTo>
                    <a:pt x="1881" y="282"/>
                  </a:lnTo>
                  <a:lnTo>
                    <a:pt x="1870" y="313"/>
                  </a:lnTo>
                  <a:lnTo>
                    <a:pt x="1855" y="342"/>
                  </a:lnTo>
                  <a:lnTo>
                    <a:pt x="1837" y="369"/>
                  </a:lnTo>
                  <a:lnTo>
                    <a:pt x="1817" y="393"/>
                  </a:lnTo>
                  <a:lnTo>
                    <a:pt x="1811" y="416"/>
                  </a:lnTo>
                  <a:lnTo>
                    <a:pt x="1830" y="459"/>
                  </a:lnTo>
                  <a:lnTo>
                    <a:pt x="1861" y="427"/>
                  </a:lnTo>
                  <a:lnTo>
                    <a:pt x="1881" y="394"/>
                  </a:lnTo>
                  <a:lnTo>
                    <a:pt x="1897" y="357"/>
                  </a:lnTo>
                  <a:lnTo>
                    <a:pt x="1910" y="316"/>
                  </a:lnTo>
                  <a:lnTo>
                    <a:pt x="1919" y="272"/>
                  </a:lnTo>
                  <a:lnTo>
                    <a:pt x="1925" y="225"/>
                  </a:lnTo>
                  <a:lnTo>
                    <a:pt x="1928" y="173"/>
                  </a:lnTo>
                  <a:lnTo>
                    <a:pt x="2044" y="154"/>
                  </a:lnTo>
                  <a:cubicBezTo>
                    <a:pt x="2062" y="163"/>
                    <a:pt x="2064" y="168"/>
                    <a:pt x="2064" y="174"/>
                  </a:cubicBezTo>
                  <a:lnTo>
                    <a:pt x="2063" y="267"/>
                  </a:lnTo>
                  <a:lnTo>
                    <a:pt x="2061" y="290"/>
                  </a:lnTo>
                  <a:lnTo>
                    <a:pt x="2055" y="323"/>
                  </a:lnTo>
                  <a:lnTo>
                    <a:pt x="2042" y="347"/>
                  </a:lnTo>
                  <a:lnTo>
                    <a:pt x="2019" y="361"/>
                  </a:lnTo>
                  <a:lnTo>
                    <a:pt x="1970" y="363"/>
                  </a:lnTo>
                  <a:lnTo>
                    <a:pt x="1966" y="405"/>
                  </a:lnTo>
                  <a:lnTo>
                    <a:pt x="1971" y="433"/>
                  </a:lnTo>
                  <a:lnTo>
                    <a:pt x="2014" y="439"/>
                  </a:lnTo>
                  <a:lnTo>
                    <a:pt x="2045" y="435"/>
                  </a:lnTo>
                  <a:lnTo>
                    <a:pt x="2069" y="420"/>
                  </a:lnTo>
                  <a:lnTo>
                    <a:pt x="2086" y="383"/>
                  </a:lnTo>
                  <a:lnTo>
                    <a:pt x="2090" y="353"/>
                  </a:lnTo>
                  <a:lnTo>
                    <a:pt x="2093" y="319"/>
                  </a:lnTo>
                  <a:lnTo>
                    <a:pt x="2094" y="299"/>
                  </a:lnTo>
                  <a:lnTo>
                    <a:pt x="2095" y="276"/>
                  </a:lnTo>
                  <a:lnTo>
                    <a:pt x="2096" y="250"/>
                  </a:lnTo>
                  <a:lnTo>
                    <a:pt x="2098" y="198"/>
                  </a:lnTo>
                  <a:lnTo>
                    <a:pt x="2099" y="149"/>
                  </a:lnTo>
                  <a:lnTo>
                    <a:pt x="2100" y="102"/>
                  </a:lnTo>
                  <a:lnTo>
                    <a:pt x="2101" y="79"/>
                  </a:lnTo>
                  <a:lnTo>
                    <a:pt x="1829" y="79"/>
                  </a:lnTo>
                  <a:close/>
                  <a:moveTo>
                    <a:pt x="1842" y="521"/>
                  </a:moveTo>
                  <a:lnTo>
                    <a:pt x="1842" y="900"/>
                  </a:lnTo>
                  <a:lnTo>
                    <a:pt x="1872" y="900"/>
                  </a:lnTo>
                  <a:lnTo>
                    <a:pt x="1872" y="871"/>
                  </a:lnTo>
                  <a:cubicBezTo>
                    <a:pt x="1872" y="860"/>
                    <a:pt x="1881" y="851"/>
                    <a:pt x="1892" y="851"/>
                  </a:cubicBezTo>
                  <a:lnTo>
                    <a:pt x="2043" y="851"/>
                  </a:lnTo>
                  <a:lnTo>
                    <a:pt x="2063" y="900"/>
                  </a:lnTo>
                  <a:lnTo>
                    <a:pt x="2093" y="900"/>
                  </a:lnTo>
                  <a:lnTo>
                    <a:pt x="2093" y="521"/>
                  </a:lnTo>
                  <a:lnTo>
                    <a:pt x="1842" y="521"/>
                  </a:lnTo>
                  <a:close/>
                  <a:moveTo>
                    <a:pt x="1892" y="591"/>
                  </a:moveTo>
                  <a:lnTo>
                    <a:pt x="2043" y="591"/>
                  </a:lnTo>
                  <a:lnTo>
                    <a:pt x="2063" y="762"/>
                  </a:lnTo>
                  <a:lnTo>
                    <a:pt x="1892" y="782"/>
                  </a:lnTo>
                  <a:cubicBezTo>
                    <a:pt x="1881" y="782"/>
                    <a:pt x="1872" y="773"/>
                    <a:pt x="1872" y="762"/>
                  </a:cubicBezTo>
                  <a:lnTo>
                    <a:pt x="1872" y="611"/>
                  </a:lnTo>
                  <a:cubicBezTo>
                    <a:pt x="1872" y="600"/>
                    <a:pt x="1881" y="591"/>
                    <a:pt x="1892" y="591"/>
                  </a:cubicBezTo>
                  <a:moveTo>
                    <a:pt x="1912" y="631"/>
                  </a:moveTo>
                  <a:lnTo>
                    <a:pt x="1912" y="742"/>
                  </a:lnTo>
                  <a:lnTo>
                    <a:pt x="2023" y="742"/>
                  </a:lnTo>
                  <a:lnTo>
                    <a:pt x="2023" y="631"/>
                  </a:lnTo>
                  <a:lnTo>
                    <a:pt x="1912" y="631"/>
                  </a:lnTo>
                  <a:close/>
                  <a:moveTo>
                    <a:pt x="1967" y="194"/>
                  </a:moveTo>
                  <a:lnTo>
                    <a:pt x="1965" y="227"/>
                  </a:lnTo>
                  <a:lnTo>
                    <a:pt x="1959" y="277"/>
                  </a:lnTo>
                  <a:lnTo>
                    <a:pt x="1950" y="322"/>
                  </a:lnTo>
                  <a:lnTo>
                    <a:pt x="1973" y="323"/>
                  </a:lnTo>
                  <a:lnTo>
                    <a:pt x="2004" y="324"/>
                  </a:lnTo>
                  <a:lnTo>
                    <a:pt x="2020" y="299"/>
                  </a:lnTo>
                  <a:lnTo>
                    <a:pt x="2023" y="265"/>
                  </a:lnTo>
                  <a:lnTo>
                    <a:pt x="2024" y="194"/>
                  </a:lnTo>
                  <a:lnTo>
                    <a:pt x="1967" y="194"/>
                  </a:lnTo>
                  <a:close/>
                  <a:moveTo>
                    <a:pt x="2810" y="0"/>
                  </a:moveTo>
                  <a:lnTo>
                    <a:pt x="2891" y="41"/>
                  </a:lnTo>
                  <a:cubicBezTo>
                    <a:pt x="2898" y="45"/>
                    <a:pt x="2902" y="54"/>
                    <a:pt x="2900" y="63"/>
                  </a:cubicBezTo>
                  <a:lnTo>
                    <a:pt x="2878" y="166"/>
                  </a:lnTo>
                  <a:lnTo>
                    <a:pt x="2853" y="264"/>
                  </a:lnTo>
                  <a:lnTo>
                    <a:pt x="2853" y="299"/>
                  </a:lnTo>
                  <a:lnTo>
                    <a:pt x="2938" y="281"/>
                  </a:lnTo>
                  <a:lnTo>
                    <a:pt x="2936" y="235"/>
                  </a:lnTo>
                  <a:lnTo>
                    <a:pt x="2934" y="169"/>
                  </a:lnTo>
                  <a:lnTo>
                    <a:pt x="2932" y="101"/>
                  </a:lnTo>
                  <a:lnTo>
                    <a:pt x="2930" y="29"/>
                  </a:lnTo>
                  <a:cubicBezTo>
                    <a:pt x="2940" y="11"/>
                    <a:pt x="2945" y="9"/>
                    <a:pt x="2950" y="9"/>
                  </a:cubicBezTo>
                  <a:lnTo>
                    <a:pt x="3023" y="9"/>
                  </a:lnTo>
                  <a:lnTo>
                    <a:pt x="3043" y="76"/>
                  </a:lnTo>
                  <a:lnTo>
                    <a:pt x="3077" y="16"/>
                  </a:lnTo>
                  <a:cubicBezTo>
                    <a:pt x="3100" y="6"/>
                    <a:pt x="3107" y="9"/>
                    <a:pt x="3111" y="14"/>
                  </a:cubicBezTo>
                  <a:lnTo>
                    <a:pt x="3158" y="76"/>
                  </a:lnTo>
                  <a:lnTo>
                    <a:pt x="3202" y="141"/>
                  </a:lnTo>
                  <a:cubicBezTo>
                    <a:pt x="3206" y="148"/>
                    <a:pt x="3207" y="156"/>
                    <a:pt x="3203" y="163"/>
                  </a:cubicBezTo>
                  <a:lnTo>
                    <a:pt x="3189" y="186"/>
                  </a:lnTo>
                  <a:lnTo>
                    <a:pt x="3176" y="208"/>
                  </a:lnTo>
                  <a:lnTo>
                    <a:pt x="3161" y="235"/>
                  </a:lnTo>
                  <a:lnTo>
                    <a:pt x="3195" y="228"/>
                  </a:lnTo>
                  <a:cubicBezTo>
                    <a:pt x="3216" y="235"/>
                    <a:pt x="3219" y="240"/>
                    <a:pt x="3219" y="246"/>
                  </a:cubicBezTo>
                  <a:lnTo>
                    <a:pt x="3225" y="360"/>
                  </a:lnTo>
                  <a:cubicBezTo>
                    <a:pt x="3226" y="370"/>
                    <a:pt x="3219" y="379"/>
                    <a:pt x="3210" y="381"/>
                  </a:cubicBezTo>
                  <a:lnTo>
                    <a:pt x="3058" y="414"/>
                  </a:lnTo>
                  <a:lnTo>
                    <a:pt x="3062" y="450"/>
                  </a:lnTo>
                  <a:lnTo>
                    <a:pt x="3067" y="500"/>
                  </a:lnTo>
                  <a:lnTo>
                    <a:pt x="3072" y="544"/>
                  </a:lnTo>
                  <a:lnTo>
                    <a:pt x="3077" y="585"/>
                  </a:lnTo>
                  <a:lnTo>
                    <a:pt x="3083" y="620"/>
                  </a:lnTo>
                  <a:lnTo>
                    <a:pt x="3089" y="651"/>
                  </a:lnTo>
                  <a:lnTo>
                    <a:pt x="3095" y="678"/>
                  </a:lnTo>
                  <a:lnTo>
                    <a:pt x="3101" y="700"/>
                  </a:lnTo>
                  <a:lnTo>
                    <a:pt x="3113" y="734"/>
                  </a:lnTo>
                  <a:lnTo>
                    <a:pt x="3120" y="738"/>
                  </a:lnTo>
                  <a:lnTo>
                    <a:pt x="3123" y="716"/>
                  </a:lnTo>
                  <a:lnTo>
                    <a:pt x="3132" y="619"/>
                  </a:lnTo>
                  <a:cubicBezTo>
                    <a:pt x="3153" y="599"/>
                    <a:pt x="3161" y="601"/>
                    <a:pt x="3167" y="607"/>
                  </a:cubicBezTo>
                  <a:lnTo>
                    <a:pt x="3198" y="641"/>
                  </a:lnTo>
                  <a:lnTo>
                    <a:pt x="3230" y="668"/>
                  </a:lnTo>
                  <a:lnTo>
                    <a:pt x="3232" y="720"/>
                  </a:lnTo>
                  <a:lnTo>
                    <a:pt x="3272" y="705"/>
                  </a:lnTo>
                  <a:lnTo>
                    <a:pt x="3272" y="514"/>
                  </a:lnTo>
                  <a:lnTo>
                    <a:pt x="3242" y="514"/>
                  </a:lnTo>
                  <a:lnTo>
                    <a:pt x="3222" y="381"/>
                  </a:lnTo>
                  <a:lnTo>
                    <a:pt x="3272" y="361"/>
                  </a:lnTo>
                  <a:lnTo>
                    <a:pt x="3272" y="210"/>
                  </a:lnTo>
                  <a:lnTo>
                    <a:pt x="3240" y="210"/>
                  </a:lnTo>
                  <a:lnTo>
                    <a:pt x="3220" y="75"/>
                  </a:lnTo>
                  <a:cubicBezTo>
                    <a:pt x="3220" y="64"/>
                    <a:pt x="3229" y="55"/>
                    <a:pt x="3240" y="55"/>
                  </a:cubicBezTo>
                  <a:lnTo>
                    <a:pt x="3410" y="55"/>
                  </a:lnTo>
                  <a:lnTo>
                    <a:pt x="3728" y="45"/>
                  </a:lnTo>
                  <a:cubicBezTo>
                    <a:pt x="3739" y="45"/>
                    <a:pt x="3748" y="54"/>
                    <a:pt x="3748" y="65"/>
                  </a:cubicBezTo>
                  <a:lnTo>
                    <a:pt x="3748" y="538"/>
                  </a:lnTo>
                  <a:lnTo>
                    <a:pt x="3631" y="558"/>
                  </a:lnTo>
                  <a:lnTo>
                    <a:pt x="3631" y="583"/>
                  </a:lnTo>
                  <a:lnTo>
                    <a:pt x="3730" y="583"/>
                  </a:lnTo>
                  <a:lnTo>
                    <a:pt x="3750" y="707"/>
                  </a:lnTo>
                  <a:lnTo>
                    <a:pt x="3631" y="727"/>
                  </a:lnTo>
                  <a:lnTo>
                    <a:pt x="3631" y="767"/>
                  </a:lnTo>
                  <a:lnTo>
                    <a:pt x="3753" y="767"/>
                  </a:lnTo>
                  <a:lnTo>
                    <a:pt x="3773" y="890"/>
                  </a:lnTo>
                  <a:lnTo>
                    <a:pt x="3394" y="910"/>
                  </a:lnTo>
                  <a:lnTo>
                    <a:pt x="3374" y="827"/>
                  </a:lnTo>
                  <a:lnTo>
                    <a:pt x="3331" y="848"/>
                  </a:lnTo>
                  <a:lnTo>
                    <a:pt x="3254" y="890"/>
                  </a:lnTo>
                  <a:cubicBezTo>
                    <a:pt x="3230" y="887"/>
                    <a:pt x="3226" y="881"/>
                    <a:pt x="3225" y="874"/>
                  </a:cubicBezTo>
                  <a:lnTo>
                    <a:pt x="3218" y="815"/>
                  </a:lnTo>
                  <a:lnTo>
                    <a:pt x="3207" y="863"/>
                  </a:lnTo>
                  <a:lnTo>
                    <a:pt x="3195" y="894"/>
                  </a:lnTo>
                  <a:lnTo>
                    <a:pt x="3179" y="917"/>
                  </a:lnTo>
                  <a:lnTo>
                    <a:pt x="3158" y="934"/>
                  </a:lnTo>
                  <a:lnTo>
                    <a:pt x="3131" y="940"/>
                  </a:lnTo>
                  <a:lnTo>
                    <a:pt x="3111" y="938"/>
                  </a:lnTo>
                  <a:cubicBezTo>
                    <a:pt x="3090" y="930"/>
                    <a:pt x="3088" y="930"/>
                    <a:pt x="3087" y="929"/>
                  </a:cubicBezTo>
                  <a:lnTo>
                    <a:pt x="3073" y="919"/>
                  </a:lnTo>
                  <a:lnTo>
                    <a:pt x="3042" y="882"/>
                  </a:lnTo>
                  <a:lnTo>
                    <a:pt x="3029" y="859"/>
                  </a:lnTo>
                  <a:lnTo>
                    <a:pt x="3017" y="831"/>
                  </a:lnTo>
                  <a:lnTo>
                    <a:pt x="3006" y="800"/>
                  </a:lnTo>
                  <a:lnTo>
                    <a:pt x="2996" y="765"/>
                  </a:lnTo>
                  <a:lnTo>
                    <a:pt x="2986" y="727"/>
                  </a:lnTo>
                  <a:lnTo>
                    <a:pt x="2978" y="685"/>
                  </a:lnTo>
                  <a:lnTo>
                    <a:pt x="2970" y="638"/>
                  </a:lnTo>
                  <a:lnTo>
                    <a:pt x="2963" y="588"/>
                  </a:lnTo>
                  <a:lnTo>
                    <a:pt x="2957" y="534"/>
                  </a:lnTo>
                  <a:lnTo>
                    <a:pt x="2951" y="476"/>
                  </a:lnTo>
                  <a:lnTo>
                    <a:pt x="2948" y="437"/>
                  </a:lnTo>
                  <a:lnTo>
                    <a:pt x="2865" y="455"/>
                  </a:lnTo>
                  <a:lnTo>
                    <a:pt x="2853" y="915"/>
                  </a:lnTo>
                  <a:lnTo>
                    <a:pt x="2765" y="935"/>
                  </a:lnTo>
                  <a:lnTo>
                    <a:pt x="2745" y="559"/>
                  </a:lnTo>
                  <a:lnTo>
                    <a:pt x="2731" y="590"/>
                  </a:lnTo>
                  <a:cubicBezTo>
                    <a:pt x="2727" y="598"/>
                    <a:pt x="2719" y="603"/>
                    <a:pt x="2710" y="601"/>
                  </a:cubicBezTo>
                  <a:lnTo>
                    <a:pt x="2684" y="501"/>
                  </a:lnTo>
                  <a:lnTo>
                    <a:pt x="2677" y="439"/>
                  </a:lnTo>
                  <a:lnTo>
                    <a:pt x="2561" y="439"/>
                  </a:lnTo>
                  <a:lnTo>
                    <a:pt x="2561" y="496"/>
                  </a:lnTo>
                  <a:lnTo>
                    <a:pt x="2607" y="467"/>
                  </a:lnTo>
                  <a:cubicBezTo>
                    <a:pt x="2631" y="468"/>
                    <a:pt x="2635" y="473"/>
                    <a:pt x="2637" y="480"/>
                  </a:cubicBezTo>
                  <a:lnTo>
                    <a:pt x="2669" y="621"/>
                  </a:lnTo>
                  <a:lnTo>
                    <a:pt x="2700" y="769"/>
                  </a:lnTo>
                  <a:cubicBezTo>
                    <a:pt x="2702" y="777"/>
                    <a:pt x="2699" y="785"/>
                    <a:pt x="2692" y="790"/>
                  </a:cubicBezTo>
                  <a:lnTo>
                    <a:pt x="2627" y="832"/>
                  </a:lnTo>
                  <a:cubicBezTo>
                    <a:pt x="2602" y="832"/>
                    <a:pt x="2598" y="826"/>
                    <a:pt x="2597" y="819"/>
                  </a:cubicBezTo>
                  <a:lnTo>
                    <a:pt x="2581" y="741"/>
                  </a:lnTo>
                  <a:lnTo>
                    <a:pt x="2566" y="666"/>
                  </a:lnTo>
                  <a:lnTo>
                    <a:pt x="2561" y="641"/>
                  </a:lnTo>
                  <a:lnTo>
                    <a:pt x="2561" y="809"/>
                  </a:lnTo>
                  <a:lnTo>
                    <a:pt x="2560" y="833"/>
                  </a:lnTo>
                  <a:lnTo>
                    <a:pt x="2557" y="855"/>
                  </a:lnTo>
                  <a:cubicBezTo>
                    <a:pt x="2551" y="876"/>
                    <a:pt x="2551" y="877"/>
                    <a:pt x="2550" y="878"/>
                  </a:cubicBezTo>
                  <a:lnTo>
                    <a:pt x="2543" y="893"/>
                  </a:lnTo>
                  <a:lnTo>
                    <a:pt x="2519" y="920"/>
                  </a:lnTo>
                  <a:cubicBezTo>
                    <a:pt x="2502" y="929"/>
                    <a:pt x="2500" y="930"/>
                    <a:pt x="2499" y="930"/>
                  </a:cubicBezTo>
                  <a:lnTo>
                    <a:pt x="2467" y="935"/>
                  </a:lnTo>
                  <a:lnTo>
                    <a:pt x="2426" y="937"/>
                  </a:lnTo>
                  <a:lnTo>
                    <a:pt x="2402" y="937"/>
                  </a:lnTo>
                  <a:cubicBezTo>
                    <a:pt x="2392" y="937"/>
                    <a:pt x="2383" y="929"/>
                    <a:pt x="2382" y="919"/>
                  </a:cubicBezTo>
                  <a:lnTo>
                    <a:pt x="2378" y="883"/>
                  </a:lnTo>
                  <a:lnTo>
                    <a:pt x="2375" y="850"/>
                  </a:lnTo>
                  <a:cubicBezTo>
                    <a:pt x="2367" y="832"/>
                    <a:pt x="2364" y="830"/>
                    <a:pt x="2362" y="828"/>
                  </a:cubicBezTo>
                  <a:lnTo>
                    <a:pt x="2345" y="815"/>
                  </a:lnTo>
                  <a:lnTo>
                    <a:pt x="2316" y="794"/>
                  </a:lnTo>
                  <a:lnTo>
                    <a:pt x="2304" y="921"/>
                  </a:lnTo>
                  <a:lnTo>
                    <a:pt x="2219" y="941"/>
                  </a:lnTo>
                  <a:lnTo>
                    <a:pt x="2199" y="697"/>
                  </a:lnTo>
                  <a:lnTo>
                    <a:pt x="2191" y="723"/>
                  </a:lnTo>
                  <a:cubicBezTo>
                    <a:pt x="2188" y="732"/>
                    <a:pt x="2180" y="738"/>
                    <a:pt x="2170" y="737"/>
                  </a:cubicBezTo>
                  <a:lnTo>
                    <a:pt x="2148" y="673"/>
                  </a:lnTo>
                  <a:lnTo>
                    <a:pt x="2144" y="630"/>
                  </a:lnTo>
                  <a:lnTo>
                    <a:pt x="2139" y="590"/>
                  </a:lnTo>
                  <a:lnTo>
                    <a:pt x="2135" y="553"/>
                  </a:lnTo>
                  <a:lnTo>
                    <a:pt x="2155" y="484"/>
                  </a:lnTo>
                  <a:lnTo>
                    <a:pt x="2171" y="423"/>
                  </a:lnTo>
                  <a:lnTo>
                    <a:pt x="2185" y="362"/>
                  </a:lnTo>
                  <a:lnTo>
                    <a:pt x="2191" y="325"/>
                  </a:lnTo>
                  <a:lnTo>
                    <a:pt x="2159" y="325"/>
                  </a:lnTo>
                  <a:lnTo>
                    <a:pt x="2139" y="185"/>
                  </a:lnTo>
                  <a:lnTo>
                    <a:pt x="2199" y="165"/>
                  </a:lnTo>
                  <a:lnTo>
                    <a:pt x="2199" y="26"/>
                  </a:lnTo>
                  <a:lnTo>
                    <a:pt x="2284" y="6"/>
                  </a:lnTo>
                  <a:lnTo>
                    <a:pt x="2304" y="165"/>
                  </a:lnTo>
                  <a:lnTo>
                    <a:pt x="2334" y="165"/>
                  </a:lnTo>
                  <a:lnTo>
                    <a:pt x="2337" y="73"/>
                  </a:lnTo>
                  <a:cubicBezTo>
                    <a:pt x="2337" y="62"/>
                    <a:pt x="2346" y="53"/>
                    <a:pt x="2357" y="53"/>
                  </a:cubicBezTo>
                  <a:lnTo>
                    <a:pt x="2653" y="53"/>
                  </a:lnTo>
                  <a:cubicBezTo>
                    <a:pt x="2664" y="53"/>
                    <a:pt x="2673" y="62"/>
                    <a:pt x="2673" y="73"/>
                  </a:cubicBezTo>
                  <a:lnTo>
                    <a:pt x="2673" y="192"/>
                  </a:lnTo>
                  <a:cubicBezTo>
                    <a:pt x="2673" y="203"/>
                    <a:pt x="2664" y="212"/>
                    <a:pt x="2653" y="212"/>
                  </a:cubicBezTo>
                  <a:lnTo>
                    <a:pt x="2357" y="212"/>
                  </a:lnTo>
                  <a:lnTo>
                    <a:pt x="2354" y="281"/>
                  </a:lnTo>
                  <a:lnTo>
                    <a:pt x="2673" y="281"/>
                  </a:lnTo>
                  <a:lnTo>
                    <a:pt x="2693" y="363"/>
                  </a:lnTo>
                  <a:lnTo>
                    <a:pt x="2710" y="319"/>
                  </a:lnTo>
                  <a:lnTo>
                    <a:pt x="2725" y="273"/>
                  </a:lnTo>
                  <a:lnTo>
                    <a:pt x="2740" y="225"/>
                  </a:lnTo>
                  <a:lnTo>
                    <a:pt x="2754" y="175"/>
                  </a:lnTo>
                  <a:lnTo>
                    <a:pt x="2767" y="124"/>
                  </a:lnTo>
                  <a:lnTo>
                    <a:pt x="2779" y="71"/>
                  </a:lnTo>
                  <a:lnTo>
                    <a:pt x="2790" y="16"/>
                  </a:lnTo>
                  <a:cubicBezTo>
                    <a:pt x="2804" y="0"/>
                    <a:pt x="2807" y="0"/>
                    <a:pt x="2810" y="0"/>
                  </a:cubicBezTo>
                  <a:moveTo>
                    <a:pt x="2239" y="46"/>
                  </a:moveTo>
                  <a:lnTo>
                    <a:pt x="2239" y="185"/>
                  </a:lnTo>
                  <a:lnTo>
                    <a:pt x="2179" y="205"/>
                  </a:lnTo>
                  <a:lnTo>
                    <a:pt x="2179" y="285"/>
                  </a:lnTo>
                  <a:lnTo>
                    <a:pt x="2215" y="285"/>
                  </a:lnTo>
                  <a:cubicBezTo>
                    <a:pt x="2234" y="296"/>
                    <a:pt x="2236" y="302"/>
                    <a:pt x="2235" y="308"/>
                  </a:cubicBezTo>
                  <a:lnTo>
                    <a:pt x="2224" y="371"/>
                  </a:lnTo>
                  <a:lnTo>
                    <a:pt x="2210" y="433"/>
                  </a:lnTo>
                  <a:lnTo>
                    <a:pt x="2193" y="496"/>
                  </a:lnTo>
                  <a:lnTo>
                    <a:pt x="2176" y="553"/>
                  </a:lnTo>
                  <a:lnTo>
                    <a:pt x="2179" y="586"/>
                  </a:lnTo>
                  <a:lnTo>
                    <a:pt x="2182" y="613"/>
                  </a:lnTo>
                  <a:lnTo>
                    <a:pt x="2200" y="541"/>
                  </a:lnTo>
                  <a:cubicBezTo>
                    <a:pt x="2202" y="531"/>
                    <a:pt x="2212" y="525"/>
                    <a:pt x="2222" y="526"/>
                  </a:cubicBezTo>
                  <a:lnTo>
                    <a:pt x="2239" y="901"/>
                  </a:lnTo>
                  <a:lnTo>
                    <a:pt x="2264" y="901"/>
                  </a:lnTo>
                  <a:lnTo>
                    <a:pt x="2264" y="536"/>
                  </a:lnTo>
                  <a:cubicBezTo>
                    <a:pt x="2285" y="514"/>
                    <a:pt x="2294" y="517"/>
                    <a:pt x="2299" y="523"/>
                  </a:cubicBezTo>
                  <a:lnTo>
                    <a:pt x="2308" y="534"/>
                  </a:lnTo>
                  <a:lnTo>
                    <a:pt x="2326" y="480"/>
                  </a:lnTo>
                  <a:lnTo>
                    <a:pt x="2270" y="424"/>
                  </a:lnTo>
                  <a:lnTo>
                    <a:pt x="2264" y="305"/>
                  </a:lnTo>
                  <a:lnTo>
                    <a:pt x="2314" y="285"/>
                  </a:lnTo>
                  <a:lnTo>
                    <a:pt x="2314" y="205"/>
                  </a:lnTo>
                  <a:lnTo>
                    <a:pt x="2284" y="205"/>
                  </a:lnTo>
                  <a:lnTo>
                    <a:pt x="2264" y="46"/>
                  </a:lnTo>
                  <a:lnTo>
                    <a:pt x="2239" y="46"/>
                  </a:lnTo>
                  <a:close/>
                  <a:moveTo>
                    <a:pt x="2340" y="566"/>
                  </a:moveTo>
                  <a:cubicBezTo>
                    <a:pt x="2333" y="590"/>
                    <a:pt x="2326" y="596"/>
                    <a:pt x="2319" y="597"/>
                  </a:cubicBezTo>
                  <a:cubicBezTo>
                    <a:pt x="2315" y="597"/>
                    <a:pt x="2312" y="597"/>
                    <a:pt x="2308" y="596"/>
                  </a:cubicBezTo>
                  <a:lnTo>
                    <a:pt x="2304" y="592"/>
                  </a:lnTo>
                  <a:lnTo>
                    <a:pt x="2304" y="724"/>
                  </a:lnTo>
                  <a:lnTo>
                    <a:pt x="2310" y="700"/>
                  </a:lnTo>
                  <a:lnTo>
                    <a:pt x="2327" y="630"/>
                  </a:lnTo>
                  <a:lnTo>
                    <a:pt x="2340" y="566"/>
                  </a:lnTo>
                  <a:close/>
                  <a:moveTo>
                    <a:pt x="2304" y="325"/>
                  </a:moveTo>
                  <a:lnTo>
                    <a:pt x="2304" y="402"/>
                  </a:lnTo>
                  <a:lnTo>
                    <a:pt x="2316" y="325"/>
                  </a:lnTo>
                  <a:lnTo>
                    <a:pt x="2304" y="325"/>
                  </a:lnTo>
                  <a:close/>
                  <a:moveTo>
                    <a:pt x="2392" y="506"/>
                  </a:moveTo>
                  <a:lnTo>
                    <a:pt x="2382" y="563"/>
                  </a:lnTo>
                  <a:lnTo>
                    <a:pt x="2366" y="639"/>
                  </a:lnTo>
                  <a:lnTo>
                    <a:pt x="2349" y="710"/>
                  </a:lnTo>
                  <a:lnTo>
                    <a:pt x="2336" y="759"/>
                  </a:lnTo>
                  <a:lnTo>
                    <a:pt x="2363" y="778"/>
                  </a:lnTo>
                  <a:lnTo>
                    <a:pt x="2372" y="741"/>
                  </a:lnTo>
                  <a:lnTo>
                    <a:pt x="2388" y="668"/>
                  </a:lnTo>
                  <a:lnTo>
                    <a:pt x="2404" y="589"/>
                  </a:lnTo>
                  <a:lnTo>
                    <a:pt x="2418" y="519"/>
                  </a:lnTo>
                  <a:lnTo>
                    <a:pt x="2392" y="506"/>
                  </a:lnTo>
                  <a:close/>
                  <a:moveTo>
                    <a:pt x="2342" y="439"/>
                  </a:moveTo>
                  <a:lnTo>
                    <a:pt x="2362" y="460"/>
                  </a:lnTo>
                  <a:cubicBezTo>
                    <a:pt x="2374" y="456"/>
                    <a:pt x="2381" y="456"/>
                    <a:pt x="2387" y="459"/>
                  </a:cubicBezTo>
                  <a:lnTo>
                    <a:pt x="2448" y="489"/>
                  </a:lnTo>
                  <a:lnTo>
                    <a:pt x="2448" y="439"/>
                  </a:lnTo>
                  <a:lnTo>
                    <a:pt x="2342" y="439"/>
                  </a:lnTo>
                  <a:close/>
                  <a:moveTo>
                    <a:pt x="2356" y="321"/>
                  </a:moveTo>
                  <a:lnTo>
                    <a:pt x="2356" y="399"/>
                  </a:lnTo>
                  <a:lnTo>
                    <a:pt x="2468" y="399"/>
                  </a:lnTo>
                  <a:lnTo>
                    <a:pt x="2488" y="747"/>
                  </a:lnTo>
                  <a:lnTo>
                    <a:pt x="2486" y="769"/>
                  </a:lnTo>
                  <a:lnTo>
                    <a:pt x="2479" y="789"/>
                  </a:lnTo>
                  <a:cubicBezTo>
                    <a:pt x="2462" y="809"/>
                    <a:pt x="2459" y="810"/>
                    <a:pt x="2455" y="811"/>
                  </a:cubicBezTo>
                  <a:lnTo>
                    <a:pt x="2442" y="814"/>
                  </a:lnTo>
                  <a:lnTo>
                    <a:pt x="2411" y="813"/>
                  </a:lnTo>
                  <a:lnTo>
                    <a:pt x="2414" y="846"/>
                  </a:lnTo>
                  <a:lnTo>
                    <a:pt x="2418" y="879"/>
                  </a:lnTo>
                  <a:lnTo>
                    <a:pt x="2445" y="896"/>
                  </a:lnTo>
                  <a:lnTo>
                    <a:pt x="2476" y="894"/>
                  </a:lnTo>
                  <a:lnTo>
                    <a:pt x="2502" y="882"/>
                  </a:lnTo>
                  <a:lnTo>
                    <a:pt x="2517" y="850"/>
                  </a:lnTo>
                  <a:lnTo>
                    <a:pt x="2521" y="809"/>
                  </a:lnTo>
                  <a:lnTo>
                    <a:pt x="2521" y="419"/>
                  </a:lnTo>
                  <a:lnTo>
                    <a:pt x="2653" y="399"/>
                  </a:lnTo>
                  <a:lnTo>
                    <a:pt x="2653" y="321"/>
                  </a:lnTo>
                  <a:lnTo>
                    <a:pt x="2356" y="321"/>
                  </a:lnTo>
                  <a:close/>
                  <a:moveTo>
                    <a:pt x="2377" y="93"/>
                  </a:moveTo>
                  <a:lnTo>
                    <a:pt x="2377" y="172"/>
                  </a:lnTo>
                  <a:lnTo>
                    <a:pt x="2633" y="172"/>
                  </a:lnTo>
                  <a:lnTo>
                    <a:pt x="2633" y="93"/>
                  </a:lnTo>
                  <a:lnTo>
                    <a:pt x="2377" y="93"/>
                  </a:lnTo>
                  <a:close/>
                  <a:moveTo>
                    <a:pt x="2448" y="574"/>
                  </a:moveTo>
                  <a:lnTo>
                    <a:pt x="2444" y="597"/>
                  </a:lnTo>
                  <a:lnTo>
                    <a:pt x="2427" y="676"/>
                  </a:lnTo>
                  <a:lnTo>
                    <a:pt x="2411" y="750"/>
                  </a:lnTo>
                  <a:lnTo>
                    <a:pt x="2405" y="772"/>
                  </a:lnTo>
                  <a:lnTo>
                    <a:pt x="2436" y="775"/>
                  </a:lnTo>
                  <a:lnTo>
                    <a:pt x="2448" y="744"/>
                  </a:lnTo>
                  <a:lnTo>
                    <a:pt x="2448" y="574"/>
                  </a:lnTo>
                  <a:close/>
                  <a:moveTo>
                    <a:pt x="2604" y="516"/>
                  </a:moveTo>
                  <a:lnTo>
                    <a:pt x="2578" y="533"/>
                  </a:lnTo>
                  <a:lnTo>
                    <a:pt x="2590" y="587"/>
                  </a:lnTo>
                  <a:lnTo>
                    <a:pt x="2605" y="658"/>
                  </a:lnTo>
                  <a:lnTo>
                    <a:pt x="2621" y="733"/>
                  </a:lnTo>
                  <a:lnTo>
                    <a:pt x="2630" y="782"/>
                  </a:lnTo>
                  <a:lnTo>
                    <a:pt x="2658" y="764"/>
                  </a:lnTo>
                  <a:lnTo>
                    <a:pt x="2630" y="630"/>
                  </a:lnTo>
                  <a:lnTo>
                    <a:pt x="2604" y="516"/>
                  </a:lnTo>
                  <a:close/>
                  <a:moveTo>
                    <a:pt x="2824" y="50"/>
                  </a:moveTo>
                  <a:lnTo>
                    <a:pt x="2818" y="80"/>
                  </a:lnTo>
                  <a:lnTo>
                    <a:pt x="2806" y="134"/>
                  </a:lnTo>
                  <a:lnTo>
                    <a:pt x="2792" y="186"/>
                  </a:lnTo>
                  <a:lnTo>
                    <a:pt x="2778" y="237"/>
                  </a:lnTo>
                  <a:lnTo>
                    <a:pt x="2763" y="286"/>
                  </a:lnTo>
                  <a:lnTo>
                    <a:pt x="2747" y="333"/>
                  </a:lnTo>
                  <a:lnTo>
                    <a:pt x="2730" y="378"/>
                  </a:lnTo>
                  <a:lnTo>
                    <a:pt x="2714" y="416"/>
                  </a:lnTo>
                  <a:lnTo>
                    <a:pt x="2724" y="497"/>
                  </a:lnTo>
                  <a:lnTo>
                    <a:pt x="2746" y="456"/>
                  </a:lnTo>
                  <a:cubicBezTo>
                    <a:pt x="2750" y="447"/>
                    <a:pt x="2759" y="442"/>
                    <a:pt x="2769" y="444"/>
                  </a:cubicBezTo>
                  <a:lnTo>
                    <a:pt x="2785" y="895"/>
                  </a:lnTo>
                  <a:lnTo>
                    <a:pt x="2813" y="895"/>
                  </a:lnTo>
                  <a:lnTo>
                    <a:pt x="2813" y="261"/>
                  </a:lnTo>
                  <a:lnTo>
                    <a:pt x="2839" y="157"/>
                  </a:lnTo>
                  <a:lnTo>
                    <a:pt x="2858" y="69"/>
                  </a:lnTo>
                  <a:lnTo>
                    <a:pt x="2824" y="50"/>
                  </a:lnTo>
                  <a:close/>
                  <a:moveTo>
                    <a:pt x="2971" y="49"/>
                  </a:moveTo>
                  <a:lnTo>
                    <a:pt x="2972" y="99"/>
                  </a:lnTo>
                  <a:lnTo>
                    <a:pt x="2973" y="168"/>
                  </a:lnTo>
                  <a:lnTo>
                    <a:pt x="2976" y="233"/>
                  </a:lnTo>
                  <a:lnTo>
                    <a:pt x="2979" y="296"/>
                  </a:lnTo>
                  <a:cubicBezTo>
                    <a:pt x="2979" y="306"/>
                    <a:pt x="2972" y="315"/>
                    <a:pt x="2963" y="317"/>
                  </a:cubicBezTo>
                  <a:lnTo>
                    <a:pt x="2873" y="335"/>
                  </a:lnTo>
                  <a:lnTo>
                    <a:pt x="2879" y="411"/>
                  </a:lnTo>
                  <a:lnTo>
                    <a:pt x="2962" y="394"/>
                  </a:lnTo>
                  <a:cubicBezTo>
                    <a:pt x="2983" y="400"/>
                    <a:pt x="2986" y="406"/>
                    <a:pt x="2986" y="412"/>
                  </a:cubicBezTo>
                  <a:lnTo>
                    <a:pt x="2991" y="473"/>
                  </a:lnTo>
                  <a:lnTo>
                    <a:pt x="2996" y="530"/>
                  </a:lnTo>
                  <a:lnTo>
                    <a:pt x="3002" y="583"/>
                  </a:lnTo>
                  <a:lnTo>
                    <a:pt x="3009" y="632"/>
                  </a:lnTo>
                  <a:lnTo>
                    <a:pt x="3017" y="677"/>
                  </a:lnTo>
                  <a:lnTo>
                    <a:pt x="3025" y="718"/>
                  </a:lnTo>
                  <a:lnTo>
                    <a:pt x="3034" y="754"/>
                  </a:lnTo>
                  <a:lnTo>
                    <a:pt x="3043" y="787"/>
                  </a:lnTo>
                  <a:lnTo>
                    <a:pt x="3053" y="815"/>
                  </a:lnTo>
                  <a:lnTo>
                    <a:pt x="3064" y="839"/>
                  </a:lnTo>
                  <a:lnTo>
                    <a:pt x="3086" y="876"/>
                  </a:lnTo>
                  <a:lnTo>
                    <a:pt x="3108" y="895"/>
                  </a:lnTo>
                  <a:lnTo>
                    <a:pt x="3129" y="900"/>
                  </a:lnTo>
                  <a:lnTo>
                    <a:pt x="3153" y="886"/>
                  </a:lnTo>
                  <a:lnTo>
                    <a:pt x="3168" y="854"/>
                  </a:lnTo>
                  <a:lnTo>
                    <a:pt x="3176" y="820"/>
                  </a:lnTo>
                  <a:lnTo>
                    <a:pt x="3184" y="781"/>
                  </a:lnTo>
                  <a:lnTo>
                    <a:pt x="3191" y="734"/>
                  </a:lnTo>
                  <a:lnTo>
                    <a:pt x="3195" y="691"/>
                  </a:lnTo>
                  <a:lnTo>
                    <a:pt x="3169" y="668"/>
                  </a:lnTo>
                  <a:lnTo>
                    <a:pt x="3162" y="722"/>
                  </a:lnTo>
                  <a:lnTo>
                    <a:pt x="3159" y="744"/>
                  </a:lnTo>
                  <a:lnTo>
                    <a:pt x="3153" y="776"/>
                  </a:lnTo>
                  <a:cubicBezTo>
                    <a:pt x="3143" y="798"/>
                    <a:pt x="3140" y="801"/>
                    <a:pt x="3137" y="802"/>
                  </a:cubicBezTo>
                  <a:lnTo>
                    <a:pt x="3132" y="805"/>
                  </a:lnTo>
                  <a:cubicBezTo>
                    <a:pt x="3110" y="804"/>
                    <a:pt x="3108" y="803"/>
                    <a:pt x="3106" y="801"/>
                  </a:cubicBezTo>
                  <a:lnTo>
                    <a:pt x="3101" y="797"/>
                  </a:lnTo>
                  <a:lnTo>
                    <a:pt x="3087" y="775"/>
                  </a:lnTo>
                  <a:lnTo>
                    <a:pt x="3075" y="748"/>
                  </a:lnTo>
                  <a:lnTo>
                    <a:pt x="3062" y="710"/>
                  </a:lnTo>
                  <a:lnTo>
                    <a:pt x="3056" y="687"/>
                  </a:lnTo>
                  <a:lnTo>
                    <a:pt x="3050" y="659"/>
                  </a:lnTo>
                  <a:lnTo>
                    <a:pt x="3044" y="627"/>
                  </a:lnTo>
                  <a:lnTo>
                    <a:pt x="3038" y="590"/>
                  </a:lnTo>
                  <a:lnTo>
                    <a:pt x="3032" y="549"/>
                  </a:lnTo>
                  <a:lnTo>
                    <a:pt x="3027" y="504"/>
                  </a:lnTo>
                  <a:lnTo>
                    <a:pt x="3022" y="454"/>
                  </a:lnTo>
                  <a:lnTo>
                    <a:pt x="3017" y="400"/>
                  </a:lnTo>
                  <a:cubicBezTo>
                    <a:pt x="3016" y="390"/>
                    <a:pt x="3023" y="381"/>
                    <a:pt x="3032" y="379"/>
                  </a:cubicBezTo>
                  <a:lnTo>
                    <a:pt x="3185" y="345"/>
                  </a:lnTo>
                  <a:lnTo>
                    <a:pt x="3180" y="272"/>
                  </a:lnTo>
                  <a:lnTo>
                    <a:pt x="3033" y="302"/>
                  </a:lnTo>
                  <a:cubicBezTo>
                    <a:pt x="3012" y="295"/>
                    <a:pt x="3010" y="290"/>
                    <a:pt x="3009" y="284"/>
                  </a:cubicBezTo>
                  <a:lnTo>
                    <a:pt x="3007" y="223"/>
                  </a:lnTo>
                  <a:lnTo>
                    <a:pt x="3005" y="160"/>
                  </a:lnTo>
                  <a:lnTo>
                    <a:pt x="3004" y="95"/>
                  </a:lnTo>
                  <a:lnTo>
                    <a:pt x="3003" y="49"/>
                  </a:lnTo>
                  <a:lnTo>
                    <a:pt x="2971" y="49"/>
                  </a:lnTo>
                  <a:close/>
                  <a:moveTo>
                    <a:pt x="3044" y="128"/>
                  </a:moveTo>
                  <a:lnTo>
                    <a:pt x="3045" y="159"/>
                  </a:lnTo>
                  <a:lnTo>
                    <a:pt x="3047" y="222"/>
                  </a:lnTo>
                  <a:lnTo>
                    <a:pt x="3048" y="258"/>
                  </a:lnTo>
                  <a:lnTo>
                    <a:pt x="3118" y="244"/>
                  </a:lnTo>
                  <a:lnTo>
                    <a:pt x="3098" y="209"/>
                  </a:lnTo>
                  <a:lnTo>
                    <a:pt x="3076" y="175"/>
                  </a:lnTo>
                  <a:lnTo>
                    <a:pt x="3055" y="143"/>
                  </a:lnTo>
                  <a:lnTo>
                    <a:pt x="3044" y="128"/>
                  </a:lnTo>
                  <a:close/>
                  <a:moveTo>
                    <a:pt x="3097" y="62"/>
                  </a:moveTo>
                  <a:lnTo>
                    <a:pt x="3075" y="102"/>
                  </a:lnTo>
                  <a:lnTo>
                    <a:pt x="3110" y="153"/>
                  </a:lnTo>
                  <a:lnTo>
                    <a:pt x="3132" y="189"/>
                  </a:lnTo>
                  <a:lnTo>
                    <a:pt x="3154" y="166"/>
                  </a:lnTo>
                  <a:lnTo>
                    <a:pt x="3126" y="100"/>
                  </a:lnTo>
                  <a:lnTo>
                    <a:pt x="3097" y="62"/>
                  </a:lnTo>
                  <a:close/>
                  <a:moveTo>
                    <a:pt x="3260" y="95"/>
                  </a:moveTo>
                  <a:lnTo>
                    <a:pt x="3260" y="170"/>
                  </a:lnTo>
                  <a:lnTo>
                    <a:pt x="3292" y="170"/>
                  </a:lnTo>
                  <a:lnTo>
                    <a:pt x="3312" y="381"/>
                  </a:lnTo>
                  <a:lnTo>
                    <a:pt x="3262" y="401"/>
                  </a:lnTo>
                  <a:lnTo>
                    <a:pt x="3262" y="474"/>
                  </a:lnTo>
                  <a:lnTo>
                    <a:pt x="3292" y="474"/>
                  </a:lnTo>
                  <a:lnTo>
                    <a:pt x="3312" y="718"/>
                  </a:lnTo>
                  <a:lnTo>
                    <a:pt x="3252" y="756"/>
                  </a:lnTo>
                  <a:lnTo>
                    <a:pt x="3261" y="840"/>
                  </a:lnTo>
                  <a:lnTo>
                    <a:pt x="3313" y="812"/>
                  </a:lnTo>
                  <a:lnTo>
                    <a:pt x="3385" y="776"/>
                  </a:lnTo>
                  <a:lnTo>
                    <a:pt x="3393" y="725"/>
                  </a:lnTo>
                  <a:lnTo>
                    <a:pt x="3394" y="694"/>
                  </a:lnTo>
                  <a:lnTo>
                    <a:pt x="3368" y="707"/>
                  </a:lnTo>
                  <a:cubicBezTo>
                    <a:pt x="3343" y="702"/>
                    <a:pt x="3340" y="696"/>
                    <a:pt x="3340" y="689"/>
                  </a:cubicBezTo>
                  <a:lnTo>
                    <a:pt x="3340" y="494"/>
                  </a:lnTo>
                  <a:lnTo>
                    <a:pt x="3388" y="474"/>
                  </a:lnTo>
                  <a:lnTo>
                    <a:pt x="3388" y="401"/>
                  </a:lnTo>
                  <a:lnTo>
                    <a:pt x="3360" y="401"/>
                  </a:lnTo>
                  <a:lnTo>
                    <a:pt x="3340" y="190"/>
                  </a:lnTo>
                  <a:lnTo>
                    <a:pt x="3392" y="170"/>
                  </a:lnTo>
                  <a:lnTo>
                    <a:pt x="3392" y="95"/>
                  </a:lnTo>
                  <a:lnTo>
                    <a:pt x="3260" y="95"/>
                  </a:lnTo>
                  <a:close/>
                  <a:moveTo>
                    <a:pt x="3380" y="514"/>
                  </a:moveTo>
                  <a:lnTo>
                    <a:pt x="3380" y="656"/>
                  </a:lnTo>
                  <a:lnTo>
                    <a:pt x="3404" y="644"/>
                  </a:lnTo>
                  <a:lnTo>
                    <a:pt x="3404" y="603"/>
                  </a:lnTo>
                  <a:lnTo>
                    <a:pt x="3524" y="583"/>
                  </a:lnTo>
                  <a:lnTo>
                    <a:pt x="3524" y="558"/>
                  </a:lnTo>
                  <a:lnTo>
                    <a:pt x="3427" y="558"/>
                  </a:lnTo>
                  <a:lnTo>
                    <a:pt x="3407" y="514"/>
                  </a:lnTo>
                  <a:lnTo>
                    <a:pt x="3380" y="514"/>
                  </a:lnTo>
                  <a:close/>
                  <a:moveTo>
                    <a:pt x="3380" y="210"/>
                  </a:moveTo>
                  <a:lnTo>
                    <a:pt x="3380" y="361"/>
                  </a:lnTo>
                  <a:lnTo>
                    <a:pt x="3407" y="361"/>
                  </a:lnTo>
                  <a:lnTo>
                    <a:pt x="3407" y="210"/>
                  </a:lnTo>
                  <a:lnTo>
                    <a:pt x="3380" y="210"/>
                  </a:lnTo>
                  <a:close/>
                  <a:moveTo>
                    <a:pt x="3447" y="85"/>
                  </a:moveTo>
                  <a:lnTo>
                    <a:pt x="3447" y="518"/>
                  </a:lnTo>
                  <a:lnTo>
                    <a:pt x="3544" y="518"/>
                  </a:lnTo>
                  <a:lnTo>
                    <a:pt x="3564" y="603"/>
                  </a:lnTo>
                  <a:lnTo>
                    <a:pt x="3444" y="623"/>
                  </a:lnTo>
                  <a:lnTo>
                    <a:pt x="3444" y="687"/>
                  </a:lnTo>
                  <a:lnTo>
                    <a:pt x="3544" y="687"/>
                  </a:lnTo>
                  <a:lnTo>
                    <a:pt x="3564" y="787"/>
                  </a:lnTo>
                  <a:lnTo>
                    <a:pt x="3414" y="807"/>
                  </a:lnTo>
                  <a:lnTo>
                    <a:pt x="3414" y="870"/>
                  </a:lnTo>
                  <a:lnTo>
                    <a:pt x="3733" y="870"/>
                  </a:lnTo>
                  <a:lnTo>
                    <a:pt x="3733" y="807"/>
                  </a:lnTo>
                  <a:lnTo>
                    <a:pt x="3611" y="807"/>
                  </a:lnTo>
                  <a:lnTo>
                    <a:pt x="3591" y="707"/>
                  </a:lnTo>
                  <a:lnTo>
                    <a:pt x="3710" y="687"/>
                  </a:lnTo>
                  <a:lnTo>
                    <a:pt x="3710" y="623"/>
                  </a:lnTo>
                  <a:lnTo>
                    <a:pt x="3611" y="623"/>
                  </a:lnTo>
                  <a:lnTo>
                    <a:pt x="3591" y="538"/>
                  </a:lnTo>
                  <a:lnTo>
                    <a:pt x="3708" y="518"/>
                  </a:lnTo>
                  <a:lnTo>
                    <a:pt x="3708" y="85"/>
                  </a:lnTo>
                  <a:lnTo>
                    <a:pt x="3447" y="85"/>
                  </a:lnTo>
                  <a:close/>
                  <a:moveTo>
                    <a:pt x="3433" y="727"/>
                  </a:moveTo>
                  <a:lnTo>
                    <a:pt x="3433" y="767"/>
                  </a:lnTo>
                  <a:lnTo>
                    <a:pt x="3524" y="767"/>
                  </a:lnTo>
                  <a:lnTo>
                    <a:pt x="3524" y="727"/>
                  </a:lnTo>
                  <a:lnTo>
                    <a:pt x="3433" y="727"/>
                  </a:lnTo>
                  <a:close/>
                  <a:moveTo>
                    <a:pt x="3492" y="328"/>
                  </a:moveTo>
                  <a:lnTo>
                    <a:pt x="3544" y="328"/>
                  </a:lnTo>
                  <a:lnTo>
                    <a:pt x="3564" y="436"/>
                  </a:lnTo>
                  <a:lnTo>
                    <a:pt x="3492" y="456"/>
                  </a:lnTo>
                  <a:lnTo>
                    <a:pt x="3472" y="348"/>
                  </a:lnTo>
                  <a:lnTo>
                    <a:pt x="3492" y="328"/>
                  </a:lnTo>
                  <a:close/>
                  <a:moveTo>
                    <a:pt x="3492" y="147"/>
                  </a:moveTo>
                  <a:lnTo>
                    <a:pt x="3544" y="147"/>
                  </a:lnTo>
                  <a:lnTo>
                    <a:pt x="3564" y="254"/>
                  </a:lnTo>
                  <a:lnTo>
                    <a:pt x="3492" y="274"/>
                  </a:lnTo>
                  <a:lnTo>
                    <a:pt x="3472" y="167"/>
                  </a:lnTo>
                  <a:lnTo>
                    <a:pt x="3492" y="147"/>
                  </a:lnTo>
                  <a:close/>
                  <a:moveTo>
                    <a:pt x="3512" y="368"/>
                  </a:moveTo>
                  <a:lnTo>
                    <a:pt x="3512" y="416"/>
                  </a:lnTo>
                  <a:lnTo>
                    <a:pt x="3524" y="368"/>
                  </a:lnTo>
                  <a:lnTo>
                    <a:pt x="3512" y="368"/>
                  </a:lnTo>
                  <a:close/>
                  <a:moveTo>
                    <a:pt x="3512" y="187"/>
                  </a:moveTo>
                  <a:lnTo>
                    <a:pt x="3512" y="234"/>
                  </a:lnTo>
                  <a:lnTo>
                    <a:pt x="3524" y="187"/>
                  </a:lnTo>
                  <a:lnTo>
                    <a:pt x="3512" y="187"/>
                  </a:lnTo>
                  <a:close/>
                  <a:moveTo>
                    <a:pt x="3611" y="328"/>
                  </a:moveTo>
                  <a:lnTo>
                    <a:pt x="3662" y="328"/>
                  </a:lnTo>
                  <a:lnTo>
                    <a:pt x="3682" y="436"/>
                  </a:lnTo>
                  <a:lnTo>
                    <a:pt x="3611" y="456"/>
                  </a:lnTo>
                  <a:lnTo>
                    <a:pt x="3591" y="348"/>
                  </a:lnTo>
                  <a:lnTo>
                    <a:pt x="3611" y="328"/>
                  </a:lnTo>
                  <a:close/>
                  <a:moveTo>
                    <a:pt x="3611" y="147"/>
                  </a:moveTo>
                  <a:lnTo>
                    <a:pt x="3662" y="147"/>
                  </a:lnTo>
                  <a:lnTo>
                    <a:pt x="3682" y="254"/>
                  </a:lnTo>
                  <a:lnTo>
                    <a:pt x="3611" y="274"/>
                  </a:lnTo>
                  <a:lnTo>
                    <a:pt x="3591" y="167"/>
                  </a:lnTo>
                  <a:lnTo>
                    <a:pt x="3611" y="147"/>
                  </a:lnTo>
                  <a:close/>
                  <a:moveTo>
                    <a:pt x="3631" y="368"/>
                  </a:moveTo>
                  <a:lnTo>
                    <a:pt x="3631" y="416"/>
                  </a:lnTo>
                  <a:lnTo>
                    <a:pt x="3642" y="368"/>
                  </a:lnTo>
                  <a:lnTo>
                    <a:pt x="3631" y="368"/>
                  </a:lnTo>
                  <a:close/>
                  <a:moveTo>
                    <a:pt x="3631" y="187"/>
                  </a:moveTo>
                  <a:lnTo>
                    <a:pt x="3631" y="234"/>
                  </a:lnTo>
                  <a:lnTo>
                    <a:pt x="3642" y="187"/>
                  </a:lnTo>
                  <a:lnTo>
                    <a:pt x="3631" y="187"/>
                  </a:lnTo>
                  <a:close/>
                  <a:moveTo>
                    <a:pt x="3832" y="3"/>
                  </a:moveTo>
                  <a:lnTo>
                    <a:pt x="3901" y="3"/>
                  </a:lnTo>
                  <a:lnTo>
                    <a:pt x="3921" y="166"/>
                  </a:lnTo>
                  <a:lnTo>
                    <a:pt x="3961" y="166"/>
                  </a:lnTo>
                  <a:lnTo>
                    <a:pt x="3967" y="64"/>
                  </a:lnTo>
                  <a:lnTo>
                    <a:pt x="4207" y="44"/>
                  </a:lnTo>
                  <a:lnTo>
                    <a:pt x="4227" y="544"/>
                  </a:lnTo>
                  <a:cubicBezTo>
                    <a:pt x="4235" y="539"/>
                    <a:pt x="4243" y="540"/>
                    <a:pt x="4249" y="544"/>
                  </a:cubicBezTo>
                  <a:lnTo>
                    <a:pt x="4285" y="569"/>
                  </a:lnTo>
                  <a:cubicBezTo>
                    <a:pt x="4283" y="549"/>
                    <a:pt x="4283" y="546"/>
                    <a:pt x="4284" y="543"/>
                  </a:cubicBezTo>
                  <a:lnTo>
                    <a:pt x="4303" y="488"/>
                  </a:lnTo>
                  <a:lnTo>
                    <a:pt x="4320" y="431"/>
                  </a:lnTo>
                  <a:lnTo>
                    <a:pt x="4334" y="370"/>
                  </a:lnTo>
                  <a:lnTo>
                    <a:pt x="4342" y="330"/>
                  </a:lnTo>
                  <a:lnTo>
                    <a:pt x="4309" y="330"/>
                  </a:lnTo>
                  <a:lnTo>
                    <a:pt x="4289" y="203"/>
                  </a:lnTo>
                  <a:lnTo>
                    <a:pt x="4352" y="183"/>
                  </a:lnTo>
                  <a:lnTo>
                    <a:pt x="4352" y="26"/>
                  </a:lnTo>
                  <a:lnTo>
                    <a:pt x="4441" y="6"/>
                  </a:lnTo>
                  <a:lnTo>
                    <a:pt x="4461" y="183"/>
                  </a:lnTo>
                  <a:lnTo>
                    <a:pt x="4491" y="183"/>
                  </a:lnTo>
                  <a:lnTo>
                    <a:pt x="4510" y="141"/>
                  </a:lnTo>
                  <a:lnTo>
                    <a:pt x="4525" y="85"/>
                  </a:lnTo>
                  <a:lnTo>
                    <a:pt x="4537" y="25"/>
                  </a:lnTo>
                  <a:cubicBezTo>
                    <a:pt x="4540" y="15"/>
                    <a:pt x="4549" y="8"/>
                    <a:pt x="4560" y="10"/>
                  </a:cubicBezTo>
                  <a:lnTo>
                    <a:pt x="4632" y="20"/>
                  </a:lnTo>
                  <a:cubicBezTo>
                    <a:pt x="4649" y="33"/>
                    <a:pt x="4650" y="39"/>
                    <a:pt x="4649" y="44"/>
                  </a:cubicBezTo>
                  <a:lnTo>
                    <a:pt x="4634" y="106"/>
                  </a:lnTo>
                  <a:lnTo>
                    <a:pt x="4805" y="106"/>
                  </a:lnTo>
                  <a:cubicBezTo>
                    <a:pt x="4816" y="106"/>
                    <a:pt x="4825" y="115"/>
                    <a:pt x="4825" y="126"/>
                  </a:cubicBezTo>
                  <a:lnTo>
                    <a:pt x="4825" y="223"/>
                  </a:lnTo>
                  <a:lnTo>
                    <a:pt x="4825" y="314"/>
                  </a:lnTo>
                  <a:lnTo>
                    <a:pt x="4824" y="398"/>
                  </a:lnTo>
                  <a:lnTo>
                    <a:pt x="4824" y="477"/>
                  </a:lnTo>
                  <a:lnTo>
                    <a:pt x="4824" y="513"/>
                  </a:lnTo>
                  <a:lnTo>
                    <a:pt x="4823" y="548"/>
                  </a:lnTo>
                  <a:lnTo>
                    <a:pt x="4823" y="581"/>
                  </a:lnTo>
                  <a:lnTo>
                    <a:pt x="4822" y="612"/>
                  </a:lnTo>
                  <a:lnTo>
                    <a:pt x="4822" y="641"/>
                  </a:lnTo>
                  <a:lnTo>
                    <a:pt x="4822" y="668"/>
                  </a:lnTo>
                  <a:lnTo>
                    <a:pt x="4821" y="693"/>
                  </a:lnTo>
                  <a:lnTo>
                    <a:pt x="4821" y="717"/>
                  </a:lnTo>
                  <a:lnTo>
                    <a:pt x="4818" y="760"/>
                  </a:lnTo>
                  <a:lnTo>
                    <a:pt x="4813" y="798"/>
                  </a:lnTo>
                  <a:lnTo>
                    <a:pt x="4806" y="831"/>
                  </a:lnTo>
                  <a:lnTo>
                    <a:pt x="4795" y="859"/>
                  </a:lnTo>
                  <a:lnTo>
                    <a:pt x="4782" y="883"/>
                  </a:lnTo>
                  <a:cubicBezTo>
                    <a:pt x="4765" y="903"/>
                    <a:pt x="4764" y="904"/>
                    <a:pt x="4763" y="905"/>
                  </a:cubicBezTo>
                  <a:lnTo>
                    <a:pt x="4748" y="915"/>
                  </a:lnTo>
                  <a:lnTo>
                    <a:pt x="4727" y="923"/>
                  </a:lnTo>
                  <a:lnTo>
                    <a:pt x="4704" y="927"/>
                  </a:lnTo>
                  <a:lnTo>
                    <a:pt x="4676" y="928"/>
                  </a:lnTo>
                  <a:lnTo>
                    <a:pt x="4644" y="928"/>
                  </a:lnTo>
                  <a:lnTo>
                    <a:pt x="4605" y="928"/>
                  </a:lnTo>
                  <a:lnTo>
                    <a:pt x="4582" y="875"/>
                  </a:lnTo>
                  <a:lnTo>
                    <a:pt x="4578" y="842"/>
                  </a:lnTo>
                  <a:lnTo>
                    <a:pt x="4574" y="812"/>
                  </a:lnTo>
                  <a:lnTo>
                    <a:pt x="4570" y="784"/>
                  </a:lnTo>
                  <a:cubicBezTo>
                    <a:pt x="4580" y="763"/>
                    <a:pt x="4586" y="760"/>
                    <a:pt x="4593" y="761"/>
                  </a:cubicBezTo>
                  <a:lnTo>
                    <a:pt x="4620" y="765"/>
                  </a:lnTo>
                  <a:lnTo>
                    <a:pt x="4644" y="767"/>
                  </a:lnTo>
                  <a:lnTo>
                    <a:pt x="4665" y="769"/>
                  </a:lnTo>
                  <a:lnTo>
                    <a:pt x="4688" y="768"/>
                  </a:lnTo>
                  <a:lnTo>
                    <a:pt x="4709" y="732"/>
                  </a:lnTo>
                  <a:cubicBezTo>
                    <a:pt x="4685" y="727"/>
                    <a:pt x="4680" y="722"/>
                    <a:pt x="4678" y="715"/>
                  </a:cubicBezTo>
                  <a:lnTo>
                    <a:pt x="4672" y="693"/>
                  </a:lnTo>
                  <a:lnTo>
                    <a:pt x="4631" y="699"/>
                  </a:lnTo>
                  <a:lnTo>
                    <a:pt x="4605" y="703"/>
                  </a:lnTo>
                  <a:lnTo>
                    <a:pt x="4581" y="708"/>
                  </a:lnTo>
                  <a:lnTo>
                    <a:pt x="4560" y="712"/>
                  </a:lnTo>
                  <a:lnTo>
                    <a:pt x="4523" y="722"/>
                  </a:lnTo>
                  <a:cubicBezTo>
                    <a:pt x="4503" y="729"/>
                    <a:pt x="4497" y="728"/>
                    <a:pt x="4492" y="726"/>
                  </a:cubicBezTo>
                  <a:cubicBezTo>
                    <a:pt x="4487" y="723"/>
                    <a:pt x="4484" y="718"/>
                    <a:pt x="4482" y="712"/>
                  </a:cubicBezTo>
                  <a:lnTo>
                    <a:pt x="4461" y="608"/>
                  </a:lnTo>
                  <a:lnTo>
                    <a:pt x="4474" y="577"/>
                  </a:lnTo>
                  <a:lnTo>
                    <a:pt x="4461" y="919"/>
                  </a:lnTo>
                  <a:lnTo>
                    <a:pt x="4372" y="939"/>
                  </a:lnTo>
                  <a:lnTo>
                    <a:pt x="4352" y="683"/>
                  </a:lnTo>
                  <a:lnTo>
                    <a:pt x="4340" y="722"/>
                  </a:lnTo>
                  <a:cubicBezTo>
                    <a:pt x="4337" y="731"/>
                    <a:pt x="4328" y="737"/>
                    <a:pt x="4319" y="736"/>
                  </a:cubicBezTo>
                  <a:lnTo>
                    <a:pt x="4304" y="749"/>
                  </a:lnTo>
                  <a:lnTo>
                    <a:pt x="4302" y="776"/>
                  </a:lnTo>
                  <a:lnTo>
                    <a:pt x="4301" y="798"/>
                  </a:lnTo>
                  <a:lnTo>
                    <a:pt x="4299" y="828"/>
                  </a:lnTo>
                  <a:lnTo>
                    <a:pt x="4295" y="848"/>
                  </a:lnTo>
                  <a:lnTo>
                    <a:pt x="4285" y="881"/>
                  </a:lnTo>
                  <a:lnTo>
                    <a:pt x="4267" y="905"/>
                  </a:lnTo>
                  <a:lnTo>
                    <a:pt x="4240" y="918"/>
                  </a:lnTo>
                  <a:lnTo>
                    <a:pt x="4183" y="919"/>
                  </a:lnTo>
                  <a:cubicBezTo>
                    <a:pt x="4166" y="917"/>
                    <a:pt x="4164" y="917"/>
                    <a:pt x="4162" y="916"/>
                  </a:cubicBezTo>
                  <a:lnTo>
                    <a:pt x="4138" y="898"/>
                  </a:lnTo>
                  <a:lnTo>
                    <a:pt x="4121" y="864"/>
                  </a:lnTo>
                  <a:lnTo>
                    <a:pt x="4116" y="842"/>
                  </a:lnTo>
                  <a:lnTo>
                    <a:pt x="4113" y="818"/>
                  </a:lnTo>
                  <a:lnTo>
                    <a:pt x="4112" y="791"/>
                  </a:lnTo>
                  <a:lnTo>
                    <a:pt x="4112" y="213"/>
                  </a:lnTo>
                  <a:lnTo>
                    <a:pt x="4078" y="213"/>
                  </a:lnTo>
                  <a:lnTo>
                    <a:pt x="4078" y="448"/>
                  </a:lnTo>
                  <a:lnTo>
                    <a:pt x="4078" y="496"/>
                  </a:lnTo>
                  <a:lnTo>
                    <a:pt x="4077" y="542"/>
                  </a:lnTo>
                  <a:lnTo>
                    <a:pt x="4075" y="583"/>
                  </a:lnTo>
                  <a:lnTo>
                    <a:pt x="4073" y="622"/>
                  </a:lnTo>
                  <a:lnTo>
                    <a:pt x="4071" y="657"/>
                  </a:lnTo>
                  <a:lnTo>
                    <a:pt x="4067" y="689"/>
                  </a:lnTo>
                  <a:lnTo>
                    <a:pt x="4063" y="717"/>
                  </a:lnTo>
                  <a:lnTo>
                    <a:pt x="4059" y="742"/>
                  </a:lnTo>
                  <a:lnTo>
                    <a:pt x="4048" y="789"/>
                  </a:lnTo>
                  <a:lnTo>
                    <a:pt x="4032" y="835"/>
                  </a:lnTo>
                  <a:lnTo>
                    <a:pt x="4013" y="882"/>
                  </a:lnTo>
                  <a:lnTo>
                    <a:pt x="3990" y="928"/>
                  </a:lnTo>
                  <a:cubicBezTo>
                    <a:pt x="3965" y="940"/>
                    <a:pt x="3958" y="935"/>
                    <a:pt x="3955" y="928"/>
                  </a:cubicBezTo>
                  <a:lnTo>
                    <a:pt x="3928" y="876"/>
                  </a:lnTo>
                  <a:lnTo>
                    <a:pt x="3921" y="917"/>
                  </a:lnTo>
                  <a:lnTo>
                    <a:pt x="3832" y="937"/>
                  </a:lnTo>
                  <a:lnTo>
                    <a:pt x="3812" y="728"/>
                  </a:lnTo>
                  <a:cubicBezTo>
                    <a:pt x="3807" y="743"/>
                    <a:pt x="3798" y="748"/>
                    <a:pt x="3789" y="747"/>
                  </a:cubicBezTo>
                  <a:cubicBezTo>
                    <a:pt x="3780" y="746"/>
                    <a:pt x="3773" y="739"/>
                    <a:pt x="3771" y="730"/>
                  </a:cubicBezTo>
                  <a:lnTo>
                    <a:pt x="3767" y="698"/>
                  </a:lnTo>
                  <a:lnTo>
                    <a:pt x="3761" y="660"/>
                  </a:lnTo>
                  <a:lnTo>
                    <a:pt x="3755" y="617"/>
                  </a:lnTo>
                  <a:lnTo>
                    <a:pt x="3747" y="569"/>
                  </a:lnTo>
                  <a:lnTo>
                    <a:pt x="3768" y="500"/>
                  </a:lnTo>
                  <a:lnTo>
                    <a:pt x="3785" y="438"/>
                  </a:lnTo>
                  <a:lnTo>
                    <a:pt x="3799" y="373"/>
                  </a:lnTo>
                  <a:lnTo>
                    <a:pt x="3807" y="327"/>
                  </a:lnTo>
                  <a:lnTo>
                    <a:pt x="3772" y="327"/>
                  </a:lnTo>
                  <a:lnTo>
                    <a:pt x="3752" y="186"/>
                  </a:lnTo>
                  <a:lnTo>
                    <a:pt x="3812" y="166"/>
                  </a:lnTo>
                  <a:lnTo>
                    <a:pt x="3812" y="23"/>
                  </a:lnTo>
                  <a:lnTo>
                    <a:pt x="3832" y="3"/>
                  </a:lnTo>
                  <a:close/>
                  <a:moveTo>
                    <a:pt x="3852" y="43"/>
                  </a:moveTo>
                  <a:lnTo>
                    <a:pt x="3852" y="186"/>
                  </a:lnTo>
                  <a:lnTo>
                    <a:pt x="3792" y="206"/>
                  </a:lnTo>
                  <a:lnTo>
                    <a:pt x="3792" y="287"/>
                  </a:lnTo>
                  <a:lnTo>
                    <a:pt x="3831" y="287"/>
                  </a:lnTo>
                  <a:cubicBezTo>
                    <a:pt x="3850" y="299"/>
                    <a:pt x="3851" y="305"/>
                    <a:pt x="3850" y="311"/>
                  </a:cubicBezTo>
                  <a:lnTo>
                    <a:pt x="3838" y="381"/>
                  </a:lnTo>
                  <a:lnTo>
                    <a:pt x="3824" y="448"/>
                  </a:lnTo>
                  <a:lnTo>
                    <a:pt x="3806" y="513"/>
                  </a:lnTo>
                  <a:lnTo>
                    <a:pt x="3787" y="568"/>
                  </a:lnTo>
                  <a:lnTo>
                    <a:pt x="3794" y="611"/>
                  </a:lnTo>
                  <a:lnTo>
                    <a:pt x="3799" y="641"/>
                  </a:lnTo>
                  <a:lnTo>
                    <a:pt x="3813" y="591"/>
                  </a:lnTo>
                  <a:cubicBezTo>
                    <a:pt x="3815" y="582"/>
                    <a:pt x="3825" y="575"/>
                    <a:pt x="3835" y="577"/>
                  </a:cubicBezTo>
                  <a:lnTo>
                    <a:pt x="3852" y="897"/>
                  </a:lnTo>
                  <a:lnTo>
                    <a:pt x="3881" y="897"/>
                  </a:lnTo>
                  <a:lnTo>
                    <a:pt x="3881" y="524"/>
                  </a:lnTo>
                  <a:cubicBezTo>
                    <a:pt x="3902" y="502"/>
                    <a:pt x="3911" y="505"/>
                    <a:pt x="3916" y="511"/>
                  </a:cubicBezTo>
                  <a:lnTo>
                    <a:pt x="3931" y="530"/>
                  </a:lnTo>
                  <a:lnTo>
                    <a:pt x="3950" y="473"/>
                  </a:lnTo>
                  <a:lnTo>
                    <a:pt x="3921" y="442"/>
                  </a:lnTo>
                  <a:lnTo>
                    <a:pt x="3886" y="407"/>
                  </a:lnTo>
                  <a:lnTo>
                    <a:pt x="3881" y="307"/>
                  </a:lnTo>
                  <a:lnTo>
                    <a:pt x="3941" y="287"/>
                  </a:lnTo>
                  <a:lnTo>
                    <a:pt x="3941" y="206"/>
                  </a:lnTo>
                  <a:lnTo>
                    <a:pt x="3901" y="206"/>
                  </a:lnTo>
                  <a:lnTo>
                    <a:pt x="3881" y="43"/>
                  </a:lnTo>
                  <a:lnTo>
                    <a:pt x="3852" y="43"/>
                  </a:lnTo>
                  <a:close/>
                  <a:moveTo>
                    <a:pt x="3962" y="563"/>
                  </a:moveTo>
                  <a:cubicBezTo>
                    <a:pt x="3956" y="584"/>
                    <a:pt x="3950" y="589"/>
                    <a:pt x="3943" y="590"/>
                  </a:cubicBezTo>
                  <a:cubicBezTo>
                    <a:pt x="3935" y="592"/>
                    <a:pt x="3928" y="589"/>
                    <a:pt x="3923" y="583"/>
                  </a:cubicBezTo>
                  <a:lnTo>
                    <a:pt x="3921" y="580"/>
                  </a:lnTo>
                  <a:lnTo>
                    <a:pt x="3921" y="759"/>
                  </a:lnTo>
                  <a:lnTo>
                    <a:pt x="3935" y="723"/>
                  </a:lnTo>
                  <a:lnTo>
                    <a:pt x="3946" y="684"/>
                  </a:lnTo>
                  <a:lnTo>
                    <a:pt x="3954" y="646"/>
                  </a:lnTo>
                  <a:lnTo>
                    <a:pt x="3957" y="625"/>
                  </a:lnTo>
                  <a:lnTo>
                    <a:pt x="3960" y="600"/>
                  </a:lnTo>
                  <a:lnTo>
                    <a:pt x="3962" y="571"/>
                  </a:lnTo>
                  <a:lnTo>
                    <a:pt x="3962" y="563"/>
                  </a:lnTo>
                  <a:close/>
                  <a:moveTo>
                    <a:pt x="3967" y="326"/>
                  </a:moveTo>
                  <a:lnTo>
                    <a:pt x="3921" y="327"/>
                  </a:lnTo>
                  <a:lnTo>
                    <a:pt x="3921" y="384"/>
                  </a:lnTo>
                  <a:lnTo>
                    <a:pt x="3950" y="414"/>
                  </a:lnTo>
                  <a:lnTo>
                    <a:pt x="3967" y="418"/>
                  </a:lnTo>
                  <a:lnTo>
                    <a:pt x="3967" y="370"/>
                  </a:lnTo>
                  <a:lnTo>
                    <a:pt x="3967" y="326"/>
                  </a:lnTo>
                  <a:close/>
                  <a:moveTo>
                    <a:pt x="4007" y="84"/>
                  </a:moveTo>
                  <a:lnTo>
                    <a:pt x="4007" y="370"/>
                  </a:lnTo>
                  <a:lnTo>
                    <a:pt x="4007" y="418"/>
                  </a:lnTo>
                  <a:lnTo>
                    <a:pt x="4006" y="463"/>
                  </a:lnTo>
                  <a:lnTo>
                    <a:pt x="4005" y="503"/>
                  </a:lnTo>
                  <a:lnTo>
                    <a:pt x="4004" y="540"/>
                  </a:lnTo>
                  <a:lnTo>
                    <a:pt x="4002" y="574"/>
                  </a:lnTo>
                  <a:lnTo>
                    <a:pt x="4000" y="604"/>
                  </a:lnTo>
                  <a:lnTo>
                    <a:pt x="3997" y="630"/>
                  </a:lnTo>
                  <a:lnTo>
                    <a:pt x="3993" y="654"/>
                  </a:lnTo>
                  <a:lnTo>
                    <a:pt x="3985" y="696"/>
                  </a:lnTo>
                  <a:lnTo>
                    <a:pt x="3972" y="738"/>
                  </a:lnTo>
                  <a:lnTo>
                    <a:pt x="3955" y="780"/>
                  </a:lnTo>
                  <a:lnTo>
                    <a:pt x="3940" y="811"/>
                  </a:lnTo>
                  <a:lnTo>
                    <a:pt x="3964" y="858"/>
                  </a:lnTo>
                  <a:lnTo>
                    <a:pt x="3976" y="867"/>
                  </a:lnTo>
                  <a:lnTo>
                    <a:pt x="3994" y="823"/>
                  </a:lnTo>
                  <a:lnTo>
                    <a:pt x="4009" y="779"/>
                  </a:lnTo>
                  <a:lnTo>
                    <a:pt x="4020" y="735"/>
                  </a:lnTo>
                  <a:lnTo>
                    <a:pt x="4024" y="712"/>
                  </a:lnTo>
                  <a:lnTo>
                    <a:pt x="4028" y="685"/>
                  </a:lnTo>
                  <a:lnTo>
                    <a:pt x="4031" y="654"/>
                  </a:lnTo>
                  <a:lnTo>
                    <a:pt x="4033" y="620"/>
                  </a:lnTo>
                  <a:lnTo>
                    <a:pt x="4035" y="582"/>
                  </a:lnTo>
                  <a:lnTo>
                    <a:pt x="4037" y="541"/>
                  </a:lnTo>
                  <a:lnTo>
                    <a:pt x="4038" y="496"/>
                  </a:lnTo>
                  <a:lnTo>
                    <a:pt x="4038" y="448"/>
                  </a:lnTo>
                  <a:lnTo>
                    <a:pt x="4038" y="193"/>
                  </a:lnTo>
                  <a:cubicBezTo>
                    <a:pt x="4038" y="182"/>
                    <a:pt x="4047" y="173"/>
                    <a:pt x="4058" y="173"/>
                  </a:cubicBezTo>
                  <a:lnTo>
                    <a:pt x="4132" y="173"/>
                  </a:lnTo>
                  <a:cubicBezTo>
                    <a:pt x="4143" y="173"/>
                    <a:pt x="4152" y="182"/>
                    <a:pt x="4152" y="193"/>
                  </a:cubicBezTo>
                  <a:lnTo>
                    <a:pt x="4152" y="790"/>
                  </a:lnTo>
                  <a:lnTo>
                    <a:pt x="4153" y="814"/>
                  </a:lnTo>
                  <a:lnTo>
                    <a:pt x="4155" y="834"/>
                  </a:lnTo>
                  <a:lnTo>
                    <a:pt x="4163" y="864"/>
                  </a:lnTo>
                  <a:lnTo>
                    <a:pt x="4184" y="879"/>
                  </a:lnTo>
                  <a:lnTo>
                    <a:pt x="4222" y="880"/>
                  </a:lnTo>
                  <a:lnTo>
                    <a:pt x="4245" y="870"/>
                  </a:lnTo>
                  <a:lnTo>
                    <a:pt x="4256" y="842"/>
                  </a:lnTo>
                  <a:lnTo>
                    <a:pt x="4260" y="812"/>
                  </a:lnTo>
                  <a:lnTo>
                    <a:pt x="4262" y="774"/>
                  </a:lnTo>
                  <a:lnTo>
                    <a:pt x="4264" y="748"/>
                  </a:lnTo>
                  <a:lnTo>
                    <a:pt x="4265" y="717"/>
                  </a:lnTo>
                  <a:lnTo>
                    <a:pt x="4266" y="681"/>
                  </a:lnTo>
                  <a:lnTo>
                    <a:pt x="4268" y="641"/>
                  </a:lnTo>
                  <a:lnTo>
                    <a:pt x="4269" y="606"/>
                  </a:lnTo>
                  <a:lnTo>
                    <a:pt x="4256" y="652"/>
                  </a:lnTo>
                  <a:lnTo>
                    <a:pt x="4255" y="688"/>
                  </a:lnTo>
                  <a:lnTo>
                    <a:pt x="4254" y="718"/>
                  </a:lnTo>
                  <a:lnTo>
                    <a:pt x="4253" y="742"/>
                  </a:lnTo>
                  <a:lnTo>
                    <a:pt x="4249" y="775"/>
                  </a:lnTo>
                  <a:cubicBezTo>
                    <a:pt x="4238" y="797"/>
                    <a:pt x="4235" y="800"/>
                    <a:pt x="4230" y="801"/>
                  </a:cubicBezTo>
                  <a:lnTo>
                    <a:pt x="4225" y="803"/>
                  </a:lnTo>
                  <a:cubicBezTo>
                    <a:pt x="4203" y="799"/>
                    <a:pt x="4199" y="796"/>
                    <a:pt x="4197" y="792"/>
                  </a:cubicBezTo>
                  <a:lnTo>
                    <a:pt x="4193" y="787"/>
                  </a:lnTo>
                  <a:lnTo>
                    <a:pt x="4187" y="753"/>
                  </a:lnTo>
                  <a:lnTo>
                    <a:pt x="4187" y="84"/>
                  </a:lnTo>
                  <a:lnTo>
                    <a:pt x="4007" y="84"/>
                  </a:lnTo>
                  <a:close/>
                  <a:moveTo>
                    <a:pt x="4392" y="46"/>
                  </a:moveTo>
                  <a:lnTo>
                    <a:pt x="4392" y="203"/>
                  </a:lnTo>
                  <a:lnTo>
                    <a:pt x="4329" y="223"/>
                  </a:lnTo>
                  <a:lnTo>
                    <a:pt x="4329" y="290"/>
                  </a:lnTo>
                  <a:lnTo>
                    <a:pt x="4366" y="290"/>
                  </a:lnTo>
                  <a:cubicBezTo>
                    <a:pt x="4386" y="302"/>
                    <a:pt x="4387" y="308"/>
                    <a:pt x="4386" y="314"/>
                  </a:cubicBezTo>
                  <a:lnTo>
                    <a:pt x="4373" y="379"/>
                  </a:lnTo>
                  <a:lnTo>
                    <a:pt x="4358" y="442"/>
                  </a:lnTo>
                  <a:lnTo>
                    <a:pt x="4341" y="501"/>
                  </a:lnTo>
                  <a:lnTo>
                    <a:pt x="4324" y="552"/>
                  </a:lnTo>
                  <a:lnTo>
                    <a:pt x="4329" y="597"/>
                  </a:lnTo>
                  <a:lnTo>
                    <a:pt x="4331" y="617"/>
                  </a:lnTo>
                  <a:lnTo>
                    <a:pt x="4353" y="529"/>
                  </a:lnTo>
                  <a:cubicBezTo>
                    <a:pt x="4356" y="520"/>
                    <a:pt x="4365" y="513"/>
                    <a:pt x="4375" y="514"/>
                  </a:cubicBezTo>
                  <a:lnTo>
                    <a:pt x="4392" y="899"/>
                  </a:lnTo>
                  <a:lnTo>
                    <a:pt x="4421" y="899"/>
                  </a:lnTo>
                  <a:lnTo>
                    <a:pt x="4421" y="490"/>
                  </a:lnTo>
                  <a:cubicBezTo>
                    <a:pt x="4446" y="469"/>
                    <a:pt x="4455" y="474"/>
                    <a:pt x="4459" y="483"/>
                  </a:cubicBezTo>
                  <a:lnTo>
                    <a:pt x="4471" y="510"/>
                  </a:lnTo>
                  <a:lnTo>
                    <a:pt x="4490" y="480"/>
                  </a:lnTo>
                  <a:lnTo>
                    <a:pt x="4424" y="374"/>
                  </a:lnTo>
                  <a:lnTo>
                    <a:pt x="4421" y="310"/>
                  </a:lnTo>
                  <a:lnTo>
                    <a:pt x="4471" y="290"/>
                  </a:lnTo>
                  <a:lnTo>
                    <a:pt x="4510" y="337"/>
                  </a:lnTo>
                  <a:lnTo>
                    <a:pt x="4528" y="309"/>
                  </a:lnTo>
                  <a:lnTo>
                    <a:pt x="4556" y="232"/>
                  </a:lnTo>
                  <a:lnTo>
                    <a:pt x="4736" y="219"/>
                  </a:lnTo>
                  <a:cubicBezTo>
                    <a:pt x="4747" y="219"/>
                    <a:pt x="4756" y="228"/>
                    <a:pt x="4756" y="239"/>
                  </a:cubicBezTo>
                  <a:lnTo>
                    <a:pt x="4756" y="290"/>
                  </a:lnTo>
                  <a:lnTo>
                    <a:pt x="4756" y="338"/>
                  </a:lnTo>
                  <a:lnTo>
                    <a:pt x="4756" y="385"/>
                  </a:lnTo>
                  <a:lnTo>
                    <a:pt x="4755" y="429"/>
                  </a:lnTo>
                  <a:lnTo>
                    <a:pt x="4755" y="471"/>
                  </a:lnTo>
                  <a:lnTo>
                    <a:pt x="4755" y="510"/>
                  </a:lnTo>
                  <a:lnTo>
                    <a:pt x="4754" y="548"/>
                  </a:lnTo>
                  <a:lnTo>
                    <a:pt x="4754" y="583"/>
                  </a:lnTo>
                  <a:cubicBezTo>
                    <a:pt x="4727" y="604"/>
                    <a:pt x="4718" y="598"/>
                    <a:pt x="4715" y="589"/>
                  </a:cubicBezTo>
                  <a:lnTo>
                    <a:pt x="4686" y="500"/>
                  </a:lnTo>
                  <a:lnTo>
                    <a:pt x="4667" y="443"/>
                  </a:lnTo>
                  <a:lnTo>
                    <a:pt x="4645" y="463"/>
                  </a:lnTo>
                  <a:lnTo>
                    <a:pt x="4678" y="571"/>
                  </a:lnTo>
                  <a:cubicBezTo>
                    <a:pt x="4672" y="593"/>
                    <a:pt x="4667" y="596"/>
                    <a:pt x="4661" y="596"/>
                  </a:cubicBezTo>
                  <a:lnTo>
                    <a:pt x="4568" y="607"/>
                  </a:lnTo>
                  <a:cubicBezTo>
                    <a:pt x="4546" y="594"/>
                    <a:pt x="4545" y="587"/>
                    <a:pt x="4547" y="581"/>
                  </a:cubicBezTo>
                  <a:lnTo>
                    <a:pt x="4625" y="351"/>
                  </a:lnTo>
                  <a:lnTo>
                    <a:pt x="4594" y="329"/>
                  </a:lnTo>
                  <a:lnTo>
                    <a:pt x="4586" y="362"/>
                  </a:lnTo>
                  <a:lnTo>
                    <a:pt x="4572" y="417"/>
                  </a:lnTo>
                  <a:lnTo>
                    <a:pt x="4558" y="465"/>
                  </a:lnTo>
                  <a:lnTo>
                    <a:pt x="4545" y="508"/>
                  </a:lnTo>
                  <a:lnTo>
                    <a:pt x="4532" y="544"/>
                  </a:lnTo>
                  <a:lnTo>
                    <a:pt x="4520" y="574"/>
                  </a:lnTo>
                  <a:lnTo>
                    <a:pt x="4508" y="599"/>
                  </a:lnTo>
                  <a:lnTo>
                    <a:pt x="4517" y="682"/>
                  </a:lnTo>
                  <a:lnTo>
                    <a:pt x="4551" y="673"/>
                  </a:lnTo>
                  <a:lnTo>
                    <a:pt x="4574" y="668"/>
                  </a:lnTo>
                  <a:lnTo>
                    <a:pt x="4598" y="664"/>
                  </a:lnTo>
                  <a:lnTo>
                    <a:pt x="4625" y="659"/>
                  </a:lnTo>
                  <a:lnTo>
                    <a:pt x="4654" y="655"/>
                  </a:lnTo>
                  <a:lnTo>
                    <a:pt x="4684" y="651"/>
                  </a:lnTo>
                  <a:cubicBezTo>
                    <a:pt x="4694" y="650"/>
                    <a:pt x="4703" y="656"/>
                    <a:pt x="4706" y="665"/>
                  </a:cubicBezTo>
                  <a:cubicBezTo>
                    <a:pt x="4725" y="659"/>
                    <a:pt x="4734" y="658"/>
                    <a:pt x="4741" y="661"/>
                  </a:cubicBezTo>
                  <a:cubicBezTo>
                    <a:pt x="4748" y="664"/>
                    <a:pt x="4753" y="672"/>
                    <a:pt x="4752" y="680"/>
                  </a:cubicBezTo>
                  <a:lnTo>
                    <a:pt x="4751" y="713"/>
                  </a:lnTo>
                  <a:lnTo>
                    <a:pt x="4748" y="740"/>
                  </a:lnTo>
                  <a:cubicBezTo>
                    <a:pt x="4744" y="761"/>
                    <a:pt x="4743" y="762"/>
                    <a:pt x="4743" y="764"/>
                  </a:cubicBezTo>
                  <a:lnTo>
                    <a:pt x="4737" y="777"/>
                  </a:lnTo>
                  <a:lnTo>
                    <a:pt x="4715" y="800"/>
                  </a:lnTo>
                  <a:lnTo>
                    <a:pt x="4685" y="809"/>
                  </a:lnTo>
                  <a:lnTo>
                    <a:pt x="4662" y="809"/>
                  </a:lnTo>
                  <a:lnTo>
                    <a:pt x="4640" y="807"/>
                  </a:lnTo>
                  <a:lnTo>
                    <a:pt x="4615" y="804"/>
                  </a:lnTo>
                  <a:lnTo>
                    <a:pt x="4618" y="838"/>
                  </a:lnTo>
                  <a:lnTo>
                    <a:pt x="4621" y="871"/>
                  </a:lnTo>
                  <a:lnTo>
                    <a:pt x="4643" y="888"/>
                  </a:lnTo>
                  <a:lnTo>
                    <a:pt x="4674" y="888"/>
                  </a:lnTo>
                  <a:lnTo>
                    <a:pt x="4699" y="887"/>
                  </a:lnTo>
                  <a:lnTo>
                    <a:pt x="4727" y="881"/>
                  </a:lnTo>
                  <a:lnTo>
                    <a:pt x="4748" y="861"/>
                  </a:lnTo>
                  <a:lnTo>
                    <a:pt x="4767" y="822"/>
                  </a:lnTo>
                  <a:lnTo>
                    <a:pt x="4774" y="793"/>
                  </a:lnTo>
                  <a:lnTo>
                    <a:pt x="4778" y="757"/>
                  </a:lnTo>
                  <a:lnTo>
                    <a:pt x="4781" y="716"/>
                  </a:lnTo>
                  <a:lnTo>
                    <a:pt x="4781" y="693"/>
                  </a:lnTo>
                  <a:lnTo>
                    <a:pt x="4782" y="667"/>
                  </a:lnTo>
                  <a:lnTo>
                    <a:pt x="4782" y="640"/>
                  </a:lnTo>
                  <a:lnTo>
                    <a:pt x="4782" y="611"/>
                  </a:lnTo>
                  <a:lnTo>
                    <a:pt x="4783" y="580"/>
                  </a:lnTo>
                  <a:lnTo>
                    <a:pt x="4783" y="548"/>
                  </a:lnTo>
                  <a:lnTo>
                    <a:pt x="4784" y="513"/>
                  </a:lnTo>
                  <a:lnTo>
                    <a:pt x="4784" y="476"/>
                  </a:lnTo>
                  <a:lnTo>
                    <a:pt x="4784" y="398"/>
                  </a:lnTo>
                  <a:lnTo>
                    <a:pt x="4785" y="314"/>
                  </a:lnTo>
                  <a:lnTo>
                    <a:pt x="4785" y="223"/>
                  </a:lnTo>
                  <a:lnTo>
                    <a:pt x="4785" y="146"/>
                  </a:lnTo>
                  <a:lnTo>
                    <a:pt x="4609" y="146"/>
                  </a:lnTo>
                  <a:cubicBezTo>
                    <a:pt x="4589" y="134"/>
                    <a:pt x="4588" y="128"/>
                    <a:pt x="4589" y="122"/>
                  </a:cubicBezTo>
                  <a:lnTo>
                    <a:pt x="4605" y="56"/>
                  </a:lnTo>
                  <a:lnTo>
                    <a:pt x="4573" y="52"/>
                  </a:lnTo>
                  <a:lnTo>
                    <a:pt x="4564" y="95"/>
                  </a:lnTo>
                  <a:lnTo>
                    <a:pt x="4548" y="153"/>
                  </a:lnTo>
                  <a:lnTo>
                    <a:pt x="4530" y="208"/>
                  </a:lnTo>
                  <a:lnTo>
                    <a:pt x="4510" y="259"/>
                  </a:lnTo>
                  <a:cubicBezTo>
                    <a:pt x="4506" y="268"/>
                    <a:pt x="4497" y="273"/>
                    <a:pt x="4487" y="271"/>
                  </a:cubicBezTo>
                  <a:lnTo>
                    <a:pt x="4471" y="223"/>
                  </a:lnTo>
                  <a:lnTo>
                    <a:pt x="4441" y="223"/>
                  </a:lnTo>
                  <a:lnTo>
                    <a:pt x="4421" y="46"/>
                  </a:lnTo>
                  <a:lnTo>
                    <a:pt x="4392" y="46"/>
                  </a:lnTo>
                  <a:close/>
                  <a:moveTo>
                    <a:pt x="4461" y="332"/>
                  </a:moveTo>
                  <a:lnTo>
                    <a:pt x="4461" y="357"/>
                  </a:lnTo>
                  <a:lnTo>
                    <a:pt x="4520" y="453"/>
                  </a:lnTo>
                  <a:lnTo>
                    <a:pt x="4533" y="406"/>
                  </a:lnTo>
                  <a:lnTo>
                    <a:pt x="4540" y="381"/>
                  </a:lnTo>
                  <a:cubicBezTo>
                    <a:pt x="4530" y="403"/>
                    <a:pt x="4523" y="407"/>
                    <a:pt x="4515" y="408"/>
                  </a:cubicBezTo>
                  <a:cubicBezTo>
                    <a:pt x="4508" y="408"/>
                    <a:pt x="4501" y="404"/>
                    <a:pt x="4497" y="397"/>
                  </a:cubicBezTo>
                  <a:lnTo>
                    <a:pt x="4475" y="356"/>
                  </a:lnTo>
                  <a:lnTo>
                    <a:pt x="4461" y="332"/>
                  </a:lnTo>
                  <a:close/>
                  <a:moveTo>
                    <a:pt x="4589" y="259"/>
                  </a:moveTo>
                  <a:cubicBezTo>
                    <a:pt x="4587" y="276"/>
                    <a:pt x="4590" y="277"/>
                    <a:pt x="4593" y="279"/>
                  </a:cubicBezTo>
                  <a:lnTo>
                    <a:pt x="4660" y="327"/>
                  </a:lnTo>
                  <a:cubicBezTo>
                    <a:pt x="4667" y="332"/>
                    <a:pt x="4670" y="341"/>
                    <a:pt x="4667" y="349"/>
                  </a:cubicBezTo>
                  <a:lnTo>
                    <a:pt x="4648" y="406"/>
                  </a:lnTo>
                  <a:cubicBezTo>
                    <a:pt x="4668" y="388"/>
                    <a:pt x="4675" y="387"/>
                    <a:pt x="4681" y="388"/>
                  </a:cubicBezTo>
                  <a:cubicBezTo>
                    <a:pt x="4688" y="390"/>
                    <a:pt x="4693" y="395"/>
                    <a:pt x="4695" y="401"/>
                  </a:cubicBezTo>
                  <a:lnTo>
                    <a:pt x="4715" y="461"/>
                  </a:lnTo>
                  <a:lnTo>
                    <a:pt x="4715" y="429"/>
                  </a:lnTo>
                  <a:lnTo>
                    <a:pt x="4716" y="384"/>
                  </a:lnTo>
                  <a:lnTo>
                    <a:pt x="4716" y="338"/>
                  </a:lnTo>
                  <a:lnTo>
                    <a:pt x="4716" y="290"/>
                  </a:lnTo>
                  <a:lnTo>
                    <a:pt x="4716" y="259"/>
                  </a:lnTo>
                  <a:lnTo>
                    <a:pt x="4589" y="259"/>
                  </a:lnTo>
                  <a:close/>
                  <a:moveTo>
                    <a:pt x="4615" y="503"/>
                  </a:moveTo>
                  <a:lnTo>
                    <a:pt x="4595" y="564"/>
                  </a:lnTo>
                  <a:lnTo>
                    <a:pt x="4633" y="559"/>
                  </a:lnTo>
                  <a:lnTo>
                    <a:pt x="4615" y="503"/>
                  </a:lnTo>
                  <a:close/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73" name="path"/>
            <p:cNvSpPr/>
            <p:nvPr/>
          </p:nvSpPr>
          <p:spPr>
            <a:xfrm>
              <a:off x="214896" y="12700"/>
              <a:ext cx="3038163" cy="576064"/>
            </a:xfrm>
            <a:custGeom>
              <a:avLst/>
              <a:gdLst/>
              <a:ahLst/>
              <a:cxnLst/>
              <a:rect l="0" t="0" r="0" b="0"/>
              <a:pathLst>
                <a:path w="4784" h="907">
                  <a:moveTo>
                    <a:pt x="51" y="640"/>
                  </a:moveTo>
                  <a:cubicBezTo>
                    <a:pt x="82" y="681"/>
                    <a:pt x="117" y="738"/>
                    <a:pt x="158" y="811"/>
                  </a:cubicBezTo>
                  <a:cubicBezTo>
                    <a:pt x="140" y="841"/>
                    <a:pt x="122" y="872"/>
                    <a:pt x="104" y="903"/>
                  </a:cubicBezTo>
                  <a:cubicBezTo>
                    <a:pt x="78" y="854"/>
                    <a:pt x="43" y="795"/>
                    <a:pt x="0" y="726"/>
                  </a:cubicBezTo>
                  <a:cubicBezTo>
                    <a:pt x="17" y="697"/>
                    <a:pt x="34" y="669"/>
                    <a:pt x="51" y="640"/>
                  </a:cubicBezTo>
                  <a:moveTo>
                    <a:pt x="715" y="609"/>
                  </a:moveTo>
                  <a:cubicBezTo>
                    <a:pt x="710" y="619"/>
                    <a:pt x="705" y="630"/>
                    <a:pt x="699" y="641"/>
                  </a:cubicBezTo>
                  <a:cubicBezTo>
                    <a:pt x="737" y="657"/>
                    <a:pt x="774" y="673"/>
                    <a:pt x="812" y="689"/>
                  </a:cubicBezTo>
                  <a:cubicBezTo>
                    <a:pt x="829" y="668"/>
                    <a:pt x="844" y="641"/>
                    <a:pt x="857" y="609"/>
                  </a:cubicBezTo>
                  <a:cubicBezTo>
                    <a:pt x="810" y="609"/>
                    <a:pt x="763" y="609"/>
                    <a:pt x="715" y="609"/>
                  </a:cubicBezTo>
                  <a:moveTo>
                    <a:pt x="1871" y="591"/>
                  </a:moveTo>
                  <a:cubicBezTo>
                    <a:pt x="1871" y="641"/>
                    <a:pt x="1871" y="691"/>
                    <a:pt x="1871" y="742"/>
                  </a:cubicBezTo>
                  <a:cubicBezTo>
                    <a:pt x="1921" y="742"/>
                    <a:pt x="1972" y="742"/>
                    <a:pt x="2022" y="742"/>
                  </a:cubicBezTo>
                  <a:cubicBezTo>
                    <a:pt x="2022" y="691"/>
                    <a:pt x="2022" y="641"/>
                    <a:pt x="2022" y="591"/>
                  </a:cubicBezTo>
                  <a:cubicBezTo>
                    <a:pt x="1972" y="591"/>
                    <a:pt x="1921" y="591"/>
                    <a:pt x="1871" y="591"/>
                  </a:cubicBezTo>
                  <a:moveTo>
                    <a:pt x="1801" y="481"/>
                  </a:moveTo>
                  <a:cubicBezTo>
                    <a:pt x="1898" y="481"/>
                    <a:pt x="1995" y="481"/>
                    <a:pt x="2092" y="481"/>
                  </a:cubicBezTo>
                  <a:cubicBezTo>
                    <a:pt x="2092" y="621"/>
                    <a:pt x="2092" y="761"/>
                    <a:pt x="2092" y="900"/>
                  </a:cubicBezTo>
                  <a:cubicBezTo>
                    <a:pt x="2069" y="900"/>
                    <a:pt x="2046" y="900"/>
                    <a:pt x="2022" y="900"/>
                  </a:cubicBezTo>
                  <a:cubicBezTo>
                    <a:pt x="2022" y="884"/>
                    <a:pt x="2022" y="868"/>
                    <a:pt x="2022" y="851"/>
                  </a:cubicBezTo>
                  <a:cubicBezTo>
                    <a:pt x="1972" y="851"/>
                    <a:pt x="1921" y="851"/>
                    <a:pt x="1871" y="851"/>
                  </a:cubicBezTo>
                  <a:cubicBezTo>
                    <a:pt x="1871" y="868"/>
                    <a:pt x="1871" y="884"/>
                    <a:pt x="1871" y="900"/>
                  </a:cubicBezTo>
                  <a:cubicBezTo>
                    <a:pt x="1848" y="900"/>
                    <a:pt x="1824" y="900"/>
                    <a:pt x="1801" y="900"/>
                  </a:cubicBezTo>
                  <a:cubicBezTo>
                    <a:pt x="1801" y="761"/>
                    <a:pt x="1801" y="621"/>
                    <a:pt x="1801" y="481"/>
                  </a:cubicBezTo>
                  <a:moveTo>
                    <a:pt x="2596" y="464"/>
                  </a:moveTo>
                  <a:cubicBezTo>
                    <a:pt x="2618" y="556"/>
                    <a:pt x="2639" y="652"/>
                    <a:pt x="2660" y="753"/>
                  </a:cubicBezTo>
                  <a:cubicBezTo>
                    <a:pt x="2638" y="767"/>
                    <a:pt x="2617" y="781"/>
                    <a:pt x="2595" y="796"/>
                  </a:cubicBezTo>
                  <a:cubicBezTo>
                    <a:pt x="2575" y="688"/>
                    <a:pt x="2554" y="591"/>
                    <a:pt x="2534" y="503"/>
                  </a:cubicBezTo>
                  <a:cubicBezTo>
                    <a:pt x="2555" y="490"/>
                    <a:pt x="2575" y="477"/>
                    <a:pt x="2596" y="464"/>
                  </a:cubicBezTo>
                  <a:moveTo>
                    <a:pt x="2357" y="457"/>
                  </a:moveTo>
                  <a:cubicBezTo>
                    <a:pt x="2377" y="467"/>
                    <a:pt x="2398" y="477"/>
                    <a:pt x="2419" y="488"/>
                  </a:cubicBezTo>
                  <a:cubicBezTo>
                    <a:pt x="2398" y="606"/>
                    <a:pt x="2376" y="707"/>
                    <a:pt x="2353" y="793"/>
                  </a:cubicBezTo>
                  <a:cubicBezTo>
                    <a:pt x="2331" y="773"/>
                    <a:pt x="2311" y="759"/>
                    <a:pt x="2292" y="749"/>
                  </a:cubicBezTo>
                  <a:cubicBezTo>
                    <a:pt x="2315" y="667"/>
                    <a:pt x="2336" y="570"/>
                    <a:pt x="2357" y="457"/>
                  </a:cubicBezTo>
                  <a:moveTo>
                    <a:pt x="3590" y="328"/>
                  </a:moveTo>
                  <a:cubicBezTo>
                    <a:pt x="3590" y="357"/>
                    <a:pt x="3590" y="387"/>
                    <a:pt x="3590" y="416"/>
                  </a:cubicBezTo>
                  <a:cubicBezTo>
                    <a:pt x="3607" y="416"/>
                    <a:pt x="3624" y="416"/>
                    <a:pt x="3641" y="416"/>
                  </a:cubicBezTo>
                  <a:cubicBezTo>
                    <a:pt x="3641" y="387"/>
                    <a:pt x="3641" y="357"/>
                    <a:pt x="3641" y="328"/>
                  </a:cubicBezTo>
                  <a:cubicBezTo>
                    <a:pt x="3624" y="328"/>
                    <a:pt x="3607" y="328"/>
                    <a:pt x="3590" y="328"/>
                  </a:cubicBezTo>
                  <a:moveTo>
                    <a:pt x="3471" y="328"/>
                  </a:moveTo>
                  <a:cubicBezTo>
                    <a:pt x="3471" y="357"/>
                    <a:pt x="3471" y="387"/>
                    <a:pt x="3471" y="416"/>
                  </a:cubicBezTo>
                  <a:cubicBezTo>
                    <a:pt x="3488" y="416"/>
                    <a:pt x="3505" y="416"/>
                    <a:pt x="3523" y="416"/>
                  </a:cubicBezTo>
                  <a:cubicBezTo>
                    <a:pt x="3523" y="387"/>
                    <a:pt x="3523" y="357"/>
                    <a:pt x="3523" y="328"/>
                  </a:cubicBezTo>
                  <a:cubicBezTo>
                    <a:pt x="3505" y="328"/>
                    <a:pt x="3488" y="328"/>
                    <a:pt x="3471" y="328"/>
                  </a:cubicBezTo>
                  <a:moveTo>
                    <a:pt x="2315" y="281"/>
                  </a:moveTo>
                  <a:cubicBezTo>
                    <a:pt x="2427" y="281"/>
                    <a:pt x="2539" y="281"/>
                    <a:pt x="2652" y="281"/>
                  </a:cubicBezTo>
                  <a:cubicBezTo>
                    <a:pt x="2652" y="320"/>
                    <a:pt x="2652" y="360"/>
                    <a:pt x="2652" y="399"/>
                  </a:cubicBezTo>
                  <a:cubicBezTo>
                    <a:pt x="2608" y="399"/>
                    <a:pt x="2564" y="399"/>
                    <a:pt x="2520" y="399"/>
                  </a:cubicBezTo>
                  <a:cubicBezTo>
                    <a:pt x="2520" y="529"/>
                    <a:pt x="2520" y="659"/>
                    <a:pt x="2520" y="789"/>
                  </a:cubicBezTo>
                  <a:cubicBezTo>
                    <a:pt x="2520" y="822"/>
                    <a:pt x="2515" y="847"/>
                    <a:pt x="2504" y="864"/>
                  </a:cubicBezTo>
                  <a:cubicBezTo>
                    <a:pt x="2494" y="882"/>
                    <a:pt x="2479" y="891"/>
                    <a:pt x="2460" y="893"/>
                  </a:cubicBezTo>
                  <a:cubicBezTo>
                    <a:pt x="2440" y="896"/>
                    <a:pt x="2414" y="897"/>
                    <a:pt x="2381" y="897"/>
                  </a:cubicBezTo>
                  <a:cubicBezTo>
                    <a:pt x="2376" y="847"/>
                    <a:pt x="2371" y="805"/>
                    <a:pt x="2367" y="770"/>
                  </a:cubicBezTo>
                  <a:cubicBezTo>
                    <a:pt x="2385" y="773"/>
                    <a:pt x="2402" y="775"/>
                    <a:pt x="2416" y="775"/>
                  </a:cubicBezTo>
                  <a:cubicBezTo>
                    <a:pt x="2437" y="775"/>
                    <a:pt x="2447" y="758"/>
                    <a:pt x="2447" y="725"/>
                  </a:cubicBezTo>
                  <a:cubicBezTo>
                    <a:pt x="2447" y="617"/>
                    <a:pt x="2447" y="508"/>
                    <a:pt x="2447" y="399"/>
                  </a:cubicBezTo>
                  <a:cubicBezTo>
                    <a:pt x="2403" y="399"/>
                    <a:pt x="2359" y="399"/>
                    <a:pt x="2315" y="399"/>
                  </a:cubicBezTo>
                  <a:cubicBezTo>
                    <a:pt x="2315" y="360"/>
                    <a:pt x="2315" y="320"/>
                    <a:pt x="2315" y="281"/>
                  </a:cubicBezTo>
                  <a:moveTo>
                    <a:pt x="3590" y="147"/>
                  </a:moveTo>
                  <a:cubicBezTo>
                    <a:pt x="3590" y="176"/>
                    <a:pt x="3590" y="205"/>
                    <a:pt x="3590" y="234"/>
                  </a:cubicBezTo>
                  <a:cubicBezTo>
                    <a:pt x="3607" y="234"/>
                    <a:pt x="3624" y="234"/>
                    <a:pt x="3641" y="234"/>
                  </a:cubicBezTo>
                  <a:cubicBezTo>
                    <a:pt x="3641" y="205"/>
                    <a:pt x="3641" y="176"/>
                    <a:pt x="3641" y="147"/>
                  </a:cubicBezTo>
                  <a:cubicBezTo>
                    <a:pt x="3624" y="147"/>
                    <a:pt x="3607" y="147"/>
                    <a:pt x="3590" y="147"/>
                  </a:cubicBezTo>
                  <a:moveTo>
                    <a:pt x="3471" y="147"/>
                  </a:moveTo>
                  <a:cubicBezTo>
                    <a:pt x="3471" y="176"/>
                    <a:pt x="3471" y="205"/>
                    <a:pt x="3471" y="234"/>
                  </a:cubicBezTo>
                  <a:cubicBezTo>
                    <a:pt x="3488" y="234"/>
                    <a:pt x="3505" y="234"/>
                    <a:pt x="3523" y="234"/>
                  </a:cubicBezTo>
                  <a:cubicBezTo>
                    <a:pt x="3523" y="205"/>
                    <a:pt x="3523" y="176"/>
                    <a:pt x="3523" y="147"/>
                  </a:cubicBezTo>
                  <a:cubicBezTo>
                    <a:pt x="3505" y="147"/>
                    <a:pt x="3488" y="147"/>
                    <a:pt x="3471" y="147"/>
                  </a:cubicBezTo>
                  <a:moveTo>
                    <a:pt x="2336" y="53"/>
                  </a:moveTo>
                  <a:cubicBezTo>
                    <a:pt x="2434" y="53"/>
                    <a:pt x="2533" y="53"/>
                    <a:pt x="2632" y="53"/>
                  </a:cubicBezTo>
                  <a:cubicBezTo>
                    <a:pt x="2632" y="93"/>
                    <a:pt x="2632" y="132"/>
                    <a:pt x="2632" y="172"/>
                  </a:cubicBezTo>
                  <a:cubicBezTo>
                    <a:pt x="2533" y="172"/>
                    <a:pt x="2434" y="172"/>
                    <a:pt x="2336" y="172"/>
                  </a:cubicBezTo>
                  <a:cubicBezTo>
                    <a:pt x="2336" y="132"/>
                    <a:pt x="2336" y="93"/>
                    <a:pt x="2336" y="53"/>
                  </a:cubicBezTo>
                  <a:moveTo>
                    <a:pt x="3406" y="45"/>
                  </a:moveTo>
                  <a:cubicBezTo>
                    <a:pt x="3506" y="45"/>
                    <a:pt x="3606" y="45"/>
                    <a:pt x="3707" y="45"/>
                  </a:cubicBezTo>
                  <a:cubicBezTo>
                    <a:pt x="3707" y="203"/>
                    <a:pt x="3707" y="360"/>
                    <a:pt x="3707" y="518"/>
                  </a:cubicBezTo>
                  <a:cubicBezTo>
                    <a:pt x="3668" y="518"/>
                    <a:pt x="3629" y="518"/>
                    <a:pt x="3590" y="518"/>
                  </a:cubicBezTo>
                  <a:cubicBezTo>
                    <a:pt x="3590" y="540"/>
                    <a:pt x="3590" y="561"/>
                    <a:pt x="3590" y="583"/>
                  </a:cubicBezTo>
                  <a:cubicBezTo>
                    <a:pt x="3630" y="583"/>
                    <a:pt x="3669" y="583"/>
                    <a:pt x="3709" y="583"/>
                  </a:cubicBezTo>
                  <a:cubicBezTo>
                    <a:pt x="3709" y="618"/>
                    <a:pt x="3709" y="653"/>
                    <a:pt x="3709" y="687"/>
                  </a:cubicBezTo>
                  <a:cubicBezTo>
                    <a:pt x="3669" y="687"/>
                    <a:pt x="3630" y="687"/>
                    <a:pt x="3590" y="687"/>
                  </a:cubicBezTo>
                  <a:cubicBezTo>
                    <a:pt x="3590" y="714"/>
                    <a:pt x="3590" y="740"/>
                    <a:pt x="3590" y="766"/>
                  </a:cubicBezTo>
                  <a:cubicBezTo>
                    <a:pt x="3637" y="766"/>
                    <a:pt x="3685" y="766"/>
                    <a:pt x="3732" y="766"/>
                  </a:cubicBezTo>
                  <a:cubicBezTo>
                    <a:pt x="3732" y="801"/>
                    <a:pt x="3732" y="836"/>
                    <a:pt x="3732" y="870"/>
                  </a:cubicBezTo>
                  <a:cubicBezTo>
                    <a:pt x="3612" y="870"/>
                    <a:pt x="3493" y="870"/>
                    <a:pt x="3373" y="870"/>
                  </a:cubicBezTo>
                  <a:cubicBezTo>
                    <a:pt x="3373" y="838"/>
                    <a:pt x="3373" y="806"/>
                    <a:pt x="3373" y="774"/>
                  </a:cubicBezTo>
                  <a:cubicBezTo>
                    <a:pt x="3327" y="796"/>
                    <a:pt x="3277" y="822"/>
                    <a:pt x="3224" y="852"/>
                  </a:cubicBezTo>
                  <a:cubicBezTo>
                    <a:pt x="3219" y="809"/>
                    <a:pt x="3214" y="766"/>
                    <a:pt x="3209" y="723"/>
                  </a:cubicBezTo>
                  <a:cubicBezTo>
                    <a:pt x="3230" y="715"/>
                    <a:pt x="3251" y="706"/>
                    <a:pt x="3271" y="698"/>
                  </a:cubicBezTo>
                  <a:cubicBezTo>
                    <a:pt x="3271" y="623"/>
                    <a:pt x="3271" y="549"/>
                    <a:pt x="3271" y="474"/>
                  </a:cubicBezTo>
                  <a:cubicBezTo>
                    <a:pt x="3255" y="474"/>
                    <a:pt x="3238" y="474"/>
                    <a:pt x="3221" y="474"/>
                  </a:cubicBezTo>
                  <a:cubicBezTo>
                    <a:pt x="3221" y="436"/>
                    <a:pt x="3221" y="399"/>
                    <a:pt x="3221" y="361"/>
                  </a:cubicBezTo>
                  <a:cubicBezTo>
                    <a:pt x="3238" y="361"/>
                    <a:pt x="3255" y="361"/>
                    <a:pt x="3271" y="361"/>
                  </a:cubicBezTo>
                  <a:cubicBezTo>
                    <a:pt x="3271" y="297"/>
                    <a:pt x="3271" y="234"/>
                    <a:pt x="3271" y="170"/>
                  </a:cubicBezTo>
                  <a:cubicBezTo>
                    <a:pt x="3254" y="170"/>
                    <a:pt x="3237" y="170"/>
                    <a:pt x="3219" y="170"/>
                  </a:cubicBezTo>
                  <a:cubicBezTo>
                    <a:pt x="3219" y="132"/>
                    <a:pt x="3219" y="93"/>
                    <a:pt x="3219" y="55"/>
                  </a:cubicBezTo>
                  <a:cubicBezTo>
                    <a:pt x="3276" y="55"/>
                    <a:pt x="3334" y="55"/>
                    <a:pt x="3391" y="55"/>
                  </a:cubicBezTo>
                  <a:cubicBezTo>
                    <a:pt x="3391" y="93"/>
                    <a:pt x="3391" y="132"/>
                    <a:pt x="3391" y="170"/>
                  </a:cubicBezTo>
                  <a:cubicBezTo>
                    <a:pt x="3374" y="170"/>
                    <a:pt x="3356" y="170"/>
                    <a:pt x="3339" y="170"/>
                  </a:cubicBezTo>
                  <a:cubicBezTo>
                    <a:pt x="3339" y="234"/>
                    <a:pt x="3339" y="297"/>
                    <a:pt x="3339" y="361"/>
                  </a:cubicBezTo>
                  <a:cubicBezTo>
                    <a:pt x="3355" y="361"/>
                    <a:pt x="3371" y="361"/>
                    <a:pt x="3387" y="361"/>
                  </a:cubicBezTo>
                  <a:cubicBezTo>
                    <a:pt x="3387" y="399"/>
                    <a:pt x="3387" y="436"/>
                    <a:pt x="3387" y="474"/>
                  </a:cubicBezTo>
                  <a:cubicBezTo>
                    <a:pt x="3371" y="474"/>
                    <a:pt x="3355" y="474"/>
                    <a:pt x="3339" y="474"/>
                  </a:cubicBezTo>
                  <a:cubicBezTo>
                    <a:pt x="3339" y="539"/>
                    <a:pt x="3339" y="604"/>
                    <a:pt x="3339" y="669"/>
                  </a:cubicBezTo>
                  <a:cubicBezTo>
                    <a:pt x="3357" y="660"/>
                    <a:pt x="3375" y="651"/>
                    <a:pt x="3393" y="642"/>
                  </a:cubicBezTo>
                  <a:cubicBezTo>
                    <a:pt x="3392" y="685"/>
                    <a:pt x="3392" y="726"/>
                    <a:pt x="3393" y="766"/>
                  </a:cubicBezTo>
                  <a:cubicBezTo>
                    <a:pt x="3436" y="766"/>
                    <a:pt x="3479" y="766"/>
                    <a:pt x="3523" y="766"/>
                  </a:cubicBezTo>
                  <a:cubicBezTo>
                    <a:pt x="3523" y="740"/>
                    <a:pt x="3523" y="714"/>
                    <a:pt x="3523" y="687"/>
                  </a:cubicBezTo>
                  <a:cubicBezTo>
                    <a:pt x="3483" y="687"/>
                    <a:pt x="3443" y="687"/>
                    <a:pt x="3403" y="687"/>
                  </a:cubicBezTo>
                  <a:cubicBezTo>
                    <a:pt x="3403" y="653"/>
                    <a:pt x="3403" y="618"/>
                    <a:pt x="3403" y="583"/>
                  </a:cubicBezTo>
                  <a:cubicBezTo>
                    <a:pt x="3443" y="583"/>
                    <a:pt x="3483" y="583"/>
                    <a:pt x="3523" y="583"/>
                  </a:cubicBezTo>
                  <a:cubicBezTo>
                    <a:pt x="3523" y="561"/>
                    <a:pt x="3523" y="540"/>
                    <a:pt x="3523" y="518"/>
                  </a:cubicBezTo>
                  <a:cubicBezTo>
                    <a:pt x="3484" y="518"/>
                    <a:pt x="3445" y="518"/>
                    <a:pt x="3406" y="518"/>
                  </a:cubicBezTo>
                  <a:cubicBezTo>
                    <a:pt x="3406" y="360"/>
                    <a:pt x="3406" y="203"/>
                    <a:pt x="3406" y="45"/>
                  </a:cubicBezTo>
                  <a:moveTo>
                    <a:pt x="3966" y="44"/>
                  </a:moveTo>
                  <a:cubicBezTo>
                    <a:pt x="4040" y="44"/>
                    <a:pt x="4113" y="44"/>
                    <a:pt x="4186" y="44"/>
                  </a:cubicBezTo>
                  <a:cubicBezTo>
                    <a:pt x="4186" y="274"/>
                    <a:pt x="4186" y="503"/>
                    <a:pt x="4186" y="733"/>
                  </a:cubicBezTo>
                  <a:cubicBezTo>
                    <a:pt x="4186" y="753"/>
                    <a:pt x="4190" y="764"/>
                    <a:pt x="4198" y="764"/>
                  </a:cubicBezTo>
                  <a:cubicBezTo>
                    <a:pt x="4202" y="764"/>
                    <a:pt x="4205" y="761"/>
                    <a:pt x="4207" y="757"/>
                  </a:cubicBezTo>
                  <a:cubicBezTo>
                    <a:pt x="4209" y="752"/>
                    <a:pt x="4211" y="732"/>
                    <a:pt x="4213" y="697"/>
                  </a:cubicBezTo>
                  <a:cubicBezTo>
                    <a:pt x="4215" y="662"/>
                    <a:pt x="4216" y="609"/>
                    <a:pt x="4217" y="541"/>
                  </a:cubicBezTo>
                  <a:cubicBezTo>
                    <a:pt x="4233" y="553"/>
                    <a:pt x="4250" y="565"/>
                    <a:pt x="4268" y="576"/>
                  </a:cubicBezTo>
                  <a:cubicBezTo>
                    <a:pt x="4264" y="702"/>
                    <a:pt x="4261" y="779"/>
                    <a:pt x="4258" y="806"/>
                  </a:cubicBezTo>
                  <a:cubicBezTo>
                    <a:pt x="4254" y="833"/>
                    <a:pt x="4248" y="852"/>
                    <a:pt x="4239" y="863"/>
                  </a:cubicBezTo>
                  <a:cubicBezTo>
                    <a:pt x="4230" y="874"/>
                    <a:pt x="4218" y="879"/>
                    <a:pt x="4203" y="879"/>
                  </a:cubicBezTo>
                  <a:cubicBezTo>
                    <a:pt x="4189" y="879"/>
                    <a:pt x="4175" y="879"/>
                    <a:pt x="4162" y="879"/>
                  </a:cubicBezTo>
                  <a:cubicBezTo>
                    <a:pt x="4128" y="879"/>
                    <a:pt x="4111" y="843"/>
                    <a:pt x="4111" y="770"/>
                  </a:cubicBezTo>
                  <a:cubicBezTo>
                    <a:pt x="4111" y="571"/>
                    <a:pt x="4111" y="372"/>
                    <a:pt x="4111" y="173"/>
                  </a:cubicBezTo>
                  <a:cubicBezTo>
                    <a:pt x="4087" y="173"/>
                    <a:pt x="4062" y="173"/>
                    <a:pt x="4037" y="173"/>
                  </a:cubicBezTo>
                  <a:cubicBezTo>
                    <a:pt x="4037" y="258"/>
                    <a:pt x="4037" y="343"/>
                    <a:pt x="4037" y="428"/>
                  </a:cubicBezTo>
                  <a:cubicBezTo>
                    <a:pt x="4037" y="561"/>
                    <a:pt x="4031" y="658"/>
                    <a:pt x="4018" y="719"/>
                  </a:cubicBezTo>
                  <a:cubicBezTo>
                    <a:pt x="4006" y="779"/>
                    <a:pt x="3984" y="839"/>
                    <a:pt x="3951" y="899"/>
                  </a:cubicBezTo>
                  <a:cubicBezTo>
                    <a:pt x="3935" y="865"/>
                    <a:pt x="3917" y="829"/>
                    <a:pt x="3896" y="791"/>
                  </a:cubicBezTo>
                  <a:cubicBezTo>
                    <a:pt x="3925" y="738"/>
                    <a:pt x="3944" y="684"/>
                    <a:pt x="3953" y="630"/>
                  </a:cubicBezTo>
                  <a:cubicBezTo>
                    <a:pt x="3962" y="575"/>
                    <a:pt x="3966" y="482"/>
                    <a:pt x="3966" y="350"/>
                  </a:cubicBezTo>
                  <a:cubicBezTo>
                    <a:pt x="3966" y="248"/>
                    <a:pt x="3966" y="146"/>
                    <a:pt x="3966" y="44"/>
                  </a:cubicBezTo>
                  <a:moveTo>
                    <a:pt x="995" y="31"/>
                  </a:moveTo>
                  <a:cubicBezTo>
                    <a:pt x="998" y="65"/>
                    <a:pt x="1002" y="98"/>
                    <a:pt x="1006" y="132"/>
                  </a:cubicBezTo>
                  <a:cubicBezTo>
                    <a:pt x="946" y="136"/>
                    <a:pt x="886" y="140"/>
                    <a:pt x="825" y="144"/>
                  </a:cubicBezTo>
                  <a:cubicBezTo>
                    <a:pt x="825" y="166"/>
                    <a:pt x="825" y="188"/>
                    <a:pt x="825" y="210"/>
                  </a:cubicBezTo>
                  <a:cubicBezTo>
                    <a:pt x="895" y="210"/>
                    <a:pt x="965" y="210"/>
                    <a:pt x="1035" y="210"/>
                  </a:cubicBezTo>
                  <a:cubicBezTo>
                    <a:pt x="1035" y="241"/>
                    <a:pt x="1035" y="273"/>
                    <a:pt x="1035" y="305"/>
                  </a:cubicBezTo>
                  <a:cubicBezTo>
                    <a:pt x="985" y="305"/>
                    <a:pt x="934" y="305"/>
                    <a:pt x="883" y="305"/>
                  </a:cubicBezTo>
                  <a:cubicBezTo>
                    <a:pt x="929" y="351"/>
                    <a:pt x="984" y="381"/>
                    <a:pt x="1050" y="393"/>
                  </a:cubicBezTo>
                  <a:cubicBezTo>
                    <a:pt x="1037" y="428"/>
                    <a:pt x="1026" y="463"/>
                    <a:pt x="1016" y="498"/>
                  </a:cubicBezTo>
                  <a:cubicBezTo>
                    <a:pt x="943" y="467"/>
                    <a:pt x="880" y="412"/>
                    <a:pt x="825" y="332"/>
                  </a:cubicBezTo>
                  <a:cubicBezTo>
                    <a:pt x="825" y="374"/>
                    <a:pt x="825" y="415"/>
                    <a:pt x="825" y="456"/>
                  </a:cubicBezTo>
                  <a:cubicBezTo>
                    <a:pt x="805" y="456"/>
                    <a:pt x="786" y="456"/>
                    <a:pt x="766" y="456"/>
                  </a:cubicBezTo>
                  <a:cubicBezTo>
                    <a:pt x="772" y="459"/>
                    <a:pt x="778" y="463"/>
                    <a:pt x="783" y="466"/>
                  </a:cubicBezTo>
                  <a:cubicBezTo>
                    <a:pt x="777" y="480"/>
                    <a:pt x="770" y="495"/>
                    <a:pt x="763" y="510"/>
                  </a:cubicBezTo>
                  <a:cubicBezTo>
                    <a:pt x="854" y="510"/>
                    <a:pt x="944" y="510"/>
                    <a:pt x="1035" y="510"/>
                  </a:cubicBezTo>
                  <a:cubicBezTo>
                    <a:pt x="1035" y="543"/>
                    <a:pt x="1035" y="576"/>
                    <a:pt x="1035" y="609"/>
                  </a:cubicBezTo>
                  <a:cubicBezTo>
                    <a:pt x="1003" y="609"/>
                    <a:pt x="972" y="609"/>
                    <a:pt x="940" y="609"/>
                  </a:cubicBezTo>
                  <a:cubicBezTo>
                    <a:pt x="927" y="654"/>
                    <a:pt x="912" y="693"/>
                    <a:pt x="894" y="725"/>
                  </a:cubicBezTo>
                  <a:cubicBezTo>
                    <a:pt x="947" y="750"/>
                    <a:pt x="996" y="773"/>
                    <a:pt x="1040" y="796"/>
                  </a:cubicBezTo>
                  <a:cubicBezTo>
                    <a:pt x="1028" y="833"/>
                    <a:pt x="1017" y="870"/>
                    <a:pt x="1005" y="907"/>
                  </a:cubicBezTo>
                  <a:cubicBezTo>
                    <a:pt x="948" y="872"/>
                    <a:pt x="889" y="839"/>
                    <a:pt x="829" y="806"/>
                  </a:cubicBezTo>
                  <a:cubicBezTo>
                    <a:pt x="768" y="857"/>
                    <a:pt x="678" y="890"/>
                    <a:pt x="558" y="906"/>
                  </a:cubicBezTo>
                  <a:cubicBezTo>
                    <a:pt x="549" y="866"/>
                    <a:pt x="539" y="828"/>
                    <a:pt x="528" y="793"/>
                  </a:cubicBezTo>
                  <a:cubicBezTo>
                    <a:pt x="609" y="783"/>
                    <a:pt x="674" y="769"/>
                    <a:pt x="722" y="749"/>
                  </a:cubicBezTo>
                  <a:cubicBezTo>
                    <a:pt x="681" y="728"/>
                    <a:pt x="641" y="708"/>
                    <a:pt x="600" y="687"/>
                  </a:cubicBezTo>
                  <a:cubicBezTo>
                    <a:pt x="613" y="661"/>
                    <a:pt x="625" y="635"/>
                    <a:pt x="637" y="609"/>
                  </a:cubicBezTo>
                  <a:cubicBezTo>
                    <a:pt x="602" y="609"/>
                    <a:pt x="568" y="609"/>
                    <a:pt x="533" y="609"/>
                  </a:cubicBezTo>
                  <a:cubicBezTo>
                    <a:pt x="533" y="576"/>
                    <a:pt x="533" y="543"/>
                    <a:pt x="533" y="510"/>
                  </a:cubicBezTo>
                  <a:cubicBezTo>
                    <a:pt x="582" y="510"/>
                    <a:pt x="631" y="510"/>
                    <a:pt x="679" y="510"/>
                  </a:cubicBezTo>
                  <a:cubicBezTo>
                    <a:pt x="691" y="481"/>
                    <a:pt x="702" y="453"/>
                    <a:pt x="713" y="425"/>
                  </a:cubicBezTo>
                  <a:cubicBezTo>
                    <a:pt x="727" y="433"/>
                    <a:pt x="741" y="441"/>
                    <a:pt x="755" y="449"/>
                  </a:cubicBezTo>
                  <a:cubicBezTo>
                    <a:pt x="755" y="412"/>
                    <a:pt x="755" y="374"/>
                    <a:pt x="755" y="337"/>
                  </a:cubicBezTo>
                  <a:cubicBezTo>
                    <a:pt x="699" y="409"/>
                    <a:pt x="634" y="464"/>
                    <a:pt x="558" y="502"/>
                  </a:cubicBezTo>
                  <a:cubicBezTo>
                    <a:pt x="549" y="471"/>
                    <a:pt x="538" y="437"/>
                    <a:pt x="525" y="401"/>
                  </a:cubicBezTo>
                  <a:cubicBezTo>
                    <a:pt x="587" y="381"/>
                    <a:pt x="643" y="349"/>
                    <a:pt x="695" y="305"/>
                  </a:cubicBezTo>
                  <a:cubicBezTo>
                    <a:pt x="642" y="305"/>
                    <a:pt x="590" y="305"/>
                    <a:pt x="537" y="305"/>
                  </a:cubicBezTo>
                  <a:cubicBezTo>
                    <a:pt x="537" y="273"/>
                    <a:pt x="537" y="241"/>
                    <a:pt x="537" y="210"/>
                  </a:cubicBezTo>
                  <a:cubicBezTo>
                    <a:pt x="610" y="210"/>
                    <a:pt x="682" y="210"/>
                    <a:pt x="755" y="210"/>
                  </a:cubicBezTo>
                  <a:cubicBezTo>
                    <a:pt x="755" y="189"/>
                    <a:pt x="755" y="169"/>
                    <a:pt x="755" y="148"/>
                  </a:cubicBezTo>
                  <a:cubicBezTo>
                    <a:pt x="694" y="150"/>
                    <a:pt x="633" y="152"/>
                    <a:pt x="572" y="153"/>
                  </a:cubicBezTo>
                  <a:cubicBezTo>
                    <a:pt x="569" y="126"/>
                    <a:pt x="565" y="92"/>
                    <a:pt x="559" y="52"/>
                  </a:cubicBezTo>
                  <a:cubicBezTo>
                    <a:pt x="708" y="49"/>
                    <a:pt x="853" y="42"/>
                    <a:pt x="995" y="31"/>
                  </a:cubicBezTo>
                  <a:moveTo>
                    <a:pt x="1534" y="18"/>
                  </a:moveTo>
                  <a:cubicBezTo>
                    <a:pt x="1535" y="28"/>
                    <a:pt x="1541" y="67"/>
                    <a:pt x="1552" y="134"/>
                  </a:cubicBezTo>
                  <a:cubicBezTo>
                    <a:pt x="1510" y="151"/>
                    <a:pt x="1463" y="166"/>
                    <a:pt x="1412" y="180"/>
                  </a:cubicBezTo>
                  <a:cubicBezTo>
                    <a:pt x="1412" y="244"/>
                    <a:pt x="1412" y="308"/>
                    <a:pt x="1412" y="372"/>
                  </a:cubicBezTo>
                  <a:cubicBezTo>
                    <a:pt x="1466" y="360"/>
                    <a:pt x="1520" y="349"/>
                    <a:pt x="1573" y="338"/>
                  </a:cubicBezTo>
                  <a:cubicBezTo>
                    <a:pt x="1575" y="379"/>
                    <a:pt x="1577" y="419"/>
                    <a:pt x="1579" y="459"/>
                  </a:cubicBezTo>
                  <a:cubicBezTo>
                    <a:pt x="1524" y="471"/>
                    <a:pt x="1468" y="482"/>
                    <a:pt x="1412" y="493"/>
                  </a:cubicBezTo>
                  <a:cubicBezTo>
                    <a:pt x="1412" y="568"/>
                    <a:pt x="1412" y="643"/>
                    <a:pt x="1412" y="718"/>
                  </a:cubicBezTo>
                  <a:cubicBezTo>
                    <a:pt x="1412" y="750"/>
                    <a:pt x="1422" y="766"/>
                    <a:pt x="1442" y="766"/>
                  </a:cubicBezTo>
                  <a:cubicBezTo>
                    <a:pt x="1453" y="766"/>
                    <a:pt x="1463" y="766"/>
                    <a:pt x="1474" y="766"/>
                  </a:cubicBezTo>
                  <a:cubicBezTo>
                    <a:pt x="1489" y="766"/>
                    <a:pt x="1499" y="758"/>
                    <a:pt x="1504" y="741"/>
                  </a:cubicBezTo>
                  <a:cubicBezTo>
                    <a:pt x="1509" y="725"/>
                    <a:pt x="1512" y="668"/>
                    <a:pt x="1515" y="571"/>
                  </a:cubicBezTo>
                  <a:cubicBezTo>
                    <a:pt x="1543" y="591"/>
                    <a:pt x="1566" y="606"/>
                    <a:pt x="1583" y="615"/>
                  </a:cubicBezTo>
                  <a:cubicBezTo>
                    <a:pt x="1577" y="734"/>
                    <a:pt x="1566" y="808"/>
                    <a:pt x="1550" y="837"/>
                  </a:cubicBezTo>
                  <a:cubicBezTo>
                    <a:pt x="1535" y="866"/>
                    <a:pt x="1510" y="881"/>
                    <a:pt x="1475" y="881"/>
                  </a:cubicBezTo>
                  <a:cubicBezTo>
                    <a:pt x="1456" y="881"/>
                    <a:pt x="1438" y="881"/>
                    <a:pt x="1420" y="881"/>
                  </a:cubicBezTo>
                  <a:cubicBezTo>
                    <a:pt x="1366" y="881"/>
                    <a:pt x="1340" y="836"/>
                    <a:pt x="1340" y="745"/>
                  </a:cubicBezTo>
                  <a:cubicBezTo>
                    <a:pt x="1340" y="666"/>
                    <a:pt x="1340" y="587"/>
                    <a:pt x="1340" y="508"/>
                  </a:cubicBezTo>
                  <a:cubicBezTo>
                    <a:pt x="1312" y="513"/>
                    <a:pt x="1285" y="519"/>
                    <a:pt x="1257" y="524"/>
                  </a:cubicBezTo>
                  <a:cubicBezTo>
                    <a:pt x="1255" y="484"/>
                    <a:pt x="1253" y="445"/>
                    <a:pt x="1251" y="405"/>
                  </a:cubicBezTo>
                  <a:cubicBezTo>
                    <a:pt x="1281" y="399"/>
                    <a:pt x="1310" y="393"/>
                    <a:pt x="1340" y="387"/>
                  </a:cubicBezTo>
                  <a:cubicBezTo>
                    <a:pt x="1340" y="324"/>
                    <a:pt x="1340" y="262"/>
                    <a:pt x="1340" y="200"/>
                  </a:cubicBezTo>
                  <a:cubicBezTo>
                    <a:pt x="1314" y="206"/>
                    <a:pt x="1289" y="211"/>
                    <a:pt x="1264" y="217"/>
                  </a:cubicBezTo>
                  <a:cubicBezTo>
                    <a:pt x="1259" y="183"/>
                    <a:pt x="1253" y="143"/>
                    <a:pt x="1245" y="95"/>
                  </a:cubicBezTo>
                  <a:cubicBezTo>
                    <a:pt x="1344" y="78"/>
                    <a:pt x="1440" y="52"/>
                    <a:pt x="1534" y="18"/>
                  </a:cubicBezTo>
                  <a:moveTo>
                    <a:pt x="2929" y="9"/>
                  </a:moveTo>
                  <a:cubicBezTo>
                    <a:pt x="2953" y="9"/>
                    <a:pt x="2978" y="9"/>
                    <a:pt x="3002" y="9"/>
                  </a:cubicBezTo>
                  <a:cubicBezTo>
                    <a:pt x="3002" y="99"/>
                    <a:pt x="3004" y="183"/>
                    <a:pt x="3008" y="263"/>
                  </a:cubicBezTo>
                  <a:cubicBezTo>
                    <a:pt x="3065" y="251"/>
                    <a:pt x="3122" y="239"/>
                    <a:pt x="3178" y="227"/>
                  </a:cubicBezTo>
                  <a:cubicBezTo>
                    <a:pt x="3180" y="265"/>
                    <a:pt x="3182" y="303"/>
                    <a:pt x="3184" y="341"/>
                  </a:cubicBezTo>
                  <a:cubicBezTo>
                    <a:pt x="3128" y="353"/>
                    <a:pt x="3072" y="366"/>
                    <a:pt x="3016" y="378"/>
                  </a:cubicBezTo>
                  <a:cubicBezTo>
                    <a:pt x="3029" y="528"/>
                    <a:pt x="3044" y="630"/>
                    <a:pt x="3061" y="685"/>
                  </a:cubicBezTo>
                  <a:cubicBezTo>
                    <a:pt x="3078" y="740"/>
                    <a:pt x="3091" y="767"/>
                    <a:pt x="3102" y="767"/>
                  </a:cubicBezTo>
                  <a:cubicBezTo>
                    <a:pt x="3105" y="767"/>
                    <a:pt x="3108" y="764"/>
                    <a:pt x="3111" y="757"/>
                  </a:cubicBezTo>
                  <a:cubicBezTo>
                    <a:pt x="3114" y="751"/>
                    <a:pt x="3117" y="732"/>
                    <a:pt x="3121" y="699"/>
                  </a:cubicBezTo>
                  <a:cubicBezTo>
                    <a:pt x="3126" y="667"/>
                    <a:pt x="3129" y="634"/>
                    <a:pt x="3131" y="601"/>
                  </a:cubicBezTo>
                  <a:cubicBezTo>
                    <a:pt x="3152" y="625"/>
                    <a:pt x="3173" y="646"/>
                    <a:pt x="3195" y="663"/>
                  </a:cubicBezTo>
                  <a:cubicBezTo>
                    <a:pt x="3188" y="738"/>
                    <a:pt x="3179" y="797"/>
                    <a:pt x="3166" y="838"/>
                  </a:cubicBezTo>
                  <a:cubicBezTo>
                    <a:pt x="3154" y="880"/>
                    <a:pt x="3134" y="900"/>
                    <a:pt x="3108" y="900"/>
                  </a:cubicBezTo>
                  <a:cubicBezTo>
                    <a:pt x="3023" y="900"/>
                    <a:pt x="2969" y="731"/>
                    <a:pt x="2945" y="393"/>
                  </a:cubicBezTo>
                  <a:cubicBezTo>
                    <a:pt x="2910" y="401"/>
                    <a:pt x="2875" y="408"/>
                    <a:pt x="2839" y="416"/>
                  </a:cubicBezTo>
                  <a:cubicBezTo>
                    <a:pt x="2837" y="377"/>
                    <a:pt x="2834" y="338"/>
                    <a:pt x="2831" y="299"/>
                  </a:cubicBezTo>
                  <a:cubicBezTo>
                    <a:pt x="2867" y="292"/>
                    <a:pt x="2902" y="285"/>
                    <a:pt x="2938" y="277"/>
                  </a:cubicBezTo>
                  <a:cubicBezTo>
                    <a:pt x="2934" y="195"/>
                    <a:pt x="2931" y="105"/>
                    <a:pt x="2929" y="9"/>
                  </a:cubicBezTo>
                  <a:moveTo>
                    <a:pt x="4351" y="6"/>
                  </a:moveTo>
                  <a:cubicBezTo>
                    <a:pt x="4374" y="6"/>
                    <a:pt x="4397" y="6"/>
                    <a:pt x="4420" y="6"/>
                  </a:cubicBezTo>
                  <a:cubicBezTo>
                    <a:pt x="4420" y="65"/>
                    <a:pt x="4420" y="124"/>
                    <a:pt x="4420" y="183"/>
                  </a:cubicBezTo>
                  <a:cubicBezTo>
                    <a:pt x="4436" y="183"/>
                    <a:pt x="4453" y="183"/>
                    <a:pt x="4470" y="183"/>
                  </a:cubicBezTo>
                  <a:cubicBezTo>
                    <a:pt x="4470" y="199"/>
                    <a:pt x="4470" y="215"/>
                    <a:pt x="4470" y="231"/>
                  </a:cubicBezTo>
                  <a:cubicBezTo>
                    <a:pt x="4499" y="166"/>
                    <a:pt x="4521" y="92"/>
                    <a:pt x="4536" y="10"/>
                  </a:cubicBezTo>
                  <a:cubicBezTo>
                    <a:pt x="4560" y="13"/>
                    <a:pt x="4584" y="16"/>
                    <a:pt x="4608" y="20"/>
                  </a:cubicBezTo>
                  <a:cubicBezTo>
                    <a:pt x="4602" y="49"/>
                    <a:pt x="4595" y="78"/>
                    <a:pt x="4588" y="106"/>
                  </a:cubicBezTo>
                  <a:cubicBezTo>
                    <a:pt x="4653" y="106"/>
                    <a:pt x="4719" y="106"/>
                    <a:pt x="4784" y="106"/>
                  </a:cubicBezTo>
                  <a:cubicBezTo>
                    <a:pt x="4784" y="239"/>
                    <a:pt x="4784" y="356"/>
                    <a:pt x="4783" y="456"/>
                  </a:cubicBezTo>
                  <a:cubicBezTo>
                    <a:pt x="4782" y="556"/>
                    <a:pt x="4781" y="636"/>
                    <a:pt x="4780" y="696"/>
                  </a:cubicBezTo>
                  <a:cubicBezTo>
                    <a:pt x="4778" y="756"/>
                    <a:pt x="4770" y="801"/>
                    <a:pt x="4755" y="832"/>
                  </a:cubicBezTo>
                  <a:cubicBezTo>
                    <a:pt x="4740" y="863"/>
                    <a:pt x="4722" y="880"/>
                    <a:pt x="4700" y="884"/>
                  </a:cubicBezTo>
                  <a:cubicBezTo>
                    <a:pt x="4678" y="888"/>
                    <a:pt x="4639" y="889"/>
                    <a:pt x="4584" y="888"/>
                  </a:cubicBezTo>
                  <a:cubicBezTo>
                    <a:pt x="4579" y="840"/>
                    <a:pt x="4574" y="797"/>
                    <a:pt x="4569" y="761"/>
                  </a:cubicBezTo>
                  <a:cubicBezTo>
                    <a:pt x="4607" y="766"/>
                    <a:pt x="4638" y="769"/>
                    <a:pt x="4662" y="769"/>
                  </a:cubicBezTo>
                  <a:cubicBezTo>
                    <a:pt x="4677" y="769"/>
                    <a:pt x="4688" y="762"/>
                    <a:pt x="4697" y="749"/>
                  </a:cubicBezTo>
                  <a:cubicBezTo>
                    <a:pt x="4706" y="735"/>
                    <a:pt x="4711" y="705"/>
                    <a:pt x="4711" y="659"/>
                  </a:cubicBezTo>
                  <a:cubicBezTo>
                    <a:pt x="4700" y="669"/>
                    <a:pt x="4688" y="680"/>
                    <a:pt x="4677" y="690"/>
                  </a:cubicBezTo>
                  <a:cubicBezTo>
                    <a:pt x="4673" y="677"/>
                    <a:pt x="4669" y="664"/>
                    <a:pt x="4666" y="651"/>
                  </a:cubicBezTo>
                  <a:cubicBezTo>
                    <a:pt x="4582" y="661"/>
                    <a:pt x="4520" y="674"/>
                    <a:pt x="4481" y="688"/>
                  </a:cubicBezTo>
                  <a:cubicBezTo>
                    <a:pt x="4474" y="653"/>
                    <a:pt x="4467" y="619"/>
                    <a:pt x="4459" y="584"/>
                  </a:cubicBezTo>
                  <a:cubicBezTo>
                    <a:pt x="4486" y="550"/>
                    <a:pt x="4520" y="447"/>
                    <a:pt x="4560" y="275"/>
                  </a:cubicBezTo>
                  <a:cubicBezTo>
                    <a:pt x="4583" y="291"/>
                    <a:pt x="4605" y="307"/>
                    <a:pt x="4627" y="323"/>
                  </a:cubicBezTo>
                  <a:cubicBezTo>
                    <a:pt x="4600" y="404"/>
                    <a:pt x="4572" y="486"/>
                    <a:pt x="4545" y="567"/>
                  </a:cubicBezTo>
                  <a:cubicBezTo>
                    <a:pt x="4576" y="563"/>
                    <a:pt x="4607" y="560"/>
                    <a:pt x="4638" y="556"/>
                  </a:cubicBezTo>
                  <a:cubicBezTo>
                    <a:pt x="4626" y="517"/>
                    <a:pt x="4614" y="477"/>
                    <a:pt x="4601" y="437"/>
                  </a:cubicBezTo>
                  <a:cubicBezTo>
                    <a:pt x="4619" y="420"/>
                    <a:pt x="4637" y="404"/>
                    <a:pt x="4655" y="388"/>
                  </a:cubicBezTo>
                  <a:cubicBezTo>
                    <a:pt x="4674" y="443"/>
                    <a:pt x="4694" y="502"/>
                    <a:pt x="4713" y="563"/>
                  </a:cubicBezTo>
                  <a:cubicBezTo>
                    <a:pt x="4714" y="472"/>
                    <a:pt x="4715" y="357"/>
                    <a:pt x="4715" y="219"/>
                  </a:cubicBezTo>
                  <a:cubicBezTo>
                    <a:pt x="4661" y="219"/>
                    <a:pt x="4608" y="219"/>
                    <a:pt x="4554" y="219"/>
                  </a:cubicBezTo>
                  <a:cubicBezTo>
                    <a:pt x="4536" y="272"/>
                    <a:pt x="4516" y="321"/>
                    <a:pt x="4494" y="367"/>
                  </a:cubicBezTo>
                  <a:cubicBezTo>
                    <a:pt x="4478" y="338"/>
                    <a:pt x="4464" y="312"/>
                    <a:pt x="4450" y="290"/>
                  </a:cubicBezTo>
                  <a:cubicBezTo>
                    <a:pt x="4440" y="290"/>
                    <a:pt x="4430" y="290"/>
                    <a:pt x="4420" y="290"/>
                  </a:cubicBezTo>
                  <a:cubicBezTo>
                    <a:pt x="4420" y="308"/>
                    <a:pt x="4420" y="325"/>
                    <a:pt x="4420" y="343"/>
                  </a:cubicBezTo>
                  <a:cubicBezTo>
                    <a:pt x="4444" y="381"/>
                    <a:pt x="4468" y="420"/>
                    <a:pt x="4492" y="459"/>
                  </a:cubicBezTo>
                  <a:cubicBezTo>
                    <a:pt x="4477" y="484"/>
                    <a:pt x="4462" y="509"/>
                    <a:pt x="4446" y="534"/>
                  </a:cubicBezTo>
                  <a:cubicBezTo>
                    <a:pt x="4437" y="512"/>
                    <a:pt x="4429" y="491"/>
                    <a:pt x="4420" y="470"/>
                  </a:cubicBezTo>
                  <a:cubicBezTo>
                    <a:pt x="4420" y="613"/>
                    <a:pt x="4420" y="756"/>
                    <a:pt x="4420" y="898"/>
                  </a:cubicBezTo>
                  <a:cubicBezTo>
                    <a:pt x="4397" y="898"/>
                    <a:pt x="4374" y="898"/>
                    <a:pt x="4351" y="898"/>
                  </a:cubicBezTo>
                  <a:cubicBezTo>
                    <a:pt x="4351" y="770"/>
                    <a:pt x="4351" y="642"/>
                    <a:pt x="4351" y="514"/>
                  </a:cubicBezTo>
                  <a:cubicBezTo>
                    <a:pt x="4337" y="578"/>
                    <a:pt x="4320" y="639"/>
                    <a:pt x="4300" y="696"/>
                  </a:cubicBezTo>
                  <a:cubicBezTo>
                    <a:pt x="4296" y="654"/>
                    <a:pt x="4290" y="599"/>
                    <a:pt x="4282" y="530"/>
                  </a:cubicBezTo>
                  <a:cubicBezTo>
                    <a:pt x="4309" y="458"/>
                    <a:pt x="4330" y="378"/>
                    <a:pt x="4345" y="290"/>
                  </a:cubicBezTo>
                  <a:cubicBezTo>
                    <a:pt x="4326" y="290"/>
                    <a:pt x="4307" y="290"/>
                    <a:pt x="4288" y="290"/>
                  </a:cubicBezTo>
                  <a:cubicBezTo>
                    <a:pt x="4288" y="254"/>
                    <a:pt x="4288" y="218"/>
                    <a:pt x="4288" y="183"/>
                  </a:cubicBezTo>
                  <a:cubicBezTo>
                    <a:pt x="4309" y="183"/>
                    <a:pt x="4330" y="183"/>
                    <a:pt x="4351" y="183"/>
                  </a:cubicBezTo>
                  <a:cubicBezTo>
                    <a:pt x="4351" y="124"/>
                    <a:pt x="4351" y="65"/>
                    <a:pt x="4351" y="6"/>
                  </a:cubicBezTo>
                  <a:moveTo>
                    <a:pt x="3074" y="6"/>
                  </a:moveTo>
                  <a:cubicBezTo>
                    <a:pt x="3106" y="46"/>
                    <a:pt x="3136" y="88"/>
                    <a:pt x="3165" y="132"/>
                  </a:cubicBezTo>
                  <a:cubicBezTo>
                    <a:pt x="3145" y="165"/>
                    <a:pt x="3129" y="193"/>
                    <a:pt x="3116" y="216"/>
                  </a:cubicBezTo>
                  <a:cubicBezTo>
                    <a:pt x="3086" y="164"/>
                    <a:pt x="3058" y="120"/>
                    <a:pt x="3030" y="83"/>
                  </a:cubicBezTo>
                  <a:cubicBezTo>
                    <a:pt x="3044" y="57"/>
                    <a:pt x="3059" y="32"/>
                    <a:pt x="3074" y="6"/>
                  </a:cubicBezTo>
                  <a:moveTo>
                    <a:pt x="2198" y="6"/>
                  </a:moveTo>
                  <a:cubicBezTo>
                    <a:pt x="2220" y="6"/>
                    <a:pt x="2241" y="6"/>
                    <a:pt x="2263" y="6"/>
                  </a:cubicBezTo>
                  <a:cubicBezTo>
                    <a:pt x="2263" y="59"/>
                    <a:pt x="2263" y="112"/>
                    <a:pt x="2263" y="165"/>
                  </a:cubicBezTo>
                  <a:cubicBezTo>
                    <a:pt x="2280" y="165"/>
                    <a:pt x="2296" y="165"/>
                    <a:pt x="2313" y="165"/>
                  </a:cubicBezTo>
                  <a:cubicBezTo>
                    <a:pt x="2313" y="205"/>
                    <a:pt x="2313" y="245"/>
                    <a:pt x="2313" y="285"/>
                  </a:cubicBezTo>
                  <a:cubicBezTo>
                    <a:pt x="2296" y="285"/>
                    <a:pt x="2280" y="285"/>
                    <a:pt x="2263" y="285"/>
                  </a:cubicBezTo>
                  <a:cubicBezTo>
                    <a:pt x="2263" y="320"/>
                    <a:pt x="2263" y="355"/>
                    <a:pt x="2263" y="390"/>
                  </a:cubicBezTo>
                  <a:cubicBezTo>
                    <a:pt x="2285" y="412"/>
                    <a:pt x="2307" y="433"/>
                    <a:pt x="2327" y="454"/>
                  </a:cubicBezTo>
                  <a:cubicBezTo>
                    <a:pt x="2316" y="488"/>
                    <a:pt x="2306" y="523"/>
                    <a:pt x="2295" y="557"/>
                  </a:cubicBezTo>
                  <a:cubicBezTo>
                    <a:pt x="2287" y="546"/>
                    <a:pt x="2277" y="532"/>
                    <a:pt x="2263" y="516"/>
                  </a:cubicBezTo>
                  <a:cubicBezTo>
                    <a:pt x="2263" y="644"/>
                    <a:pt x="2263" y="773"/>
                    <a:pt x="2263" y="901"/>
                  </a:cubicBezTo>
                  <a:cubicBezTo>
                    <a:pt x="2241" y="901"/>
                    <a:pt x="2220" y="901"/>
                    <a:pt x="2198" y="901"/>
                  </a:cubicBezTo>
                  <a:cubicBezTo>
                    <a:pt x="2198" y="776"/>
                    <a:pt x="2198" y="651"/>
                    <a:pt x="2198" y="526"/>
                  </a:cubicBezTo>
                  <a:cubicBezTo>
                    <a:pt x="2185" y="585"/>
                    <a:pt x="2169" y="643"/>
                    <a:pt x="2151" y="697"/>
                  </a:cubicBezTo>
                  <a:cubicBezTo>
                    <a:pt x="2145" y="634"/>
                    <a:pt x="2140" y="578"/>
                    <a:pt x="2134" y="531"/>
                  </a:cubicBezTo>
                  <a:cubicBezTo>
                    <a:pt x="2161" y="449"/>
                    <a:pt x="2181" y="367"/>
                    <a:pt x="2194" y="285"/>
                  </a:cubicBezTo>
                  <a:cubicBezTo>
                    <a:pt x="2175" y="285"/>
                    <a:pt x="2157" y="285"/>
                    <a:pt x="2138" y="285"/>
                  </a:cubicBezTo>
                  <a:cubicBezTo>
                    <a:pt x="2138" y="245"/>
                    <a:pt x="2138" y="205"/>
                    <a:pt x="2138" y="165"/>
                  </a:cubicBezTo>
                  <a:cubicBezTo>
                    <a:pt x="2158" y="165"/>
                    <a:pt x="2178" y="165"/>
                    <a:pt x="2198" y="165"/>
                  </a:cubicBezTo>
                  <a:cubicBezTo>
                    <a:pt x="2198" y="112"/>
                    <a:pt x="2198" y="59"/>
                    <a:pt x="2198" y="6"/>
                  </a:cubicBezTo>
                  <a:moveTo>
                    <a:pt x="1123" y="6"/>
                  </a:moveTo>
                  <a:cubicBezTo>
                    <a:pt x="1147" y="6"/>
                    <a:pt x="1171" y="6"/>
                    <a:pt x="1194" y="6"/>
                  </a:cubicBezTo>
                  <a:cubicBezTo>
                    <a:pt x="1194" y="59"/>
                    <a:pt x="1194" y="113"/>
                    <a:pt x="1194" y="166"/>
                  </a:cubicBezTo>
                  <a:cubicBezTo>
                    <a:pt x="1211" y="166"/>
                    <a:pt x="1227" y="166"/>
                    <a:pt x="1243" y="166"/>
                  </a:cubicBezTo>
                  <a:cubicBezTo>
                    <a:pt x="1243" y="204"/>
                    <a:pt x="1243" y="242"/>
                    <a:pt x="1243" y="280"/>
                  </a:cubicBezTo>
                  <a:cubicBezTo>
                    <a:pt x="1227" y="280"/>
                    <a:pt x="1211" y="280"/>
                    <a:pt x="1194" y="280"/>
                  </a:cubicBezTo>
                  <a:cubicBezTo>
                    <a:pt x="1194" y="324"/>
                    <a:pt x="1194" y="368"/>
                    <a:pt x="1194" y="412"/>
                  </a:cubicBezTo>
                  <a:cubicBezTo>
                    <a:pt x="1209" y="406"/>
                    <a:pt x="1223" y="400"/>
                    <a:pt x="1237" y="395"/>
                  </a:cubicBezTo>
                  <a:cubicBezTo>
                    <a:pt x="1235" y="434"/>
                    <a:pt x="1233" y="475"/>
                    <a:pt x="1231" y="518"/>
                  </a:cubicBezTo>
                  <a:cubicBezTo>
                    <a:pt x="1219" y="523"/>
                    <a:pt x="1207" y="528"/>
                    <a:pt x="1194" y="533"/>
                  </a:cubicBezTo>
                  <a:cubicBezTo>
                    <a:pt x="1194" y="614"/>
                    <a:pt x="1194" y="695"/>
                    <a:pt x="1194" y="776"/>
                  </a:cubicBezTo>
                  <a:cubicBezTo>
                    <a:pt x="1194" y="806"/>
                    <a:pt x="1191" y="830"/>
                    <a:pt x="1185" y="848"/>
                  </a:cubicBezTo>
                  <a:cubicBezTo>
                    <a:pt x="1179" y="867"/>
                    <a:pt x="1170" y="879"/>
                    <a:pt x="1159" y="884"/>
                  </a:cubicBezTo>
                  <a:cubicBezTo>
                    <a:pt x="1148" y="890"/>
                    <a:pt x="1122" y="894"/>
                    <a:pt x="1080" y="895"/>
                  </a:cubicBezTo>
                  <a:cubicBezTo>
                    <a:pt x="1076" y="856"/>
                    <a:pt x="1071" y="815"/>
                    <a:pt x="1065" y="773"/>
                  </a:cubicBezTo>
                  <a:cubicBezTo>
                    <a:pt x="1078" y="775"/>
                    <a:pt x="1091" y="776"/>
                    <a:pt x="1106" y="776"/>
                  </a:cubicBezTo>
                  <a:cubicBezTo>
                    <a:pt x="1117" y="776"/>
                    <a:pt x="1123" y="764"/>
                    <a:pt x="1123" y="738"/>
                  </a:cubicBezTo>
                  <a:cubicBezTo>
                    <a:pt x="1123" y="680"/>
                    <a:pt x="1123" y="621"/>
                    <a:pt x="1123" y="563"/>
                  </a:cubicBezTo>
                  <a:cubicBezTo>
                    <a:pt x="1105" y="571"/>
                    <a:pt x="1086" y="579"/>
                    <a:pt x="1068" y="587"/>
                  </a:cubicBezTo>
                  <a:cubicBezTo>
                    <a:pt x="1066" y="544"/>
                    <a:pt x="1064" y="500"/>
                    <a:pt x="1063" y="457"/>
                  </a:cubicBezTo>
                  <a:cubicBezTo>
                    <a:pt x="1082" y="451"/>
                    <a:pt x="1102" y="444"/>
                    <a:pt x="1123" y="437"/>
                  </a:cubicBezTo>
                  <a:cubicBezTo>
                    <a:pt x="1123" y="385"/>
                    <a:pt x="1123" y="332"/>
                    <a:pt x="1123" y="280"/>
                  </a:cubicBezTo>
                  <a:cubicBezTo>
                    <a:pt x="1104" y="280"/>
                    <a:pt x="1085" y="280"/>
                    <a:pt x="1066" y="280"/>
                  </a:cubicBezTo>
                  <a:cubicBezTo>
                    <a:pt x="1066" y="242"/>
                    <a:pt x="1066" y="204"/>
                    <a:pt x="1066" y="166"/>
                  </a:cubicBezTo>
                  <a:cubicBezTo>
                    <a:pt x="1085" y="166"/>
                    <a:pt x="1104" y="166"/>
                    <a:pt x="1123" y="166"/>
                  </a:cubicBezTo>
                  <a:cubicBezTo>
                    <a:pt x="1123" y="113"/>
                    <a:pt x="1123" y="59"/>
                    <a:pt x="1123" y="6"/>
                  </a:cubicBezTo>
                  <a:moveTo>
                    <a:pt x="1658" y="4"/>
                  </a:moveTo>
                  <a:cubicBezTo>
                    <a:pt x="1680" y="4"/>
                    <a:pt x="1703" y="4"/>
                    <a:pt x="1725" y="4"/>
                  </a:cubicBezTo>
                  <a:cubicBezTo>
                    <a:pt x="1725" y="55"/>
                    <a:pt x="1725" y="107"/>
                    <a:pt x="1725" y="158"/>
                  </a:cubicBezTo>
                  <a:cubicBezTo>
                    <a:pt x="1743" y="158"/>
                    <a:pt x="1762" y="158"/>
                    <a:pt x="1780" y="158"/>
                  </a:cubicBezTo>
                  <a:cubicBezTo>
                    <a:pt x="1780" y="196"/>
                    <a:pt x="1780" y="234"/>
                    <a:pt x="1780" y="272"/>
                  </a:cubicBezTo>
                  <a:cubicBezTo>
                    <a:pt x="1762" y="272"/>
                    <a:pt x="1743" y="272"/>
                    <a:pt x="1725" y="272"/>
                  </a:cubicBezTo>
                  <a:cubicBezTo>
                    <a:pt x="1725" y="323"/>
                    <a:pt x="1725" y="374"/>
                    <a:pt x="1725" y="426"/>
                  </a:cubicBezTo>
                  <a:cubicBezTo>
                    <a:pt x="1742" y="418"/>
                    <a:pt x="1758" y="411"/>
                    <a:pt x="1772" y="404"/>
                  </a:cubicBezTo>
                  <a:cubicBezTo>
                    <a:pt x="1768" y="395"/>
                    <a:pt x="1764" y="387"/>
                    <a:pt x="1760" y="378"/>
                  </a:cubicBezTo>
                  <a:cubicBezTo>
                    <a:pt x="1823" y="328"/>
                    <a:pt x="1854" y="253"/>
                    <a:pt x="1854" y="153"/>
                  </a:cubicBezTo>
                  <a:cubicBezTo>
                    <a:pt x="1832" y="153"/>
                    <a:pt x="1810" y="153"/>
                    <a:pt x="1788" y="153"/>
                  </a:cubicBezTo>
                  <a:cubicBezTo>
                    <a:pt x="1788" y="115"/>
                    <a:pt x="1788" y="77"/>
                    <a:pt x="1788" y="39"/>
                  </a:cubicBezTo>
                  <a:cubicBezTo>
                    <a:pt x="1892" y="39"/>
                    <a:pt x="1996" y="39"/>
                    <a:pt x="2100" y="39"/>
                  </a:cubicBezTo>
                  <a:cubicBezTo>
                    <a:pt x="2099" y="95"/>
                    <a:pt x="2098" y="159"/>
                    <a:pt x="2095" y="231"/>
                  </a:cubicBezTo>
                  <a:cubicBezTo>
                    <a:pt x="2093" y="303"/>
                    <a:pt x="2089" y="348"/>
                    <a:pt x="2085" y="367"/>
                  </a:cubicBezTo>
                  <a:cubicBezTo>
                    <a:pt x="2080" y="386"/>
                    <a:pt x="2073" y="401"/>
                    <a:pt x="2064" y="412"/>
                  </a:cubicBezTo>
                  <a:cubicBezTo>
                    <a:pt x="2055" y="424"/>
                    <a:pt x="2044" y="431"/>
                    <a:pt x="2029" y="435"/>
                  </a:cubicBezTo>
                  <a:cubicBezTo>
                    <a:pt x="2015" y="438"/>
                    <a:pt x="1983" y="440"/>
                    <a:pt x="1934" y="441"/>
                  </a:cubicBezTo>
                  <a:cubicBezTo>
                    <a:pt x="1929" y="410"/>
                    <a:pt x="1923" y="370"/>
                    <a:pt x="1914" y="321"/>
                  </a:cubicBezTo>
                  <a:cubicBezTo>
                    <a:pt x="1940" y="323"/>
                    <a:pt x="1963" y="324"/>
                    <a:pt x="1982" y="324"/>
                  </a:cubicBezTo>
                  <a:cubicBezTo>
                    <a:pt x="1994" y="324"/>
                    <a:pt x="2004" y="318"/>
                    <a:pt x="2010" y="308"/>
                  </a:cubicBezTo>
                  <a:cubicBezTo>
                    <a:pt x="2017" y="297"/>
                    <a:pt x="2021" y="276"/>
                    <a:pt x="2022" y="246"/>
                  </a:cubicBezTo>
                  <a:cubicBezTo>
                    <a:pt x="2023" y="216"/>
                    <a:pt x="2023" y="185"/>
                    <a:pt x="2023" y="153"/>
                  </a:cubicBezTo>
                  <a:cubicBezTo>
                    <a:pt x="1991" y="153"/>
                    <a:pt x="1959" y="153"/>
                    <a:pt x="1927" y="153"/>
                  </a:cubicBezTo>
                  <a:cubicBezTo>
                    <a:pt x="1925" y="297"/>
                    <a:pt x="1884" y="406"/>
                    <a:pt x="1804" y="479"/>
                  </a:cubicBezTo>
                  <a:cubicBezTo>
                    <a:pt x="1796" y="459"/>
                    <a:pt x="1786" y="436"/>
                    <a:pt x="1774" y="410"/>
                  </a:cubicBezTo>
                  <a:cubicBezTo>
                    <a:pt x="1774" y="455"/>
                    <a:pt x="1775" y="493"/>
                    <a:pt x="1775" y="524"/>
                  </a:cubicBezTo>
                  <a:cubicBezTo>
                    <a:pt x="1758" y="533"/>
                    <a:pt x="1742" y="541"/>
                    <a:pt x="1725" y="550"/>
                  </a:cubicBezTo>
                  <a:cubicBezTo>
                    <a:pt x="1725" y="629"/>
                    <a:pt x="1725" y="709"/>
                    <a:pt x="1725" y="788"/>
                  </a:cubicBezTo>
                  <a:cubicBezTo>
                    <a:pt x="1725" y="820"/>
                    <a:pt x="1721" y="845"/>
                    <a:pt x="1714" y="862"/>
                  </a:cubicBezTo>
                  <a:cubicBezTo>
                    <a:pt x="1707" y="879"/>
                    <a:pt x="1696" y="890"/>
                    <a:pt x="1682" y="893"/>
                  </a:cubicBezTo>
                  <a:cubicBezTo>
                    <a:pt x="1668" y="896"/>
                    <a:pt x="1646" y="898"/>
                    <a:pt x="1616" y="898"/>
                  </a:cubicBezTo>
                  <a:cubicBezTo>
                    <a:pt x="1613" y="862"/>
                    <a:pt x="1609" y="823"/>
                    <a:pt x="1603" y="781"/>
                  </a:cubicBezTo>
                  <a:cubicBezTo>
                    <a:pt x="1619" y="780"/>
                    <a:pt x="1632" y="780"/>
                    <a:pt x="1642" y="781"/>
                  </a:cubicBezTo>
                  <a:cubicBezTo>
                    <a:pt x="1653" y="781"/>
                    <a:pt x="1658" y="768"/>
                    <a:pt x="1658" y="742"/>
                  </a:cubicBezTo>
                  <a:cubicBezTo>
                    <a:pt x="1658" y="689"/>
                    <a:pt x="1658" y="636"/>
                    <a:pt x="1658" y="583"/>
                  </a:cubicBezTo>
                  <a:cubicBezTo>
                    <a:pt x="1640" y="593"/>
                    <a:pt x="1622" y="602"/>
                    <a:pt x="1604" y="612"/>
                  </a:cubicBezTo>
                  <a:cubicBezTo>
                    <a:pt x="1602" y="567"/>
                    <a:pt x="1600" y="522"/>
                    <a:pt x="1599" y="478"/>
                  </a:cubicBezTo>
                  <a:cubicBezTo>
                    <a:pt x="1618" y="470"/>
                    <a:pt x="1638" y="462"/>
                    <a:pt x="1658" y="454"/>
                  </a:cubicBezTo>
                  <a:cubicBezTo>
                    <a:pt x="1658" y="393"/>
                    <a:pt x="1658" y="333"/>
                    <a:pt x="1658" y="272"/>
                  </a:cubicBezTo>
                  <a:cubicBezTo>
                    <a:pt x="1639" y="272"/>
                    <a:pt x="1621" y="272"/>
                    <a:pt x="1602" y="272"/>
                  </a:cubicBezTo>
                  <a:cubicBezTo>
                    <a:pt x="1602" y="234"/>
                    <a:pt x="1602" y="196"/>
                    <a:pt x="1602" y="158"/>
                  </a:cubicBezTo>
                  <a:cubicBezTo>
                    <a:pt x="1621" y="158"/>
                    <a:pt x="1639" y="158"/>
                    <a:pt x="1658" y="158"/>
                  </a:cubicBezTo>
                  <a:cubicBezTo>
                    <a:pt x="1658" y="107"/>
                    <a:pt x="1658" y="55"/>
                    <a:pt x="1658" y="4"/>
                  </a:cubicBezTo>
                  <a:moveTo>
                    <a:pt x="3811" y="3"/>
                  </a:moveTo>
                  <a:cubicBezTo>
                    <a:pt x="3834" y="3"/>
                    <a:pt x="3857" y="3"/>
                    <a:pt x="3880" y="3"/>
                  </a:cubicBezTo>
                  <a:cubicBezTo>
                    <a:pt x="3880" y="57"/>
                    <a:pt x="3880" y="112"/>
                    <a:pt x="3880" y="166"/>
                  </a:cubicBezTo>
                  <a:cubicBezTo>
                    <a:pt x="3900" y="166"/>
                    <a:pt x="3920" y="166"/>
                    <a:pt x="3940" y="166"/>
                  </a:cubicBezTo>
                  <a:cubicBezTo>
                    <a:pt x="3940" y="207"/>
                    <a:pt x="3940" y="247"/>
                    <a:pt x="3940" y="287"/>
                  </a:cubicBezTo>
                  <a:cubicBezTo>
                    <a:pt x="3920" y="287"/>
                    <a:pt x="3900" y="287"/>
                    <a:pt x="3880" y="287"/>
                  </a:cubicBezTo>
                  <a:cubicBezTo>
                    <a:pt x="3880" y="316"/>
                    <a:pt x="3880" y="344"/>
                    <a:pt x="3880" y="372"/>
                  </a:cubicBezTo>
                  <a:cubicBezTo>
                    <a:pt x="3902" y="395"/>
                    <a:pt x="3926" y="420"/>
                    <a:pt x="3952" y="448"/>
                  </a:cubicBezTo>
                  <a:cubicBezTo>
                    <a:pt x="3941" y="482"/>
                    <a:pt x="3929" y="516"/>
                    <a:pt x="3918" y="551"/>
                  </a:cubicBezTo>
                  <a:cubicBezTo>
                    <a:pt x="3905" y="535"/>
                    <a:pt x="3892" y="519"/>
                    <a:pt x="3880" y="504"/>
                  </a:cubicBezTo>
                  <a:cubicBezTo>
                    <a:pt x="3880" y="635"/>
                    <a:pt x="3880" y="766"/>
                    <a:pt x="3880" y="897"/>
                  </a:cubicBezTo>
                  <a:cubicBezTo>
                    <a:pt x="3857" y="897"/>
                    <a:pt x="3834" y="897"/>
                    <a:pt x="3811" y="897"/>
                  </a:cubicBezTo>
                  <a:cubicBezTo>
                    <a:pt x="3811" y="790"/>
                    <a:pt x="3811" y="683"/>
                    <a:pt x="3811" y="577"/>
                  </a:cubicBezTo>
                  <a:cubicBezTo>
                    <a:pt x="3799" y="622"/>
                    <a:pt x="3786" y="666"/>
                    <a:pt x="3770" y="707"/>
                  </a:cubicBezTo>
                  <a:cubicBezTo>
                    <a:pt x="3764" y="667"/>
                    <a:pt x="3756" y="613"/>
                    <a:pt x="3746" y="546"/>
                  </a:cubicBezTo>
                  <a:cubicBezTo>
                    <a:pt x="3775" y="468"/>
                    <a:pt x="3796" y="382"/>
                    <a:pt x="3810" y="287"/>
                  </a:cubicBezTo>
                  <a:cubicBezTo>
                    <a:pt x="3790" y="287"/>
                    <a:pt x="3770" y="287"/>
                    <a:pt x="3751" y="287"/>
                  </a:cubicBezTo>
                  <a:cubicBezTo>
                    <a:pt x="3751" y="247"/>
                    <a:pt x="3751" y="207"/>
                    <a:pt x="3751" y="166"/>
                  </a:cubicBezTo>
                  <a:cubicBezTo>
                    <a:pt x="3771" y="166"/>
                    <a:pt x="3791" y="166"/>
                    <a:pt x="3811" y="166"/>
                  </a:cubicBezTo>
                  <a:cubicBezTo>
                    <a:pt x="3811" y="112"/>
                    <a:pt x="3811" y="57"/>
                    <a:pt x="3811" y="3"/>
                  </a:cubicBezTo>
                  <a:moveTo>
                    <a:pt x="2789" y="0"/>
                  </a:moveTo>
                  <a:cubicBezTo>
                    <a:pt x="2812" y="13"/>
                    <a:pt x="2836" y="26"/>
                    <a:pt x="2860" y="39"/>
                  </a:cubicBezTo>
                  <a:cubicBezTo>
                    <a:pt x="2846" y="108"/>
                    <a:pt x="2831" y="176"/>
                    <a:pt x="2812" y="241"/>
                  </a:cubicBezTo>
                  <a:cubicBezTo>
                    <a:pt x="2812" y="459"/>
                    <a:pt x="2812" y="677"/>
                    <a:pt x="2812" y="895"/>
                  </a:cubicBezTo>
                  <a:cubicBezTo>
                    <a:pt x="2789" y="895"/>
                    <a:pt x="2766" y="895"/>
                    <a:pt x="2744" y="895"/>
                  </a:cubicBezTo>
                  <a:cubicBezTo>
                    <a:pt x="2744" y="744"/>
                    <a:pt x="2744" y="594"/>
                    <a:pt x="2744" y="444"/>
                  </a:cubicBezTo>
                  <a:cubicBezTo>
                    <a:pt x="2727" y="484"/>
                    <a:pt x="2710" y="523"/>
                    <a:pt x="2692" y="561"/>
                  </a:cubicBezTo>
                  <a:cubicBezTo>
                    <a:pt x="2687" y="508"/>
                    <a:pt x="2680" y="452"/>
                    <a:pt x="2673" y="393"/>
                  </a:cubicBezTo>
                  <a:cubicBezTo>
                    <a:pt x="2721" y="281"/>
                    <a:pt x="2760" y="150"/>
                    <a:pt x="2789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74" name="path"/>
            <p:cNvSpPr/>
            <p:nvPr/>
          </p:nvSpPr>
          <p:spPr>
            <a:xfrm>
              <a:off x="202197" y="0"/>
              <a:ext cx="3063563" cy="601463"/>
            </a:xfrm>
            <a:custGeom>
              <a:avLst/>
              <a:gdLst/>
              <a:ahLst/>
              <a:cxnLst/>
              <a:rect l="0" t="0" r="0" b="0"/>
              <a:pathLst>
                <a:path w="4824" h="947">
                  <a:moveTo>
                    <a:pt x="71" y="660"/>
                  </a:moveTo>
                  <a:cubicBezTo>
                    <a:pt x="102" y="701"/>
                    <a:pt x="137" y="758"/>
                    <a:pt x="178" y="831"/>
                  </a:cubicBezTo>
                  <a:cubicBezTo>
                    <a:pt x="160" y="861"/>
                    <a:pt x="142" y="892"/>
                    <a:pt x="124" y="923"/>
                  </a:cubicBezTo>
                  <a:cubicBezTo>
                    <a:pt x="98" y="874"/>
                    <a:pt x="63" y="815"/>
                    <a:pt x="20" y="746"/>
                  </a:cubicBezTo>
                  <a:cubicBezTo>
                    <a:pt x="37" y="717"/>
                    <a:pt x="54" y="689"/>
                    <a:pt x="71" y="660"/>
                  </a:cubicBezTo>
                  <a:moveTo>
                    <a:pt x="735" y="629"/>
                  </a:moveTo>
                  <a:cubicBezTo>
                    <a:pt x="730" y="639"/>
                    <a:pt x="725" y="650"/>
                    <a:pt x="719" y="661"/>
                  </a:cubicBezTo>
                  <a:cubicBezTo>
                    <a:pt x="757" y="677"/>
                    <a:pt x="794" y="693"/>
                    <a:pt x="832" y="709"/>
                  </a:cubicBezTo>
                  <a:cubicBezTo>
                    <a:pt x="849" y="688"/>
                    <a:pt x="864" y="661"/>
                    <a:pt x="877" y="629"/>
                  </a:cubicBezTo>
                  <a:cubicBezTo>
                    <a:pt x="830" y="629"/>
                    <a:pt x="783" y="629"/>
                    <a:pt x="735" y="629"/>
                  </a:cubicBezTo>
                  <a:moveTo>
                    <a:pt x="1891" y="611"/>
                  </a:moveTo>
                  <a:cubicBezTo>
                    <a:pt x="1891" y="661"/>
                    <a:pt x="1891" y="711"/>
                    <a:pt x="1891" y="762"/>
                  </a:cubicBezTo>
                  <a:cubicBezTo>
                    <a:pt x="1941" y="762"/>
                    <a:pt x="1992" y="762"/>
                    <a:pt x="2042" y="762"/>
                  </a:cubicBezTo>
                  <a:cubicBezTo>
                    <a:pt x="2042" y="711"/>
                    <a:pt x="2042" y="661"/>
                    <a:pt x="2042" y="611"/>
                  </a:cubicBezTo>
                  <a:cubicBezTo>
                    <a:pt x="1992" y="611"/>
                    <a:pt x="1941" y="611"/>
                    <a:pt x="1891" y="611"/>
                  </a:cubicBezTo>
                  <a:moveTo>
                    <a:pt x="1821" y="501"/>
                  </a:moveTo>
                  <a:cubicBezTo>
                    <a:pt x="1918" y="501"/>
                    <a:pt x="2015" y="501"/>
                    <a:pt x="2112" y="501"/>
                  </a:cubicBezTo>
                  <a:cubicBezTo>
                    <a:pt x="2112" y="641"/>
                    <a:pt x="2112" y="781"/>
                    <a:pt x="2112" y="920"/>
                  </a:cubicBezTo>
                  <a:cubicBezTo>
                    <a:pt x="2089" y="920"/>
                    <a:pt x="2066" y="920"/>
                    <a:pt x="2042" y="920"/>
                  </a:cubicBezTo>
                  <a:cubicBezTo>
                    <a:pt x="2042" y="904"/>
                    <a:pt x="2042" y="888"/>
                    <a:pt x="2042" y="871"/>
                  </a:cubicBezTo>
                  <a:cubicBezTo>
                    <a:pt x="1992" y="871"/>
                    <a:pt x="1941" y="871"/>
                    <a:pt x="1891" y="871"/>
                  </a:cubicBezTo>
                  <a:cubicBezTo>
                    <a:pt x="1891" y="888"/>
                    <a:pt x="1891" y="904"/>
                    <a:pt x="1891" y="920"/>
                  </a:cubicBezTo>
                  <a:cubicBezTo>
                    <a:pt x="1868" y="920"/>
                    <a:pt x="1844" y="920"/>
                    <a:pt x="1821" y="920"/>
                  </a:cubicBezTo>
                  <a:cubicBezTo>
                    <a:pt x="1821" y="781"/>
                    <a:pt x="1821" y="641"/>
                    <a:pt x="1821" y="501"/>
                  </a:cubicBezTo>
                  <a:moveTo>
                    <a:pt x="2616" y="484"/>
                  </a:moveTo>
                  <a:cubicBezTo>
                    <a:pt x="2638" y="576"/>
                    <a:pt x="2659" y="672"/>
                    <a:pt x="2680" y="773"/>
                  </a:cubicBezTo>
                  <a:cubicBezTo>
                    <a:pt x="2658" y="787"/>
                    <a:pt x="2637" y="801"/>
                    <a:pt x="2615" y="816"/>
                  </a:cubicBezTo>
                  <a:cubicBezTo>
                    <a:pt x="2595" y="708"/>
                    <a:pt x="2574" y="611"/>
                    <a:pt x="2554" y="523"/>
                  </a:cubicBezTo>
                  <a:cubicBezTo>
                    <a:pt x="2575" y="510"/>
                    <a:pt x="2595" y="497"/>
                    <a:pt x="2616" y="484"/>
                  </a:cubicBezTo>
                  <a:moveTo>
                    <a:pt x="2377" y="477"/>
                  </a:moveTo>
                  <a:cubicBezTo>
                    <a:pt x="2397" y="487"/>
                    <a:pt x="2418" y="497"/>
                    <a:pt x="2439" y="508"/>
                  </a:cubicBezTo>
                  <a:cubicBezTo>
                    <a:pt x="2418" y="626"/>
                    <a:pt x="2396" y="727"/>
                    <a:pt x="2373" y="813"/>
                  </a:cubicBezTo>
                  <a:cubicBezTo>
                    <a:pt x="2351" y="793"/>
                    <a:pt x="2331" y="779"/>
                    <a:pt x="2312" y="769"/>
                  </a:cubicBezTo>
                  <a:cubicBezTo>
                    <a:pt x="2335" y="687"/>
                    <a:pt x="2356" y="590"/>
                    <a:pt x="2377" y="477"/>
                  </a:cubicBezTo>
                  <a:moveTo>
                    <a:pt x="3610" y="348"/>
                  </a:moveTo>
                  <a:cubicBezTo>
                    <a:pt x="3610" y="377"/>
                    <a:pt x="3610" y="407"/>
                    <a:pt x="3610" y="436"/>
                  </a:cubicBezTo>
                  <a:cubicBezTo>
                    <a:pt x="3627" y="436"/>
                    <a:pt x="3644" y="436"/>
                    <a:pt x="3661" y="436"/>
                  </a:cubicBezTo>
                  <a:cubicBezTo>
                    <a:pt x="3661" y="407"/>
                    <a:pt x="3661" y="377"/>
                    <a:pt x="3661" y="348"/>
                  </a:cubicBezTo>
                  <a:cubicBezTo>
                    <a:pt x="3644" y="348"/>
                    <a:pt x="3627" y="348"/>
                    <a:pt x="3610" y="348"/>
                  </a:cubicBezTo>
                  <a:moveTo>
                    <a:pt x="3491" y="348"/>
                  </a:moveTo>
                  <a:cubicBezTo>
                    <a:pt x="3491" y="377"/>
                    <a:pt x="3491" y="407"/>
                    <a:pt x="3491" y="436"/>
                  </a:cubicBezTo>
                  <a:cubicBezTo>
                    <a:pt x="3508" y="436"/>
                    <a:pt x="3525" y="436"/>
                    <a:pt x="3543" y="436"/>
                  </a:cubicBezTo>
                  <a:cubicBezTo>
                    <a:pt x="3543" y="407"/>
                    <a:pt x="3543" y="377"/>
                    <a:pt x="3543" y="348"/>
                  </a:cubicBezTo>
                  <a:cubicBezTo>
                    <a:pt x="3525" y="348"/>
                    <a:pt x="3508" y="348"/>
                    <a:pt x="3491" y="348"/>
                  </a:cubicBezTo>
                  <a:moveTo>
                    <a:pt x="2335" y="301"/>
                  </a:moveTo>
                  <a:cubicBezTo>
                    <a:pt x="2447" y="301"/>
                    <a:pt x="2559" y="301"/>
                    <a:pt x="2672" y="301"/>
                  </a:cubicBezTo>
                  <a:cubicBezTo>
                    <a:pt x="2672" y="340"/>
                    <a:pt x="2672" y="380"/>
                    <a:pt x="2672" y="419"/>
                  </a:cubicBezTo>
                  <a:cubicBezTo>
                    <a:pt x="2628" y="419"/>
                    <a:pt x="2584" y="419"/>
                    <a:pt x="2540" y="419"/>
                  </a:cubicBezTo>
                  <a:cubicBezTo>
                    <a:pt x="2540" y="549"/>
                    <a:pt x="2540" y="679"/>
                    <a:pt x="2540" y="809"/>
                  </a:cubicBezTo>
                  <a:cubicBezTo>
                    <a:pt x="2540" y="842"/>
                    <a:pt x="2535" y="867"/>
                    <a:pt x="2524" y="884"/>
                  </a:cubicBezTo>
                  <a:cubicBezTo>
                    <a:pt x="2514" y="902"/>
                    <a:pt x="2499" y="911"/>
                    <a:pt x="2480" y="913"/>
                  </a:cubicBezTo>
                  <a:cubicBezTo>
                    <a:pt x="2460" y="916"/>
                    <a:pt x="2434" y="917"/>
                    <a:pt x="2401" y="917"/>
                  </a:cubicBezTo>
                  <a:cubicBezTo>
                    <a:pt x="2396" y="867"/>
                    <a:pt x="2391" y="825"/>
                    <a:pt x="2387" y="790"/>
                  </a:cubicBezTo>
                  <a:cubicBezTo>
                    <a:pt x="2405" y="793"/>
                    <a:pt x="2422" y="795"/>
                    <a:pt x="2436" y="795"/>
                  </a:cubicBezTo>
                  <a:cubicBezTo>
                    <a:pt x="2457" y="795"/>
                    <a:pt x="2467" y="778"/>
                    <a:pt x="2467" y="745"/>
                  </a:cubicBezTo>
                  <a:cubicBezTo>
                    <a:pt x="2467" y="637"/>
                    <a:pt x="2467" y="528"/>
                    <a:pt x="2467" y="419"/>
                  </a:cubicBezTo>
                  <a:cubicBezTo>
                    <a:pt x="2423" y="419"/>
                    <a:pt x="2379" y="419"/>
                    <a:pt x="2335" y="419"/>
                  </a:cubicBezTo>
                  <a:cubicBezTo>
                    <a:pt x="2335" y="380"/>
                    <a:pt x="2335" y="340"/>
                    <a:pt x="2335" y="301"/>
                  </a:cubicBezTo>
                  <a:moveTo>
                    <a:pt x="3610" y="167"/>
                  </a:moveTo>
                  <a:cubicBezTo>
                    <a:pt x="3610" y="196"/>
                    <a:pt x="3610" y="225"/>
                    <a:pt x="3610" y="254"/>
                  </a:cubicBezTo>
                  <a:cubicBezTo>
                    <a:pt x="3627" y="254"/>
                    <a:pt x="3644" y="254"/>
                    <a:pt x="3661" y="254"/>
                  </a:cubicBezTo>
                  <a:cubicBezTo>
                    <a:pt x="3661" y="225"/>
                    <a:pt x="3661" y="196"/>
                    <a:pt x="3661" y="167"/>
                  </a:cubicBezTo>
                  <a:cubicBezTo>
                    <a:pt x="3644" y="167"/>
                    <a:pt x="3627" y="167"/>
                    <a:pt x="3610" y="167"/>
                  </a:cubicBezTo>
                  <a:moveTo>
                    <a:pt x="3491" y="167"/>
                  </a:moveTo>
                  <a:cubicBezTo>
                    <a:pt x="3491" y="196"/>
                    <a:pt x="3491" y="225"/>
                    <a:pt x="3491" y="254"/>
                  </a:cubicBezTo>
                  <a:cubicBezTo>
                    <a:pt x="3508" y="254"/>
                    <a:pt x="3525" y="254"/>
                    <a:pt x="3543" y="254"/>
                  </a:cubicBezTo>
                  <a:cubicBezTo>
                    <a:pt x="3543" y="225"/>
                    <a:pt x="3543" y="196"/>
                    <a:pt x="3543" y="167"/>
                  </a:cubicBezTo>
                  <a:cubicBezTo>
                    <a:pt x="3525" y="167"/>
                    <a:pt x="3508" y="167"/>
                    <a:pt x="3491" y="167"/>
                  </a:cubicBezTo>
                  <a:moveTo>
                    <a:pt x="2356" y="73"/>
                  </a:moveTo>
                  <a:cubicBezTo>
                    <a:pt x="2454" y="73"/>
                    <a:pt x="2553" y="73"/>
                    <a:pt x="2652" y="73"/>
                  </a:cubicBezTo>
                  <a:cubicBezTo>
                    <a:pt x="2652" y="113"/>
                    <a:pt x="2652" y="152"/>
                    <a:pt x="2652" y="192"/>
                  </a:cubicBezTo>
                  <a:cubicBezTo>
                    <a:pt x="2553" y="192"/>
                    <a:pt x="2454" y="192"/>
                    <a:pt x="2356" y="192"/>
                  </a:cubicBezTo>
                  <a:cubicBezTo>
                    <a:pt x="2356" y="152"/>
                    <a:pt x="2356" y="113"/>
                    <a:pt x="2356" y="73"/>
                  </a:cubicBezTo>
                  <a:moveTo>
                    <a:pt x="3426" y="65"/>
                  </a:moveTo>
                  <a:cubicBezTo>
                    <a:pt x="3526" y="65"/>
                    <a:pt x="3626" y="65"/>
                    <a:pt x="3727" y="65"/>
                  </a:cubicBezTo>
                  <a:cubicBezTo>
                    <a:pt x="3727" y="223"/>
                    <a:pt x="3727" y="380"/>
                    <a:pt x="3727" y="538"/>
                  </a:cubicBezTo>
                  <a:cubicBezTo>
                    <a:pt x="3688" y="538"/>
                    <a:pt x="3649" y="538"/>
                    <a:pt x="3610" y="538"/>
                  </a:cubicBezTo>
                  <a:cubicBezTo>
                    <a:pt x="3610" y="560"/>
                    <a:pt x="3610" y="581"/>
                    <a:pt x="3610" y="603"/>
                  </a:cubicBezTo>
                  <a:cubicBezTo>
                    <a:pt x="3650" y="603"/>
                    <a:pt x="3689" y="603"/>
                    <a:pt x="3729" y="603"/>
                  </a:cubicBezTo>
                  <a:cubicBezTo>
                    <a:pt x="3729" y="638"/>
                    <a:pt x="3729" y="673"/>
                    <a:pt x="3729" y="707"/>
                  </a:cubicBezTo>
                  <a:cubicBezTo>
                    <a:pt x="3689" y="707"/>
                    <a:pt x="3650" y="707"/>
                    <a:pt x="3610" y="707"/>
                  </a:cubicBezTo>
                  <a:cubicBezTo>
                    <a:pt x="3610" y="734"/>
                    <a:pt x="3610" y="760"/>
                    <a:pt x="3610" y="786"/>
                  </a:cubicBezTo>
                  <a:cubicBezTo>
                    <a:pt x="3657" y="786"/>
                    <a:pt x="3705" y="786"/>
                    <a:pt x="3752" y="786"/>
                  </a:cubicBezTo>
                  <a:cubicBezTo>
                    <a:pt x="3752" y="821"/>
                    <a:pt x="3752" y="856"/>
                    <a:pt x="3752" y="890"/>
                  </a:cubicBezTo>
                  <a:cubicBezTo>
                    <a:pt x="3632" y="890"/>
                    <a:pt x="3513" y="890"/>
                    <a:pt x="3393" y="890"/>
                  </a:cubicBezTo>
                  <a:cubicBezTo>
                    <a:pt x="3393" y="858"/>
                    <a:pt x="3393" y="826"/>
                    <a:pt x="3393" y="794"/>
                  </a:cubicBezTo>
                  <a:cubicBezTo>
                    <a:pt x="3347" y="816"/>
                    <a:pt x="3297" y="842"/>
                    <a:pt x="3244" y="872"/>
                  </a:cubicBezTo>
                  <a:cubicBezTo>
                    <a:pt x="3239" y="829"/>
                    <a:pt x="3234" y="786"/>
                    <a:pt x="3229" y="743"/>
                  </a:cubicBezTo>
                  <a:cubicBezTo>
                    <a:pt x="3250" y="735"/>
                    <a:pt x="3271" y="726"/>
                    <a:pt x="3291" y="718"/>
                  </a:cubicBezTo>
                  <a:cubicBezTo>
                    <a:pt x="3291" y="643"/>
                    <a:pt x="3291" y="569"/>
                    <a:pt x="3291" y="494"/>
                  </a:cubicBezTo>
                  <a:cubicBezTo>
                    <a:pt x="3275" y="494"/>
                    <a:pt x="3258" y="494"/>
                    <a:pt x="3241" y="494"/>
                  </a:cubicBezTo>
                  <a:cubicBezTo>
                    <a:pt x="3241" y="456"/>
                    <a:pt x="3241" y="419"/>
                    <a:pt x="3241" y="381"/>
                  </a:cubicBezTo>
                  <a:cubicBezTo>
                    <a:pt x="3258" y="381"/>
                    <a:pt x="3275" y="381"/>
                    <a:pt x="3291" y="381"/>
                  </a:cubicBezTo>
                  <a:cubicBezTo>
                    <a:pt x="3291" y="317"/>
                    <a:pt x="3291" y="254"/>
                    <a:pt x="3291" y="190"/>
                  </a:cubicBezTo>
                  <a:cubicBezTo>
                    <a:pt x="3274" y="190"/>
                    <a:pt x="3257" y="190"/>
                    <a:pt x="3239" y="190"/>
                  </a:cubicBezTo>
                  <a:cubicBezTo>
                    <a:pt x="3239" y="152"/>
                    <a:pt x="3239" y="113"/>
                    <a:pt x="3239" y="75"/>
                  </a:cubicBezTo>
                  <a:cubicBezTo>
                    <a:pt x="3296" y="75"/>
                    <a:pt x="3354" y="75"/>
                    <a:pt x="3411" y="75"/>
                  </a:cubicBezTo>
                  <a:cubicBezTo>
                    <a:pt x="3411" y="113"/>
                    <a:pt x="3411" y="152"/>
                    <a:pt x="3411" y="190"/>
                  </a:cubicBezTo>
                  <a:cubicBezTo>
                    <a:pt x="3394" y="190"/>
                    <a:pt x="3376" y="190"/>
                    <a:pt x="3359" y="190"/>
                  </a:cubicBezTo>
                  <a:cubicBezTo>
                    <a:pt x="3359" y="254"/>
                    <a:pt x="3359" y="317"/>
                    <a:pt x="3359" y="381"/>
                  </a:cubicBezTo>
                  <a:cubicBezTo>
                    <a:pt x="3375" y="381"/>
                    <a:pt x="3391" y="381"/>
                    <a:pt x="3407" y="381"/>
                  </a:cubicBezTo>
                  <a:cubicBezTo>
                    <a:pt x="3407" y="419"/>
                    <a:pt x="3407" y="456"/>
                    <a:pt x="3407" y="494"/>
                  </a:cubicBezTo>
                  <a:cubicBezTo>
                    <a:pt x="3391" y="494"/>
                    <a:pt x="3375" y="494"/>
                    <a:pt x="3359" y="494"/>
                  </a:cubicBezTo>
                  <a:cubicBezTo>
                    <a:pt x="3359" y="559"/>
                    <a:pt x="3359" y="624"/>
                    <a:pt x="3359" y="689"/>
                  </a:cubicBezTo>
                  <a:cubicBezTo>
                    <a:pt x="3377" y="680"/>
                    <a:pt x="3395" y="671"/>
                    <a:pt x="3413" y="662"/>
                  </a:cubicBezTo>
                  <a:cubicBezTo>
                    <a:pt x="3412" y="705"/>
                    <a:pt x="3412" y="746"/>
                    <a:pt x="3413" y="786"/>
                  </a:cubicBezTo>
                  <a:cubicBezTo>
                    <a:pt x="3456" y="786"/>
                    <a:pt x="3499" y="786"/>
                    <a:pt x="3543" y="786"/>
                  </a:cubicBezTo>
                  <a:cubicBezTo>
                    <a:pt x="3543" y="760"/>
                    <a:pt x="3543" y="734"/>
                    <a:pt x="3543" y="707"/>
                  </a:cubicBezTo>
                  <a:cubicBezTo>
                    <a:pt x="3503" y="707"/>
                    <a:pt x="3463" y="707"/>
                    <a:pt x="3423" y="707"/>
                  </a:cubicBezTo>
                  <a:cubicBezTo>
                    <a:pt x="3423" y="673"/>
                    <a:pt x="3423" y="638"/>
                    <a:pt x="3423" y="603"/>
                  </a:cubicBezTo>
                  <a:cubicBezTo>
                    <a:pt x="3463" y="603"/>
                    <a:pt x="3503" y="603"/>
                    <a:pt x="3543" y="603"/>
                  </a:cubicBezTo>
                  <a:cubicBezTo>
                    <a:pt x="3543" y="581"/>
                    <a:pt x="3543" y="560"/>
                    <a:pt x="3543" y="538"/>
                  </a:cubicBezTo>
                  <a:cubicBezTo>
                    <a:pt x="3504" y="538"/>
                    <a:pt x="3465" y="538"/>
                    <a:pt x="3426" y="538"/>
                  </a:cubicBezTo>
                  <a:cubicBezTo>
                    <a:pt x="3426" y="380"/>
                    <a:pt x="3426" y="223"/>
                    <a:pt x="3426" y="65"/>
                  </a:cubicBezTo>
                  <a:moveTo>
                    <a:pt x="3986" y="64"/>
                  </a:moveTo>
                  <a:cubicBezTo>
                    <a:pt x="4060" y="64"/>
                    <a:pt x="4133" y="64"/>
                    <a:pt x="4206" y="64"/>
                  </a:cubicBezTo>
                  <a:cubicBezTo>
                    <a:pt x="4206" y="294"/>
                    <a:pt x="4206" y="523"/>
                    <a:pt x="4206" y="753"/>
                  </a:cubicBezTo>
                  <a:cubicBezTo>
                    <a:pt x="4206" y="773"/>
                    <a:pt x="4210" y="784"/>
                    <a:pt x="4218" y="784"/>
                  </a:cubicBezTo>
                  <a:cubicBezTo>
                    <a:pt x="4222" y="784"/>
                    <a:pt x="4225" y="781"/>
                    <a:pt x="4227" y="777"/>
                  </a:cubicBezTo>
                  <a:cubicBezTo>
                    <a:pt x="4229" y="772"/>
                    <a:pt x="4231" y="752"/>
                    <a:pt x="4233" y="717"/>
                  </a:cubicBezTo>
                  <a:cubicBezTo>
                    <a:pt x="4235" y="682"/>
                    <a:pt x="4236" y="629"/>
                    <a:pt x="4237" y="561"/>
                  </a:cubicBezTo>
                  <a:cubicBezTo>
                    <a:pt x="4253" y="573"/>
                    <a:pt x="4270" y="585"/>
                    <a:pt x="4288" y="596"/>
                  </a:cubicBezTo>
                  <a:cubicBezTo>
                    <a:pt x="4284" y="722"/>
                    <a:pt x="4281" y="799"/>
                    <a:pt x="4278" y="826"/>
                  </a:cubicBezTo>
                  <a:cubicBezTo>
                    <a:pt x="4274" y="853"/>
                    <a:pt x="4268" y="872"/>
                    <a:pt x="4259" y="883"/>
                  </a:cubicBezTo>
                  <a:cubicBezTo>
                    <a:pt x="4250" y="894"/>
                    <a:pt x="4238" y="899"/>
                    <a:pt x="4223" y="899"/>
                  </a:cubicBezTo>
                  <a:cubicBezTo>
                    <a:pt x="4209" y="899"/>
                    <a:pt x="4195" y="899"/>
                    <a:pt x="4182" y="899"/>
                  </a:cubicBezTo>
                  <a:cubicBezTo>
                    <a:pt x="4148" y="899"/>
                    <a:pt x="4131" y="863"/>
                    <a:pt x="4131" y="790"/>
                  </a:cubicBezTo>
                  <a:cubicBezTo>
                    <a:pt x="4131" y="591"/>
                    <a:pt x="4131" y="392"/>
                    <a:pt x="4131" y="193"/>
                  </a:cubicBezTo>
                  <a:cubicBezTo>
                    <a:pt x="4107" y="193"/>
                    <a:pt x="4082" y="193"/>
                    <a:pt x="4057" y="193"/>
                  </a:cubicBezTo>
                  <a:cubicBezTo>
                    <a:pt x="4057" y="278"/>
                    <a:pt x="4057" y="363"/>
                    <a:pt x="4057" y="448"/>
                  </a:cubicBezTo>
                  <a:cubicBezTo>
                    <a:pt x="4057" y="581"/>
                    <a:pt x="4051" y="678"/>
                    <a:pt x="4038" y="739"/>
                  </a:cubicBezTo>
                  <a:cubicBezTo>
                    <a:pt x="4026" y="799"/>
                    <a:pt x="4004" y="859"/>
                    <a:pt x="3971" y="919"/>
                  </a:cubicBezTo>
                  <a:cubicBezTo>
                    <a:pt x="3955" y="885"/>
                    <a:pt x="3937" y="849"/>
                    <a:pt x="3916" y="811"/>
                  </a:cubicBezTo>
                  <a:cubicBezTo>
                    <a:pt x="3945" y="758"/>
                    <a:pt x="3964" y="704"/>
                    <a:pt x="3973" y="650"/>
                  </a:cubicBezTo>
                  <a:cubicBezTo>
                    <a:pt x="3982" y="595"/>
                    <a:pt x="3986" y="502"/>
                    <a:pt x="3986" y="370"/>
                  </a:cubicBezTo>
                  <a:cubicBezTo>
                    <a:pt x="3986" y="268"/>
                    <a:pt x="3986" y="166"/>
                    <a:pt x="3986" y="64"/>
                  </a:cubicBezTo>
                  <a:moveTo>
                    <a:pt x="1015" y="51"/>
                  </a:moveTo>
                  <a:cubicBezTo>
                    <a:pt x="1018" y="85"/>
                    <a:pt x="1022" y="118"/>
                    <a:pt x="1026" y="152"/>
                  </a:cubicBezTo>
                  <a:cubicBezTo>
                    <a:pt x="966" y="156"/>
                    <a:pt x="906" y="160"/>
                    <a:pt x="845" y="164"/>
                  </a:cubicBezTo>
                  <a:cubicBezTo>
                    <a:pt x="845" y="186"/>
                    <a:pt x="845" y="208"/>
                    <a:pt x="845" y="230"/>
                  </a:cubicBezTo>
                  <a:cubicBezTo>
                    <a:pt x="915" y="230"/>
                    <a:pt x="985" y="230"/>
                    <a:pt x="1055" y="230"/>
                  </a:cubicBezTo>
                  <a:cubicBezTo>
                    <a:pt x="1055" y="261"/>
                    <a:pt x="1055" y="293"/>
                    <a:pt x="1055" y="325"/>
                  </a:cubicBezTo>
                  <a:cubicBezTo>
                    <a:pt x="1005" y="325"/>
                    <a:pt x="954" y="325"/>
                    <a:pt x="903" y="325"/>
                  </a:cubicBezTo>
                  <a:cubicBezTo>
                    <a:pt x="949" y="371"/>
                    <a:pt x="1004" y="401"/>
                    <a:pt x="1070" y="413"/>
                  </a:cubicBezTo>
                  <a:cubicBezTo>
                    <a:pt x="1057" y="448"/>
                    <a:pt x="1046" y="483"/>
                    <a:pt x="1036" y="518"/>
                  </a:cubicBezTo>
                  <a:cubicBezTo>
                    <a:pt x="963" y="487"/>
                    <a:pt x="900" y="432"/>
                    <a:pt x="845" y="352"/>
                  </a:cubicBezTo>
                  <a:cubicBezTo>
                    <a:pt x="845" y="394"/>
                    <a:pt x="845" y="435"/>
                    <a:pt x="845" y="476"/>
                  </a:cubicBezTo>
                  <a:cubicBezTo>
                    <a:pt x="825" y="476"/>
                    <a:pt x="806" y="476"/>
                    <a:pt x="786" y="476"/>
                  </a:cubicBezTo>
                  <a:cubicBezTo>
                    <a:pt x="792" y="479"/>
                    <a:pt x="798" y="483"/>
                    <a:pt x="803" y="486"/>
                  </a:cubicBezTo>
                  <a:cubicBezTo>
                    <a:pt x="797" y="500"/>
                    <a:pt x="790" y="515"/>
                    <a:pt x="783" y="530"/>
                  </a:cubicBezTo>
                  <a:cubicBezTo>
                    <a:pt x="874" y="530"/>
                    <a:pt x="964" y="530"/>
                    <a:pt x="1055" y="530"/>
                  </a:cubicBezTo>
                  <a:cubicBezTo>
                    <a:pt x="1055" y="563"/>
                    <a:pt x="1055" y="596"/>
                    <a:pt x="1055" y="629"/>
                  </a:cubicBezTo>
                  <a:cubicBezTo>
                    <a:pt x="1023" y="629"/>
                    <a:pt x="992" y="629"/>
                    <a:pt x="960" y="629"/>
                  </a:cubicBezTo>
                  <a:cubicBezTo>
                    <a:pt x="947" y="674"/>
                    <a:pt x="932" y="713"/>
                    <a:pt x="914" y="745"/>
                  </a:cubicBezTo>
                  <a:cubicBezTo>
                    <a:pt x="967" y="770"/>
                    <a:pt x="1016" y="793"/>
                    <a:pt x="1060" y="816"/>
                  </a:cubicBezTo>
                  <a:cubicBezTo>
                    <a:pt x="1048" y="853"/>
                    <a:pt x="1037" y="890"/>
                    <a:pt x="1025" y="927"/>
                  </a:cubicBezTo>
                  <a:cubicBezTo>
                    <a:pt x="968" y="892"/>
                    <a:pt x="909" y="859"/>
                    <a:pt x="849" y="826"/>
                  </a:cubicBezTo>
                  <a:cubicBezTo>
                    <a:pt x="788" y="877"/>
                    <a:pt x="698" y="910"/>
                    <a:pt x="578" y="926"/>
                  </a:cubicBezTo>
                  <a:cubicBezTo>
                    <a:pt x="569" y="886"/>
                    <a:pt x="559" y="848"/>
                    <a:pt x="548" y="813"/>
                  </a:cubicBezTo>
                  <a:cubicBezTo>
                    <a:pt x="629" y="803"/>
                    <a:pt x="694" y="789"/>
                    <a:pt x="742" y="769"/>
                  </a:cubicBezTo>
                  <a:cubicBezTo>
                    <a:pt x="701" y="748"/>
                    <a:pt x="661" y="728"/>
                    <a:pt x="620" y="707"/>
                  </a:cubicBezTo>
                  <a:cubicBezTo>
                    <a:pt x="633" y="681"/>
                    <a:pt x="645" y="655"/>
                    <a:pt x="657" y="629"/>
                  </a:cubicBezTo>
                  <a:cubicBezTo>
                    <a:pt x="622" y="629"/>
                    <a:pt x="588" y="629"/>
                    <a:pt x="553" y="629"/>
                  </a:cubicBezTo>
                  <a:cubicBezTo>
                    <a:pt x="553" y="596"/>
                    <a:pt x="553" y="563"/>
                    <a:pt x="553" y="530"/>
                  </a:cubicBezTo>
                  <a:cubicBezTo>
                    <a:pt x="602" y="530"/>
                    <a:pt x="651" y="530"/>
                    <a:pt x="699" y="530"/>
                  </a:cubicBezTo>
                  <a:cubicBezTo>
                    <a:pt x="711" y="501"/>
                    <a:pt x="722" y="473"/>
                    <a:pt x="733" y="445"/>
                  </a:cubicBezTo>
                  <a:cubicBezTo>
                    <a:pt x="747" y="453"/>
                    <a:pt x="761" y="461"/>
                    <a:pt x="775" y="469"/>
                  </a:cubicBezTo>
                  <a:cubicBezTo>
                    <a:pt x="775" y="432"/>
                    <a:pt x="775" y="394"/>
                    <a:pt x="775" y="357"/>
                  </a:cubicBezTo>
                  <a:cubicBezTo>
                    <a:pt x="719" y="429"/>
                    <a:pt x="654" y="484"/>
                    <a:pt x="578" y="522"/>
                  </a:cubicBezTo>
                  <a:cubicBezTo>
                    <a:pt x="569" y="491"/>
                    <a:pt x="558" y="457"/>
                    <a:pt x="545" y="421"/>
                  </a:cubicBezTo>
                  <a:cubicBezTo>
                    <a:pt x="607" y="401"/>
                    <a:pt x="663" y="369"/>
                    <a:pt x="715" y="325"/>
                  </a:cubicBezTo>
                  <a:cubicBezTo>
                    <a:pt x="662" y="325"/>
                    <a:pt x="610" y="325"/>
                    <a:pt x="557" y="325"/>
                  </a:cubicBezTo>
                  <a:cubicBezTo>
                    <a:pt x="557" y="293"/>
                    <a:pt x="557" y="261"/>
                    <a:pt x="557" y="230"/>
                  </a:cubicBezTo>
                  <a:cubicBezTo>
                    <a:pt x="630" y="230"/>
                    <a:pt x="702" y="230"/>
                    <a:pt x="775" y="230"/>
                  </a:cubicBezTo>
                  <a:cubicBezTo>
                    <a:pt x="775" y="209"/>
                    <a:pt x="775" y="189"/>
                    <a:pt x="775" y="168"/>
                  </a:cubicBezTo>
                  <a:cubicBezTo>
                    <a:pt x="714" y="170"/>
                    <a:pt x="653" y="172"/>
                    <a:pt x="592" y="173"/>
                  </a:cubicBezTo>
                  <a:cubicBezTo>
                    <a:pt x="589" y="145"/>
                    <a:pt x="585" y="112"/>
                    <a:pt x="579" y="72"/>
                  </a:cubicBezTo>
                  <a:cubicBezTo>
                    <a:pt x="728" y="69"/>
                    <a:pt x="873" y="62"/>
                    <a:pt x="1015" y="51"/>
                  </a:cubicBezTo>
                  <a:moveTo>
                    <a:pt x="1554" y="38"/>
                  </a:moveTo>
                  <a:cubicBezTo>
                    <a:pt x="1555" y="48"/>
                    <a:pt x="1561" y="87"/>
                    <a:pt x="1572" y="154"/>
                  </a:cubicBezTo>
                  <a:cubicBezTo>
                    <a:pt x="1530" y="171"/>
                    <a:pt x="1483" y="186"/>
                    <a:pt x="1432" y="200"/>
                  </a:cubicBezTo>
                  <a:cubicBezTo>
                    <a:pt x="1432" y="264"/>
                    <a:pt x="1432" y="328"/>
                    <a:pt x="1432" y="392"/>
                  </a:cubicBezTo>
                  <a:cubicBezTo>
                    <a:pt x="1486" y="380"/>
                    <a:pt x="1540" y="369"/>
                    <a:pt x="1593" y="358"/>
                  </a:cubicBezTo>
                  <a:cubicBezTo>
                    <a:pt x="1595" y="399"/>
                    <a:pt x="1597" y="439"/>
                    <a:pt x="1599" y="479"/>
                  </a:cubicBezTo>
                  <a:cubicBezTo>
                    <a:pt x="1544" y="491"/>
                    <a:pt x="1488" y="502"/>
                    <a:pt x="1432" y="513"/>
                  </a:cubicBezTo>
                  <a:cubicBezTo>
                    <a:pt x="1432" y="588"/>
                    <a:pt x="1432" y="663"/>
                    <a:pt x="1432" y="738"/>
                  </a:cubicBezTo>
                  <a:cubicBezTo>
                    <a:pt x="1432" y="770"/>
                    <a:pt x="1442" y="786"/>
                    <a:pt x="1462" y="786"/>
                  </a:cubicBezTo>
                  <a:cubicBezTo>
                    <a:pt x="1473" y="786"/>
                    <a:pt x="1483" y="786"/>
                    <a:pt x="1494" y="786"/>
                  </a:cubicBezTo>
                  <a:cubicBezTo>
                    <a:pt x="1509" y="786"/>
                    <a:pt x="1519" y="778"/>
                    <a:pt x="1524" y="761"/>
                  </a:cubicBezTo>
                  <a:cubicBezTo>
                    <a:pt x="1529" y="745"/>
                    <a:pt x="1532" y="688"/>
                    <a:pt x="1535" y="591"/>
                  </a:cubicBezTo>
                  <a:cubicBezTo>
                    <a:pt x="1563" y="611"/>
                    <a:pt x="1586" y="626"/>
                    <a:pt x="1603" y="635"/>
                  </a:cubicBezTo>
                  <a:cubicBezTo>
                    <a:pt x="1597" y="754"/>
                    <a:pt x="1586" y="828"/>
                    <a:pt x="1570" y="857"/>
                  </a:cubicBezTo>
                  <a:cubicBezTo>
                    <a:pt x="1555" y="886"/>
                    <a:pt x="1530" y="901"/>
                    <a:pt x="1495" y="901"/>
                  </a:cubicBezTo>
                  <a:cubicBezTo>
                    <a:pt x="1476" y="901"/>
                    <a:pt x="1458" y="901"/>
                    <a:pt x="1440" y="901"/>
                  </a:cubicBezTo>
                  <a:cubicBezTo>
                    <a:pt x="1386" y="901"/>
                    <a:pt x="1360" y="856"/>
                    <a:pt x="1360" y="765"/>
                  </a:cubicBezTo>
                  <a:cubicBezTo>
                    <a:pt x="1360" y="686"/>
                    <a:pt x="1360" y="607"/>
                    <a:pt x="1360" y="528"/>
                  </a:cubicBezTo>
                  <a:cubicBezTo>
                    <a:pt x="1332" y="533"/>
                    <a:pt x="1305" y="539"/>
                    <a:pt x="1277" y="544"/>
                  </a:cubicBezTo>
                  <a:cubicBezTo>
                    <a:pt x="1275" y="504"/>
                    <a:pt x="1273" y="465"/>
                    <a:pt x="1271" y="425"/>
                  </a:cubicBezTo>
                  <a:cubicBezTo>
                    <a:pt x="1301" y="419"/>
                    <a:pt x="1330" y="413"/>
                    <a:pt x="1360" y="407"/>
                  </a:cubicBezTo>
                  <a:cubicBezTo>
                    <a:pt x="1360" y="344"/>
                    <a:pt x="1360" y="282"/>
                    <a:pt x="1360" y="220"/>
                  </a:cubicBezTo>
                  <a:cubicBezTo>
                    <a:pt x="1334" y="226"/>
                    <a:pt x="1309" y="231"/>
                    <a:pt x="1284" y="237"/>
                  </a:cubicBezTo>
                  <a:cubicBezTo>
                    <a:pt x="1279" y="203"/>
                    <a:pt x="1273" y="163"/>
                    <a:pt x="1265" y="115"/>
                  </a:cubicBezTo>
                  <a:cubicBezTo>
                    <a:pt x="1364" y="98"/>
                    <a:pt x="1460" y="72"/>
                    <a:pt x="1554" y="38"/>
                  </a:cubicBezTo>
                  <a:moveTo>
                    <a:pt x="2949" y="29"/>
                  </a:moveTo>
                  <a:cubicBezTo>
                    <a:pt x="2973" y="29"/>
                    <a:pt x="2998" y="29"/>
                    <a:pt x="3022" y="29"/>
                  </a:cubicBezTo>
                  <a:cubicBezTo>
                    <a:pt x="3022" y="119"/>
                    <a:pt x="3024" y="203"/>
                    <a:pt x="3028" y="283"/>
                  </a:cubicBezTo>
                  <a:cubicBezTo>
                    <a:pt x="3085" y="271"/>
                    <a:pt x="3142" y="259"/>
                    <a:pt x="3198" y="247"/>
                  </a:cubicBezTo>
                  <a:cubicBezTo>
                    <a:pt x="3200" y="285"/>
                    <a:pt x="3202" y="323"/>
                    <a:pt x="3204" y="361"/>
                  </a:cubicBezTo>
                  <a:cubicBezTo>
                    <a:pt x="3148" y="373"/>
                    <a:pt x="3092" y="386"/>
                    <a:pt x="3036" y="398"/>
                  </a:cubicBezTo>
                  <a:cubicBezTo>
                    <a:pt x="3049" y="548"/>
                    <a:pt x="3064" y="650"/>
                    <a:pt x="3081" y="705"/>
                  </a:cubicBezTo>
                  <a:cubicBezTo>
                    <a:pt x="3098" y="760"/>
                    <a:pt x="3111" y="787"/>
                    <a:pt x="3122" y="787"/>
                  </a:cubicBezTo>
                  <a:cubicBezTo>
                    <a:pt x="3125" y="787"/>
                    <a:pt x="3128" y="784"/>
                    <a:pt x="3131" y="777"/>
                  </a:cubicBezTo>
                  <a:cubicBezTo>
                    <a:pt x="3134" y="771"/>
                    <a:pt x="3137" y="752"/>
                    <a:pt x="3141" y="719"/>
                  </a:cubicBezTo>
                  <a:cubicBezTo>
                    <a:pt x="3146" y="687"/>
                    <a:pt x="3149" y="654"/>
                    <a:pt x="3151" y="621"/>
                  </a:cubicBezTo>
                  <a:cubicBezTo>
                    <a:pt x="3172" y="645"/>
                    <a:pt x="3193" y="666"/>
                    <a:pt x="3215" y="683"/>
                  </a:cubicBezTo>
                  <a:cubicBezTo>
                    <a:pt x="3208" y="758"/>
                    <a:pt x="3199" y="817"/>
                    <a:pt x="3186" y="858"/>
                  </a:cubicBezTo>
                  <a:cubicBezTo>
                    <a:pt x="3174" y="900"/>
                    <a:pt x="3154" y="920"/>
                    <a:pt x="3128" y="920"/>
                  </a:cubicBezTo>
                  <a:cubicBezTo>
                    <a:pt x="3043" y="920"/>
                    <a:pt x="2989" y="751"/>
                    <a:pt x="2965" y="413"/>
                  </a:cubicBezTo>
                  <a:cubicBezTo>
                    <a:pt x="2930" y="421"/>
                    <a:pt x="2895" y="428"/>
                    <a:pt x="2859" y="436"/>
                  </a:cubicBezTo>
                  <a:cubicBezTo>
                    <a:pt x="2857" y="397"/>
                    <a:pt x="2854" y="358"/>
                    <a:pt x="2851" y="319"/>
                  </a:cubicBezTo>
                  <a:cubicBezTo>
                    <a:pt x="2887" y="312"/>
                    <a:pt x="2922" y="305"/>
                    <a:pt x="2958" y="297"/>
                  </a:cubicBezTo>
                  <a:cubicBezTo>
                    <a:pt x="2954" y="215"/>
                    <a:pt x="2951" y="125"/>
                    <a:pt x="2949" y="29"/>
                  </a:cubicBezTo>
                  <a:moveTo>
                    <a:pt x="4371" y="26"/>
                  </a:moveTo>
                  <a:cubicBezTo>
                    <a:pt x="4394" y="26"/>
                    <a:pt x="4417" y="26"/>
                    <a:pt x="4440" y="26"/>
                  </a:cubicBezTo>
                  <a:cubicBezTo>
                    <a:pt x="4440" y="85"/>
                    <a:pt x="4440" y="144"/>
                    <a:pt x="4440" y="203"/>
                  </a:cubicBezTo>
                  <a:cubicBezTo>
                    <a:pt x="4456" y="203"/>
                    <a:pt x="4473" y="203"/>
                    <a:pt x="4490" y="203"/>
                  </a:cubicBezTo>
                  <a:cubicBezTo>
                    <a:pt x="4490" y="219"/>
                    <a:pt x="4490" y="235"/>
                    <a:pt x="4490" y="251"/>
                  </a:cubicBezTo>
                  <a:cubicBezTo>
                    <a:pt x="4519" y="186"/>
                    <a:pt x="4541" y="112"/>
                    <a:pt x="4556" y="30"/>
                  </a:cubicBezTo>
                  <a:cubicBezTo>
                    <a:pt x="4580" y="33"/>
                    <a:pt x="4604" y="36"/>
                    <a:pt x="4628" y="40"/>
                  </a:cubicBezTo>
                  <a:cubicBezTo>
                    <a:pt x="4622" y="69"/>
                    <a:pt x="4615" y="98"/>
                    <a:pt x="4608" y="126"/>
                  </a:cubicBezTo>
                  <a:cubicBezTo>
                    <a:pt x="4673" y="126"/>
                    <a:pt x="4739" y="126"/>
                    <a:pt x="4804" y="126"/>
                  </a:cubicBezTo>
                  <a:cubicBezTo>
                    <a:pt x="4804" y="259"/>
                    <a:pt x="4804" y="376"/>
                    <a:pt x="4803" y="476"/>
                  </a:cubicBezTo>
                  <a:cubicBezTo>
                    <a:pt x="4802" y="576"/>
                    <a:pt x="4801" y="656"/>
                    <a:pt x="4800" y="716"/>
                  </a:cubicBezTo>
                  <a:cubicBezTo>
                    <a:pt x="4798" y="776"/>
                    <a:pt x="4790" y="821"/>
                    <a:pt x="4775" y="852"/>
                  </a:cubicBezTo>
                  <a:cubicBezTo>
                    <a:pt x="4760" y="883"/>
                    <a:pt x="4742" y="900"/>
                    <a:pt x="4720" y="904"/>
                  </a:cubicBezTo>
                  <a:cubicBezTo>
                    <a:pt x="4698" y="908"/>
                    <a:pt x="4659" y="909"/>
                    <a:pt x="4604" y="908"/>
                  </a:cubicBezTo>
                  <a:cubicBezTo>
                    <a:pt x="4599" y="860"/>
                    <a:pt x="4594" y="817"/>
                    <a:pt x="4589" y="781"/>
                  </a:cubicBezTo>
                  <a:cubicBezTo>
                    <a:pt x="4627" y="786"/>
                    <a:pt x="4658" y="789"/>
                    <a:pt x="4682" y="789"/>
                  </a:cubicBezTo>
                  <a:cubicBezTo>
                    <a:pt x="4697" y="789"/>
                    <a:pt x="4708" y="782"/>
                    <a:pt x="4717" y="769"/>
                  </a:cubicBezTo>
                  <a:cubicBezTo>
                    <a:pt x="4726" y="755"/>
                    <a:pt x="4731" y="725"/>
                    <a:pt x="4731" y="679"/>
                  </a:cubicBezTo>
                  <a:cubicBezTo>
                    <a:pt x="4720" y="689"/>
                    <a:pt x="4708" y="700"/>
                    <a:pt x="4697" y="710"/>
                  </a:cubicBezTo>
                  <a:cubicBezTo>
                    <a:pt x="4693" y="697"/>
                    <a:pt x="4689" y="684"/>
                    <a:pt x="4686" y="671"/>
                  </a:cubicBezTo>
                  <a:cubicBezTo>
                    <a:pt x="4602" y="681"/>
                    <a:pt x="4540" y="694"/>
                    <a:pt x="4501" y="708"/>
                  </a:cubicBezTo>
                  <a:cubicBezTo>
                    <a:pt x="4494" y="673"/>
                    <a:pt x="4487" y="639"/>
                    <a:pt x="4479" y="604"/>
                  </a:cubicBezTo>
                  <a:cubicBezTo>
                    <a:pt x="4506" y="570"/>
                    <a:pt x="4540" y="467"/>
                    <a:pt x="4580" y="295"/>
                  </a:cubicBezTo>
                  <a:cubicBezTo>
                    <a:pt x="4603" y="311"/>
                    <a:pt x="4625" y="327"/>
                    <a:pt x="4647" y="343"/>
                  </a:cubicBezTo>
                  <a:cubicBezTo>
                    <a:pt x="4620" y="424"/>
                    <a:pt x="4592" y="506"/>
                    <a:pt x="4565" y="587"/>
                  </a:cubicBezTo>
                  <a:cubicBezTo>
                    <a:pt x="4596" y="583"/>
                    <a:pt x="4627" y="580"/>
                    <a:pt x="4658" y="576"/>
                  </a:cubicBezTo>
                  <a:cubicBezTo>
                    <a:pt x="4646" y="537"/>
                    <a:pt x="4634" y="497"/>
                    <a:pt x="4621" y="457"/>
                  </a:cubicBezTo>
                  <a:cubicBezTo>
                    <a:pt x="4639" y="440"/>
                    <a:pt x="4657" y="424"/>
                    <a:pt x="4675" y="408"/>
                  </a:cubicBezTo>
                  <a:cubicBezTo>
                    <a:pt x="4694" y="463"/>
                    <a:pt x="4714" y="522"/>
                    <a:pt x="4733" y="583"/>
                  </a:cubicBezTo>
                  <a:cubicBezTo>
                    <a:pt x="4734" y="492"/>
                    <a:pt x="4735" y="377"/>
                    <a:pt x="4735" y="239"/>
                  </a:cubicBezTo>
                  <a:cubicBezTo>
                    <a:pt x="4681" y="239"/>
                    <a:pt x="4628" y="239"/>
                    <a:pt x="4574" y="239"/>
                  </a:cubicBezTo>
                  <a:cubicBezTo>
                    <a:pt x="4556" y="292"/>
                    <a:pt x="4536" y="341"/>
                    <a:pt x="4514" y="387"/>
                  </a:cubicBezTo>
                  <a:cubicBezTo>
                    <a:pt x="4498" y="358"/>
                    <a:pt x="4484" y="332"/>
                    <a:pt x="4470" y="310"/>
                  </a:cubicBezTo>
                  <a:cubicBezTo>
                    <a:pt x="4460" y="310"/>
                    <a:pt x="4450" y="310"/>
                    <a:pt x="4440" y="310"/>
                  </a:cubicBezTo>
                  <a:cubicBezTo>
                    <a:pt x="4440" y="328"/>
                    <a:pt x="4440" y="345"/>
                    <a:pt x="4440" y="363"/>
                  </a:cubicBezTo>
                  <a:cubicBezTo>
                    <a:pt x="4464" y="401"/>
                    <a:pt x="4488" y="440"/>
                    <a:pt x="4512" y="479"/>
                  </a:cubicBezTo>
                  <a:cubicBezTo>
                    <a:pt x="4497" y="504"/>
                    <a:pt x="4482" y="529"/>
                    <a:pt x="4466" y="554"/>
                  </a:cubicBezTo>
                  <a:cubicBezTo>
                    <a:pt x="4457" y="532"/>
                    <a:pt x="4449" y="511"/>
                    <a:pt x="4440" y="490"/>
                  </a:cubicBezTo>
                  <a:cubicBezTo>
                    <a:pt x="4440" y="633"/>
                    <a:pt x="4440" y="776"/>
                    <a:pt x="4440" y="918"/>
                  </a:cubicBezTo>
                  <a:cubicBezTo>
                    <a:pt x="4417" y="918"/>
                    <a:pt x="4394" y="918"/>
                    <a:pt x="4371" y="918"/>
                  </a:cubicBezTo>
                  <a:cubicBezTo>
                    <a:pt x="4371" y="790"/>
                    <a:pt x="4371" y="662"/>
                    <a:pt x="4371" y="534"/>
                  </a:cubicBezTo>
                  <a:cubicBezTo>
                    <a:pt x="4357" y="598"/>
                    <a:pt x="4340" y="659"/>
                    <a:pt x="4320" y="716"/>
                  </a:cubicBezTo>
                  <a:cubicBezTo>
                    <a:pt x="4316" y="674"/>
                    <a:pt x="4310" y="619"/>
                    <a:pt x="4302" y="550"/>
                  </a:cubicBezTo>
                  <a:cubicBezTo>
                    <a:pt x="4329" y="478"/>
                    <a:pt x="4350" y="398"/>
                    <a:pt x="4365" y="310"/>
                  </a:cubicBezTo>
                  <a:cubicBezTo>
                    <a:pt x="4346" y="310"/>
                    <a:pt x="4327" y="310"/>
                    <a:pt x="4308" y="310"/>
                  </a:cubicBezTo>
                  <a:cubicBezTo>
                    <a:pt x="4308" y="274"/>
                    <a:pt x="4308" y="238"/>
                    <a:pt x="4308" y="203"/>
                  </a:cubicBezTo>
                  <a:cubicBezTo>
                    <a:pt x="4329" y="203"/>
                    <a:pt x="4350" y="203"/>
                    <a:pt x="4371" y="203"/>
                  </a:cubicBezTo>
                  <a:cubicBezTo>
                    <a:pt x="4371" y="144"/>
                    <a:pt x="4371" y="85"/>
                    <a:pt x="4371" y="26"/>
                  </a:cubicBezTo>
                  <a:moveTo>
                    <a:pt x="3094" y="26"/>
                  </a:moveTo>
                  <a:cubicBezTo>
                    <a:pt x="3126" y="66"/>
                    <a:pt x="3156" y="108"/>
                    <a:pt x="3185" y="152"/>
                  </a:cubicBezTo>
                  <a:cubicBezTo>
                    <a:pt x="3165" y="185"/>
                    <a:pt x="3149" y="213"/>
                    <a:pt x="3136" y="236"/>
                  </a:cubicBezTo>
                  <a:cubicBezTo>
                    <a:pt x="3106" y="184"/>
                    <a:pt x="3078" y="140"/>
                    <a:pt x="3050" y="103"/>
                  </a:cubicBezTo>
                  <a:cubicBezTo>
                    <a:pt x="3064" y="77"/>
                    <a:pt x="3079" y="52"/>
                    <a:pt x="3094" y="26"/>
                  </a:cubicBezTo>
                  <a:moveTo>
                    <a:pt x="2218" y="26"/>
                  </a:moveTo>
                  <a:cubicBezTo>
                    <a:pt x="2240" y="26"/>
                    <a:pt x="2261" y="26"/>
                    <a:pt x="2283" y="26"/>
                  </a:cubicBezTo>
                  <a:cubicBezTo>
                    <a:pt x="2283" y="79"/>
                    <a:pt x="2283" y="132"/>
                    <a:pt x="2283" y="185"/>
                  </a:cubicBezTo>
                  <a:cubicBezTo>
                    <a:pt x="2300" y="185"/>
                    <a:pt x="2316" y="185"/>
                    <a:pt x="2333" y="185"/>
                  </a:cubicBezTo>
                  <a:cubicBezTo>
                    <a:pt x="2333" y="225"/>
                    <a:pt x="2333" y="265"/>
                    <a:pt x="2333" y="305"/>
                  </a:cubicBezTo>
                  <a:cubicBezTo>
                    <a:pt x="2316" y="305"/>
                    <a:pt x="2300" y="305"/>
                    <a:pt x="2283" y="305"/>
                  </a:cubicBezTo>
                  <a:cubicBezTo>
                    <a:pt x="2283" y="340"/>
                    <a:pt x="2283" y="375"/>
                    <a:pt x="2283" y="410"/>
                  </a:cubicBezTo>
                  <a:cubicBezTo>
                    <a:pt x="2305" y="432"/>
                    <a:pt x="2327" y="453"/>
                    <a:pt x="2347" y="474"/>
                  </a:cubicBezTo>
                  <a:cubicBezTo>
                    <a:pt x="2336" y="508"/>
                    <a:pt x="2326" y="543"/>
                    <a:pt x="2315" y="577"/>
                  </a:cubicBezTo>
                  <a:cubicBezTo>
                    <a:pt x="2307" y="566"/>
                    <a:pt x="2297" y="552"/>
                    <a:pt x="2283" y="536"/>
                  </a:cubicBezTo>
                  <a:cubicBezTo>
                    <a:pt x="2283" y="664"/>
                    <a:pt x="2283" y="793"/>
                    <a:pt x="2283" y="921"/>
                  </a:cubicBezTo>
                  <a:cubicBezTo>
                    <a:pt x="2261" y="921"/>
                    <a:pt x="2240" y="921"/>
                    <a:pt x="2218" y="921"/>
                  </a:cubicBezTo>
                  <a:cubicBezTo>
                    <a:pt x="2218" y="796"/>
                    <a:pt x="2218" y="671"/>
                    <a:pt x="2218" y="546"/>
                  </a:cubicBezTo>
                  <a:cubicBezTo>
                    <a:pt x="2205" y="605"/>
                    <a:pt x="2189" y="663"/>
                    <a:pt x="2171" y="717"/>
                  </a:cubicBezTo>
                  <a:cubicBezTo>
                    <a:pt x="2165" y="654"/>
                    <a:pt x="2160" y="598"/>
                    <a:pt x="2154" y="551"/>
                  </a:cubicBezTo>
                  <a:cubicBezTo>
                    <a:pt x="2181" y="469"/>
                    <a:pt x="2201" y="387"/>
                    <a:pt x="2214" y="305"/>
                  </a:cubicBezTo>
                  <a:cubicBezTo>
                    <a:pt x="2195" y="305"/>
                    <a:pt x="2177" y="305"/>
                    <a:pt x="2158" y="305"/>
                  </a:cubicBezTo>
                  <a:cubicBezTo>
                    <a:pt x="2158" y="265"/>
                    <a:pt x="2158" y="225"/>
                    <a:pt x="2158" y="185"/>
                  </a:cubicBezTo>
                  <a:cubicBezTo>
                    <a:pt x="2178" y="185"/>
                    <a:pt x="2198" y="185"/>
                    <a:pt x="2218" y="185"/>
                  </a:cubicBezTo>
                  <a:cubicBezTo>
                    <a:pt x="2218" y="132"/>
                    <a:pt x="2218" y="79"/>
                    <a:pt x="2218" y="26"/>
                  </a:cubicBezTo>
                  <a:moveTo>
                    <a:pt x="1143" y="26"/>
                  </a:moveTo>
                  <a:cubicBezTo>
                    <a:pt x="1167" y="26"/>
                    <a:pt x="1191" y="26"/>
                    <a:pt x="1214" y="26"/>
                  </a:cubicBezTo>
                  <a:cubicBezTo>
                    <a:pt x="1214" y="79"/>
                    <a:pt x="1214" y="133"/>
                    <a:pt x="1214" y="186"/>
                  </a:cubicBezTo>
                  <a:cubicBezTo>
                    <a:pt x="1231" y="186"/>
                    <a:pt x="1247" y="186"/>
                    <a:pt x="1263" y="186"/>
                  </a:cubicBezTo>
                  <a:cubicBezTo>
                    <a:pt x="1263" y="224"/>
                    <a:pt x="1263" y="262"/>
                    <a:pt x="1263" y="300"/>
                  </a:cubicBezTo>
                  <a:cubicBezTo>
                    <a:pt x="1247" y="300"/>
                    <a:pt x="1231" y="300"/>
                    <a:pt x="1214" y="300"/>
                  </a:cubicBezTo>
                  <a:cubicBezTo>
                    <a:pt x="1214" y="344"/>
                    <a:pt x="1214" y="388"/>
                    <a:pt x="1214" y="432"/>
                  </a:cubicBezTo>
                  <a:cubicBezTo>
                    <a:pt x="1229" y="426"/>
                    <a:pt x="1243" y="420"/>
                    <a:pt x="1257" y="415"/>
                  </a:cubicBezTo>
                  <a:cubicBezTo>
                    <a:pt x="1255" y="454"/>
                    <a:pt x="1253" y="495"/>
                    <a:pt x="1251" y="538"/>
                  </a:cubicBezTo>
                  <a:cubicBezTo>
                    <a:pt x="1239" y="543"/>
                    <a:pt x="1227" y="548"/>
                    <a:pt x="1214" y="553"/>
                  </a:cubicBezTo>
                  <a:cubicBezTo>
                    <a:pt x="1214" y="634"/>
                    <a:pt x="1214" y="715"/>
                    <a:pt x="1214" y="796"/>
                  </a:cubicBezTo>
                  <a:cubicBezTo>
                    <a:pt x="1214" y="826"/>
                    <a:pt x="1211" y="850"/>
                    <a:pt x="1205" y="868"/>
                  </a:cubicBezTo>
                  <a:cubicBezTo>
                    <a:pt x="1199" y="887"/>
                    <a:pt x="1190" y="899"/>
                    <a:pt x="1179" y="904"/>
                  </a:cubicBezTo>
                  <a:cubicBezTo>
                    <a:pt x="1168" y="910"/>
                    <a:pt x="1142" y="914"/>
                    <a:pt x="1100" y="915"/>
                  </a:cubicBezTo>
                  <a:cubicBezTo>
                    <a:pt x="1096" y="876"/>
                    <a:pt x="1091" y="835"/>
                    <a:pt x="1085" y="793"/>
                  </a:cubicBezTo>
                  <a:cubicBezTo>
                    <a:pt x="1098" y="795"/>
                    <a:pt x="1111" y="796"/>
                    <a:pt x="1126" y="796"/>
                  </a:cubicBezTo>
                  <a:cubicBezTo>
                    <a:pt x="1137" y="796"/>
                    <a:pt x="1143" y="784"/>
                    <a:pt x="1143" y="758"/>
                  </a:cubicBezTo>
                  <a:cubicBezTo>
                    <a:pt x="1143" y="700"/>
                    <a:pt x="1143" y="641"/>
                    <a:pt x="1143" y="583"/>
                  </a:cubicBezTo>
                  <a:cubicBezTo>
                    <a:pt x="1125" y="591"/>
                    <a:pt x="1106" y="599"/>
                    <a:pt x="1088" y="607"/>
                  </a:cubicBezTo>
                  <a:cubicBezTo>
                    <a:pt x="1086" y="564"/>
                    <a:pt x="1084" y="520"/>
                    <a:pt x="1083" y="477"/>
                  </a:cubicBezTo>
                  <a:cubicBezTo>
                    <a:pt x="1102" y="471"/>
                    <a:pt x="1122" y="464"/>
                    <a:pt x="1143" y="457"/>
                  </a:cubicBezTo>
                  <a:cubicBezTo>
                    <a:pt x="1143" y="405"/>
                    <a:pt x="1143" y="352"/>
                    <a:pt x="1143" y="300"/>
                  </a:cubicBezTo>
                  <a:cubicBezTo>
                    <a:pt x="1124" y="300"/>
                    <a:pt x="1105" y="300"/>
                    <a:pt x="1086" y="300"/>
                  </a:cubicBezTo>
                  <a:cubicBezTo>
                    <a:pt x="1086" y="262"/>
                    <a:pt x="1086" y="224"/>
                    <a:pt x="1086" y="186"/>
                  </a:cubicBezTo>
                  <a:cubicBezTo>
                    <a:pt x="1105" y="186"/>
                    <a:pt x="1124" y="186"/>
                    <a:pt x="1143" y="186"/>
                  </a:cubicBezTo>
                  <a:cubicBezTo>
                    <a:pt x="1143" y="133"/>
                    <a:pt x="1143" y="79"/>
                    <a:pt x="1143" y="26"/>
                  </a:cubicBezTo>
                  <a:moveTo>
                    <a:pt x="1678" y="24"/>
                  </a:moveTo>
                  <a:cubicBezTo>
                    <a:pt x="1700" y="24"/>
                    <a:pt x="1723" y="24"/>
                    <a:pt x="1745" y="24"/>
                  </a:cubicBezTo>
                  <a:cubicBezTo>
                    <a:pt x="1745" y="75"/>
                    <a:pt x="1745" y="127"/>
                    <a:pt x="1745" y="178"/>
                  </a:cubicBezTo>
                  <a:cubicBezTo>
                    <a:pt x="1763" y="178"/>
                    <a:pt x="1782" y="178"/>
                    <a:pt x="1800" y="178"/>
                  </a:cubicBezTo>
                  <a:cubicBezTo>
                    <a:pt x="1800" y="216"/>
                    <a:pt x="1800" y="254"/>
                    <a:pt x="1800" y="292"/>
                  </a:cubicBezTo>
                  <a:cubicBezTo>
                    <a:pt x="1782" y="292"/>
                    <a:pt x="1763" y="292"/>
                    <a:pt x="1745" y="292"/>
                  </a:cubicBezTo>
                  <a:cubicBezTo>
                    <a:pt x="1745" y="343"/>
                    <a:pt x="1745" y="394"/>
                    <a:pt x="1745" y="446"/>
                  </a:cubicBezTo>
                  <a:cubicBezTo>
                    <a:pt x="1762" y="438"/>
                    <a:pt x="1778" y="431"/>
                    <a:pt x="1792" y="424"/>
                  </a:cubicBezTo>
                  <a:cubicBezTo>
                    <a:pt x="1788" y="415"/>
                    <a:pt x="1784" y="407"/>
                    <a:pt x="1780" y="398"/>
                  </a:cubicBezTo>
                  <a:cubicBezTo>
                    <a:pt x="1843" y="348"/>
                    <a:pt x="1874" y="273"/>
                    <a:pt x="1874" y="173"/>
                  </a:cubicBezTo>
                  <a:cubicBezTo>
                    <a:pt x="1852" y="173"/>
                    <a:pt x="1830" y="173"/>
                    <a:pt x="1808" y="173"/>
                  </a:cubicBezTo>
                  <a:cubicBezTo>
                    <a:pt x="1808" y="135"/>
                    <a:pt x="1808" y="97"/>
                    <a:pt x="1808" y="59"/>
                  </a:cubicBezTo>
                  <a:cubicBezTo>
                    <a:pt x="1912" y="59"/>
                    <a:pt x="2016" y="59"/>
                    <a:pt x="2120" y="59"/>
                  </a:cubicBezTo>
                  <a:cubicBezTo>
                    <a:pt x="2119" y="115"/>
                    <a:pt x="2118" y="179"/>
                    <a:pt x="2115" y="251"/>
                  </a:cubicBezTo>
                  <a:cubicBezTo>
                    <a:pt x="2113" y="323"/>
                    <a:pt x="2109" y="368"/>
                    <a:pt x="2105" y="387"/>
                  </a:cubicBezTo>
                  <a:cubicBezTo>
                    <a:pt x="2100" y="406"/>
                    <a:pt x="2093" y="421"/>
                    <a:pt x="2084" y="432"/>
                  </a:cubicBezTo>
                  <a:cubicBezTo>
                    <a:pt x="2075" y="444"/>
                    <a:pt x="2064" y="451"/>
                    <a:pt x="2049" y="455"/>
                  </a:cubicBezTo>
                  <a:cubicBezTo>
                    <a:pt x="2035" y="458"/>
                    <a:pt x="2003" y="460"/>
                    <a:pt x="1954" y="461"/>
                  </a:cubicBezTo>
                  <a:cubicBezTo>
                    <a:pt x="1949" y="430"/>
                    <a:pt x="1943" y="390"/>
                    <a:pt x="1934" y="341"/>
                  </a:cubicBezTo>
                  <a:cubicBezTo>
                    <a:pt x="1960" y="343"/>
                    <a:pt x="1983" y="344"/>
                    <a:pt x="2002" y="344"/>
                  </a:cubicBezTo>
                  <a:cubicBezTo>
                    <a:pt x="2014" y="344"/>
                    <a:pt x="2024" y="338"/>
                    <a:pt x="2030" y="328"/>
                  </a:cubicBezTo>
                  <a:cubicBezTo>
                    <a:pt x="2037" y="317"/>
                    <a:pt x="2041" y="296"/>
                    <a:pt x="2042" y="266"/>
                  </a:cubicBezTo>
                  <a:cubicBezTo>
                    <a:pt x="2043" y="236"/>
                    <a:pt x="2043" y="205"/>
                    <a:pt x="2043" y="173"/>
                  </a:cubicBezTo>
                  <a:cubicBezTo>
                    <a:pt x="2011" y="173"/>
                    <a:pt x="1979" y="173"/>
                    <a:pt x="1947" y="173"/>
                  </a:cubicBezTo>
                  <a:cubicBezTo>
                    <a:pt x="1945" y="317"/>
                    <a:pt x="1904" y="426"/>
                    <a:pt x="1824" y="499"/>
                  </a:cubicBezTo>
                  <a:cubicBezTo>
                    <a:pt x="1816" y="479"/>
                    <a:pt x="1806" y="456"/>
                    <a:pt x="1794" y="430"/>
                  </a:cubicBezTo>
                  <a:cubicBezTo>
                    <a:pt x="1794" y="475"/>
                    <a:pt x="1795" y="513"/>
                    <a:pt x="1795" y="544"/>
                  </a:cubicBezTo>
                  <a:cubicBezTo>
                    <a:pt x="1778" y="553"/>
                    <a:pt x="1762" y="561"/>
                    <a:pt x="1745" y="570"/>
                  </a:cubicBezTo>
                  <a:cubicBezTo>
                    <a:pt x="1745" y="649"/>
                    <a:pt x="1745" y="729"/>
                    <a:pt x="1745" y="808"/>
                  </a:cubicBezTo>
                  <a:cubicBezTo>
                    <a:pt x="1745" y="840"/>
                    <a:pt x="1741" y="865"/>
                    <a:pt x="1734" y="882"/>
                  </a:cubicBezTo>
                  <a:cubicBezTo>
                    <a:pt x="1727" y="899"/>
                    <a:pt x="1716" y="910"/>
                    <a:pt x="1702" y="913"/>
                  </a:cubicBezTo>
                  <a:cubicBezTo>
                    <a:pt x="1688" y="916"/>
                    <a:pt x="1666" y="918"/>
                    <a:pt x="1636" y="918"/>
                  </a:cubicBezTo>
                  <a:cubicBezTo>
                    <a:pt x="1633" y="882"/>
                    <a:pt x="1629" y="843"/>
                    <a:pt x="1623" y="801"/>
                  </a:cubicBezTo>
                  <a:cubicBezTo>
                    <a:pt x="1639" y="800"/>
                    <a:pt x="1652" y="800"/>
                    <a:pt x="1662" y="801"/>
                  </a:cubicBezTo>
                  <a:cubicBezTo>
                    <a:pt x="1673" y="801"/>
                    <a:pt x="1678" y="788"/>
                    <a:pt x="1678" y="762"/>
                  </a:cubicBezTo>
                  <a:cubicBezTo>
                    <a:pt x="1678" y="709"/>
                    <a:pt x="1678" y="656"/>
                    <a:pt x="1678" y="603"/>
                  </a:cubicBezTo>
                  <a:cubicBezTo>
                    <a:pt x="1660" y="613"/>
                    <a:pt x="1642" y="622"/>
                    <a:pt x="1624" y="632"/>
                  </a:cubicBezTo>
                  <a:cubicBezTo>
                    <a:pt x="1622" y="587"/>
                    <a:pt x="1620" y="542"/>
                    <a:pt x="1619" y="498"/>
                  </a:cubicBezTo>
                  <a:cubicBezTo>
                    <a:pt x="1638" y="490"/>
                    <a:pt x="1658" y="482"/>
                    <a:pt x="1678" y="474"/>
                  </a:cubicBezTo>
                  <a:cubicBezTo>
                    <a:pt x="1678" y="413"/>
                    <a:pt x="1678" y="353"/>
                    <a:pt x="1678" y="292"/>
                  </a:cubicBezTo>
                  <a:cubicBezTo>
                    <a:pt x="1659" y="292"/>
                    <a:pt x="1641" y="292"/>
                    <a:pt x="1622" y="292"/>
                  </a:cubicBezTo>
                  <a:cubicBezTo>
                    <a:pt x="1622" y="254"/>
                    <a:pt x="1622" y="216"/>
                    <a:pt x="1622" y="178"/>
                  </a:cubicBezTo>
                  <a:cubicBezTo>
                    <a:pt x="1641" y="178"/>
                    <a:pt x="1659" y="178"/>
                    <a:pt x="1678" y="178"/>
                  </a:cubicBezTo>
                  <a:cubicBezTo>
                    <a:pt x="1678" y="127"/>
                    <a:pt x="1678" y="75"/>
                    <a:pt x="1678" y="24"/>
                  </a:cubicBezTo>
                  <a:moveTo>
                    <a:pt x="3831" y="23"/>
                  </a:moveTo>
                  <a:cubicBezTo>
                    <a:pt x="3854" y="23"/>
                    <a:pt x="3877" y="23"/>
                    <a:pt x="3900" y="23"/>
                  </a:cubicBezTo>
                  <a:cubicBezTo>
                    <a:pt x="3900" y="77"/>
                    <a:pt x="3900" y="132"/>
                    <a:pt x="3900" y="186"/>
                  </a:cubicBezTo>
                  <a:cubicBezTo>
                    <a:pt x="3920" y="186"/>
                    <a:pt x="3940" y="186"/>
                    <a:pt x="3960" y="186"/>
                  </a:cubicBezTo>
                  <a:cubicBezTo>
                    <a:pt x="3960" y="227"/>
                    <a:pt x="3960" y="267"/>
                    <a:pt x="3960" y="307"/>
                  </a:cubicBezTo>
                  <a:cubicBezTo>
                    <a:pt x="3940" y="307"/>
                    <a:pt x="3920" y="307"/>
                    <a:pt x="3900" y="307"/>
                  </a:cubicBezTo>
                  <a:cubicBezTo>
                    <a:pt x="3900" y="336"/>
                    <a:pt x="3900" y="364"/>
                    <a:pt x="3900" y="392"/>
                  </a:cubicBezTo>
                  <a:cubicBezTo>
                    <a:pt x="3922" y="415"/>
                    <a:pt x="3946" y="440"/>
                    <a:pt x="3972" y="468"/>
                  </a:cubicBezTo>
                  <a:cubicBezTo>
                    <a:pt x="3961" y="502"/>
                    <a:pt x="3949" y="536"/>
                    <a:pt x="3938" y="571"/>
                  </a:cubicBezTo>
                  <a:cubicBezTo>
                    <a:pt x="3925" y="555"/>
                    <a:pt x="3912" y="539"/>
                    <a:pt x="3900" y="524"/>
                  </a:cubicBezTo>
                  <a:cubicBezTo>
                    <a:pt x="3900" y="655"/>
                    <a:pt x="3900" y="786"/>
                    <a:pt x="3900" y="917"/>
                  </a:cubicBezTo>
                  <a:cubicBezTo>
                    <a:pt x="3877" y="917"/>
                    <a:pt x="3854" y="917"/>
                    <a:pt x="3831" y="917"/>
                  </a:cubicBezTo>
                  <a:cubicBezTo>
                    <a:pt x="3831" y="810"/>
                    <a:pt x="3831" y="703"/>
                    <a:pt x="3831" y="597"/>
                  </a:cubicBezTo>
                  <a:cubicBezTo>
                    <a:pt x="3819" y="642"/>
                    <a:pt x="3806" y="686"/>
                    <a:pt x="3790" y="727"/>
                  </a:cubicBezTo>
                  <a:cubicBezTo>
                    <a:pt x="3784" y="687"/>
                    <a:pt x="3776" y="633"/>
                    <a:pt x="3766" y="566"/>
                  </a:cubicBezTo>
                  <a:cubicBezTo>
                    <a:pt x="3795" y="488"/>
                    <a:pt x="3816" y="402"/>
                    <a:pt x="3830" y="307"/>
                  </a:cubicBezTo>
                  <a:cubicBezTo>
                    <a:pt x="3810" y="307"/>
                    <a:pt x="3790" y="307"/>
                    <a:pt x="3771" y="307"/>
                  </a:cubicBezTo>
                  <a:cubicBezTo>
                    <a:pt x="3771" y="267"/>
                    <a:pt x="3771" y="227"/>
                    <a:pt x="3771" y="186"/>
                  </a:cubicBezTo>
                  <a:cubicBezTo>
                    <a:pt x="3791" y="186"/>
                    <a:pt x="3811" y="186"/>
                    <a:pt x="3831" y="186"/>
                  </a:cubicBezTo>
                  <a:cubicBezTo>
                    <a:pt x="3831" y="132"/>
                    <a:pt x="3831" y="77"/>
                    <a:pt x="3831" y="23"/>
                  </a:cubicBezTo>
                  <a:moveTo>
                    <a:pt x="2809" y="20"/>
                  </a:moveTo>
                  <a:cubicBezTo>
                    <a:pt x="2832" y="33"/>
                    <a:pt x="2856" y="46"/>
                    <a:pt x="2880" y="59"/>
                  </a:cubicBezTo>
                  <a:cubicBezTo>
                    <a:pt x="2866" y="128"/>
                    <a:pt x="2851" y="196"/>
                    <a:pt x="2832" y="261"/>
                  </a:cubicBezTo>
                  <a:cubicBezTo>
                    <a:pt x="2832" y="479"/>
                    <a:pt x="2832" y="697"/>
                    <a:pt x="2832" y="915"/>
                  </a:cubicBezTo>
                  <a:cubicBezTo>
                    <a:pt x="2809" y="915"/>
                    <a:pt x="2786" y="915"/>
                    <a:pt x="2764" y="915"/>
                  </a:cubicBezTo>
                  <a:cubicBezTo>
                    <a:pt x="2764" y="764"/>
                    <a:pt x="2764" y="614"/>
                    <a:pt x="2764" y="464"/>
                  </a:cubicBezTo>
                  <a:cubicBezTo>
                    <a:pt x="2747" y="504"/>
                    <a:pt x="2730" y="543"/>
                    <a:pt x="2712" y="581"/>
                  </a:cubicBezTo>
                  <a:cubicBezTo>
                    <a:pt x="2707" y="528"/>
                    <a:pt x="2700" y="472"/>
                    <a:pt x="2693" y="413"/>
                  </a:cubicBezTo>
                  <a:cubicBezTo>
                    <a:pt x="2741" y="301"/>
                    <a:pt x="2780" y="170"/>
                    <a:pt x="2809" y="20"/>
                  </a:cubicBezTo>
                </a:path>
              </a:pathLst>
            </a:custGeom>
            <a:noFill/>
            <a:ln w="25400" cap="flat">
              <a:round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pic>
        <p:nvPicPr>
          <p:cNvPr id="175" name="picture 17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0" y="995362"/>
            <a:ext cx="3217866" cy="576266"/>
          </a:xfrm>
          <a:prstGeom prst="rect">
            <a:avLst/>
          </a:prstGeom>
        </p:spPr>
      </p:pic>
      <p:pic>
        <p:nvPicPr>
          <p:cNvPr id="176" name="picture 17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0" y="1036320"/>
            <a:ext cx="1237488" cy="676655"/>
          </a:xfrm>
          <a:prstGeom prst="rect">
            <a:avLst/>
          </a:prstGeom>
        </p:spPr>
      </p:pic>
      <p:sp>
        <p:nvSpPr>
          <p:cNvPr id="177" name="textbox 177"/>
          <p:cNvSpPr/>
          <p:nvPr/>
        </p:nvSpPr>
        <p:spPr>
          <a:xfrm>
            <a:off x="-12700" y="982662"/>
            <a:ext cx="3243579" cy="6711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46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9944"/>
              </a:lnSpc>
              <a:tabLst/>
            </a:pPr>
            <a:endParaRPr lang="Arial" altLang="Arial" sz="100" dirty="0"/>
          </a:p>
          <a:p>
            <a:pPr marL="195928" algn="l" rtl="0" eaLnBrk="0">
              <a:lnSpc>
                <a:spcPct val="80000"/>
              </a:lnSpc>
              <a:tabLst/>
            </a:pPr>
            <a:r>
              <a:rPr sz="2400" b="1" spc="-2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3.2.</a:t>
            </a:r>
            <a:r>
              <a:rPr sz="2400" b="1" spc="-1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2</a:t>
            </a:r>
            <a:endParaRPr lang="Arial" altLang="Arial" sz="2400" dirty="0"/>
          </a:p>
        </p:txBody>
      </p:sp>
      <p:grpSp>
        <p:nvGrpSpPr>
          <p:cNvPr id="58" name="group 58"/>
          <p:cNvGrpSpPr/>
          <p:nvPr/>
        </p:nvGrpSpPr>
        <p:grpSpPr>
          <a:xfrm rot="21600000">
            <a:off x="826008" y="1011936"/>
            <a:ext cx="1024127" cy="685800"/>
            <a:chOff x="0" y="0"/>
            <a:chExt cx="1024127" cy="685800"/>
          </a:xfrm>
        </p:grpSpPr>
        <p:pic>
          <p:nvPicPr>
            <p:cNvPr id="178" name="picture 17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1024127" cy="685800"/>
            </a:xfrm>
            <a:prstGeom prst="rect">
              <a:avLst/>
            </a:prstGeom>
          </p:spPr>
        </p:pic>
        <p:sp>
          <p:nvSpPr>
            <p:cNvPr id="179" name="textbox 179"/>
            <p:cNvSpPr/>
            <p:nvPr/>
          </p:nvSpPr>
          <p:spPr>
            <a:xfrm>
              <a:off x="-12700" y="-12700"/>
              <a:ext cx="1049655" cy="75310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lang="Arial" altLang="Arial" sz="1000" dirty="0"/>
            </a:p>
            <a:p>
              <a:pPr marL="217581" algn="l" rtl="0" eaLnBrk="0">
                <a:lnSpc>
                  <a:spcPct val="97000"/>
                </a:lnSpc>
                <a:spcBef>
                  <a:spcPts val="6"/>
                </a:spcBef>
                <a:tabLst/>
              </a:pPr>
              <a:r>
                <a:rPr sz="2300" spc="6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招</a:t>
              </a:r>
              <a:r>
                <a:rPr sz="2300" spc="4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标</a:t>
              </a:r>
              <a:endParaRPr lang="SimSun" altLang="SimSun" sz="2300" dirty="0"/>
            </a:p>
          </p:txBody>
        </p:sp>
      </p:grpSp>
      <p:grpSp>
        <p:nvGrpSpPr>
          <p:cNvPr id="60" name="group 60"/>
          <p:cNvGrpSpPr/>
          <p:nvPr/>
        </p:nvGrpSpPr>
        <p:grpSpPr>
          <a:xfrm rot="21600000">
            <a:off x="1438655" y="1011936"/>
            <a:ext cx="1636776" cy="685800"/>
            <a:chOff x="0" y="0"/>
            <a:chExt cx="1636776" cy="685800"/>
          </a:xfrm>
        </p:grpSpPr>
        <p:pic>
          <p:nvPicPr>
            <p:cNvPr id="180" name="picture 18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1636776" cy="685800"/>
            </a:xfrm>
            <a:prstGeom prst="rect">
              <a:avLst/>
            </a:prstGeom>
          </p:spPr>
        </p:pic>
        <p:sp>
          <p:nvSpPr>
            <p:cNvPr id="181" name="textbox 181"/>
            <p:cNvSpPr/>
            <p:nvPr/>
          </p:nvSpPr>
          <p:spPr>
            <a:xfrm>
              <a:off x="-12700" y="-12700"/>
              <a:ext cx="1662429" cy="75056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lang="Arial" altLang="Arial" sz="1000" dirty="0"/>
            </a:p>
            <a:p>
              <a:pPr marL="216489" algn="l" rtl="0" eaLnBrk="0">
                <a:lnSpc>
                  <a:spcPct val="97000"/>
                </a:lnSpc>
                <a:tabLst/>
              </a:pPr>
              <a:r>
                <a:rPr sz="2300" spc="9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基本程</a:t>
              </a:r>
              <a:r>
                <a:rPr sz="2300" spc="7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序</a:t>
              </a:r>
              <a:endParaRPr lang="SimSun" altLang="SimSun" sz="2300" dirty="0"/>
            </a:p>
          </p:txBody>
        </p:sp>
      </p:grpSp>
      <p:pic>
        <p:nvPicPr>
          <p:cNvPr id="182" name="picture 18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2327275" y="142176"/>
            <a:ext cx="860932" cy="49485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rect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84" name="picture 1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50825" y="1700212"/>
            <a:ext cx="8569325" cy="4425950"/>
          </a:xfrm>
          <a:prstGeom prst="rect">
            <a:avLst/>
          </a:prstGeom>
        </p:spPr>
      </p:pic>
      <p:pic>
        <p:nvPicPr>
          <p:cNvPr id="185" name="picture 18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37744" y="4346447"/>
            <a:ext cx="719327" cy="688848"/>
          </a:xfrm>
          <a:prstGeom prst="rect">
            <a:avLst/>
          </a:prstGeom>
        </p:spPr>
      </p:pic>
      <p:pic>
        <p:nvPicPr>
          <p:cNvPr id="186" name="picture 18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42544" y="4370832"/>
            <a:ext cx="752855" cy="676655"/>
          </a:xfrm>
          <a:prstGeom prst="rect">
            <a:avLst/>
          </a:prstGeom>
        </p:spPr>
      </p:pic>
      <p:grpSp>
        <p:nvGrpSpPr>
          <p:cNvPr id="62" name="group 62"/>
          <p:cNvGrpSpPr/>
          <p:nvPr/>
        </p:nvGrpSpPr>
        <p:grpSpPr>
          <a:xfrm rot="21600000">
            <a:off x="883919" y="4346447"/>
            <a:ext cx="6507480" cy="688848"/>
            <a:chOff x="0" y="0"/>
            <a:chExt cx="6507480" cy="688848"/>
          </a:xfrm>
        </p:grpSpPr>
        <p:pic>
          <p:nvPicPr>
            <p:cNvPr id="187" name="picture 18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6507480" cy="688848"/>
            </a:xfrm>
            <a:prstGeom prst="rect">
              <a:avLst/>
            </a:prstGeom>
          </p:spPr>
        </p:pic>
        <p:sp>
          <p:nvSpPr>
            <p:cNvPr id="188" name="textbox 188"/>
            <p:cNvSpPr/>
            <p:nvPr/>
          </p:nvSpPr>
          <p:spPr>
            <a:xfrm>
              <a:off x="-12700" y="-12700"/>
              <a:ext cx="6533515" cy="75565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lang="Arial" altLang="Arial" sz="1000" dirty="0"/>
            </a:p>
            <a:p>
              <a:pPr marL="268442" algn="l" rtl="0" eaLnBrk="0">
                <a:lnSpc>
                  <a:spcPct val="95000"/>
                </a:lnSpc>
                <a:spcBef>
                  <a:spcPts val="3"/>
                </a:spcBef>
                <a:tabLst/>
              </a:pPr>
              <a:r>
                <a:rPr sz="2400" spc="-100" dirty="0">
                  <a:solidFill>
                    <a:srgbClr val="FF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日前，以书面形式通知所有招标文件收受人</a:t>
              </a:r>
              <a:r>
                <a:rPr sz="2400" spc="-50" dirty="0">
                  <a:solidFill>
                    <a:srgbClr val="FF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。</a:t>
              </a:r>
              <a:endParaRPr lang="SimSun" altLang="SimSun" sz="2400" dirty="0"/>
            </a:p>
          </p:txBody>
        </p:sp>
      </p:grpSp>
      <p:grpSp>
        <p:nvGrpSpPr>
          <p:cNvPr id="64" name="group 64"/>
          <p:cNvGrpSpPr/>
          <p:nvPr/>
        </p:nvGrpSpPr>
        <p:grpSpPr>
          <a:xfrm rot="21600000">
            <a:off x="743712" y="4892040"/>
            <a:ext cx="8031480" cy="688848"/>
            <a:chOff x="0" y="0"/>
            <a:chExt cx="8031480" cy="688848"/>
          </a:xfrm>
        </p:grpSpPr>
        <p:pic>
          <p:nvPicPr>
            <p:cNvPr id="189" name="picture 18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8031480" cy="688848"/>
            </a:xfrm>
            <a:prstGeom prst="rect">
              <a:avLst/>
            </a:prstGeom>
          </p:spPr>
        </p:pic>
        <p:sp>
          <p:nvSpPr>
            <p:cNvPr id="190" name="textbox 190"/>
            <p:cNvSpPr/>
            <p:nvPr/>
          </p:nvSpPr>
          <p:spPr>
            <a:xfrm>
              <a:off x="-12700" y="-12700"/>
              <a:ext cx="8057515" cy="75565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lang="Arial" altLang="Arial" sz="1000" dirty="0"/>
            </a:p>
            <a:p>
              <a:pPr marL="218963" algn="l" rtl="0" eaLnBrk="0">
                <a:lnSpc>
                  <a:spcPct val="95000"/>
                </a:lnSpc>
                <a:spcBef>
                  <a:spcPts val="3"/>
                </a:spcBef>
                <a:tabLst/>
              </a:pPr>
              <a:r>
                <a:rPr sz="2400" spc="-10" dirty="0">
                  <a:solidFill>
                    <a:srgbClr val="FF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依法必须进行招标的项目</a:t>
              </a:r>
              <a:r>
                <a:rPr sz="2400" spc="0" dirty="0">
                  <a:solidFill>
                    <a:srgbClr val="FF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，自招标文件开始发出之日起至</a:t>
              </a:r>
              <a:endParaRPr lang="SimSun" altLang="SimSun" sz="2400" dirty="0"/>
            </a:p>
          </p:txBody>
        </p:sp>
      </p:grpSp>
      <p:pic>
        <p:nvPicPr>
          <p:cNvPr id="191" name="picture 19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237744" y="5361432"/>
            <a:ext cx="6815328" cy="688847"/>
          </a:xfrm>
          <a:prstGeom prst="rect">
            <a:avLst/>
          </a:prstGeom>
        </p:spPr>
      </p:pic>
      <p:pic>
        <p:nvPicPr>
          <p:cNvPr id="192" name="picture 19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6638544" y="5388864"/>
            <a:ext cx="752856" cy="673608"/>
          </a:xfrm>
          <a:prstGeom prst="rect">
            <a:avLst/>
          </a:prstGeom>
        </p:spPr>
      </p:pic>
      <p:sp>
        <p:nvSpPr>
          <p:cNvPr id="193" name="textbox 193"/>
          <p:cNvSpPr/>
          <p:nvPr/>
        </p:nvSpPr>
        <p:spPr>
          <a:xfrm>
            <a:off x="225044" y="5348732"/>
            <a:ext cx="6840855" cy="75691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11000"/>
              </a:lnSpc>
              <a:tabLst/>
            </a:pPr>
            <a:endParaRPr lang="Arial" altLang="Arial" sz="1000" dirty="0"/>
          </a:p>
          <a:p>
            <a:pPr marL="221325" algn="l" rtl="0" eaLnBrk="0">
              <a:lnSpc>
                <a:spcPct val="95000"/>
              </a:lnSpc>
              <a:spcBef>
                <a:spcPts val="1"/>
              </a:spcBef>
              <a:tabLst/>
            </a:pPr>
            <a:r>
              <a:rPr sz="2400" spc="-1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投标人提交投标文件截止之</a:t>
            </a:r>
            <a:r>
              <a:rPr sz="2400" spc="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日止，最短不得少于</a:t>
            </a:r>
            <a:endParaRPr lang="SimSun" altLang="SimSun" sz="2400" dirty="0"/>
          </a:p>
        </p:txBody>
      </p:sp>
      <p:grpSp>
        <p:nvGrpSpPr>
          <p:cNvPr id="66" name="group 66"/>
          <p:cNvGrpSpPr/>
          <p:nvPr/>
        </p:nvGrpSpPr>
        <p:grpSpPr>
          <a:xfrm rot="21600000">
            <a:off x="237744" y="3316223"/>
            <a:ext cx="5291328" cy="688848"/>
            <a:chOff x="0" y="0"/>
            <a:chExt cx="5291328" cy="688848"/>
          </a:xfrm>
        </p:grpSpPr>
        <p:pic>
          <p:nvPicPr>
            <p:cNvPr id="194" name="picture 194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1600000">
              <a:off x="0" y="0"/>
              <a:ext cx="5291328" cy="688848"/>
            </a:xfrm>
            <a:prstGeom prst="rect">
              <a:avLst/>
            </a:prstGeom>
          </p:spPr>
        </p:pic>
        <p:sp>
          <p:nvSpPr>
            <p:cNvPr id="195" name="textbox 195"/>
            <p:cNvSpPr/>
            <p:nvPr/>
          </p:nvSpPr>
          <p:spPr>
            <a:xfrm>
              <a:off x="-12700" y="-12700"/>
              <a:ext cx="5316854" cy="75691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1000"/>
                </a:lnSpc>
                <a:tabLst/>
              </a:pPr>
              <a:endParaRPr lang="Arial" altLang="Arial" sz="1000" dirty="0"/>
            </a:p>
            <a:p>
              <a:pPr marL="248757" algn="l" rtl="0" eaLnBrk="0">
                <a:lnSpc>
                  <a:spcPct val="95000"/>
                </a:lnSpc>
                <a:spcBef>
                  <a:spcPts val="1"/>
                </a:spcBef>
                <a:tabLst/>
              </a:pPr>
              <a:r>
                <a:rPr sz="2400" spc="-110" dirty="0">
                  <a:solidFill>
                    <a:srgbClr val="3C3C3C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向或者排斥潜在投标人的其他内容。</a:t>
              </a:r>
              <a:endParaRPr lang="SimSun" altLang="SimSun" sz="2400" dirty="0"/>
            </a:p>
          </p:txBody>
        </p:sp>
      </p:grpSp>
      <p:pic>
        <p:nvPicPr>
          <p:cNvPr id="196" name="picture 19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3384684" y="103187"/>
            <a:ext cx="5451467" cy="606996"/>
          </a:xfrm>
          <a:prstGeom prst="rect">
            <a:avLst/>
          </a:prstGeom>
        </p:spPr>
      </p:pic>
      <p:sp>
        <p:nvSpPr>
          <p:cNvPr id="197" name="textbox 197"/>
          <p:cNvSpPr/>
          <p:nvPr/>
        </p:nvSpPr>
        <p:spPr>
          <a:xfrm>
            <a:off x="936056" y="2989884"/>
            <a:ext cx="7632700" cy="37274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575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5000"/>
              </a:lnSpc>
              <a:tabLst/>
            </a:pPr>
            <a:r>
              <a:rPr sz="2400" spc="-10" dirty="0">
                <a:solidFill>
                  <a:srgbClr val="3C3C3C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招标文件不得要求或者</a:t>
            </a:r>
            <a:r>
              <a:rPr sz="2400" spc="0" dirty="0">
                <a:solidFill>
                  <a:srgbClr val="3C3C3C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标明特定的生产供应者以及含有倾</a:t>
            </a:r>
            <a:endParaRPr lang="SimSun" altLang="SimSun" sz="2400" dirty="0"/>
          </a:p>
        </p:txBody>
      </p:sp>
      <p:sp>
        <p:nvSpPr>
          <p:cNvPr id="198" name="textbox 198"/>
          <p:cNvSpPr/>
          <p:nvPr/>
        </p:nvSpPr>
        <p:spPr>
          <a:xfrm>
            <a:off x="939713" y="4004868"/>
            <a:ext cx="7628890" cy="37401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387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5000"/>
              </a:lnSpc>
              <a:tabLst/>
            </a:pPr>
            <a:r>
              <a:rPr sz="2400" spc="-1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必要的澄清或者修改的，应当</a:t>
            </a:r>
            <a:r>
              <a:rPr sz="2400" spc="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在提交投标文件截止时间至</a:t>
            </a:r>
            <a:endParaRPr lang="SimSun" altLang="SimSun" sz="2400" dirty="0"/>
          </a:p>
        </p:txBody>
      </p:sp>
      <p:sp>
        <p:nvSpPr>
          <p:cNvPr id="199" name="textbox 199"/>
          <p:cNvSpPr/>
          <p:nvPr/>
        </p:nvSpPr>
        <p:spPr>
          <a:xfrm>
            <a:off x="1040831" y="1962708"/>
            <a:ext cx="7327900" cy="37401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388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5000"/>
              </a:lnSpc>
              <a:tabLst/>
            </a:pPr>
            <a:r>
              <a:rPr sz="2400" spc="-10" dirty="0">
                <a:solidFill>
                  <a:srgbClr val="3C3C3C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招标人应当在招标文件</a:t>
            </a:r>
            <a:r>
              <a:rPr sz="2400" spc="0" dirty="0">
                <a:solidFill>
                  <a:srgbClr val="3C3C3C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中规定实质性要求和条件，并用</a:t>
            </a:r>
            <a:endParaRPr lang="SimSun" altLang="SimSun" sz="2400" dirty="0"/>
          </a:p>
        </p:txBody>
      </p:sp>
      <p:grpSp>
        <p:nvGrpSpPr>
          <p:cNvPr id="68" name="group 68"/>
          <p:cNvGrpSpPr/>
          <p:nvPr/>
        </p:nvGrpSpPr>
        <p:grpSpPr>
          <a:xfrm rot="21600000">
            <a:off x="2975123" y="6008587"/>
            <a:ext cx="3219151" cy="670863"/>
            <a:chOff x="0" y="0"/>
            <a:chExt cx="3219151" cy="670863"/>
          </a:xfrm>
        </p:grpSpPr>
        <p:sp>
          <p:nvSpPr>
            <p:cNvPr id="200" name="path"/>
            <p:cNvSpPr/>
            <p:nvPr/>
          </p:nvSpPr>
          <p:spPr>
            <a:xfrm>
              <a:off x="25400" y="68472"/>
              <a:ext cx="385070" cy="525612"/>
            </a:xfrm>
            <a:custGeom>
              <a:avLst/>
              <a:gdLst/>
              <a:ahLst/>
              <a:cxnLst/>
              <a:rect l="0" t="0" r="0" b="0"/>
              <a:pathLst>
                <a:path w="606" h="827">
                  <a:moveTo>
                    <a:pt x="518" y="639"/>
                  </a:moveTo>
                  <a:cubicBezTo>
                    <a:pt x="537" y="639"/>
                    <a:pt x="553" y="647"/>
                    <a:pt x="566" y="663"/>
                  </a:cubicBezTo>
                  <a:cubicBezTo>
                    <a:pt x="579" y="679"/>
                    <a:pt x="586" y="699"/>
                    <a:pt x="586" y="723"/>
                  </a:cubicBezTo>
                  <a:cubicBezTo>
                    <a:pt x="586" y="748"/>
                    <a:pt x="579" y="768"/>
                    <a:pt x="566" y="784"/>
                  </a:cubicBezTo>
                  <a:cubicBezTo>
                    <a:pt x="553" y="799"/>
                    <a:pt x="537" y="807"/>
                    <a:pt x="517" y="807"/>
                  </a:cubicBezTo>
                  <a:cubicBezTo>
                    <a:pt x="498" y="807"/>
                    <a:pt x="482" y="799"/>
                    <a:pt x="469" y="783"/>
                  </a:cubicBezTo>
                  <a:cubicBezTo>
                    <a:pt x="456" y="767"/>
                    <a:pt x="449" y="747"/>
                    <a:pt x="449" y="723"/>
                  </a:cubicBezTo>
                  <a:cubicBezTo>
                    <a:pt x="449" y="698"/>
                    <a:pt x="456" y="678"/>
                    <a:pt x="469" y="662"/>
                  </a:cubicBezTo>
                  <a:cubicBezTo>
                    <a:pt x="483" y="646"/>
                    <a:pt x="499" y="639"/>
                    <a:pt x="518" y="639"/>
                  </a:cubicBezTo>
                  <a:moveTo>
                    <a:pt x="175" y="20"/>
                  </a:moveTo>
                  <a:cubicBezTo>
                    <a:pt x="228" y="20"/>
                    <a:pt x="270" y="36"/>
                    <a:pt x="303" y="69"/>
                  </a:cubicBezTo>
                  <a:cubicBezTo>
                    <a:pt x="335" y="103"/>
                    <a:pt x="352" y="149"/>
                    <a:pt x="352" y="208"/>
                  </a:cubicBezTo>
                  <a:cubicBezTo>
                    <a:pt x="352" y="307"/>
                    <a:pt x="315" y="370"/>
                    <a:pt x="242" y="396"/>
                  </a:cubicBezTo>
                  <a:cubicBezTo>
                    <a:pt x="242" y="396"/>
                    <a:pt x="242" y="397"/>
                    <a:pt x="242" y="398"/>
                  </a:cubicBezTo>
                  <a:cubicBezTo>
                    <a:pt x="280" y="404"/>
                    <a:pt x="311" y="423"/>
                    <a:pt x="334" y="456"/>
                  </a:cubicBezTo>
                  <a:cubicBezTo>
                    <a:pt x="357" y="489"/>
                    <a:pt x="369" y="529"/>
                    <a:pt x="369" y="577"/>
                  </a:cubicBezTo>
                  <a:cubicBezTo>
                    <a:pt x="369" y="649"/>
                    <a:pt x="350" y="706"/>
                    <a:pt x="311" y="746"/>
                  </a:cubicBezTo>
                  <a:cubicBezTo>
                    <a:pt x="273" y="787"/>
                    <a:pt x="221" y="807"/>
                    <a:pt x="157" y="807"/>
                  </a:cubicBezTo>
                  <a:cubicBezTo>
                    <a:pt x="129" y="807"/>
                    <a:pt x="103" y="804"/>
                    <a:pt x="80" y="797"/>
                  </a:cubicBezTo>
                  <a:cubicBezTo>
                    <a:pt x="60" y="788"/>
                    <a:pt x="40" y="778"/>
                    <a:pt x="20" y="768"/>
                  </a:cubicBezTo>
                  <a:cubicBezTo>
                    <a:pt x="20" y="722"/>
                    <a:pt x="20" y="675"/>
                    <a:pt x="20" y="628"/>
                  </a:cubicBezTo>
                  <a:cubicBezTo>
                    <a:pt x="40" y="642"/>
                    <a:pt x="60" y="657"/>
                    <a:pt x="80" y="671"/>
                  </a:cubicBezTo>
                  <a:cubicBezTo>
                    <a:pt x="101" y="681"/>
                    <a:pt x="124" y="685"/>
                    <a:pt x="149" y="685"/>
                  </a:cubicBezTo>
                  <a:cubicBezTo>
                    <a:pt x="180" y="685"/>
                    <a:pt x="205" y="676"/>
                    <a:pt x="223" y="657"/>
                  </a:cubicBezTo>
                  <a:cubicBezTo>
                    <a:pt x="242" y="638"/>
                    <a:pt x="251" y="611"/>
                    <a:pt x="251" y="576"/>
                  </a:cubicBezTo>
                  <a:cubicBezTo>
                    <a:pt x="251" y="540"/>
                    <a:pt x="240" y="512"/>
                    <a:pt x="218" y="493"/>
                  </a:cubicBezTo>
                  <a:cubicBezTo>
                    <a:pt x="196" y="474"/>
                    <a:pt x="166" y="464"/>
                    <a:pt x="126" y="464"/>
                  </a:cubicBezTo>
                  <a:cubicBezTo>
                    <a:pt x="110" y="464"/>
                    <a:pt x="94" y="464"/>
                    <a:pt x="77" y="464"/>
                  </a:cubicBezTo>
                  <a:cubicBezTo>
                    <a:pt x="77" y="424"/>
                    <a:pt x="77" y="383"/>
                    <a:pt x="77" y="342"/>
                  </a:cubicBezTo>
                  <a:cubicBezTo>
                    <a:pt x="92" y="342"/>
                    <a:pt x="107" y="342"/>
                    <a:pt x="123" y="342"/>
                  </a:cubicBezTo>
                  <a:cubicBezTo>
                    <a:pt x="197" y="342"/>
                    <a:pt x="234" y="308"/>
                    <a:pt x="234" y="239"/>
                  </a:cubicBezTo>
                  <a:cubicBezTo>
                    <a:pt x="234" y="174"/>
                    <a:pt x="206" y="141"/>
                    <a:pt x="149" y="141"/>
                  </a:cubicBezTo>
                  <a:cubicBezTo>
                    <a:pt x="111" y="141"/>
                    <a:pt x="75" y="158"/>
                    <a:pt x="40" y="192"/>
                  </a:cubicBezTo>
                  <a:cubicBezTo>
                    <a:pt x="40" y="148"/>
                    <a:pt x="40" y="104"/>
                    <a:pt x="40" y="60"/>
                  </a:cubicBezTo>
                  <a:cubicBezTo>
                    <a:pt x="78" y="33"/>
                    <a:pt x="123" y="20"/>
                    <a:pt x="175" y="20"/>
                  </a:cubicBezTo>
                </a:path>
                <a:path w="606" h="827">
                  <a:moveTo>
                    <a:pt x="518" y="659"/>
                  </a:moveTo>
                  <a:lnTo>
                    <a:pt x="509" y="660"/>
                  </a:lnTo>
                  <a:lnTo>
                    <a:pt x="500" y="663"/>
                  </a:lnTo>
                  <a:lnTo>
                    <a:pt x="492" y="668"/>
                  </a:lnTo>
                  <a:lnTo>
                    <a:pt x="485" y="675"/>
                  </a:lnTo>
                  <a:lnTo>
                    <a:pt x="478" y="685"/>
                  </a:lnTo>
                  <a:lnTo>
                    <a:pt x="473" y="696"/>
                  </a:lnTo>
                  <a:lnTo>
                    <a:pt x="470" y="708"/>
                  </a:lnTo>
                  <a:lnTo>
                    <a:pt x="469" y="723"/>
                  </a:lnTo>
                  <a:lnTo>
                    <a:pt x="470" y="737"/>
                  </a:lnTo>
                  <a:lnTo>
                    <a:pt x="473" y="750"/>
                  </a:lnTo>
                  <a:lnTo>
                    <a:pt x="478" y="761"/>
                  </a:lnTo>
                  <a:lnTo>
                    <a:pt x="484" y="770"/>
                  </a:lnTo>
                  <a:lnTo>
                    <a:pt x="492" y="778"/>
                  </a:lnTo>
                  <a:lnTo>
                    <a:pt x="500" y="783"/>
                  </a:lnTo>
                  <a:lnTo>
                    <a:pt x="508" y="786"/>
                  </a:lnTo>
                  <a:lnTo>
                    <a:pt x="517" y="787"/>
                  </a:lnTo>
                  <a:lnTo>
                    <a:pt x="527" y="786"/>
                  </a:lnTo>
                  <a:lnTo>
                    <a:pt x="535" y="783"/>
                  </a:lnTo>
                  <a:lnTo>
                    <a:pt x="543" y="778"/>
                  </a:lnTo>
                  <a:lnTo>
                    <a:pt x="551" y="771"/>
                  </a:lnTo>
                  <a:lnTo>
                    <a:pt x="557" y="762"/>
                  </a:lnTo>
                  <a:lnTo>
                    <a:pt x="562" y="751"/>
                  </a:lnTo>
                  <a:lnTo>
                    <a:pt x="565" y="738"/>
                  </a:lnTo>
                  <a:lnTo>
                    <a:pt x="566" y="724"/>
                  </a:lnTo>
                  <a:lnTo>
                    <a:pt x="565" y="708"/>
                  </a:lnTo>
                  <a:lnTo>
                    <a:pt x="562" y="696"/>
                  </a:lnTo>
                  <a:lnTo>
                    <a:pt x="557" y="685"/>
                  </a:lnTo>
                  <a:lnTo>
                    <a:pt x="551" y="675"/>
                  </a:lnTo>
                  <a:lnTo>
                    <a:pt x="543" y="668"/>
                  </a:lnTo>
                  <a:lnTo>
                    <a:pt x="535" y="663"/>
                  </a:lnTo>
                  <a:lnTo>
                    <a:pt x="527" y="660"/>
                  </a:lnTo>
                  <a:lnTo>
                    <a:pt x="518" y="659"/>
                  </a:lnTo>
                  <a:close/>
                  <a:moveTo>
                    <a:pt x="516" y="619"/>
                  </a:moveTo>
                  <a:cubicBezTo>
                    <a:pt x="517" y="619"/>
                    <a:pt x="519" y="619"/>
                    <a:pt x="520" y="619"/>
                  </a:cubicBezTo>
                  <a:lnTo>
                    <a:pt x="534" y="620"/>
                  </a:lnTo>
                  <a:cubicBezTo>
                    <a:pt x="535" y="620"/>
                    <a:pt x="537" y="621"/>
                    <a:pt x="538" y="621"/>
                  </a:cubicBezTo>
                  <a:lnTo>
                    <a:pt x="551" y="626"/>
                  </a:lnTo>
                  <a:cubicBezTo>
                    <a:pt x="553" y="626"/>
                    <a:pt x="554" y="627"/>
                    <a:pt x="555" y="628"/>
                  </a:cubicBezTo>
                  <a:lnTo>
                    <a:pt x="567" y="635"/>
                  </a:lnTo>
                  <a:cubicBezTo>
                    <a:pt x="568" y="636"/>
                    <a:pt x="569" y="637"/>
                    <a:pt x="570" y="638"/>
                  </a:cubicBezTo>
                  <a:lnTo>
                    <a:pt x="581" y="649"/>
                  </a:lnTo>
                  <a:cubicBezTo>
                    <a:pt x="581" y="649"/>
                    <a:pt x="582" y="650"/>
                    <a:pt x="583" y="651"/>
                  </a:cubicBezTo>
                  <a:lnTo>
                    <a:pt x="591" y="664"/>
                  </a:lnTo>
                  <a:cubicBezTo>
                    <a:pt x="592" y="665"/>
                    <a:pt x="593" y="666"/>
                    <a:pt x="593" y="668"/>
                  </a:cubicBezTo>
                  <a:lnTo>
                    <a:pt x="599" y="682"/>
                  </a:lnTo>
                  <a:cubicBezTo>
                    <a:pt x="600" y="683"/>
                    <a:pt x="600" y="684"/>
                    <a:pt x="601" y="685"/>
                  </a:cubicBezTo>
                  <a:lnTo>
                    <a:pt x="604" y="701"/>
                  </a:lnTo>
                  <a:cubicBezTo>
                    <a:pt x="604" y="702"/>
                    <a:pt x="605" y="703"/>
                    <a:pt x="605" y="704"/>
                  </a:cubicBezTo>
                  <a:lnTo>
                    <a:pt x="606" y="721"/>
                  </a:lnTo>
                  <a:lnTo>
                    <a:pt x="605" y="742"/>
                  </a:lnTo>
                  <a:cubicBezTo>
                    <a:pt x="605" y="743"/>
                    <a:pt x="604" y="744"/>
                    <a:pt x="604" y="745"/>
                  </a:cubicBezTo>
                  <a:lnTo>
                    <a:pt x="601" y="761"/>
                  </a:lnTo>
                  <a:cubicBezTo>
                    <a:pt x="600" y="762"/>
                    <a:pt x="600" y="764"/>
                    <a:pt x="599" y="765"/>
                  </a:cubicBezTo>
                  <a:lnTo>
                    <a:pt x="593" y="779"/>
                  </a:lnTo>
                  <a:cubicBezTo>
                    <a:pt x="593" y="780"/>
                    <a:pt x="592" y="781"/>
                    <a:pt x="591" y="783"/>
                  </a:cubicBezTo>
                  <a:lnTo>
                    <a:pt x="583" y="795"/>
                  </a:lnTo>
                  <a:cubicBezTo>
                    <a:pt x="582" y="796"/>
                    <a:pt x="581" y="797"/>
                    <a:pt x="580" y="798"/>
                  </a:cubicBezTo>
                  <a:lnTo>
                    <a:pt x="570" y="808"/>
                  </a:lnTo>
                  <a:cubicBezTo>
                    <a:pt x="569" y="809"/>
                    <a:pt x="568" y="810"/>
                    <a:pt x="566" y="811"/>
                  </a:cubicBezTo>
                  <a:lnTo>
                    <a:pt x="555" y="818"/>
                  </a:lnTo>
                  <a:cubicBezTo>
                    <a:pt x="553" y="819"/>
                    <a:pt x="552" y="820"/>
                    <a:pt x="550" y="820"/>
                  </a:cubicBezTo>
                  <a:lnTo>
                    <a:pt x="537" y="825"/>
                  </a:lnTo>
                  <a:cubicBezTo>
                    <a:pt x="536" y="825"/>
                    <a:pt x="534" y="825"/>
                    <a:pt x="533" y="826"/>
                  </a:cubicBezTo>
                  <a:lnTo>
                    <a:pt x="519" y="827"/>
                  </a:lnTo>
                  <a:cubicBezTo>
                    <a:pt x="517" y="827"/>
                    <a:pt x="516" y="827"/>
                    <a:pt x="514" y="827"/>
                  </a:cubicBezTo>
                  <a:lnTo>
                    <a:pt x="501" y="826"/>
                  </a:lnTo>
                  <a:cubicBezTo>
                    <a:pt x="499" y="825"/>
                    <a:pt x="498" y="825"/>
                    <a:pt x="496" y="824"/>
                  </a:cubicBezTo>
                  <a:lnTo>
                    <a:pt x="484" y="820"/>
                  </a:lnTo>
                  <a:cubicBezTo>
                    <a:pt x="482" y="819"/>
                    <a:pt x="481" y="819"/>
                    <a:pt x="480" y="818"/>
                  </a:cubicBezTo>
                  <a:lnTo>
                    <a:pt x="468" y="810"/>
                  </a:lnTo>
                  <a:cubicBezTo>
                    <a:pt x="467" y="810"/>
                    <a:pt x="466" y="809"/>
                    <a:pt x="465" y="808"/>
                  </a:cubicBezTo>
                  <a:lnTo>
                    <a:pt x="455" y="797"/>
                  </a:lnTo>
                  <a:cubicBezTo>
                    <a:pt x="454" y="796"/>
                    <a:pt x="453" y="795"/>
                    <a:pt x="452" y="794"/>
                  </a:cubicBezTo>
                  <a:lnTo>
                    <a:pt x="444" y="782"/>
                  </a:lnTo>
                  <a:cubicBezTo>
                    <a:pt x="443" y="780"/>
                    <a:pt x="442" y="779"/>
                    <a:pt x="442" y="778"/>
                  </a:cubicBezTo>
                  <a:lnTo>
                    <a:pt x="436" y="764"/>
                  </a:lnTo>
                  <a:cubicBezTo>
                    <a:pt x="435" y="763"/>
                    <a:pt x="435" y="762"/>
                    <a:pt x="434" y="761"/>
                  </a:cubicBezTo>
                  <a:lnTo>
                    <a:pt x="431" y="745"/>
                  </a:lnTo>
                  <a:cubicBezTo>
                    <a:pt x="430" y="744"/>
                    <a:pt x="430" y="743"/>
                    <a:pt x="430" y="741"/>
                  </a:cubicBezTo>
                  <a:lnTo>
                    <a:pt x="429" y="724"/>
                  </a:lnTo>
                  <a:cubicBezTo>
                    <a:pt x="429" y="723"/>
                    <a:pt x="429" y="722"/>
                    <a:pt x="429" y="721"/>
                  </a:cubicBezTo>
                  <a:lnTo>
                    <a:pt x="430" y="704"/>
                  </a:lnTo>
                  <a:cubicBezTo>
                    <a:pt x="430" y="702"/>
                    <a:pt x="431" y="701"/>
                    <a:pt x="431" y="700"/>
                  </a:cubicBezTo>
                  <a:lnTo>
                    <a:pt x="435" y="684"/>
                  </a:lnTo>
                  <a:cubicBezTo>
                    <a:pt x="435" y="683"/>
                    <a:pt x="435" y="682"/>
                    <a:pt x="436" y="681"/>
                  </a:cubicBezTo>
                  <a:lnTo>
                    <a:pt x="442" y="667"/>
                  </a:lnTo>
                  <a:cubicBezTo>
                    <a:pt x="443" y="665"/>
                    <a:pt x="443" y="664"/>
                    <a:pt x="444" y="663"/>
                  </a:cubicBezTo>
                  <a:lnTo>
                    <a:pt x="453" y="651"/>
                  </a:lnTo>
                  <a:cubicBezTo>
                    <a:pt x="454" y="650"/>
                    <a:pt x="455" y="649"/>
                    <a:pt x="455" y="648"/>
                  </a:cubicBezTo>
                  <a:lnTo>
                    <a:pt x="466" y="637"/>
                  </a:lnTo>
                  <a:cubicBezTo>
                    <a:pt x="467" y="636"/>
                    <a:pt x="468" y="636"/>
                    <a:pt x="469" y="635"/>
                  </a:cubicBezTo>
                  <a:lnTo>
                    <a:pt x="481" y="628"/>
                  </a:lnTo>
                  <a:cubicBezTo>
                    <a:pt x="482" y="627"/>
                    <a:pt x="484" y="626"/>
                    <a:pt x="485" y="626"/>
                  </a:cubicBezTo>
                  <a:lnTo>
                    <a:pt x="498" y="621"/>
                  </a:lnTo>
                  <a:cubicBezTo>
                    <a:pt x="499" y="621"/>
                    <a:pt x="501" y="620"/>
                    <a:pt x="502" y="620"/>
                  </a:cubicBezTo>
                  <a:lnTo>
                    <a:pt x="516" y="619"/>
                  </a:lnTo>
                  <a:close/>
                  <a:moveTo>
                    <a:pt x="175" y="40"/>
                  </a:moveTo>
                  <a:lnTo>
                    <a:pt x="140" y="42"/>
                  </a:lnTo>
                  <a:lnTo>
                    <a:pt x="108" y="49"/>
                  </a:lnTo>
                  <a:lnTo>
                    <a:pt x="79" y="60"/>
                  </a:lnTo>
                  <a:lnTo>
                    <a:pt x="60" y="72"/>
                  </a:lnTo>
                  <a:lnTo>
                    <a:pt x="60" y="150"/>
                  </a:lnTo>
                  <a:lnTo>
                    <a:pt x="84" y="137"/>
                  </a:lnTo>
                  <a:cubicBezTo>
                    <a:pt x="85" y="136"/>
                    <a:pt x="86" y="136"/>
                    <a:pt x="87" y="135"/>
                  </a:cubicBezTo>
                  <a:lnTo>
                    <a:pt x="114" y="126"/>
                  </a:lnTo>
                  <a:cubicBezTo>
                    <a:pt x="116" y="125"/>
                    <a:pt x="117" y="125"/>
                    <a:pt x="119" y="125"/>
                  </a:cubicBezTo>
                  <a:lnTo>
                    <a:pt x="146" y="122"/>
                  </a:lnTo>
                  <a:cubicBezTo>
                    <a:pt x="148" y="121"/>
                    <a:pt x="149" y="121"/>
                    <a:pt x="150" y="122"/>
                  </a:cubicBezTo>
                  <a:lnTo>
                    <a:pt x="170" y="123"/>
                  </a:lnTo>
                  <a:cubicBezTo>
                    <a:pt x="171" y="123"/>
                    <a:pt x="173" y="123"/>
                    <a:pt x="174" y="124"/>
                  </a:cubicBezTo>
                  <a:lnTo>
                    <a:pt x="191" y="128"/>
                  </a:lnTo>
                  <a:cubicBezTo>
                    <a:pt x="193" y="129"/>
                    <a:pt x="194" y="129"/>
                    <a:pt x="195" y="130"/>
                  </a:cubicBezTo>
                  <a:lnTo>
                    <a:pt x="210" y="137"/>
                  </a:lnTo>
                  <a:cubicBezTo>
                    <a:pt x="211" y="138"/>
                    <a:pt x="213" y="139"/>
                    <a:pt x="214" y="140"/>
                  </a:cubicBezTo>
                  <a:lnTo>
                    <a:pt x="226" y="151"/>
                  </a:lnTo>
                  <a:cubicBezTo>
                    <a:pt x="227" y="152"/>
                    <a:pt x="228" y="153"/>
                    <a:pt x="229" y="155"/>
                  </a:cubicBezTo>
                  <a:lnTo>
                    <a:pt x="239" y="168"/>
                  </a:lnTo>
                  <a:cubicBezTo>
                    <a:pt x="239" y="169"/>
                    <a:pt x="240" y="171"/>
                    <a:pt x="241" y="172"/>
                  </a:cubicBezTo>
                  <a:lnTo>
                    <a:pt x="247" y="189"/>
                  </a:lnTo>
                  <a:cubicBezTo>
                    <a:pt x="248" y="190"/>
                    <a:pt x="248" y="191"/>
                    <a:pt x="248" y="192"/>
                  </a:cubicBezTo>
                  <a:lnTo>
                    <a:pt x="253" y="215"/>
                  </a:lnTo>
                  <a:lnTo>
                    <a:pt x="254" y="240"/>
                  </a:lnTo>
                  <a:lnTo>
                    <a:pt x="252" y="264"/>
                  </a:lnTo>
                  <a:cubicBezTo>
                    <a:pt x="252" y="266"/>
                    <a:pt x="252" y="267"/>
                    <a:pt x="252" y="268"/>
                  </a:cubicBezTo>
                  <a:lnTo>
                    <a:pt x="247" y="289"/>
                  </a:lnTo>
                  <a:cubicBezTo>
                    <a:pt x="246" y="290"/>
                    <a:pt x="246" y="292"/>
                    <a:pt x="245" y="293"/>
                  </a:cubicBezTo>
                  <a:lnTo>
                    <a:pt x="236" y="311"/>
                  </a:lnTo>
                  <a:cubicBezTo>
                    <a:pt x="236" y="312"/>
                    <a:pt x="235" y="313"/>
                    <a:pt x="234" y="315"/>
                  </a:cubicBezTo>
                  <a:lnTo>
                    <a:pt x="222" y="329"/>
                  </a:lnTo>
                  <a:cubicBezTo>
                    <a:pt x="220" y="330"/>
                    <a:pt x="219" y="332"/>
                    <a:pt x="218" y="332"/>
                  </a:cubicBezTo>
                  <a:lnTo>
                    <a:pt x="202" y="344"/>
                  </a:lnTo>
                  <a:cubicBezTo>
                    <a:pt x="201" y="345"/>
                    <a:pt x="200" y="345"/>
                    <a:pt x="198" y="346"/>
                  </a:cubicBezTo>
                  <a:lnTo>
                    <a:pt x="179" y="354"/>
                  </a:lnTo>
                  <a:cubicBezTo>
                    <a:pt x="178" y="355"/>
                    <a:pt x="177" y="355"/>
                    <a:pt x="176" y="355"/>
                  </a:cubicBezTo>
                  <a:lnTo>
                    <a:pt x="153" y="360"/>
                  </a:lnTo>
                  <a:cubicBezTo>
                    <a:pt x="152" y="360"/>
                    <a:pt x="151" y="360"/>
                    <a:pt x="150" y="360"/>
                  </a:cubicBezTo>
                  <a:lnTo>
                    <a:pt x="123" y="362"/>
                  </a:lnTo>
                  <a:lnTo>
                    <a:pt x="97" y="362"/>
                  </a:lnTo>
                  <a:lnTo>
                    <a:pt x="97" y="445"/>
                  </a:lnTo>
                  <a:lnTo>
                    <a:pt x="128" y="445"/>
                  </a:lnTo>
                  <a:lnTo>
                    <a:pt x="156" y="446"/>
                  </a:lnTo>
                  <a:cubicBezTo>
                    <a:pt x="157" y="446"/>
                    <a:pt x="158" y="447"/>
                    <a:pt x="159" y="447"/>
                  </a:cubicBezTo>
                  <a:lnTo>
                    <a:pt x="183" y="452"/>
                  </a:lnTo>
                  <a:cubicBezTo>
                    <a:pt x="184" y="452"/>
                    <a:pt x="185" y="453"/>
                    <a:pt x="187" y="453"/>
                  </a:cubicBezTo>
                  <a:lnTo>
                    <a:pt x="208" y="462"/>
                  </a:lnTo>
                  <a:cubicBezTo>
                    <a:pt x="209" y="463"/>
                    <a:pt x="210" y="463"/>
                    <a:pt x="212" y="464"/>
                  </a:cubicBezTo>
                  <a:lnTo>
                    <a:pt x="230" y="477"/>
                  </a:lnTo>
                  <a:cubicBezTo>
                    <a:pt x="231" y="477"/>
                    <a:pt x="232" y="478"/>
                    <a:pt x="233" y="480"/>
                  </a:cubicBezTo>
                  <a:lnTo>
                    <a:pt x="247" y="495"/>
                  </a:lnTo>
                  <a:cubicBezTo>
                    <a:pt x="248" y="497"/>
                    <a:pt x="249" y="498"/>
                    <a:pt x="250" y="499"/>
                  </a:cubicBezTo>
                  <a:lnTo>
                    <a:pt x="260" y="518"/>
                  </a:lnTo>
                  <a:cubicBezTo>
                    <a:pt x="261" y="520"/>
                    <a:pt x="262" y="521"/>
                    <a:pt x="262" y="523"/>
                  </a:cubicBezTo>
                  <a:lnTo>
                    <a:pt x="268" y="545"/>
                  </a:lnTo>
                  <a:cubicBezTo>
                    <a:pt x="268" y="546"/>
                    <a:pt x="269" y="547"/>
                    <a:pt x="269" y="549"/>
                  </a:cubicBezTo>
                  <a:lnTo>
                    <a:pt x="271" y="574"/>
                  </a:lnTo>
                  <a:cubicBezTo>
                    <a:pt x="271" y="575"/>
                    <a:pt x="271" y="576"/>
                    <a:pt x="271" y="577"/>
                  </a:cubicBezTo>
                  <a:lnTo>
                    <a:pt x="269" y="602"/>
                  </a:lnTo>
                  <a:cubicBezTo>
                    <a:pt x="269" y="603"/>
                    <a:pt x="269" y="604"/>
                    <a:pt x="269" y="605"/>
                  </a:cubicBezTo>
                  <a:lnTo>
                    <a:pt x="263" y="627"/>
                  </a:lnTo>
                  <a:cubicBezTo>
                    <a:pt x="263" y="628"/>
                    <a:pt x="263" y="629"/>
                    <a:pt x="262" y="631"/>
                  </a:cubicBezTo>
                  <a:lnTo>
                    <a:pt x="254" y="649"/>
                  </a:lnTo>
                  <a:cubicBezTo>
                    <a:pt x="253" y="651"/>
                    <a:pt x="252" y="652"/>
                    <a:pt x="251" y="653"/>
                  </a:cubicBezTo>
                  <a:lnTo>
                    <a:pt x="239" y="669"/>
                  </a:lnTo>
                  <a:cubicBezTo>
                    <a:pt x="238" y="670"/>
                    <a:pt x="237" y="671"/>
                    <a:pt x="236" y="672"/>
                  </a:cubicBezTo>
                  <a:lnTo>
                    <a:pt x="221" y="685"/>
                  </a:lnTo>
                  <a:cubicBezTo>
                    <a:pt x="220" y="686"/>
                    <a:pt x="219" y="686"/>
                    <a:pt x="218" y="687"/>
                  </a:cubicBezTo>
                  <a:lnTo>
                    <a:pt x="200" y="696"/>
                  </a:lnTo>
                  <a:cubicBezTo>
                    <a:pt x="199" y="697"/>
                    <a:pt x="198" y="697"/>
                    <a:pt x="196" y="697"/>
                  </a:cubicBezTo>
                  <a:lnTo>
                    <a:pt x="176" y="703"/>
                  </a:lnTo>
                  <a:cubicBezTo>
                    <a:pt x="175" y="703"/>
                    <a:pt x="174" y="703"/>
                    <a:pt x="173" y="703"/>
                  </a:cubicBezTo>
                  <a:lnTo>
                    <a:pt x="151" y="705"/>
                  </a:lnTo>
                  <a:cubicBezTo>
                    <a:pt x="149" y="705"/>
                    <a:pt x="148" y="705"/>
                    <a:pt x="147" y="705"/>
                  </a:cubicBezTo>
                  <a:lnTo>
                    <a:pt x="111" y="702"/>
                  </a:lnTo>
                  <a:cubicBezTo>
                    <a:pt x="110" y="701"/>
                    <a:pt x="108" y="701"/>
                    <a:pt x="107" y="701"/>
                  </a:cubicBezTo>
                  <a:lnTo>
                    <a:pt x="74" y="690"/>
                  </a:lnTo>
                  <a:cubicBezTo>
                    <a:pt x="72" y="689"/>
                    <a:pt x="70" y="688"/>
                    <a:pt x="68" y="687"/>
                  </a:cubicBezTo>
                  <a:lnTo>
                    <a:pt x="40" y="667"/>
                  </a:lnTo>
                  <a:lnTo>
                    <a:pt x="40" y="756"/>
                  </a:lnTo>
                  <a:lnTo>
                    <a:pt x="86" y="778"/>
                  </a:lnTo>
                  <a:lnTo>
                    <a:pt x="118" y="785"/>
                  </a:lnTo>
                  <a:lnTo>
                    <a:pt x="156" y="787"/>
                  </a:lnTo>
                  <a:lnTo>
                    <a:pt x="178" y="786"/>
                  </a:lnTo>
                  <a:lnTo>
                    <a:pt x="199" y="784"/>
                  </a:lnTo>
                  <a:lnTo>
                    <a:pt x="218" y="780"/>
                  </a:lnTo>
                  <a:lnTo>
                    <a:pt x="235" y="774"/>
                  </a:lnTo>
                  <a:lnTo>
                    <a:pt x="252" y="766"/>
                  </a:lnTo>
                  <a:lnTo>
                    <a:pt x="268" y="757"/>
                  </a:lnTo>
                  <a:lnTo>
                    <a:pt x="282" y="746"/>
                  </a:lnTo>
                  <a:lnTo>
                    <a:pt x="296" y="733"/>
                  </a:lnTo>
                  <a:lnTo>
                    <a:pt x="308" y="719"/>
                  </a:lnTo>
                  <a:lnTo>
                    <a:pt x="319" y="703"/>
                  </a:lnTo>
                  <a:lnTo>
                    <a:pt x="328" y="686"/>
                  </a:lnTo>
                  <a:lnTo>
                    <a:pt x="335" y="668"/>
                  </a:lnTo>
                  <a:lnTo>
                    <a:pt x="341" y="648"/>
                  </a:lnTo>
                  <a:lnTo>
                    <a:pt x="345" y="626"/>
                  </a:lnTo>
                  <a:lnTo>
                    <a:pt x="348" y="602"/>
                  </a:lnTo>
                  <a:lnTo>
                    <a:pt x="349" y="578"/>
                  </a:lnTo>
                  <a:lnTo>
                    <a:pt x="347" y="547"/>
                  </a:lnTo>
                  <a:lnTo>
                    <a:pt x="341" y="517"/>
                  </a:lnTo>
                  <a:lnTo>
                    <a:pt x="331" y="491"/>
                  </a:lnTo>
                  <a:lnTo>
                    <a:pt x="318" y="468"/>
                  </a:lnTo>
                  <a:lnTo>
                    <a:pt x="302" y="449"/>
                  </a:lnTo>
                  <a:lnTo>
                    <a:pt x="283" y="434"/>
                  </a:lnTo>
                  <a:lnTo>
                    <a:pt x="262" y="424"/>
                  </a:lnTo>
                  <a:lnTo>
                    <a:pt x="237" y="418"/>
                  </a:lnTo>
                  <a:cubicBezTo>
                    <a:pt x="228" y="415"/>
                    <a:pt x="222" y="407"/>
                    <a:pt x="222" y="398"/>
                  </a:cubicBezTo>
                  <a:lnTo>
                    <a:pt x="222" y="396"/>
                  </a:lnTo>
                  <a:cubicBezTo>
                    <a:pt x="222" y="388"/>
                    <a:pt x="226" y="381"/>
                    <a:pt x="234" y="377"/>
                  </a:cubicBezTo>
                  <a:lnTo>
                    <a:pt x="258" y="367"/>
                  </a:lnTo>
                  <a:lnTo>
                    <a:pt x="277" y="354"/>
                  </a:lnTo>
                  <a:lnTo>
                    <a:pt x="294" y="338"/>
                  </a:lnTo>
                  <a:lnTo>
                    <a:pt x="307" y="319"/>
                  </a:lnTo>
                  <a:lnTo>
                    <a:pt x="318" y="297"/>
                  </a:lnTo>
                  <a:lnTo>
                    <a:pt x="325" y="272"/>
                  </a:lnTo>
                  <a:lnTo>
                    <a:pt x="330" y="243"/>
                  </a:lnTo>
                  <a:lnTo>
                    <a:pt x="332" y="209"/>
                  </a:lnTo>
                  <a:lnTo>
                    <a:pt x="329" y="169"/>
                  </a:lnTo>
                  <a:lnTo>
                    <a:pt x="321" y="136"/>
                  </a:lnTo>
                  <a:lnTo>
                    <a:pt x="307" y="107"/>
                  </a:lnTo>
                  <a:lnTo>
                    <a:pt x="288" y="83"/>
                  </a:lnTo>
                  <a:lnTo>
                    <a:pt x="265" y="64"/>
                  </a:lnTo>
                  <a:lnTo>
                    <a:pt x="239" y="51"/>
                  </a:lnTo>
                  <a:lnTo>
                    <a:pt x="209" y="42"/>
                  </a:lnTo>
                  <a:lnTo>
                    <a:pt x="175" y="40"/>
                  </a:lnTo>
                  <a:close/>
                  <a:moveTo>
                    <a:pt x="174" y="0"/>
                  </a:moveTo>
                  <a:cubicBezTo>
                    <a:pt x="175" y="0"/>
                    <a:pt x="176" y="0"/>
                    <a:pt x="177" y="0"/>
                  </a:cubicBezTo>
                  <a:lnTo>
                    <a:pt x="214" y="3"/>
                  </a:lnTo>
                  <a:cubicBezTo>
                    <a:pt x="215" y="3"/>
                    <a:pt x="217" y="3"/>
                    <a:pt x="218" y="3"/>
                  </a:cubicBezTo>
                  <a:lnTo>
                    <a:pt x="252" y="13"/>
                  </a:lnTo>
                  <a:cubicBezTo>
                    <a:pt x="253" y="13"/>
                    <a:pt x="254" y="14"/>
                    <a:pt x="256" y="14"/>
                  </a:cubicBezTo>
                  <a:lnTo>
                    <a:pt x="286" y="30"/>
                  </a:lnTo>
                  <a:cubicBezTo>
                    <a:pt x="287" y="30"/>
                    <a:pt x="288" y="31"/>
                    <a:pt x="289" y="32"/>
                  </a:cubicBezTo>
                  <a:lnTo>
                    <a:pt x="316" y="54"/>
                  </a:lnTo>
                  <a:cubicBezTo>
                    <a:pt x="317" y="55"/>
                    <a:pt x="318" y="56"/>
                    <a:pt x="319" y="57"/>
                  </a:cubicBezTo>
                  <a:lnTo>
                    <a:pt x="340" y="84"/>
                  </a:lnTo>
                  <a:cubicBezTo>
                    <a:pt x="341" y="86"/>
                    <a:pt x="342" y="87"/>
                    <a:pt x="342" y="88"/>
                  </a:cubicBezTo>
                  <a:lnTo>
                    <a:pt x="358" y="120"/>
                  </a:lnTo>
                  <a:cubicBezTo>
                    <a:pt x="358" y="122"/>
                    <a:pt x="359" y="123"/>
                    <a:pt x="359" y="124"/>
                  </a:cubicBezTo>
                  <a:lnTo>
                    <a:pt x="368" y="161"/>
                  </a:lnTo>
                  <a:cubicBezTo>
                    <a:pt x="368" y="162"/>
                    <a:pt x="369" y="163"/>
                    <a:pt x="369" y="165"/>
                  </a:cubicBezTo>
                  <a:lnTo>
                    <a:pt x="372" y="206"/>
                  </a:lnTo>
                  <a:lnTo>
                    <a:pt x="370" y="244"/>
                  </a:lnTo>
                  <a:lnTo>
                    <a:pt x="365" y="279"/>
                  </a:lnTo>
                  <a:lnTo>
                    <a:pt x="355" y="310"/>
                  </a:lnTo>
                  <a:cubicBezTo>
                    <a:pt x="355" y="311"/>
                    <a:pt x="355" y="312"/>
                    <a:pt x="354" y="313"/>
                  </a:cubicBezTo>
                  <a:lnTo>
                    <a:pt x="342" y="338"/>
                  </a:lnTo>
                  <a:cubicBezTo>
                    <a:pt x="342" y="339"/>
                    <a:pt x="341" y="340"/>
                    <a:pt x="341" y="341"/>
                  </a:cubicBezTo>
                  <a:lnTo>
                    <a:pt x="325" y="363"/>
                  </a:lnTo>
                  <a:cubicBezTo>
                    <a:pt x="324" y="364"/>
                    <a:pt x="324" y="365"/>
                    <a:pt x="323" y="366"/>
                  </a:cubicBezTo>
                  <a:lnTo>
                    <a:pt x="304" y="384"/>
                  </a:lnTo>
                  <a:cubicBezTo>
                    <a:pt x="303" y="385"/>
                    <a:pt x="302" y="386"/>
                    <a:pt x="301" y="386"/>
                  </a:cubicBezTo>
                  <a:lnTo>
                    <a:pt x="290" y="393"/>
                  </a:lnTo>
                  <a:lnTo>
                    <a:pt x="303" y="399"/>
                  </a:lnTo>
                  <a:cubicBezTo>
                    <a:pt x="304" y="400"/>
                    <a:pt x="305" y="401"/>
                    <a:pt x="306" y="401"/>
                  </a:cubicBezTo>
                  <a:lnTo>
                    <a:pt x="328" y="419"/>
                  </a:lnTo>
                  <a:cubicBezTo>
                    <a:pt x="329" y="419"/>
                    <a:pt x="330" y="420"/>
                    <a:pt x="331" y="421"/>
                  </a:cubicBezTo>
                  <a:lnTo>
                    <a:pt x="350" y="443"/>
                  </a:lnTo>
                  <a:cubicBezTo>
                    <a:pt x="350" y="444"/>
                    <a:pt x="351" y="445"/>
                    <a:pt x="352" y="446"/>
                  </a:cubicBezTo>
                  <a:lnTo>
                    <a:pt x="367" y="472"/>
                  </a:lnTo>
                  <a:cubicBezTo>
                    <a:pt x="367" y="473"/>
                    <a:pt x="368" y="474"/>
                    <a:pt x="368" y="475"/>
                  </a:cubicBezTo>
                  <a:lnTo>
                    <a:pt x="379" y="504"/>
                  </a:lnTo>
                  <a:cubicBezTo>
                    <a:pt x="379" y="505"/>
                    <a:pt x="380" y="506"/>
                    <a:pt x="380" y="507"/>
                  </a:cubicBezTo>
                  <a:lnTo>
                    <a:pt x="386" y="538"/>
                  </a:lnTo>
                  <a:lnTo>
                    <a:pt x="389" y="575"/>
                  </a:lnTo>
                  <a:lnTo>
                    <a:pt x="388" y="604"/>
                  </a:lnTo>
                  <a:lnTo>
                    <a:pt x="385" y="630"/>
                  </a:lnTo>
                  <a:lnTo>
                    <a:pt x="380" y="655"/>
                  </a:lnTo>
                  <a:lnTo>
                    <a:pt x="374" y="679"/>
                  </a:lnTo>
                  <a:lnTo>
                    <a:pt x="365" y="701"/>
                  </a:lnTo>
                  <a:lnTo>
                    <a:pt x="354" y="722"/>
                  </a:lnTo>
                  <a:lnTo>
                    <a:pt x="341" y="741"/>
                  </a:lnTo>
                  <a:lnTo>
                    <a:pt x="326" y="759"/>
                  </a:lnTo>
                  <a:lnTo>
                    <a:pt x="310" y="775"/>
                  </a:lnTo>
                  <a:lnTo>
                    <a:pt x="292" y="789"/>
                  </a:lnTo>
                  <a:lnTo>
                    <a:pt x="273" y="801"/>
                  </a:lnTo>
                  <a:lnTo>
                    <a:pt x="252" y="810"/>
                  </a:lnTo>
                  <a:lnTo>
                    <a:pt x="230" y="818"/>
                  </a:lnTo>
                  <a:lnTo>
                    <a:pt x="207" y="823"/>
                  </a:lnTo>
                  <a:lnTo>
                    <a:pt x="183" y="826"/>
                  </a:lnTo>
                  <a:lnTo>
                    <a:pt x="158" y="827"/>
                  </a:lnTo>
                  <a:lnTo>
                    <a:pt x="115" y="825"/>
                  </a:lnTo>
                  <a:lnTo>
                    <a:pt x="76" y="817"/>
                  </a:lnTo>
                  <a:cubicBezTo>
                    <a:pt x="74" y="817"/>
                    <a:pt x="73" y="816"/>
                    <a:pt x="71" y="816"/>
                  </a:cubicBezTo>
                  <a:lnTo>
                    <a:pt x="11" y="786"/>
                  </a:lnTo>
                  <a:cubicBezTo>
                    <a:pt x="4" y="783"/>
                    <a:pt x="0" y="776"/>
                    <a:pt x="0" y="768"/>
                  </a:cubicBezTo>
                  <a:lnTo>
                    <a:pt x="0" y="628"/>
                  </a:lnTo>
                  <a:cubicBezTo>
                    <a:pt x="0" y="621"/>
                    <a:pt x="4" y="614"/>
                    <a:pt x="10" y="610"/>
                  </a:cubicBezTo>
                  <a:cubicBezTo>
                    <a:pt x="17" y="607"/>
                    <a:pt x="25" y="608"/>
                    <a:pt x="31" y="612"/>
                  </a:cubicBezTo>
                  <a:lnTo>
                    <a:pt x="89" y="653"/>
                  </a:lnTo>
                  <a:lnTo>
                    <a:pt x="117" y="662"/>
                  </a:lnTo>
                  <a:lnTo>
                    <a:pt x="149" y="665"/>
                  </a:lnTo>
                  <a:lnTo>
                    <a:pt x="168" y="664"/>
                  </a:lnTo>
                  <a:lnTo>
                    <a:pt x="184" y="659"/>
                  </a:lnTo>
                  <a:lnTo>
                    <a:pt x="197" y="652"/>
                  </a:lnTo>
                  <a:lnTo>
                    <a:pt x="209" y="643"/>
                  </a:lnTo>
                  <a:lnTo>
                    <a:pt x="218" y="631"/>
                  </a:lnTo>
                  <a:lnTo>
                    <a:pt x="225" y="616"/>
                  </a:lnTo>
                  <a:lnTo>
                    <a:pt x="229" y="597"/>
                  </a:lnTo>
                  <a:lnTo>
                    <a:pt x="231" y="576"/>
                  </a:lnTo>
                  <a:lnTo>
                    <a:pt x="229" y="554"/>
                  </a:lnTo>
                  <a:lnTo>
                    <a:pt x="224" y="535"/>
                  </a:lnTo>
                  <a:lnTo>
                    <a:pt x="216" y="520"/>
                  </a:lnTo>
                  <a:lnTo>
                    <a:pt x="205" y="508"/>
                  </a:lnTo>
                  <a:lnTo>
                    <a:pt x="191" y="498"/>
                  </a:lnTo>
                  <a:lnTo>
                    <a:pt x="173" y="491"/>
                  </a:lnTo>
                  <a:lnTo>
                    <a:pt x="152" y="486"/>
                  </a:lnTo>
                  <a:lnTo>
                    <a:pt x="125" y="484"/>
                  </a:lnTo>
                  <a:lnTo>
                    <a:pt x="77" y="484"/>
                  </a:lnTo>
                  <a:cubicBezTo>
                    <a:pt x="66" y="484"/>
                    <a:pt x="57" y="476"/>
                    <a:pt x="57" y="464"/>
                  </a:cubicBezTo>
                  <a:lnTo>
                    <a:pt x="57" y="342"/>
                  </a:lnTo>
                  <a:cubicBezTo>
                    <a:pt x="57" y="331"/>
                    <a:pt x="66" y="322"/>
                    <a:pt x="77" y="322"/>
                  </a:cubicBezTo>
                  <a:lnTo>
                    <a:pt x="123" y="322"/>
                  </a:lnTo>
                  <a:lnTo>
                    <a:pt x="146" y="321"/>
                  </a:lnTo>
                  <a:lnTo>
                    <a:pt x="165" y="316"/>
                  </a:lnTo>
                  <a:lnTo>
                    <a:pt x="181" y="310"/>
                  </a:lnTo>
                  <a:lnTo>
                    <a:pt x="193" y="301"/>
                  </a:lnTo>
                  <a:lnTo>
                    <a:pt x="202" y="291"/>
                  </a:lnTo>
                  <a:lnTo>
                    <a:pt x="208" y="277"/>
                  </a:lnTo>
                  <a:lnTo>
                    <a:pt x="213" y="260"/>
                  </a:lnTo>
                  <a:lnTo>
                    <a:pt x="214" y="237"/>
                  </a:lnTo>
                  <a:lnTo>
                    <a:pt x="213" y="217"/>
                  </a:lnTo>
                  <a:lnTo>
                    <a:pt x="210" y="202"/>
                  </a:lnTo>
                  <a:lnTo>
                    <a:pt x="204" y="189"/>
                  </a:lnTo>
                  <a:lnTo>
                    <a:pt x="198" y="179"/>
                  </a:lnTo>
                  <a:lnTo>
                    <a:pt x="189" y="172"/>
                  </a:lnTo>
                  <a:lnTo>
                    <a:pt x="179" y="166"/>
                  </a:lnTo>
                  <a:lnTo>
                    <a:pt x="165" y="163"/>
                  </a:lnTo>
                  <a:lnTo>
                    <a:pt x="149" y="162"/>
                  </a:lnTo>
                  <a:lnTo>
                    <a:pt x="125" y="164"/>
                  </a:lnTo>
                  <a:lnTo>
                    <a:pt x="102" y="172"/>
                  </a:lnTo>
                  <a:lnTo>
                    <a:pt x="78" y="186"/>
                  </a:lnTo>
                  <a:lnTo>
                    <a:pt x="53" y="207"/>
                  </a:lnTo>
                  <a:cubicBezTo>
                    <a:pt x="47" y="212"/>
                    <a:pt x="39" y="213"/>
                    <a:pt x="32" y="210"/>
                  </a:cubicBezTo>
                  <a:cubicBezTo>
                    <a:pt x="25" y="206"/>
                    <a:pt x="20" y="199"/>
                    <a:pt x="20" y="192"/>
                  </a:cubicBezTo>
                  <a:lnTo>
                    <a:pt x="20" y="60"/>
                  </a:lnTo>
                  <a:cubicBezTo>
                    <a:pt x="20" y="53"/>
                    <a:pt x="24" y="47"/>
                    <a:pt x="30" y="43"/>
                  </a:cubicBezTo>
                  <a:lnTo>
                    <a:pt x="60" y="25"/>
                  </a:lnTo>
                  <a:cubicBezTo>
                    <a:pt x="61" y="25"/>
                    <a:pt x="62" y="24"/>
                    <a:pt x="63" y="24"/>
                  </a:cubicBezTo>
                  <a:lnTo>
                    <a:pt x="95" y="11"/>
                  </a:lnTo>
                  <a:cubicBezTo>
                    <a:pt x="96" y="11"/>
                    <a:pt x="97" y="10"/>
                    <a:pt x="98" y="10"/>
                  </a:cubicBezTo>
                  <a:lnTo>
                    <a:pt x="133" y="3"/>
                  </a:lnTo>
                  <a:cubicBezTo>
                    <a:pt x="134" y="2"/>
                    <a:pt x="135" y="2"/>
                    <a:pt x="136" y="2"/>
                  </a:cubicBezTo>
                  <a:lnTo>
                    <a:pt x="174" y="0"/>
                  </a:lnTo>
                  <a:close/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01" name="path"/>
            <p:cNvSpPr/>
            <p:nvPr/>
          </p:nvSpPr>
          <p:spPr>
            <a:xfrm>
              <a:off x="12700" y="55786"/>
              <a:ext cx="359703" cy="500173"/>
            </a:xfrm>
            <a:custGeom>
              <a:avLst/>
              <a:gdLst/>
              <a:ahLst/>
              <a:cxnLst/>
              <a:rect l="0" t="0" r="0" b="0"/>
              <a:pathLst>
                <a:path w="566" h="787">
                  <a:moveTo>
                    <a:pt x="498" y="619"/>
                  </a:moveTo>
                  <a:cubicBezTo>
                    <a:pt x="517" y="619"/>
                    <a:pt x="533" y="627"/>
                    <a:pt x="546" y="643"/>
                  </a:cubicBezTo>
                  <a:cubicBezTo>
                    <a:pt x="559" y="659"/>
                    <a:pt x="566" y="679"/>
                    <a:pt x="566" y="703"/>
                  </a:cubicBezTo>
                  <a:cubicBezTo>
                    <a:pt x="566" y="728"/>
                    <a:pt x="559" y="748"/>
                    <a:pt x="546" y="764"/>
                  </a:cubicBezTo>
                  <a:cubicBezTo>
                    <a:pt x="533" y="779"/>
                    <a:pt x="517" y="787"/>
                    <a:pt x="497" y="787"/>
                  </a:cubicBezTo>
                  <a:cubicBezTo>
                    <a:pt x="478" y="787"/>
                    <a:pt x="462" y="779"/>
                    <a:pt x="449" y="763"/>
                  </a:cubicBezTo>
                  <a:cubicBezTo>
                    <a:pt x="436" y="747"/>
                    <a:pt x="429" y="727"/>
                    <a:pt x="429" y="703"/>
                  </a:cubicBezTo>
                  <a:cubicBezTo>
                    <a:pt x="429" y="678"/>
                    <a:pt x="436" y="658"/>
                    <a:pt x="449" y="642"/>
                  </a:cubicBezTo>
                  <a:cubicBezTo>
                    <a:pt x="463" y="626"/>
                    <a:pt x="479" y="619"/>
                    <a:pt x="498" y="619"/>
                  </a:cubicBezTo>
                  <a:moveTo>
                    <a:pt x="155" y="0"/>
                  </a:moveTo>
                  <a:cubicBezTo>
                    <a:pt x="208" y="0"/>
                    <a:pt x="250" y="16"/>
                    <a:pt x="283" y="49"/>
                  </a:cubicBezTo>
                  <a:cubicBezTo>
                    <a:pt x="315" y="83"/>
                    <a:pt x="332" y="129"/>
                    <a:pt x="332" y="188"/>
                  </a:cubicBezTo>
                  <a:cubicBezTo>
                    <a:pt x="332" y="287"/>
                    <a:pt x="295" y="350"/>
                    <a:pt x="222" y="376"/>
                  </a:cubicBezTo>
                  <a:cubicBezTo>
                    <a:pt x="222" y="376"/>
                    <a:pt x="222" y="377"/>
                    <a:pt x="222" y="378"/>
                  </a:cubicBezTo>
                  <a:cubicBezTo>
                    <a:pt x="260" y="384"/>
                    <a:pt x="291" y="403"/>
                    <a:pt x="314" y="436"/>
                  </a:cubicBezTo>
                  <a:cubicBezTo>
                    <a:pt x="337" y="469"/>
                    <a:pt x="349" y="509"/>
                    <a:pt x="349" y="557"/>
                  </a:cubicBezTo>
                  <a:cubicBezTo>
                    <a:pt x="349" y="629"/>
                    <a:pt x="330" y="686"/>
                    <a:pt x="291" y="726"/>
                  </a:cubicBezTo>
                  <a:cubicBezTo>
                    <a:pt x="253" y="767"/>
                    <a:pt x="201" y="787"/>
                    <a:pt x="137" y="787"/>
                  </a:cubicBezTo>
                  <a:cubicBezTo>
                    <a:pt x="109" y="787"/>
                    <a:pt x="83" y="784"/>
                    <a:pt x="60" y="777"/>
                  </a:cubicBezTo>
                  <a:cubicBezTo>
                    <a:pt x="40" y="768"/>
                    <a:pt x="20" y="758"/>
                    <a:pt x="0" y="748"/>
                  </a:cubicBezTo>
                  <a:cubicBezTo>
                    <a:pt x="0" y="702"/>
                    <a:pt x="0" y="655"/>
                    <a:pt x="0" y="608"/>
                  </a:cubicBezTo>
                  <a:cubicBezTo>
                    <a:pt x="20" y="622"/>
                    <a:pt x="40" y="637"/>
                    <a:pt x="60" y="651"/>
                  </a:cubicBezTo>
                  <a:cubicBezTo>
                    <a:pt x="81" y="660"/>
                    <a:pt x="104" y="665"/>
                    <a:pt x="129" y="665"/>
                  </a:cubicBezTo>
                  <a:cubicBezTo>
                    <a:pt x="160" y="665"/>
                    <a:pt x="185" y="656"/>
                    <a:pt x="203" y="637"/>
                  </a:cubicBezTo>
                  <a:cubicBezTo>
                    <a:pt x="222" y="618"/>
                    <a:pt x="231" y="591"/>
                    <a:pt x="231" y="556"/>
                  </a:cubicBezTo>
                  <a:cubicBezTo>
                    <a:pt x="231" y="520"/>
                    <a:pt x="220" y="492"/>
                    <a:pt x="198" y="473"/>
                  </a:cubicBezTo>
                  <a:cubicBezTo>
                    <a:pt x="176" y="454"/>
                    <a:pt x="146" y="444"/>
                    <a:pt x="106" y="444"/>
                  </a:cubicBezTo>
                  <a:cubicBezTo>
                    <a:pt x="90" y="444"/>
                    <a:pt x="74" y="444"/>
                    <a:pt x="57" y="444"/>
                  </a:cubicBezTo>
                  <a:cubicBezTo>
                    <a:pt x="57" y="404"/>
                    <a:pt x="57" y="363"/>
                    <a:pt x="57" y="322"/>
                  </a:cubicBezTo>
                  <a:cubicBezTo>
                    <a:pt x="72" y="322"/>
                    <a:pt x="87" y="322"/>
                    <a:pt x="103" y="322"/>
                  </a:cubicBezTo>
                  <a:cubicBezTo>
                    <a:pt x="177" y="322"/>
                    <a:pt x="214" y="288"/>
                    <a:pt x="214" y="219"/>
                  </a:cubicBezTo>
                  <a:cubicBezTo>
                    <a:pt x="214" y="154"/>
                    <a:pt x="186" y="121"/>
                    <a:pt x="129" y="121"/>
                  </a:cubicBezTo>
                  <a:cubicBezTo>
                    <a:pt x="91" y="121"/>
                    <a:pt x="55" y="138"/>
                    <a:pt x="20" y="172"/>
                  </a:cubicBezTo>
                  <a:cubicBezTo>
                    <a:pt x="20" y="128"/>
                    <a:pt x="20" y="84"/>
                    <a:pt x="20" y="40"/>
                  </a:cubicBezTo>
                  <a:cubicBezTo>
                    <a:pt x="58" y="13"/>
                    <a:pt x="103" y="0"/>
                    <a:pt x="155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02" name="path"/>
            <p:cNvSpPr/>
            <p:nvPr/>
          </p:nvSpPr>
          <p:spPr>
            <a:xfrm>
              <a:off x="0" y="43085"/>
              <a:ext cx="385102" cy="525572"/>
            </a:xfrm>
            <a:custGeom>
              <a:avLst/>
              <a:gdLst/>
              <a:ahLst/>
              <a:cxnLst/>
              <a:rect l="0" t="0" r="0" b="0"/>
              <a:pathLst>
                <a:path w="606" h="827">
                  <a:moveTo>
                    <a:pt x="518" y="639"/>
                  </a:moveTo>
                  <a:cubicBezTo>
                    <a:pt x="537" y="639"/>
                    <a:pt x="553" y="647"/>
                    <a:pt x="566" y="663"/>
                  </a:cubicBezTo>
                  <a:cubicBezTo>
                    <a:pt x="579" y="679"/>
                    <a:pt x="586" y="699"/>
                    <a:pt x="586" y="723"/>
                  </a:cubicBezTo>
                  <a:cubicBezTo>
                    <a:pt x="586" y="748"/>
                    <a:pt x="579" y="768"/>
                    <a:pt x="566" y="784"/>
                  </a:cubicBezTo>
                  <a:cubicBezTo>
                    <a:pt x="553" y="799"/>
                    <a:pt x="537" y="807"/>
                    <a:pt x="517" y="807"/>
                  </a:cubicBezTo>
                  <a:cubicBezTo>
                    <a:pt x="498" y="807"/>
                    <a:pt x="482" y="799"/>
                    <a:pt x="469" y="783"/>
                  </a:cubicBezTo>
                  <a:cubicBezTo>
                    <a:pt x="456" y="767"/>
                    <a:pt x="449" y="747"/>
                    <a:pt x="449" y="723"/>
                  </a:cubicBezTo>
                  <a:cubicBezTo>
                    <a:pt x="449" y="698"/>
                    <a:pt x="456" y="678"/>
                    <a:pt x="469" y="662"/>
                  </a:cubicBezTo>
                  <a:cubicBezTo>
                    <a:pt x="483" y="646"/>
                    <a:pt x="499" y="639"/>
                    <a:pt x="518" y="639"/>
                  </a:cubicBezTo>
                  <a:moveTo>
                    <a:pt x="175" y="20"/>
                  </a:moveTo>
                  <a:cubicBezTo>
                    <a:pt x="228" y="20"/>
                    <a:pt x="270" y="36"/>
                    <a:pt x="303" y="69"/>
                  </a:cubicBezTo>
                  <a:cubicBezTo>
                    <a:pt x="335" y="103"/>
                    <a:pt x="352" y="149"/>
                    <a:pt x="352" y="208"/>
                  </a:cubicBezTo>
                  <a:cubicBezTo>
                    <a:pt x="352" y="307"/>
                    <a:pt x="315" y="370"/>
                    <a:pt x="242" y="396"/>
                  </a:cubicBezTo>
                  <a:cubicBezTo>
                    <a:pt x="242" y="396"/>
                    <a:pt x="242" y="397"/>
                    <a:pt x="242" y="398"/>
                  </a:cubicBezTo>
                  <a:cubicBezTo>
                    <a:pt x="280" y="404"/>
                    <a:pt x="311" y="423"/>
                    <a:pt x="334" y="456"/>
                  </a:cubicBezTo>
                  <a:cubicBezTo>
                    <a:pt x="357" y="489"/>
                    <a:pt x="369" y="529"/>
                    <a:pt x="369" y="577"/>
                  </a:cubicBezTo>
                  <a:cubicBezTo>
                    <a:pt x="369" y="649"/>
                    <a:pt x="350" y="706"/>
                    <a:pt x="311" y="746"/>
                  </a:cubicBezTo>
                  <a:cubicBezTo>
                    <a:pt x="273" y="787"/>
                    <a:pt x="221" y="807"/>
                    <a:pt x="157" y="807"/>
                  </a:cubicBezTo>
                  <a:cubicBezTo>
                    <a:pt x="129" y="807"/>
                    <a:pt x="103" y="804"/>
                    <a:pt x="80" y="797"/>
                  </a:cubicBezTo>
                  <a:cubicBezTo>
                    <a:pt x="60" y="788"/>
                    <a:pt x="40" y="778"/>
                    <a:pt x="20" y="768"/>
                  </a:cubicBezTo>
                  <a:cubicBezTo>
                    <a:pt x="20" y="722"/>
                    <a:pt x="20" y="675"/>
                    <a:pt x="20" y="628"/>
                  </a:cubicBezTo>
                  <a:cubicBezTo>
                    <a:pt x="40" y="642"/>
                    <a:pt x="60" y="657"/>
                    <a:pt x="80" y="671"/>
                  </a:cubicBezTo>
                  <a:cubicBezTo>
                    <a:pt x="101" y="680"/>
                    <a:pt x="124" y="685"/>
                    <a:pt x="149" y="685"/>
                  </a:cubicBezTo>
                  <a:cubicBezTo>
                    <a:pt x="180" y="685"/>
                    <a:pt x="205" y="676"/>
                    <a:pt x="223" y="657"/>
                  </a:cubicBezTo>
                  <a:cubicBezTo>
                    <a:pt x="242" y="638"/>
                    <a:pt x="251" y="611"/>
                    <a:pt x="251" y="576"/>
                  </a:cubicBezTo>
                  <a:cubicBezTo>
                    <a:pt x="251" y="540"/>
                    <a:pt x="240" y="512"/>
                    <a:pt x="218" y="493"/>
                  </a:cubicBezTo>
                  <a:cubicBezTo>
                    <a:pt x="196" y="474"/>
                    <a:pt x="166" y="464"/>
                    <a:pt x="126" y="464"/>
                  </a:cubicBezTo>
                  <a:cubicBezTo>
                    <a:pt x="110" y="464"/>
                    <a:pt x="94" y="464"/>
                    <a:pt x="77" y="464"/>
                  </a:cubicBezTo>
                  <a:cubicBezTo>
                    <a:pt x="77" y="424"/>
                    <a:pt x="77" y="383"/>
                    <a:pt x="77" y="342"/>
                  </a:cubicBezTo>
                  <a:cubicBezTo>
                    <a:pt x="92" y="342"/>
                    <a:pt x="107" y="342"/>
                    <a:pt x="123" y="342"/>
                  </a:cubicBezTo>
                  <a:cubicBezTo>
                    <a:pt x="197" y="342"/>
                    <a:pt x="234" y="308"/>
                    <a:pt x="234" y="239"/>
                  </a:cubicBezTo>
                  <a:cubicBezTo>
                    <a:pt x="234" y="174"/>
                    <a:pt x="206" y="141"/>
                    <a:pt x="149" y="141"/>
                  </a:cubicBezTo>
                  <a:cubicBezTo>
                    <a:pt x="111" y="141"/>
                    <a:pt x="75" y="158"/>
                    <a:pt x="40" y="192"/>
                  </a:cubicBezTo>
                  <a:cubicBezTo>
                    <a:pt x="40" y="148"/>
                    <a:pt x="40" y="104"/>
                    <a:pt x="40" y="60"/>
                  </a:cubicBezTo>
                  <a:cubicBezTo>
                    <a:pt x="78" y="33"/>
                    <a:pt x="123" y="20"/>
                    <a:pt x="175" y="20"/>
                  </a:cubicBezTo>
                </a:path>
              </a:pathLst>
            </a:custGeom>
            <a:noFill/>
            <a:ln w="25400" cap="flat">
              <a:round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03" name="path"/>
            <p:cNvSpPr/>
            <p:nvPr/>
          </p:nvSpPr>
          <p:spPr>
            <a:xfrm>
              <a:off x="413194" y="25412"/>
              <a:ext cx="2805957" cy="645450"/>
            </a:xfrm>
            <a:custGeom>
              <a:avLst/>
              <a:gdLst/>
              <a:ahLst/>
              <a:cxnLst/>
              <a:rect l="0" t="0" r="0" b="0"/>
              <a:pathLst>
                <a:path w="4418" h="1016">
                  <a:moveTo>
                    <a:pt x="590" y="764"/>
                  </a:moveTo>
                  <a:cubicBezTo>
                    <a:pt x="590" y="803"/>
                    <a:pt x="590" y="841"/>
                    <a:pt x="590" y="880"/>
                  </a:cubicBezTo>
                  <a:cubicBezTo>
                    <a:pt x="611" y="882"/>
                    <a:pt x="623" y="880"/>
                    <a:pt x="627" y="874"/>
                  </a:cubicBezTo>
                  <a:cubicBezTo>
                    <a:pt x="631" y="868"/>
                    <a:pt x="633" y="860"/>
                    <a:pt x="633" y="850"/>
                  </a:cubicBezTo>
                  <a:cubicBezTo>
                    <a:pt x="633" y="822"/>
                    <a:pt x="633" y="793"/>
                    <a:pt x="633" y="764"/>
                  </a:cubicBezTo>
                  <a:cubicBezTo>
                    <a:pt x="619" y="764"/>
                    <a:pt x="605" y="764"/>
                    <a:pt x="590" y="764"/>
                  </a:cubicBezTo>
                  <a:moveTo>
                    <a:pt x="1859" y="659"/>
                  </a:moveTo>
                  <a:cubicBezTo>
                    <a:pt x="1859" y="713"/>
                    <a:pt x="1859" y="767"/>
                    <a:pt x="1859" y="822"/>
                  </a:cubicBezTo>
                  <a:cubicBezTo>
                    <a:pt x="1927" y="822"/>
                    <a:pt x="1996" y="822"/>
                    <a:pt x="2065" y="822"/>
                  </a:cubicBezTo>
                  <a:cubicBezTo>
                    <a:pt x="2065" y="767"/>
                    <a:pt x="2065" y="713"/>
                    <a:pt x="2065" y="659"/>
                  </a:cubicBezTo>
                  <a:cubicBezTo>
                    <a:pt x="1996" y="659"/>
                    <a:pt x="1927" y="659"/>
                    <a:pt x="1859" y="659"/>
                  </a:cubicBezTo>
                  <a:moveTo>
                    <a:pt x="590" y="552"/>
                  </a:moveTo>
                  <a:cubicBezTo>
                    <a:pt x="590" y="590"/>
                    <a:pt x="590" y="628"/>
                    <a:pt x="590" y="666"/>
                  </a:cubicBezTo>
                  <a:cubicBezTo>
                    <a:pt x="605" y="666"/>
                    <a:pt x="619" y="666"/>
                    <a:pt x="633" y="666"/>
                  </a:cubicBezTo>
                  <a:cubicBezTo>
                    <a:pt x="633" y="628"/>
                    <a:pt x="633" y="590"/>
                    <a:pt x="633" y="552"/>
                  </a:cubicBezTo>
                  <a:cubicBezTo>
                    <a:pt x="619" y="552"/>
                    <a:pt x="605" y="552"/>
                    <a:pt x="590" y="552"/>
                  </a:cubicBezTo>
                  <a:moveTo>
                    <a:pt x="485" y="552"/>
                  </a:moveTo>
                  <a:cubicBezTo>
                    <a:pt x="485" y="590"/>
                    <a:pt x="485" y="628"/>
                    <a:pt x="485" y="666"/>
                  </a:cubicBezTo>
                  <a:cubicBezTo>
                    <a:pt x="500" y="666"/>
                    <a:pt x="514" y="666"/>
                    <a:pt x="528" y="666"/>
                  </a:cubicBezTo>
                  <a:cubicBezTo>
                    <a:pt x="528" y="628"/>
                    <a:pt x="528" y="590"/>
                    <a:pt x="528" y="552"/>
                  </a:cubicBezTo>
                  <a:cubicBezTo>
                    <a:pt x="514" y="552"/>
                    <a:pt x="500" y="552"/>
                    <a:pt x="485" y="552"/>
                  </a:cubicBezTo>
                  <a:moveTo>
                    <a:pt x="380" y="552"/>
                  </a:moveTo>
                  <a:cubicBezTo>
                    <a:pt x="380" y="590"/>
                    <a:pt x="380" y="628"/>
                    <a:pt x="380" y="666"/>
                  </a:cubicBezTo>
                  <a:cubicBezTo>
                    <a:pt x="394" y="666"/>
                    <a:pt x="409" y="666"/>
                    <a:pt x="423" y="666"/>
                  </a:cubicBezTo>
                  <a:cubicBezTo>
                    <a:pt x="423" y="628"/>
                    <a:pt x="423" y="590"/>
                    <a:pt x="423" y="552"/>
                  </a:cubicBezTo>
                  <a:cubicBezTo>
                    <a:pt x="409" y="552"/>
                    <a:pt x="394" y="552"/>
                    <a:pt x="380" y="552"/>
                  </a:cubicBezTo>
                  <a:moveTo>
                    <a:pt x="1763" y="541"/>
                  </a:moveTo>
                  <a:cubicBezTo>
                    <a:pt x="1895" y="541"/>
                    <a:pt x="2028" y="541"/>
                    <a:pt x="2161" y="541"/>
                  </a:cubicBezTo>
                  <a:cubicBezTo>
                    <a:pt x="2161" y="691"/>
                    <a:pt x="2161" y="842"/>
                    <a:pt x="2161" y="993"/>
                  </a:cubicBezTo>
                  <a:cubicBezTo>
                    <a:pt x="2129" y="993"/>
                    <a:pt x="2097" y="993"/>
                    <a:pt x="2065" y="993"/>
                  </a:cubicBezTo>
                  <a:cubicBezTo>
                    <a:pt x="2065" y="975"/>
                    <a:pt x="2065" y="958"/>
                    <a:pt x="2065" y="940"/>
                  </a:cubicBezTo>
                  <a:cubicBezTo>
                    <a:pt x="1996" y="940"/>
                    <a:pt x="1927" y="940"/>
                    <a:pt x="1859" y="940"/>
                  </a:cubicBezTo>
                  <a:cubicBezTo>
                    <a:pt x="1859" y="958"/>
                    <a:pt x="1859" y="975"/>
                    <a:pt x="1859" y="993"/>
                  </a:cubicBezTo>
                  <a:cubicBezTo>
                    <a:pt x="1827" y="993"/>
                    <a:pt x="1795" y="993"/>
                    <a:pt x="1763" y="993"/>
                  </a:cubicBezTo>
                  <a:cubicBezTo>
                    <a:pt x="1763" y="842"/>
                    <a:pt x="1763" y="691"/>
                    <a:pt x="1763" y="541"/>
                  </a:cubicBezTo>
                  <a:moveTo>
                    <a:pt x="2848" y="522"/>
                  </a:moveTo>
                  <a:cubicBezTo>
                    <a:pt x="2878" y="621"/>
                    <a:pt x="2907" y="725"/>
                    <a:pt x="2935" y="834"/>
                  </a:cubicBezTo>
                  <a:cubicBezTo>
                    <a:pt x="2905" y="849"/>
                    <a:pt x="2876" y="865"/>
                    <a:pt x="2847" y="880"/>
                  </a:cubicBezTo>
                  <a:cubicBezTo>
                    <a:pt x="2819" y="764"/>
                    <a:pt x="2791" y="659"/>
                    <a:pt x="2763" y="564"/>
                  </a:cubicBezTo>
                  <a:cubicBezTo>
                    <a:pt x="2791" y="550"/>
                    <a:pt x="2820" y="536"/>
                    <a:pt x="2848" y="522"/>
                  </a:cubicBezTo>
                  <a:moveTo>
                    <a:pt x="2521" y="514"/>
                  </a:moveTo>
                  <a:cubicBezTo>
                    <a:pt x="2550" y="525"/>
                    <a:pt x="2578" y="536"/>
                    <a:pt x="2606" y="548"/>
                  </a:cubicBezTo>
                  <a:cubicBezTo>
                    <a:pt x="2577" y="675"/>
                    <a:pt x="2547" y="785"/>
                    <a:pt x="2517" y="877"/>
                  </a:cubicBezTo>
                  <a:cubicBezTo>
                    <a:pt x="2487" y="856"/>
                    <a:pt x="2459" y="840"/>
                    <a:pt x="2432" y="830"/>
                  </a:cubicBezTo>
                  <a:cubicBezTo>
                    <a:pt x="2464" y="741"/>
                    <a:pt x="2494" y="636"/>
                    <a:pt x="2521" y="514"/>
                  </a:cubicBezTo>
                  <a:moveTo>
                    <a:pt x="2464" y="324"/>
                  </a:moveTo>
                  <a:cubicBezTo>
                    <a:pt x="2617" y="324"/>
                    <a:pt x="2771" y="324"/>
                    <a:pt x="2924" y="324"/>
                  </a:cubicBezTo>
                  <a:cubicBezTo>
                    <a:pt x="2924" y="367"/>
                    <a:pt x="2924" y="410"/>
                    <a:pt x="2924" y="452"/>
                  </a:cubicBezTo>
                  <a:cubicBezTo>
                    <a:pt x="2864" y="452"/>
                    <a:pt x="2804" y="452"/>
                    <a:pt x="2744" y="452"/>
                  </a:cubicBezTo>
                  <a:cubicBezTo>
                    <a:pt x="2744" y="592"/>
                    <a:pt x="2744" y="733"/>
                    <a:pt x="2744" y="873"/>
                  </a:cubicBezTo>
                  <a:cubicBezTo>
                    <a:pt x="2744" y="908"/>
                    <a:pt x="2737" y="935"/>
                    <a:pt x="2723" y="954"/>
                  </a:cubicBezTo>
                  <a:cubicBezTo>
                    <a:pt x="2708" y="973"/>
                    <a:pt x="2688" y="983"/>
                    <a:pt x="2662" y="986"/>
                  </a:cubicBezTo>
                  <a:cubicBezTo>
                    <a:pt x="2636" y="988"/>
                    <a:pt x="2600" y="989"/>
                    <a:pt x="2554" y="989"/>
                  </a:cubicBezTo>
                  <a:cubicBezTo>
                    <a:pt x="2547" y="936"/>
                    <a:pt x="2541" y="890"/>
                    <a:pt x="2535" y="852"/>
                  </a:cubicBezTo>
                  <a:cubicBezTo>
                    <a:pt x="2560" y="856"/>
                    <a:pt x="2583" y="857"/>
                    <a:pt x="2603" y="857"/>
                  </a:cubicBezTo>
                  <a:cubicBezTo>
                    <a:pt x="2630" y="857"/>
                    <a:pt x="2644" y="840"/>
                    <a:pt x="2644" y="804"/>
                  </a:cubicBezTo>
                  <a:cubicBezTo>
                    <a:pt x="2644" y="687"/>
                    <a:pt x="2644" y="570"/>
                    <a:pt x="2644" y="452"/>
                  </a:cubicBezTo>
                  <a:cubicBezTo>
                    <a:pt x="2584" y="452"/>
                    <a:pt x="2524" y="452"/>
                    <a:pt x="2464" y="452"/>
                  </a:cubicBezTo>
                  <a:cubicBezTo>
                    <a:pt x="2464" y="410"/>
                    <a:pt x="2464" y="367"/>
                    <a:pt x="2464" y="324"/>
                  </a:cubicBezTo>
                  <a:moveTo>
                    <a:pt x="3188" y="310"/>
                  </a:moveTo>
                  <a:cubicBezTo>
                    <a:pt x="3212" y="417"/>
                    <a:pt x="3252" y="510"/>
                    <a:pt x="3307" y="588"/>
                  </a:cubicBezTo>
                  <a:cubicBezTo>
                    <a:pt x="3363" y="510"/>
                    <a:pt x="3402" y="417"/>
                    <a:pt x="3426" y="310"/>
                  </a:cubicBezTo>
                  <a:cubicBezTo>
                    <a:pt x="3346" y="310"/>
                    <a:pt x="3267" y="310"/>
                    <a:pt x="3188" y="310"/>
                  </a:cubicBezTo>
                  <a:moveTo>
                    <a:pt x="325" y="220"/>
                  </a:moveTo>
                  <a:cubicBezTo>
                    <a:pt x="325" y="242"/>
                    <a:pt x="325" y="264"/>
                    <a:pt x="325" y="286"/>
                  </a:cubicBezTo>
                  <a:cubicBezTo>
                    <a:pt x="422" y="286"/>
                    <a:pt x="519" y="286"/>
                    <a:pt x="615" y="286"/>
                  </a:cubicBezTo>
                  <a:cubicBezTo>
                    <a:pt x="615" y="264"/>
                    <a:pt x="615" y="242"/>
                    <a:pt x="615" y="220"/>
                  </a:cubicBezTo>
                  <a:cubicBezTo>
                    <a:pt x="519" y="220"/>
                    <a:pt x="422" y="220"/>
                    <a:pt x="325" y="220"/>
                  </a:cubicBezTo>
                  <a:moveTo>
                    <a:pt x="1213" y="101"/>
                  </a:moveTo>
                  <a:cubicBezTo>
                    <a:pt x="1243" y="101"/>
                    <a:pt x="1272" y="101"/>
                    <a:pt x="1301" y="101"/>
                  </a:cubicBezTo>
                  <a:cubicBezTo>
                    <a:pt x="1301" y="320"/>
                    <a:pt x="1301" y="540"/>
                    <a:pt x="1301" y="759"/>
                  </a:cubicBezTo>
                  <a:cubicBezTo>
                    <a:pt x="1272" y="759"/>
                    <a:pt x="1243" y="759"/>
                    <a:pt x="1213" y="759"/>
                  </a:cubicBezTo>
                  <a:cubicBezTo>
                    <a:pt x="1213" y="540"/>
                    <a:pt x="1213" y="320"/>
                    <a:pt x="1213" y="101"/>
                  </a:cubicBezTo>
                  <a:moveTo>
                    <a:pt x="2493" y="78"/>
                  </a:moveTo>
                  <a:cubicBezTo>
                    <a:pt x="2627" y="78"/>
                    <a:pt x="2762" y="78"/>
                    <a:pt x="2897" y="78"/>
                  </a:cubicBezTo>
                  <a:cubicBezTo>
                    <a:pt x="2897" y="121"/>
                    <a:pt x="2897" y="164"/>
                    <a:pt x="2897" y="206"/>
                  </a:cubicBezTo>
                  <a:cubicBezTo>
                    <a:pt x="2762" y="206"/>
                    <a:pt x="2627" y="206"/>
                    <a:pt x="2493" y="206"/>
                  </a:cubicBezTo>
                  <a:cubicBezTo>
                    <a:pt x="2493" y="164"/>
                    <a:pt x="2493" y="121"/>
                    <a:pt x="2493" y="78"/>
                  </a:cubicBezTo>
                  <a:moveTo>
                    <a:pt x="3820" y="27"/>
                  </a:moveTo>
                  <a:cubicBezTo>
                    <a:pt x="3853" y="40"/>
                    <a:pt x="3886" y="54"/>
                    <a:pt x="3919" y="67"/>
                  </a:cubicBezTo>
                  <a:cubicBezTo>
                    <a:pt x="3902" y="137"/>
                    <a:pt x="3884" y="203"/>
                    <a:pt x="3866" y="265"/>
                  </a:cubicBezTo>
                  <a:cubicBezTo>
                    <a:pt x="3866" y="508"/>
                    <a:pt x="3866" y="752"/>
                    <a:pt x="3866" y="995"/>
                  </a:cubicBezTo>
                  <a:cubicBezTo>
                    <a:pt x="3834" y="995"/>
                    <a:pt x="3802" y="995"/>
                    <a:pt x="3770" y="995"/>
                  </a:cubicBezTo>
                  <a:cubicBezTo>
                    <a:pt x="3770" y="846"/>
                    <a:pt x="3770" y="696"/>
                    <a:pt x="3770" y="547"/>
                  </a:cubicBezTo>
                  <a:cubicBezTo>
                    <a:pt x="3751" y="595"/>
                    <a:pt x="3731" y="640"/>
                    <a:pt x="3711" y="680"/>
                  </a:cubicBezTo>
                  <a:cubicBezTo>
                    <a:pt x="3702" y="609"/>
                    <a:pt x="3694" y="548"/>
                    <a:pt x="3686" y="496"/>
                  </a:cubicBezTo>
                  <a:cubicBezTo>
                    <a:pt x="3736" y="367"/>
                    <a:pt x="3781" y="210"/>
                    <a:pt x="3820" y="27"/>
                  </a:cubicBezTo>
                  <a:moveTo>
                    <a:pt x="2305" y="27"/>
                  </a:moveTo>
                  <a:cubicBezTo>
                    <a:pt x="2334" y="27"/>
                    <a:pt x="2364" y="27"/>
                    <a:pt x="2393" y="27"/>
                  </a:cubicBezTo>
                  <a:cubicBezTo>
                    <a:pt x="2393" y="85"/>
                    <a:pt x="2393" y="142"/>
                    <a:pt x="2393" y="199"/>
                  </a:cubicBezTo>
                  <a:cubicBezTo>
                    <a:pt x="2416" y="199"/>
                    <a:pt x="2439" y="199"/>
                    <a:pt x="2462" y="199"/>
                  </a:cubicBezTo>
                  <a:cubicBezTo>
                    <a:pt x="2462" y="242"/>
                    <a:pt x="2462" y="285"/>
                    <a:pt x="2462" y="328"/>
                  </a:cubicBezTo>
                  <a:cubicBezTo>
                    <a:pt x="2439" y="328"/>
                    <a:pt x="2416" y="328"/>
                    <a:pt x="2393" y="328"/>
                  </a:cubicBezTo>
                  <a:cubicBezTo>
                    <a:pt x="2393" y="366"/>
                    <a:pt x="2393" y="404"/>
                    <a:pt x="2393" y="442"/>
                  </a:cubicBezTo>
                  <a:cubicBezTo>
                    <a:pt x="2424" y="465"/>
                    <a:pt x="2453" y="489"/>
                    <a:pt x="2481" y="511"/>
                  </a:cubicBezTo>
                  <a:cubicBezTo>
                    <a:pt x="2466" y="548"/>
                    <a:pt x="2452" y="585"/>
                    <a:pt x="2437" y="622"/>
                  </a:cubicBezTo>
                  <a:cubicBezTo>
                    <a:pt x="2427" y="610"/>
                    <a:pt x="2412" y="596"/>
                    <a:pt x="2393" y="578"/>
                  </a:cubicBezTo>
                  <a:cubicBezTo>
                    <a:pt x="2393" y="717"/>
                    <a:pt x="2393" y="855"/>
                    <a:pt x="2393" y="994"/>
                  </a:cubicBezTo>
                  <a:cubicBezTo>
                    <a:pt x="2364" y="994"/>
                    <a:pt x="2334" y="994"/>
                    <a:pt x="2305" y="994"/>
                  </a:cubicBezTo>
                  <a:cubicBezTo>
                    <a:pt x="2305" y="859"/>
                    <a:pt x="2305" y="724"/>
                    <a:pt x="2305" y="589"/>
                  </a:cubicBezTo>
                  <a:cubicBezTo>
                    <a:pt x="2287" y="653"/>
                    <a:pt x="2266" y="715"/>
                    <a:pt x="2241" y="774"/>
                  </a:cubicBezTo>
                  <a:cubicBezTo>
                    <a:pt x="2233" y="706"/>
                    <a:pt x="2225" y="646"/>
                    <a:pt x="2218" y="594"/>
                  </a:cubicBezTo>
                  <a:cubicBezTo>
                    <a:pt x="2255" y="506"/>
                    <a:pt x="2282" y="418"/>
                    <a:pt x="2299" y="328"/>
                  </a:cubicBezTo>
                  <a:cubicBezTo>
                    <a:pt x="2274" y="328"/>
                    <a:pt x="2248" y="328"/>
                    <a:pt x="2223" y="328"/>
                  </a:cubicBezTo>
                  <a:cubicBezTo>
                    <a:pt x="2223" y="285"/>
                    <a:pt x="2223" y="242"/>
                    <a:pt x="2223" y="199"/>
                  </a:cubicBezTo>
                  <a:cubicBezTo>
                    <a:pt x="2250" y="199"/>
                    <a:pt x="2278" y="199"/>
                    <a:pt x="2305" y="199"/>
                  </a:cubicBezTo>
                  <a:cubicBezTo>
                    <a:pt x="2305" y="142"/>
                    <a:pt x="2305" y="85"/>
                    <a:pt x="2305" y="27"/>
                  </a:cubicBezTo>
                  <a:moveTo>
                    <a:pt x="4126" y="26"/>
                  </a:moveTo>
                  <a:cubicBezTo>
                    <a:pt x="4160" y="26"/>
                    <a:pt x="4195" y="26"/>
                    <a:pt x="4230" y="26"/>
                  </a:cubicBezTo>
                  <a:cubicBezTo>
                    <a:pt x="4230" y="97"/>
                    <a:pt x="4230" y="168"/>
                    <a:pt x="4230" y="239"/>
                  </a:cubicBezTo>
                  <a:cubicBezTo>
                    <a:pt x="4279" y="239"/>
                    <a:pt x="4329" y="239"/>
                    <a:pt x="4379" y="239"/>
                  </a:cubicBezTo>
                  <a:cubicBezTo>
                    <a:pt x="4379" y="281"/>
                    <a:pt x="4379" y="323"/>
                    <a:pt x="4379" y="366"/>
                  </a:cubicBezTo>
                  <a:cubicBezTo>
                    <a:pt x="4329" y="366"/>
                    <a:pt x="4279" y="366"/>
                    <a:pt x="4230" y="366"/>
                  </a:cubicBezTo>
                  <a:cubicBezTo>
                    <a:pt x="4230" y="428"/>
                    <a:pt x="4230" y="491"/>
                    <a:pt x="4230" y="553"/>
                  </a:cubicBezTo>
                  <a:cubicBezTo>
                    <a:pt x="4286" y="553"/>
                    <a:pt x="4342" y="553"/>
                    <a:pt x="4398" y="553"/>
                  </a:cubicBezTo>
                  <a:cubicBezTo>
                    <a:pt x="4398" y="596"/>
                    <a:pt x="4398" y="638"/>
                    <a:pt x="4398" y="680"/>
                  </a:cubicBezTo>
                  <a:cubicBezTo>
                    <a:pt x="4342" y="680"/>
                    <a:pt x="4286" y="680"/>
                    <a:pt x="4230" y="680"/>
                  </a:cubicBezTo>
                  <a:cubicBezTo>
                    <a:pt x="4230" y="786"/>
                    <a:pt x="4230" y="891"/>
                    <a:pt x="4230" y="996"/>
                  </a:cubicBezTo>
                  <a:cubicBezTo>
                    <a:pt x="4195" y="996"/>
                    <a:pt x="4160" y="996"/>
                    <a:pt x="4126" y="996"/>
                  </a:cubicBezTo>
                  <a:cubicBezTo>
                    <a:pt x="4126" y="891"/>
                    <a:pt x="4126" y="786"/>
                    <a:pt x="4126" y="680"/>
                  </a:cubicBezTo>
                  <a:cubicBezTo>
                    <a:pt x="4050" y="680"/>
                    <a:pt x="3974" y="680"/>
                    <a:pt x="3898" y="680"/>
                  </a:cubicBezTo>
                  <a:cubicBezTo>
                    <a:pt x="3898" y="638"/>
                    <a:pt x="3898" y="596"/>
                    <a:pt x="3898" y="553"/>
                  </a:cubicBezTo>
                  <a:cubicBezTo>
                    <a:pt x="3974" y="553"/>
                    <a:pt x="4050" y="553"/>
                    <a:pt x="4126" y="553"/>
                  </a:cubicBezTo>
                  <a:cubicBezTo>
                    <a:pt x="4126" y="491"/>
                    <a:pt x="4126" y="428"/>
                    <a:pt x="4126" y="366"/>
                  </a:cubicBezTo>
                  <a:cubicBezTo>
                    <a:pt x="4093" y="366"/>
                    <a:pt x="4060" y="366"/>
                    <a:pt x="4027" y="366"/>
                  </a:cubicBezTo>
                  <a:cubicBezTo>
                    <a:pt x="4014" y="428"/>
                    <a:pt x="3999" y="483"/>
                    <a:pt x="3983" y="532"/>
                  </a:cubicBezTo>
                  <a:cubicBezTo>
                    <a:pt x="3957" y="512"/>
                    <a:pt x="3927" y="493"/>
                    <a:pt x="3894" y="474"/>
                  </a:cubicBezTo>
                  <a:cubicBezTo>
                    <a:pt x="3926" y="368"/>
                    <a:pt x="3953" y="240"/>
                    <a:pt x="3976" y="90"/>
                  </a:cubicBezTo>
                  <a:cubicBezTo>
                    <a:pt x="4008" y="101"/>
                    <a:pt x="4040" y="112"/>
                    <a:pt x="4072" y="123"/>
                  </a:cubicBezTo>
                  <a:cubicBezTo>
                    <a:pt x="4066" y="163"/>
                    <a:pt x="4059" y="202"/>
                    <a:pt x="4053" y="239"/>
                  </a:cubicBezTo>
                  <a:cubicBezTo>
                    <a:pt x="4077" y="239"/>
                    <a:pt x="4101" y="239"/>
                    <a:pt x="4126" y="239"/>
                  </a:cubicBezTo>
                  <a:cubicBezTo>
                    <a:pt x="4126" y="168"/>
                    <a:pt x="4126" y="97"/>
                    <a:pt x="4126" y="26"/>
                  </a:cubicBezTo>
                  <a:moveTo>
                    <a:pt x="1568" y="25"/>
                  </a:moveTo>
                  <a:cubicBezTo>
                    <a:pt x="1599" y="25"/>
                    <a:pt x="1629" y="25"/>
                    <a:pt x="1659" y="25"/>
                  </a:cubicBezTo>
                  <a:cubicBezTo>
                    <a:pt x="1659" y="81"/>
                    <a:pt x="1659" y="136"/>
                    <a:pt x="1659" y="192"/>
                  </a:cubicBezTo>
                  <a:cubicBezTo>
                    <a:pt x="1684" y="192"/>
                    <a:pt x="1709" y="192"/>
                    <a:pt x="1734" y="192"/>
                  </a:cubicBezTo>
                  <a:cubicBezTo>
                    <a:pt x="1734" y="233"/>
                    <a:pt x="1734" y="274"/>
                    <a:pt x="1734" y="314"/>
                  </a:cubicBezTo>
                  <a:cubicBezTo>
                    <a:pt x="1709" y="314"/>
                    <a:pt x="1684" y="314"/>
                    <a:pt x="1659" y="314"/>
                  </a:cubicBezTo>
                  <a:cubicBezTo>
                    <a:pt x="1659" y="370"/>
                    <a:pt x="1659" y="425"/>
                    <a:pt x="1659" y="481"/>
                  </a:cubicBezTo>
                  <a:cubicBezTo>
                    <a:pt x="1683" y="472"/>
                    <a:pt x="1704" y="465"/>
                    <a:pt x="1723" y="457"/>
                  </a:cubicBezTo>
                  <a:cubicBezTo>
                    <a:pt x="1718" y="448"/>
                    <a:pt x="1712" y="439"/>
                    <a:pt x="1707" y="430"/>
                  </a:cubicBezTo>
                  <a:cubicBezTo>
                    <a:pt x="1793" y="375"/>
                    <a:pt x="1835" y="294"/>
                    <a:pt x="1835" y="187"/>
                  </a:cubicBezTo>
                  <a:cubicBezTo>
                    <a:pt x="1805" y="187"/>
                    <a:pt x="1775" y="187"/>
                    <a:pt x="1745" y="187"/>
                  </a:cubicBezTo>
                  <a:cubicBezTo>
                    <a:pt x="1745" y="145"/>
                    <a:pt x="1745" y="104"/>
                    <a:pt x="1745" y="63"/>
                  </a:cubicBezTo>
                  <a:cubicBezTo>
                    <a:pt x="1887" y="63"/>
                    <a:pt x="2029" y="63"/>
                    <a:pt x="2171" y="63"/>
                  </a:cubicBezTo>
                  <a:cubicBezTo>
                    <a:pt x="2170" y="124"/>
                    <a:pt x="2168" y="193"/>
                    <a:pt x="2164" y="270"/>
                  </a:cubicBezTo>
                  <a:cubicBezTo>
                    <a:pt x="2161" y="348"/>
                    <a:pt x="2156" y="397"/>
                    <a:pt x="2150" y="417"/>
                  </a:cubicBezTo>
                  <a:cubicBezTo>
                    <a:pt x="2143" y="437"/>
                    <a:pt x="2134" y="454"/>
                    <a:pt x="2122" y="466"/>
                  </a:cubicBezTo>
                  <a:cubicBezTo>
                    <a:pt x="2110" y="478"/>
                    <a:pt x="2094" y="486"/>
                    <a:pt x="2074" y="490"/>
                  </a:cubicBezTo>
                  <a:cubicBezTo>
                    <a:pt x="2055" y="494"/>
                    <a:pt x="2011" y="496"/>
                    <a:pt x="1944" y="497"/>
                  </a:cubicBezTo>
                  <a:cubicBezTo>
                    <a:pt x="1938" y="463"/>
                    <a:pt x="1929" y="420"/>
                    <a:pt x="1917" y="368"/>
                  </a:cubicBezTo>
                  <a:cubicBezTo>
                    <a:pt x="1953" y="370"/>
                    <a:pt x="1984" y="371"/>
                    <a:pt x="2010" y="371"/>
                  </a:cubicBezTo>
                  <a:cubicBezTo>
                    <a:pt x="2027" y="371"/>
                    <a:pt x="2040" y="365"/>
                    <a:pt x="2049" y="353"/>
                  </a:cubicBezTo>
                  <a:cubicBezTo>
                    <a:pt x="2058" y="341"/>
                    <a:pt x="2063" y="319"/>
                    <a:pt x="2064" y="286"/>
                  </a:cubicBezTo>
                  <a:cubicBezTo>
                    <a:pt x="2066" y="254"/>
                    <a:pt x="2066" y="220"/>
                    <a:pt x="2066" y="187"/>
                  </a:cubicBezTo>
                  <a:cubicBezTo>
                    <a:pt x="2022" y="187"/>
                    <a:pt x="1978" y="187"/>
                    <a:pt x="1935" y="187"/>
                  </a:cubicBezTo>
                  <a:cubicBezTo>
                    <a:pt x="1933" y="342"/>
                    <a:pt x="1877" y="459"/>
                    <a:pt x="1767" y="538"/>
                  </a:cubicBezTo>
                  <a:cubicBezTo>
                    <a:pt x="1756" y="516"/>
                    <a:pt x="1743" y="491"/>
                    <a:pt x="1727" y="464"/>
                  </a:cubicBezTo>
                  <a:cubicBezTo>
                    <a:pt x="1727" y="512"/>
                    <a:pt x="1727" y="553"/>
                    <a:pt x="1728" y="587"/>
                  </a:cubicBezTo>
                  <a:cubicBezTo>
                    <a:pt x="1705" y="596"/>
                    <a:pt x="1682" y="605"/>
                    <a:pt x="1659" y="614"/>
                  </a:cubicBezTo>
                  <a:cubicBezTo>
                    <a:pt x="1659" y="700"/>
                    <a:pt x="1659" y="786"/>
                    <a:pt x="1659" y="872"/>
                  </a:cubicBezTo>
                  <a:cubicBezTo>
                    <a:pt x="1659" y="906"/>
                    <a:pt x="1654" y="933"/>
                    <a:pt x="1644" y="952"/>
                  </a:cubicBezTo>
                  <a:cubicBezTo>
                    <a:pt x="1634" y="970"/>
                    <a:pt x="1620" y="981"/>
                    <a:pt x="1601" y="985"/>
                  </a:cubicBezTo>
                  <a:cubicBezTo>
                    <a:pt x="1582" y="988"/>
                    <a:pt x="1552" y="990"/>
                    <a:pt x="1510" y="991"/>
                  </a:cubicBezTo>
                  <a:cubicBezTo>
                    <a:pt x="1507" y="952"/>
                    <a:pt x="1501" y="909"/>
                    <a:pt x="1493" y="864"/>
                  </a:cubicBezTo>
                  <a:cubicBezTo>
                    <a:pt x="1514" y="864"/>
                    <a:pt x="1532" y="863"/>
                    <a:pt x="1547" y="864"/>
                  </a:cubicBezTo>
                  <a:cubicBezTo>
                    <a:pt x="1561" y="864"/>
                    <a:pt x="1568" y="850"/>
                    <a:pt x="1568" y="822"/>
                  </a:cubicBezTo>
                  <a:cubicBezTo>
                    <a:pt x="1568" y="765"/>
                    <a:pt x="1568" y="708"/>
                    <a:pt x="1568" y="651"/>
                  </a:cubicBezTo>
                  <a:cubicBezTo>
                    <a:pt x="1543" y="661"/>
                    <a:pt x="1519" y="671"/>
                    <a:pt x="1494" y="681"/>
                  </a:cubicBezTo>
                  <a:cubicBezTo>
                    <a:pt x="1492" y="633"/>
                    <a:pt x="1489" y="585"/>
                    <a:pt x="1487" y="537"/>
                  </a:cubicBezTo>
                  <a:cubicBezTo>
                    <a:pt x="1514" y="528"/>
                    <a:pt x="1541" y="520"/>
                    <a:pt x="1568" y="511"/>
                  </a:cubicBezTo>
                  <a:cubicBezTo>
                    <a:pt x="1568" y="446"/>
                    <a:pt x="1568" y="380"/>
                    <a:pt x="1568" y="314"/>
                  </a:cubicBezTo>
                  <a:cubicBezTo>
                    <a:pt x="1543" y="314"/>
                    <a:pt x="1517" y="314"/>
                    <a:pt x="1491" y="314"/>
                  </a:cubicBezTo>
                  <a:cubicBezTo>
                    <a:pt x="1491" y="274"/>
                    <a:pt x="1491" y="233"/>
                    <a:pt x="1491" y="192"/>
                  </a:cubicBezTo>
                  <a:cubicBezTo>
                    <a:pt x="1517" y="192"/>
                    <a:pt x="1543" y="192"/>
                    <a:pt x="1568" y="192"/>
                  </a:cubicBezTo>
                  <a:cubicBezTo>
                    <a:pt x="1568" y="136"/>
                    <a:pt x="1568" y="81"/>
                    <a:pt x="1568" y="25"/>
                  </a:cubicBezTo>
                  <a:moveTo>
                    <a:pt x="1342" y="24"/>
                  </a:moveTo>
                  <a:cubicBezTo>
                    <a:pt x="1372" y="24"/>
                    <a:pt x="1403" y="24"/>
                    <a:pt x="1433" y="24"/>
                  </a:cubicBezTo>
                  <a:cubicBezTo>
                    <a:pt x="1433" y="295"/>
                    <a:pt x="1433" y="566"/>
                    <a:pt x="1433" y="837"/>
                  </a:cubicBezTo>
                  <a:cubicBezTo>
                    <a:pt x="1433" y="886"/>
                    <a:pt x="1425" y="923"/>
                    <a:pt x="1408" y="948"/>
                  </a:cubicBezTo>
                  <a:cubicBezTo>
                    <a:pt x="1392" y="973"/>
                    <a:pt x="1369" y="986"/>
                    <a:pt x="1339" y="987"/>
                  </a:cubicBezTo>
                  <a:cubicBezTo>
                    <a:pt x="1309" y="988"/>
                    <a:pt x="1274" y="989"/>
                    <a:pt x="1235" y="989"/>
                  </a:cubicBezTo>
                  <a:cubicBezTo>
                    <a:pt x="1231" y="950"/>
                    <a:pt x="1225" y="904"/>
                    <a:pt x="1216" y="850"/>
                  </a:cubicBezTo>
                  <a:cubicBezTo>
                    <a:pt x="1254" y="854"/>
                    <a:pt x="1283" y="855"/>
                    <a:pt x="1304" y="855"/>
                  </a:cubicBezTo>
                  <a:cubicBezTo>
                    <a:pt x="1329" y="855"/>
                    <a:pt x="1342" y="835"/>
                    <a:pt x="1342" y="794"/>
                  </a:cubicBezTo>
                  <a:cubicBezTo>
                    <a:pt x="1342" y="538"/>
                    <a:pt x="1342" y="281"/>
                    <a:pt x="1342" y="24"/>
                  </a:cubicBezTo>
                  <a:moveTo>
                    <a:pt x="934" y="23"/>
                  </a:moveTo>
                  <a:cubicBezTo>
                    <a:pt x="965" y="23"/>
                    <a:pt x="997" y="23"/>
                    <a:pt x="1028" y="23"/>
                  </a:cubicBezTo>
                  <a:cubicBezTo>
                    <a:pt x="1028" y="69"/>
                    <a:pt x="1028" y="115"/>
                    <a:pt x="1028" y="160"/>
                  </a:cubicBezTo>
                  <a:cubicBezTo>
                    <a:pt x="1076" y="160"/>
                    <a:pt x="1124" y="160"/>
                    <a:pt x="1171" y="160"/>
                  </a:cubicBezTo>
                  <a:cubicBezTo>
                    <a:pt x="1171" y="197"/>
                    <a:pt x="1171" y="235"/>
                    <a:pt x="1171" y="272"/>
                  </a:cubicBezTo>
                  <a:cubicBezTo>
                    <a:pt x="1124" y="272"/>
                    <a:pt x="1076" y="272"/>
                    <a:pt x="1028" y="272"/>
                  </a:cubicBezTo>
                  <a:cubicBezTo>
                    <a:pt x="1028" y="301"/>
                    <a:pt x="1028" y="331"/>
                    <a:pt x="1028" y="360"/>
                  </a:cubicBezTo>
                  <a:cubicBezTo>
                    <a:pt x="1083" y="360"/>
                    <a:pt x="1137" y="360"/>
                    <a:pt x="1192" y="360"/>
                  </a:cubicBezTo>
                  <a:cubicBezTo>
                    <a:pt x="1192" y="397"/>
                    <a:pt x="1192" y="434"/>
                    <a:pt x="1192" y="472"/>
                  </a:cubicBezTo>
                  <a:cubicBezTo>
                    <a:pt x="1137" y="472"/>
                    <a:pt x="1083" y="472"/>
                    <a:pt x="1028" y="472"/>
                  </a:cubicBezTo>
                  <a:cubicBezTo>
                    <a:pt x="1028" y="497"/>
                    <a:pt x="1028" y="522"/>
                    <a:pt x="1028" y="548"/>
                  </a:cubicBezTo>
                  <a:cubicBezTo>
                    <a:pt x="1077" y="548"/>
                    <a:pt x="1126" y="548"/>
                    <a:pt x="1176" y="548"/>
                  </a:cubicBezTo>
                  <a:cubicBezTo>
                    <a:pt x="1176" y="636"/>
                    <a:pt x="1176" y="725"/>
                    <a:pt x="1176" y="814"/>
                  </a:cubicBezTo>
                  <a:cubicBezTo>
                    <a:pt x="1176" y="851"/>
                    <a:pt x="1170" y="880"/>
                    <a:pt x="1159" y="900"/>
                  </a:cubicBezTo>
                  <a:cubicBezTo>
                    <a:pt x="1148" y="921"/>
                    <a:pt x="1130" y="932"/>
                    <a:pt x="1106" y="933"/>
                  </a:cubicBezTo>
                  <a:cubicBezTo>
                    <a:pt x="1082" y="934"/>
                    <a:pt x="1064" y="935"/>
                    <a:pt x="1053" y="935"/>
                  </a:cubicBezTo>
                  <a:cubicBezTo>
                    <a:pt x="1048" y="900"/>
                    <a:pt x="1042" y="859"/>
                    <a:pt x="1033" y="812"/>
                  </a:cubicBezTo>
                  <a:cubicBezTo>
                    <a:pt x="1046" y="814"/>
                    <a:pt x="1057" y="815"/>
                    <a:pt x="1068" y="815"/>
                  </a:cubicBezTo>
                  <a:cubicBezTo>
                    <a:pt x="1083" y="815"/>
                    <a:pt x="1090" y="804"/>
                    <a:pt x="1090" y="783"/>
                  </a:cubicBezTo>
                  <a:cubicBezTo>
                    <a:pt x="1090" y="742"/>
                    <a:pt x="1090" y="701"/>
                    <a:pt x="1090" y="661"/>
                  </a:cubicBezTo>
                  <a:cubicBezTo>
                    <a:pt x="1069" y="661"/>
                    <a:pt x="1049" y="661"/>
                    <a:pt x="1028" y="661"/>
                  </a:cubicBezTo>
                  <a:cubicBezTo>
                    <a:pt x="1028" y="772"/>
                    <a:pt x="1028" y="884"/>
                    <a:pt x="1028" y="996"/>
                  </a:cubicBezTo>
                  <a:cubicBezTo>
                    <a:pt x="997" y="996"/>
                    <a:pt x="965" y="996"/>
                    <a:pt x="934" y="996"/>
                  </a:cubicBezTo>
                  <a:cubicBezTo>
                    <a:pt x="934" y="884"/>
                    <a:pt x="934" y="772"/>
                    <a:pt x="934" y="661"/>
                  </a:cubicBezTo>
                  <a:cubicBezTo>
                    <a:pt x="913" y="661"/>
                    <a:pt x="893" y="661"/>
                    <a:pt x="872" y="661"/>
                  </a:cubicBezTo>
                  <a:cubicBezTo>
                    <a:pt x="872" y="751"/>
                    <a:pt x="872" y="842"/>
                    <a:pt x="872" y="932"/>
                  </a:cubicBezTo>
                  <a:cubicBezTo>
                    <a:pt x="844" y="932"/>
                    <a:pt x="815" y="932"/>
                    <a:pt x="786" y="932"/>
                  </a:cubicBezTo>
                  <a:cubicBezTo>
                    <a:pt x="786" y="804"/>
                    <a:pt x="786" y="676"/>
                    <a:pt x="786" y="548"/>
                  </a:cubicBezTo>
                  <a:cubicBezTo>
                    <a:pt x="836" y="548"/>
                    <a:pt x="885" y="548"/>
                    <a:pt x="934" y="548"/>
                  </a:cubicBezTo>
                  <a:cubicBezTo>
                    <a:pt x="934" y="522"/>
                    <a:pt x="934" y="497"/>
                    <a:pt x="934" y="472"/>
                  </a:cubicBezTo>
                  <a:cubicBezTo>
                    <a:pt x="875" y="472"/>
                    <a:pt x="817" y="472"/>
                    <a:pt x="758" y="472"/>
                  </a:cubicBezTo>
                  <a:cubicBezTo>
                    <a:pt x="758" y="434"/>
                    <a:pt x="758" y="397"/>
                    <a:pt x="758" y="360"/>
                  </a:cubicBezTo>
                  <a:cubicBezTo>
                    <a:pt x="817" y="360"/>
                    <a:pt x="875" y="360"/>
                    <a:pt x="934" y="360"/>
                  </a:cubicBezTo>
                  <a:cubicBezTo>
                    <a:pt x="934" y="331"/>
                    <a:pt x="934" y="301"/>
                    <a:pt x="934" y="272"/>
                  </a:cubicBezTo>
                  <a:cubicBezTo>
                    <a:pt x="908" y="272"/>
                    <a:pt x="882" y="272"/>
                    <a:pt x="857" y="272"/>
                  </a:cubicBezTo>
                  <a:cubicBezTo>
                    <a:pt x="851" y="301"/>
                    <a:pt x="845" y="328"/>
                    <a:pt x="838" y="353"/>
                  </a:cubicBezTo>
                  <a:cubicBezTo>
                    <a:pt x="817" y="340"/>
                    <a:pt x="793" y="327"/>
                    <a:pt x="763" y="313"/>
                  </a:cubicBezTo>
                  <a:cubicBezTo>
                    <a:pt x="783" y="234"/>
                    <a:pt x="799" y="149"/>
                    <a:pt x="812" y="59"/>
                  </a:cubicBezTo>
                  <a:cubicBezTo>
                    <a:pt x="838" y="66"/>
                    <a:pt x="864" y="73"/>
                    <a:pt x="890" y="80"/>
                  </a:cubicBezTo>
                  <a:cubicBezTo>
                    <a:pt x="886" y="107"/>
                    <a:pt x="882" y="134"/>
                    <a:pt x="878" y="160"/>
                  </a:cubicBezTo>
                  <a:cubicBezTo>
                    <a:pt x="897" y="160"/>
                    <a:pt x="915" y="160"/>
                    <a:pt x="934" y="160"/>
                  </a:cubicBezTo>
                  <a:cubicBezTo>
                    <a:pt x="934" y="115"/>
                    <a:pt x="934" y="69"/>
                    <a:pt x="934" y="23"/>
                  </a:cubicBezTo>
                  <a:moveTo>
                    <a:pt x="3340" y="22"/>
                  </a:moveTo>
                  <a:cubicBezTo>
                    <a:pt x="3358" y="88"/>
                    <a:pt x="3372" y="139"/>
                    <a:pt x="3381" y="177"/>
                  </a:cubicBezTo>
                  <a:cubicBezTo>
                    <a:pt x="3472" y="177"/>
                    <a:pt x="3563" y="177"/>
                    <a:pt x="3654" y="177"/>
                  </a:cubicBezTo>
                  <a:cubicBezTo>
                    <a:pt x="3654" y="221"/>
                    <a:pt x="3654" y="265"/>
                    <a:pt x="3654" y="310"/>
                  </a:cubicBezTo>
                  <a:cubicBezTo>
                    <a:pt x="3618" y="310"/>
                    <a:pt x="3583" y="310"/>
                    <a:pt x="3547" y="310"/>
                  </a:cubicBezTo>
                  <a:cubicBezTo>
                    <a:pt x="3511" y="458"/>
                    <a:pt x="3460" y="584"/>
                    <a:pt x="3392" y="687"/>
                  </a:cubicBezTo>
                  <a:cubicBezTo>
                    <a:pt x="3465" y="757"/>
                    <a:pt x="3556" y="810"/>
                    <a:pt x="3664" y="846"/>
                  </a:cubicBezTo>
                  <a:cubicBezTo>
                    <a:pt x="3624" y="913"/>
                    <a:pt x="3598" y="961"/>
                    <a:pt x="3585" y="991"/>
                  </a:cubicBezTo>
                  <a:cubicBezTo>
                    <a:pt x="3476" y="941"/>
                    <a:pt x="3383" y="875"/>
                    <a:pt x="3307" y="792"/>
                  </a:cubicBezTo>
                  <a:cubicBezTo>
                    <a:pt x="3231" y="872"/>
                    <a:pt x="3137" y="940"/>
                    <a:pt x="3026" y="997"/>
                  </a:cubicBezTo>
                  <a:cubicBezTo>
                    <a:pt x="3000" y="940"/>
                    <a:pt x="2976" y="892"/>
                    <a:pt x="2954" y="854"/>
                  </a:cubicBezTo>
                  <a:cubicBezTo>
                    <a:pt x="3061" y="808"/>
                    <a:pt x="3151" y="752"/>
                    <a:pt x="3223" y="684"/>
                  </a:cubicBezTo>
                  <a:cubicBezTo>
                    <a:pt x="3154" y="579"/>
                    <a:pt x="3106" y="454"/>
                    <a:pt x="3077" y="310"/>
                  </a:cubicBezTo>
                  <a:cubicBezTo>
                    <a:pt x="3039" y="310"/>
                    <a:pt x="3000" y="310"/>
                    <a:pt x="2962" y="310"/>
                  </a:cubicBezTo>
                  <a:cubicBezTo>
                    <a:pt x="2962" y="265"/>
                    <a:pt x="2962" y="221"/>
                    <a:pt x="2962" y="177"/>
                  </a:cubicBezTo>
                  <a:cubicBezTo>
                    <a:pt x="3062" y="177"/>
                    <a:pt x="3161" y="177"/>
                    <a:pt x="3261" y="177"/>
                  </a:cubicBezTo>
                  <a:cubicBezTo>
                    <a:pt x="3253" y="143"/>
                    <a:pt x="3243" y="102"/>
                    <a:pt x="3231" y="53"/>
                  </a:cubicBezTo>
                  <a:cubicBezTo>
                    <a:pt x="3267" y="43"/>
                    <a:pt x="3304" y="33"/>
                    <a:pt x="3340" y="22"/>
                  </a:cubicBezTo>
                  <a:moveTo>
                    <a:pt x="500" y="19"/>
                  </a:moveTo>
                  <a:cubicBezTo>
                    <a:pt x="514" y="57"/>
                    <a:pt x="526" y="89"/>
                    <a:pt x="535" y="116"/>
                  </a:cubicBezTo>
                  <a:cubicBezTo>
                    <a:pt x="590" y="116"/>
                    <a:pt x="646" y="116"/>
                    <a:pt x="701" y="116"/>
                  </a:cubicBezTo>
                  <a:cubicBezTo>
                    <a:pt x="701" y="207"/>
                    <a:pt x="701" y="299"/>
                    <a:pt x="701" y="390"/>
                  </a:cubicBezTo>
                  <a:cubicBezTo>
                    <a:pt x="576" y="390"/>
                    <a:pt x="450" y="390"/>
                    <a:pt x="325" y="390"/>
                  </a:cubicBezTo>
                  <a:cubicBezTo>
                    <a:pt x="325" y="410"/>
                    <a:pt x="325" y="430"/>
                    <a:pt x="325" y="449"/>
                  </a:cubicBezTo>
                  <a:cubicBezTo>
                    <a:pt x="453" y="449"/>
                    <a:pt x="581" y="449"/>
                    <a:pt x="709" y="449"/>
                  </a:cubicBezTo>
                  <a:cubicBezTo>
                    <a:pt x="709" y="593"/>
                    <a:pt x="709" y="738"/>
                    <a:pt x="709" y="882"/>
                  </a:cubicBezTo>
                  <a:cubicBezTo>
                    <a:pt x="709" y="911"/>
                    <a:pt x="706" y="934"/>
                    <a:pt x="699" y="951"/>
                  </a:cubicBezTo>
                  <a:cubicBezTo>
                    <a:pt x="692" y="967"/>
                    <a:pt x="682" y="978"/>
                    <a:pt x="669" y="983"/>
                  </a:cubicBezTo>
                  <a:cubicBezTo>
                    <a:pt x="656" y="988"/>
                    <a:pt x="625" y="991"/>
                    <a:pt x="577" y="994"/>
                  </a:cubicBezTo>
                  <a:cubicBezTo>
                    <a:pt x="575" y="978"/>
                    <a:pt x="572" y="961"/>
                    <a:pt x="570" y="944"/>
                  </a:cubicBezTo>
                  <a:cubicBezTo>
                    <a:pt x="556" y="944"/>
                    <a:pt x="542" y="944"/>
                    <a:pt x="528" y="944"/>
                  </a:cubicBezTo>
                  <a:cubicBezTo>
                    <a:pt x="528" y="884"/>
                    <a:pt x="528" y="824"/>
                    <a:pt x="528" y="764"/>
                  </a:cubicBezTo>
                  <a:cubicBezTo>
                    <a:pt x="514" y="764"/>
                    <a:pt x="500" y="764"/>
                    <a:pt x="485" y="764"/>
                  </a:cubicBezTo>
                  <a:cubicBezTo>
                    <a:pt x="485" y="828"/>
                    <a:pt x="485" y="892"/>
                    <a:pt x="485" y="957"/>
                  </a:cubicBezTo>
                  <a:cubicBezTo>
                    <a:pt x="464" y="957"/>
                    <a:pt x="444" y="957"/>
                    <a:pt x="423" y="957"/>
                  </a:cubicBezTo>
                  <a:cubicBezTo>
                    <a:pt x="423" y="892"/>
                    <a:pt x="423" y="828"/>
                    <a:pt x="423" y="764"/>
                  </a:cubicBezTo>
                  <a:cubicBezTo>
                    <a:pt x="409" y="764"/>
                    <a:pt x="394" y="764"/>
                    <a:pt x="380" y="764"/>
                  </a:cubicBezTo>
                  <a:cubicBezTo>
                    <a:pt x="380" y="839"/>
                    <a:pt x="380" y="913"/>
                    <a:pt x="380" y="988"/>
                  </a:cubicBezTo>
                  <a:cubicBezTo>
                    <a:pt x="356" y="988"/>
                    <a:pt x="333" y="988"/>
                    <a:pt x="309" y="988"/>
                  </a:cubicBezTo>
                  <a:cubicBezTo>
                    <a:pt x="309" y="857"/>
                    <a:pt x="309" y="727"/>
                    <a:pt x="309" y="596"/>
                  </a:cubicBezTo>
                  <a:cubicBezTo>
                    <a:pt x="297" y="781"/>
                    <a:pt x="270" y="914"/>
                    <a:pt x="229" y="993"/>
                  </a:cubicBezTo>
                  <a:cubicBezTo>
                    <a:pt x="210" y="972"/>
                    <a:pt x="186" y="952"/>
                    <a:pt x="157" y="934"/>
                  </a:cubicBezTo>
                  <a:cubicBezTo>
                    <a:pt x="167" y="915"/>
                    <a:pt x="176" y="895"/>
                    <a:pt x="184" y="873"/>
                  </a:cubicBezTo>
                  <a:cubicBezTo>
                    <a:pt x="136" y="883"/>
                    <a:pt x="88" y="894"/>
                    <a:pt x="40" y="905"/>
                  </a:cubicBezTo>
                  <a:cubicBezTo>
                    <a:pt x="33" y="865"/>
                    <a:pt x="27" y="825"/>
                    <a:pt x="21" y="785"/>
                  </a:cubicBezTo>
                  <a:cubicBezTo>
                    <a:pt x="86" y="773"/>
                    <a:pt x="152" y="761"/>
                    <a:pt x="217" y="749"/>
                  </a:cubicBezTo>
                  <a:cubicBezTo>
                    <a:pt x="234" y="666"/>
                    <a:pt x="242" y="569"/>
                    <a:pt x="242" y="457"/>
                  </a:cubicBezTo>
                  <a:cubicBezTo>
                    <a:pt x="242" y="426"/>
                    <a:pt x="242" y="395"/>
                    <a:pt x="242" y="364"/>
                  </a:cubicBezTo>
                  <a:cubicBezTo>
                    <a:pt x="204" y="460"/>
                    <a:pt x="173" y="531"/>
                    <a:pt x="150" y="576"/>
                  </a:cubicBezTo>
                  <a:cubicBezTo>
                    <a:pt x="175" y="573"/>
                    <a:pt x="201" y="570"/>
                    <a:pt x="226" y="566"/>
                  </a:cubicBezTo>
                  <a:cubicBezTo>
                    <a:pt x="224" y="616"/>
                    <a:pt x="222" y="655"/>
                    <a:pt x="222" y="683"/>
                  </a:cubicBezTo>
                  <a:cubicBezTo>
                    <a:pt x="151" y="688"/>
                    <a:pt x="97" y="696"/>
                    <a:pt x="59" y="707"/>
                  </a:cubicBezTo>
                  <a:cubicBezTo>
                    <a:pt x="51" y="671"/>
                    <a:pt x="43" y="635"/>
                    <a:pt x="35" y="599"/>
                  </a:cubicBezTo>
                  <a:cubicBezTo>
                    <a:pt x="62" y="550"/>
                    <a:pt x="91" y="494"/>
                    <a:pt x="120" y="430"/>
                  </a:cubicBezTo>
                  <a:cubicBezTo>
                    <a:pt x="93" y="432"/>
                    <a:pt x="68" y="435"/>
                    <a:pt x="45" y="439"/>
                  </a:cubicBezTo>
                  <a:cubicBezTo>
                    <a:pt x="38" y="404"/>
                    <a:pt x="30" y="369"/>
                    <a:pt x="22" y="333"/>
                  </a:cubicBezTo>
                  <a:cubicBezTo>
                    <a:pt x="48" y="287"/>
                    <a:pt x="86" y="184"/>
                    <a:pt x="138" y="23"/>
                  </a:cubicBezTo>
                  <a:cubicBezTo>
                    <a:pt x="167" y="40"/>
                    <a:pt x="196" y="56"/>
                    <a:pt x="226" y="73"/>
                  </a:cubicBezTo>
                  <a:cubicBezTo>
                    <a:pt x="177" y="196"/>
                    <a:pt x="142" y="280"/>
                    <a:pt x="120" y="324"/>
                  </a:cubicBezTo>
                  <a:cubicBezTo>
                    <a:pt x="132" y="324"/>
                    <a:pt x="148" y="323"/>
                    <a:pt x="166" y="322"/>
                  </a:cubicBezTo>
                  <a:cubicBezTo>
                    <a:pt x="175" y="301"/>
                    <a:pt x="183" y="280"/>
                    <a:pt x="192" y="257"/>
                  </a:cubicBezTo>
                  <a:cubicBezTo>
                    <a:pt x="209" y="266"/>
                    <a:pt x="225" y="275"/>
                    <a:pt x="242" y="284"/>
                  </a:cubicBezTo>
                  <a:cubicBezTo>
                    <a:pt x="242" y="228"/>
                    <a:pt x="242" y="172"/>
                    <a:pt x="242" y="116"/>
                  </a:cubicBezTo>
                  <a:cubicBezTo>
                    <a:pt x="303" y="116"/>
                    <a:pt x="363" y="116"/>
                    <a:pt x="424" y="116"/>
                  </a:cubicBezTo>
                  <a:cubicBezTo>
                    <a:pt x="417" y="96"/>
                    <a:pt x="410" y="76"/>
                    <a:pt x="402" y="55"/>
                  </a:cubicBezTo>
                  <a:cubicBezTo>
                    <a:pt x="434" y="43"/>
                    <a:pt x="467" y="31"/>
                    <a:pt x="500" y="19"/>
                  </a:cubicBezTo>
                </a:path>
                <a:path w="4418" h="1016">
                  <a:moveTo>
                    <a:pt x="1568" y="5"/>
                  </a:moveTo>
                  <a:lnTo>
                    <a:pt x="1659" y="5"/>
                  </a:lnTo>
                  <a:cubicBezTo>
                    <a:pt x="1670" y="5"/>
                    <a:pt x="1679" y="14"/>
                    <a:pt x="1679" y="25"/>
                  </a:cubicBezTo>
                  <a:lnTo>
                    <a:pt x="1679" y="172"/>
                  </a:lnTo>
                  <a:lnTo>
                    <a:pt x="1725" y="172"/>
                  </a:lnTo>
                  <a:lnTo>
                    <a:pt x="1725" y="63"/>
                  </a:lnTo>
                  <a:cubicBezTo>
                    <a:pt x="1725" y="52"/>
                    <a:pt x="1734" y="43"/>
                    <a:pt x="1745" y="43"/>
                  </a:cubicBezTo>
                  <a:lnTo>
                    <a:pt x="2171" y="43"/>
                  </a:lnTo>
                  <a:cubicBezTo>
                    <a:pt x="2189" y="53"/>
                    <a:pt x="2191" y="58"/>
                    <a:pt x="2191" y="63"/>
                  </a:cubicBezTo>
                  <a:lnTo>
                    <a:pt x="2190" y="111"/>
                  </a:lnTo>
                  <a:lnTo>
                    <a:pt x="2189" y="161"/>
                  </a:lnTo>
                  <a:lnTo>
                    <a:pt x="2187" y="214"/>
                  </a:lnTo>
                  <a:lnTo>
                    <a:pt x="2184" y="271"/>
                  </a:lnTo>
                  <a:lnTo>
                    <a:pt x="2183" y="299"/>
                  </a:lnTo>
                  <a:lnTo>
                    <a:pt x="2182" y="324"/>
                  </a:lnTo>
                  <a:lnTo>
                    <a:pt x="2180" y="347"/>
                  </a:lnTo>
                  <a:lnTo>
                    <a:pt x="2178" y="367"/>
                  </a:lnTo>
                  <a:lnTo>
                    <a:pt x="2174" y="399"/>
                  </a:lnTo>
                  <a:lnTo>
                    <a:pt x="2169" y="422"/>
                  </a:lnTo>
                  <a:lnTo>
                    <a:pt x="2156" y="453"/>
                  </a:lnTo>
                  <a:lnTo>
                    <a:pt x="2138" y="478"/>
                  </a:lnTo>
                  <a:lnTo>
                    <a:pt x="2113" y="498"/>
                  </a:lnTo>
                  <a:lnTo>
                    <a:pt x="2081" y="509"/>
                  </a:lnTo>
                  <a:lnTo>
                    <a:pt x="2057" y="513"/>
                  </a:lnTo>
                  <a:lnTo>
                    <a:pt x="2028" y="515"/>
                  </a:lnTo>
                  <a:lnTo>
                    <a:pt x="1991" y="516"/>
                  </a:lnTo>
                  <a:lnTo>
                    <a:pt x="1968" y="517"/>
                  </a:lnTo>
                  <a:lnTo>
                    <a:pt x="1944" y="517"/>
                  </a:lnTo>
                  <a:cubicBezTo>
                    <a:pt x="1934" y="518"/>
                    <a:pt x="1926" y="511"/>
                    <a:pt x="1924" y="501"/>
                  </a:cubicBezTo>
                  <a:lnTo>
                    <a:pt x="1919" y="474"/>
                  </a:lnTo>
                  <a:lnTo>
                    <a:pt x="1913" y="443"/>
                  </a:lnTo>
                  <a:lnTo>
                    <a:pt x="1906" y="409"/>
                  </a:lnTo>
                  <a:lnTo>
                    <a:pt x="1885" y="443"/>
                  </a:lnTo>
                  <a:lnTo>
                    <a:pt x="1855" y="483"/>
                  </a:lnTo>
                  <a:lnTo>
                    <a:pt x="1820" y="520"/>
                  </a:lnTo>
                  <a:lnTo>
                    <a:pt x="2161" y="521"/>
                  </a:lnTo>
                  <a:lnTo>
                    <a:pt x="2181" y="993"/>
                  </a:lnTo>
                  <a:lnTo>
                    <a:pt x="2065" y="1013"/>
                  </a:lnTo>
                  <a:lnTo>
                    <a:pt x="2045" y="960"/>
                  </a:lnTo>
                  <a:lnTo>
                    <a:pt x="1879" y="960"/>
                  </a:lnTo>
                  <a:lnTo>
                    <a:pt x="1879" y="993"/>
                  </a:lnTo>
                  <a:cubicBezTo>
                    <a:pt x="1879" y="1004"/>
                    <a:pt x="1870" y="1013"/>
                    <a:pt x="1859" y="1013"/>
                  </a:cubicBezTo>
                  <a:lnTo>
                    <a:pt x="1763" y="1013"/>
                  </a:lnTo>
                  <a:lnTo>
                    <a:pt x="1743" y="599"/>
                  </a:lnTo>
                  <a:lnTo>
                    <a:pt x="1679" y="628"/>
                  </a:lnTo>
                  <a:lnTo>
                    <a:pt x="1679" y="872"/>
                  </a:lnTo>
                  <a:lnTo>
                    <a:pt x="1678" y="897"/>
                  </a:lnTo>
                  <a:lnTo>
                    <a:pt x="1675" y="920"/>
                  </a:lnTo>
                  <a:lnTo>
                    <a:pt x="1670" y="941"/>
                  </a:lnTo>
                  <a:cubicBezTo>
                    <a:pt x="1662" y="961"/>
                    <a:pt x="1661" y="962"/>
                    <a:pt x="1661" y="963"/>
                  </a:cubicBezTo>
                  <a:lnTo>
                    <a:pt x="1652" y="975"/>
                  </a:lnTo>
                  <a:lnTo>
                    <a:pt x="1624" y="998"/>
                  </a:lnTo>
                  <a:cubicBezTo>
                    <a:pt x="1606" y="1004"/>
                    <a:pt x="1605" y="1004"/>
                    <a:pt x="1604" y="1004"/>
                  </a:cubicBezTo>
                  <a:lnTo>
                    <a:pt x="1566" y="1009"/>
                  </a:lnTo>
                  <a:lnTo>
                    <a:pt x="1540" y="1010"/>
                  </a:lnTo>
                  <a:lnTo>
                    <a:pt x="1511" y="1011"/>
                  </a:lnTo>
                  <a:cubicBezTo>
                    <a:pt x="1501" y="1011"/>
                    <a:pt x="1492" y="1004"/>
                    <a:pt x="1490" y="993"/>
                  </a:cubicBezTo>
                  <a:lnTo>
                    <a:pt x="1484" y="932"/>
                  </a:lnTo>
                  <a:lnTo>
                    <a:pt x="1473" y="867"/>
                  </a:lnTo>
                  <a:cubicBezTo>
                    <a:pt x="1482" y="847"/>
                    <a:pt x="1487" y="844"/>
                    <a:pt x="1493" y="844"/>
                  </a:cubicBezTo>
                  <a:lnTo>
                    <a:pt x="1522" y="844"/>
                  </a:lnTo>
                  <a:lnTo>
                    <a:pt x="1544" y="844"/>
                  </a:lnTo>
                  <a:lnTo>
                    <a:pt x="1548" y="820"/>
                  </a:lnTo>
                  <a:lnTo>
                    <a:pt x="1548" y="681"/>
                  </a:lnTo>
                  <a:lnTo>
                    <a:pt x="1501" y="700"/>
                  </a:lnTo>
                  <a:cubicBezTo>
                    <a:pt x="1478" y="695"/>
                    <a:pt x="1474" y="689"/>
                    <a:pt x="1474" y="682"/>
                  </a:cubicBezTo>
                  <a:lnTo>
                    <a:pt x="1467" y="538"/>
                  </a:lnTo>
                  <a:cubicBezTo>
                    <a:pt x="1466" y="529"/>
                    <a:pt x="1472" y="520"/>
                    <a:pt x="1481" y="518"/>
                  </a:cubicBezTo>
                  <a:lnTo>
                    <a:pt x="1548" y="496"/>
                  </a:lnTo>
                  <a:lnTo>
                    <a:pt x="1548" y="334"/>
                  </a:lnTo>
                  <a:lnTo>
                    <a:pt x="1491" y="334"/>
                  </a:lnTo>
                  <a:lnTo>
                    <a:pt x="1471" y="192"/>
                  </a:lnTo>
                  <a:cubicBezTo>
                    <a:pt x="1471" y="181"/>
                    <a:pt x="1480" y="172"/>
                    <a:pt x="1491" y="172"/>
                  </a:cubicBezTo>
                  <a:lnTo>
                    <a:pt x="1548" y="172"/>
                  </a:lnTo>
                  <a:lnTo>
                    <a:pt x="1548" y="25"/>
                  </a:lnTo>
                  <a:cubicBezTo>
                    <a:pt x="1548" y="14"/>
                    <a:pt x="1557" y="5"/>
                    <a:pt x="1568" y="5"/>
                  </a:cubicBezTo>
                  <a:moveTo>
                    <a:pt x="1588" y="45"/>
                  </a:moveTo>
                  <a:lnTo>
                    <a:pt x="1588" y="192"/>
                  </a:lnTo>
                  <a:cubicBezTo>
                    <a:pt x="1588" y="203"/>
                    <a:pt x="1579" y="212"/>
                    <a:pt x="1568" y="212"/>
                  </a:cubicBezTo>
                  <a:lnTo>
                    <a:pt x="1511" y="212"/>
                  </a:lnTo>
                  <a:lnTo>
                    <a:pt x="1511" y="294"/>
                  </a:lnTo>
                  <a:lnTo>
                    <a:pt x="1568" y="294"/>
                  </a:lnTo>
                  <a:cubicBezTo>
                    <a:pt x="1579" y="294"/>
                    <a:pt x="1588" y="303"/>
                    <a:pt x="1588" y="314"/>
                  </a:cubicBezTo>
                  <a:lnTo>
                    <a:pt x="1588" y="511"/>
                  </a:lnTo>
                  <a:lnTo>
                    <a:pt x="1507" y="551"/>
                  </a:lnTo>
                  <a:lnTo>
                    <a:pt x="1512" y="652"/>
                  </a:lnTo>
                  <a:lnTo>
                    <a:pt x="1561" y="632"/>
                  </a:lnTo>
                  <a:cubicBezTo>
                    <a:pt x="1585" y="638"/>
                    <a:pt x="1588" y="644"/>
                    <a:pt x="1588" y="651"/>
                  </a:cubicBezTo>
                  <a:lnTo>
                    <a:pt x="1588" y="823"/>
                  </a:lnTo>
                  <a:cubicBezTo>
                    <a:pt x="1587" y="843"/>
                    <a:pt x="1586" y="845"/>
                    <a:pt x="1586" y="846"/>
                  </a:cubicBezTo>
                  <a:lnTo>
                    <a:pt x="1582" y="859"/>
                  </a:lnTo>
                  <a:cubicBezTo>
                    <a:pt x="1569" y="877"/>
                    <a:pt x="1565" y="880"/>
                    <a:pt x="1561" y="881"/>
                  </a:cubicBezTo>
                  <a:lnTo>
                    <a:pt x="1552" y="883"/>
                  </a:lnTo>
                  <a:lnTo>
                    <a:pt x="1523" y="884"/>
                  </a:lnTo>
                  <a:lnTo>
                    <a:pt x="1523" y="928"/>
                  </a:lnTo>
                  <a:lnTo>
                    <a:pt x="1528" y="970"/>
                  </a:lnTo>
                  <a:lnTo>
                    <a:pt x="1562" y="969"/>
                  </a:lnTo>
                  <a:lnTo>
                    <a:pt x="1597" y="965"/>
                  </a:lnTo>
                  <a:lnTo>
                    <a:pt x="1620" y="951"/>
                  </a:lnTo>
                  <a:lnTo>
                    <a:pt x="1632" y="930"/>
                  </a:lnTo>
                  <a:lnTo>
                    <a:pt x="1638" y="896"/>
                  </a:lnTo>
                  <a:lnTo>
                    <a:pt x="1639" y="872"/>
                  </a:lnTo>
                  <a:lnTo>
                    <a:pt x="1639" y="614"/>
                  </a:lnTo>
                  <a:lnTo>
                    <a:pt x="1708" y="573"/>
                  </a:lnTo>
                  <a:lnTo>
                    <a:pt x="1707" y="531"/>
                  </a:lnTo>
                  <a:lnTo>
                    <a:pt x="1707" y="499"/>
                  </a:lnTo>
                  <a:lnTo>
                    <a:pt x="1666" y="500"/>
                  </a:lnTo>
                  <a:cubicBezTo>
                    <a:pt x="1642" y="493"/>
                    <a:pt x="1639" y="487"/>
                    <a:pt x="1639" y="481"/>
                  </a:cubicBezTo>
                  <a:lnTo>
                    <a:pt x="1639" y="314"/>
                  </a:lnTo>
                  <a:lnTo>
                    <a:pt x="1714" y="294"/>
                  </a:lnTo>
                  <a:lnTo>
                    <a:pt x="1714" y="212"/>
                  </a:lnTo>
                  <a:lnTo>
                    <a:pt x="1659" y="212"/>
                  </a:lnTo>
                  <a:lnTo>
                    <a:pt x="1639" y="45"/>
                  </a:lnTo>
                  <a:lnTo>
                    <a:pt x="1588" y="45"/>
                  </a:lnTo>
                  <a:close/>
                  <a:moveTo>
                    <a:pt x="1754" y="207"/>
                  </a:moveTo>
                  <a:lnTo>
                    <a:pt x="1754" y="314"/>
                  </a:lnTo>
                  <a:lnTo>
                    <a:pt x="1679" y="334"/>
                  </a:lnTo>
                  <a:lnTo>
                    <a:pt x="1679" y="452"/>
                  </a:lnTo>
                  <a:cubicBezTo>
                    <a:pt x="1685" y="431"/>
                    <a:pt x="1687" y="419"/>
                    <a:pt x="1695" y="413"/>
                  </a:cubicBezTo>
                  <a:lnTo>
                    <a:pt x="1725" y="392"/>
                  </a:lnTo>
                  <a:lnTo>
                    <a:pt x="1750" y="369"/>
                  </a:lnTo>
                  <a:lnTo>
                    <a:pt x="1770" y="344"/>
                  </a:lnTo>
                  <a:lnTo>
                    <a:pt x="1786" y="317"/>
                  </a:lnTo>
                  <a:lnTo>
                    <a:pt x="1799" y="288"/>
                  </a:lnTo>
                  <a:lnTo>
                    <a:pt x="1808" y="257"/>
                  </a:lnTo>
                  <a:lnTo>
                    <a:pt x="1814" y="222"/>
                  </a:lnTo>
                  <a:lnTo>
                    <a:pt x="1754" y="207"/>
                  </a:lnTo>
                  <a:close/>
                  <a:moveTo>
                    <a:pt x="1765" y="83"/>
                  </a:moveTo>
                  <a:lnTo>
                    <a:pt x="1765" y="167"/>
                  </a:lnTo>
                  <a:lnTo>
                    <a:pt x="1835" y="167"/>
                  </a:lnTo>
                  <a:cubicBezTo>
                    <a:pt x="1854" y="177"/>
                    <a:pt x="1856" y="182"/>
                    <a:pt x="1855" y="188"/>
                  </a:cubicBezTo>
                  <a:lnTo>
                    <a:pt x="1853" y="229"/>
                  </a:lnTo>
                  <a:lnTo>
                    <a:pt x="1847" y="268"/>
                  </a:lnTo>
                  <a:lnTo>
                    <a:pt x="1836" y="305"/>
                  </a:lnTo>
                  <a:lnTo>
                    <a:pt x="1820" y="339"/>
                  </a:lnTo>
                  <a:lnTo>
                    <a:pt x="1801" y="370"/>
                  </a:lnTo>
                  <a:lnTo>
                    <a:pt x="1777" y="398"/>
                  </a:lnTo>
                  <a:lnTo>
                    <a:pt x="1749" y="424"/>
                  </a:lnTo>
                  <a:lnTo>
                    <a:pt x="1740" y="447"/>
                  </a:lnTo>
                  <a:lnTo>
                    <a:pt x="1767" y="494"/>
                  </a:lnTo>
                  <a:lnTo>
                    <a:pt x="1791" y="493"/>
                  </a:lnTo>
                  <a:lnTo>
                    <a:pt x="1823" y="460"/>
                  </a:lnTo>
                  <a:lnTo>
                    <a:pt x="1850" y="423"/>
                  </a:lnTo>
                  <a:lnTo>
                    <a:pt x="1873" y="383"/>
                  </a:lnTo>
                  <a:lnTo>
                    <a:pt x="1890" y="340"/>
                  </a:lnTo>
                  <a:lnTo>
                    <a:pt x="1903" y="293"/>
                  </a:lnTo>
                  <a:lnTo>
                    <a:pt x="1911" y="242"/>
                  </a:lnTo>
                  <a:lnTo>
                    <a:pt x="1915" y="186"/>
                  </a:lnTo>
                  <a:lnTo>
                    <a:pt x="2066" y="167"/>
                  </a:lnTo>
                  <a:cubicBezTo>
                    <a:pt x="2084" y="176"/>
                    <a:pt x="2086" y="182"/>
                    <a:pt x="2086" y="187"/>
                  </a:cubicBezTo>
                  <a:lnTo>
                    <a:pt x="2084" y="288"/>
                  </a:lnTo>
                  <a:lnTo>
                    <a:pt x="2082" y="312"/>
                  </a:lnTo>
                  <a:lnTo>
                    <a:pt x="2078" y="334"/>
                  </a:lnTo>
                  <a:lnTo>
                    <a:pt x="2066" y="363"/>
                  </a:lnTo>
                  <a:lnTo>
                    <a:pt x="2043" y="383"/>
                  </a:lnTo>
                  <a:lnTo>
                    <a:pt x="2010" y="391"/>
                  </a:lnTo>
                  <a:lnTo>
                    <a:pt x="1966" y="390"/>
                  </a:lnTo>
                  <a:lnTo>
                    <a:pt x="1943" y="389"/>
                  </a:lnTo>
                  <a:lnTo>
                    <a:pt x="1953" y="436"/>
                  </a:lnTo>
                  <a:lnTo>
                    <a:pt x="1959" y="467"/>
                  </a:lnTo>
                  <a:lnTo>
                    <a:pt x="1989" y="476"/>
                  </a:lnTo>
                  <a:lnTo>
                    <a:pt x="2026" y="475"/>
                  </a:lnTo>
                  <a:lnTo>
                    <a:pt x="2053" y="473"/>
                  </a:lnTo>
                  <a:lnTo>
                    <a:pt x="2092" y="463"/>
                  </a:lnTo>
                  <a:lnTo>
                    <a:pt x="2121" y="435"/>
                  </a:lnTo>
                  <a:lnTo>
                    <a:pt x="2131" y="410"/>
                  </a:lnTo>
                  <a:lnTo>
                    <a:pt x="2137" y="380"/>
                  </a:lnTo>
                  <a:lnTo>
                    <a:pt x="2140" y="344"/>
                  </a:lnTo>
                  <a:lnTo>
                    <a:pt x="2142" y="322"/>
                  </a:lnTo>
                  <a:lnTo>
                    <a:pt x="2143" y="297"/>
                  </a:lnTo>
                  <a:lnTo>
                    <a:pt x="2144" y="269"/>
                  </a:lnTo>
                  <a:lnTo>
                    <a:pt x="2147" y="213"/>
                  </a:lnTo>
                  <a:lnTo>
                    <a:pt x="2149" y="160"/>
                  </a:lnTo>
                  <a:lnTo>
                    <a:pt x="2150" y="109"/>
                  </a:lnTo>
                  <a:lnTo>
                    <a:pt x="2151" y="83"/>
                  </a:lnTo>
                  <a:lnTo>
                    <a:pt x="1765" y="83"/>
                  </a:lnTo>
                  <a:close/>
                  <a:moveTo>
                    <a:pt x="1783" y="561"/>
                  </a:moveTo>
                  <a:lnTo>
                    <a:pt x="1783" y="973"/>
                  </a:lnTo>
                  <a:lnTo>
                    <a:pt x="1839" y="973"/>
                  </a:lnTo>
                  <a:lnTo>
                    <a:pt x="1839" y="940"/>
                  </a:lnTo>
                  <a:lnTo>
                    <a:pt x="2065" y="920"/>
                  </a:lnTo>
                  <a:lnTo>
                    <a:pt x="2085" y="973"/>
                  </a:lnTo>
                  <a:lnTo>
                    <a:pt x="2141" y="973"/>
                  </a:lnTo>
                  <a:lnTo>
                    <a:pt x="2141" y="561"/>
                  </a:lnTo>
                  <a:lnTo>
                    <a:pt x="1783" y="561"/>
                  </a:lnTo>
                  <a:close/>
                  <a:moveTo>
                    <a:pt x="1859" y="639"/>
                  </a:moveTo>
                  <a:lnTo>
                    <a:pt x="2065" y="639"/>
                  </a:lnTo>
                  <a:lnTo>
                    <a:pt x="2085" y="822"/>
                  </a:lnTo>
                  <a:lnTo>
                    <a:pt x="1859" y="842"/>
                  </a:lnTo>
                  <a:lnTo>
                    <a:pt x="1839" y="659"/>
                  </a:lnTo>
                  <a:lnTo>
                    <a:pt x="1859" y="639"/>
                  </a:lnTo>
                  <a:close/>
                  <a:moveTo>
                    <a:pt x="1879" y="679"/>
                  </a:moveTo>
                  <a:lnTo>
                    <a:pt x="1879" y="802"/>
                  </a:lnTo>
                  <a:lnTo>
                    <a:pt x="2045" y="802"/>
                  </a:lnTo>
                  <a:lnTo>
                    <a:pt x="2045" y="679"/>
                  </a:lnTo>
                  <a:lnTo>
                    <a:pt x="1879" y="679"/>
                  </a:lnTo>
                  <a:close/>
                  <a:moveTo>
                    <a:pt x="1953" y="207"/>
                  </a:moveTo>
                  <a:lnTo>
                    <a:pt x="1951" y="244"/>
                  </a:lnTo>
                  <a:lnTo>
                    <a:pt x="1943" y="299"/>
                  </a:lnTo>
                  <a:lnTo>
                    <a:pt x="1930" y="348"/>
                  </a:lnTo>
                  <a:lnTo>
                    <a:pt x="1968" y="350"/>
                  </a:lnTo>
                  <a:lnTo>
                    <a:pt x="2011" y="351"/>
                  </a:lnTo>
                  <a:lnTo>
                    <a:pt x="2033" y="341"/>
                  </a:lnTo>
                  <a:lnTo>
                    <a:pt x="2043" y="306"/>
                  </a:lnTo>
                  <a:lnTo>
                    <a:pt x="2044" y="285"/>
                  </a:lnTo>
                  <a:lnTo>
                    <a:pt x="2046" y="207"/>
                  </a:lnTo>
                  <a:lnTo>
                    <a:pt x="1953" y="207"/>
                  </a:lnTo>
                  <a:close/>
                </a:path>
                <a:path w="4418" h="1016">
                  <a:moveTo>
                    <a:pt x="934" y="3"/>
                  </a:moveTo>
                  <a:lnTo>
                    <a:pt x="1028" y="3"/>
                  </a:lnTo>
                  <a:lnTo>
                    <a:pt x="1048" y="140"/>
                  </a:lnTo>
                  <a:lnTo>
                    <a:pt x="1171" y="140"/>
                  </a:lnTo>
                  <a:cubicBezTo>
                    <a:pt x="1182" y="140"/>
                    <a:pt x="1191" y="149"/>
                    <a:pt x="1191" y="160"/>
                  </a:cubicBezTo>
                  <a:lnTo>
                    <a:pt x="1191" y="272"/>
                  </a:lnTo>
                  <a:cubicBezTo>
                    <a:pt x="1191" y="283"/>
                    <a:pt x="1182" y="292"/>
                    <a:pt x="1171" y="292"/>
                  </a:cubicBezTo>
                  <a:lnTo>
                    <a:pt x="1048" y="292"/>
                  </a:lnTo>
                  <a:lnTo>
                    <a:pt x="1048" y="340"/>
                  </a:lnTo>
                  <a:lnTo>
                    <a:pt x="1192" y="340"/>
                  </a:lnTo>
                  <a:lnTo>
                    <a:pt x="1193" y="101"/>
                  </a:lnTo>
                  <a:lnTo>
                    <a:pt x="1301" y="81"/>
                  </a:lnTo>
                  <a:lnTo>
                    <a:pt x="1321" y="759"/>
                  </a:lnTo>
                  <a:lnTo>
                    <a:pt x="1213" y="779"/>
                  </a:lnTo>
                  <a:lnTo>
                    <a:pt x="1196" y="814"/>
                  </a:lnTo>
                  <a:lnTo>
                    <a:pt x="1194" y="841"/>
                  </a:lnTo>
                  <a:lnTo>
                    <a:pt x="1191" y="866"/>
                  </a:lnTo>
                  <a:lnTo>
                    <a:pt x="1186" y="888"/>
                  </a:lnTo>
                  <a:cubicBezTo>
                    <a:pt x="1177" y="909"/>
                    <a:pt x="1176" y="911"/>
                    <a:pt x="1175" y="912"/>
                  </a:cubicBezTo>
                  <a:lnTo>
                    <a:pt x="1166" y="925"/>
                  </a:lnTo>
                  <a:cubicBezTo>
                    <a:pt x="1149" y="941"/>
                    <a:pt x="1147" y="942"/>
                    <a:pt x="1145" y="942"/>
                  </a:cubicBezTo>
                  <a:lnTo>
                    <a:pt x="1109" y="953"/>
                  </a:lnTo>
                  <a:lnTo>
                    <a:pt x="1075" y="955"/>
                  </a:lnTo>
                  <a:lnTo>
                    <a:pt x="1053" y="955"/>
                  </a:lnTo>
                  <a:lnTo>
                    <a:pt x="1048" y="996"/>
                  </a:lnTo>
                  <a:lnTo>
                    <a:pt x="934" y="1016"/>
                  </a:lnTo>
                  <a:cubicBezTo>
                    <a:pt x="923" y="1016"/>
                    <a:pt x="914" y="1007"/>
                    <a:pt x="914" y="996"/>
                  </a:cubicBezTo>
                  <a:lnTo>
                    <a:pt x="914" y="681"/>
                  </a:lnTo>
                  <a:lnTo>
                    <a:pt x="892" y="681"/>
                  </a:lnTo>
                  <a:lnTo>
                    <a:pt x="892" y="932"/>
                  </a:lnTo>
                  <a:lnTo>
                    <a:pt x="786" y="952"/>
                  </a:lnTo>
                  <a:lnTo>
                    <a:pt x="766" y="548"/>
                  </a:lnTo>
                  <a:lnTo>
                    <a:pt x="914" y="528"/>
                  </a:lnTo>
                  <a:lnTo>
                    <a:pt x="914" y="492"/>
                  </a:lnTo>
                  <a:lnTo>
                    <a:pt x="758" y="492"/>
                  </a:lnTo>
                  <a:lnTo>
                    <a:pt x="738" y="360"/>
                  </a:lnTo>
                  <a:lnTo>
                    <a:pt x="773" y="340"/>
                  </a:lnTo>
                  <a:cubicBezTo>
                    <a:pt x="746" y="326"/>
                    <a:pt x="742" y="317"/>
                    <a:pt x="744" y="308"/>
                  </a:cubicBezTo>
                  <a:lnTo>
                    <a:pt x="758" y="248"/>
                  </a:lnTo>
                  <a:lnTo>
                    <a:pt x="771" y="186"/>
                  </a:lnTo>
                  <a:lnTo>
                    <a:pt x="782" y="122"/>
                  </a:lnTo>
                  <a:lnTo>
                    <a:pt x="792" y="56"/>
                  </a:lnTo>
                  <a:cubicBezTo>
                    <a:pt x="806" y="39"/>
                    <a:pt x="812" y="38"/>
                    <a:pt x="817" y="40"/>
                  </a:cubicBezTo>
                  <a:lnTo>
                    <a:pt x="895" y="61"/>
                  </a:lnTo>
                  <a:cubicBezTo>
                    <a:pt x="905" y="64"/>
                    <a:pt x="911" y="73"/>
                    <a:pt x="910" y="83"/>
                  </a:cubicBezTo>
                  <a:lnTo>
                    <a:pt x="901" y="140"/>
                  </a:lnTo>
                  <a:lnTo>
                    <a:pt x="914" y="23"/>
                  </a:lnTo>
                  <a:cubicBezTo>
                    <a:pt x="914" y="12"/>
                    <a:pt x="923" y="3"/>
                    <a:pt x="934" y="3"/>
                  </a:cubicBezTo>
                  <a:moveTo>
                    <a:pt x="954" y="43"/>
                  </a:moveTo>
                  <a:lnTo>
                    <a:pt x="954" y="160"/>
                  </a:lnTo>
                  <a:lnTo>
                    <a:pt x="878" y="180"/>
                  </a:lnTo>
                  <a:cubicBezTo>
                    <a:pt x="859" y="169"/>
                    <a:pt x="857" y="163"/>
                    <a:pt x="858" y="157"/>
                  </a:cubicBezTo>
                  <a:lnTo>
                    <a:pt x="868" y="95"/>
                  </a:lnTo>
                  <a:lnTo>
                    <a:pt x="828" y="84"/>
                  </a:lnTo>
                  <a:lnTo>
                    <a:pt x="822" y="129"/>
                  </a:lnTo>
                  <a:lnTo>
                    <a:pt x="810" y="194"/>
                  </a:lnTo>
                  <a:lnTo>
                    <a:pt x="797" y="257"/>
                  </a:lnTo>
                  <a:lnTo>
                    <a:pt x="787" y="302"/>
                  </a:lnTo>
                  <a:lnTo>
                    <a:pt x="814" y="316"/>
                  </a:lnTo>
                  <a:lnTo>
                    <a:pt x="837" y="268"/>
                  </a:lnTo>
                  <a:lnTo>
                    <a:pt x="934" y="252"/>
                  </a:lnTo>
                  <a:lnTo>
                    <a:pt x="954" y="360"/>
                  </a:lnTo>
                  <a:cubicBezTo>
                    <a:pt x="954" y="371"/>
                    <a:pt x="945" y="380"/>
                    <a:pt x="934" y="380"/>
                  </a:cubicBezTo>
                  <a:lnTo>
                    <a:pt x="778" y="380"/>
                  </a:lnTo>
                  <a:lnTo>
                    <a:pt x="778" y="452"/>
                  </a:lnTo>
                  <a:lnTo>
                    <a:pt x="934" y="452"/>
                  </a:lnTo>
                  <a:lnTo>
                    <a:pt x="954" y="548"/>
                  </a:lnTo>
                  <a:lnTo>
                    <a:pt x="806" y="568"/>
                  </a:lnTo>
                  <a:lnTo>
                    <a:pt x="806" y="912"/>
                  </a:lnTo>
                  <a:lnTo>
                    <a:pt x="852" y="912"/>
                  </a:lnTo>
                  <a:lnTo>
                    <a:pt x="852" y="661"/>
                  </a:lnTo>
                  <a:cubicBezTo>
                    <a:pt x="852" y="650"/>
                    <a:pt x="861" y="641"/>
                    <a:pt x="872" y="641"/>
                  </a:cubicBezTo>
                  <a:lnTo>
                    <a:pt x="934" y="641"/>
                  </a:lnTo>
                  <a:lnTo>
                    <a:pt x="954" y="976"/>
                  </a:lnTo>
                  <a:lnTo>
                    <a:pt x="1008" y="976"/>
                  </a:lnTo>
                  <a:lnTo>
                    <a:pt x="1008" y="661"/>
                  </a:lnTo>
                  <a:lnTo>
                    <a:pt x="1090" y="641"/>
                  </a:lnTo>
                  <a:cubicBezTo>
                    <a:pt x="1101" y="641"/>
                    <a:pt x="1110" y="650"/>
                    <a:pt x="1110" y="661"/>
                  </a:cubicBezTo>
                  <a:lnTo>
                    <a:pt x="1110" y="784"/>
                  </a:lnTo>
                  <a:lnTo>
                    <a:pt x="1103" y="814"/>
                  </a:lnTo>
                  <a:cubicBezTo>
                    <a:pt x="1088" y="830"/>
                    <a:pt x="1085" y="832"/>
                    <a:pt x="1082" y="833"/>
                  </a:cubicBezTo>
                  <a:lnTo>
                    <a:pt x="1057" y="834"/>
                  </a:lnTo>
                  <a:lnTo>
                    <a:pt x="1064" y="875"/>
                  </a:lnTo>
                  <a:lnTo>
                    <a:pt x="1069" y="905"/>
                  </a:lnTo>
                  <a:lnTo>
                    <a:pt x="1103" y="914"/>
                  </a:lnTo>
                  <a:lnTo>
                    <a:pt x="1127" y="907"/>
                  </a:lnTo>
                  <a:lnTo>
                    <a:pt x="1147" y="877"/>
                  </a:lnTo>
                  <a:lnTo>
                    <a:pt x="1155" y="839"/>
                  </a:lnTo>
                  <a:lnTo>
                    <a:pt x="1156" y="814"/>
                  </a:lnTo>
                  <a:lnTo>
                    <a:pt x="1156" y="568"/>
                  </a:lnTo>
                  <a:lnTo>
                    <a:pt x="1028" y="568"/>
                  </a:lnTo>
                  <a:lnTo>
                    <a:pt x="1008" y="472"/>
                  </a:lnTo>
                  <a:lnTo>
                    <a:pt x="1172" y="452"/>
                  </a:lnTo>
                  <a:lnTo>
                    <a:pt x="1172" y="380"/>
                  </a:lnTo>
                  <a:lnTo>
                    <a:pt x="1028" y="380"/>
                  </a:lnTo>
                  <a:cubicBezTo>
                    <a:pt x="1017" y="380"/>
                    <a:pt x="1008" y="371"/>
                    <a:pt x="1008" y="360"/>
                  </a:cubicBezTo>
                  <a:lnTo>
                    <a:pt x="1008" y="272"/>
                  </a:lnTo>
                  <a:lnTo>
                    <a:pt x="1151" y="252"/>
                  </a:lnTo>
                  <a:lnTo>
                    <a:pt x="1151" y="180"/>
                  </a:lnTo>
                  <a:lnTo>
                    <a:pt x="1028" y="180"/>
                  </a:lnTo>
                  <a:lnTo>
                    <a:pt x="1008" y="43"/>
                  </a:lnTo>
                  <a:lnTo>
                    <a:pt x="954" y="43"/>
                  </a:lnTo>
                  <a:close/>
                  <a:moveTo>
                    <a:pt x="873" y="292"/>
                  </a:moveTo>
                  <a:lnTo>
                    <a:pt x="867" y="318"/>
                  </a:lnTo>
                  <a:lnTo>
                    <a:pt x="862" y="340"/>
                  </a:lnTo>
                  <a:lnTo>
                    <a:pt x="914" y="340"/>
                  </a:lnTo>
                  <a:lnTo>
                    <a:pt x="914" y="292"/>
                  </a:lnTo>
                  <a:lnTo>
                    <a:pt x="873" y="292"/>
                  </a:lnTo>
                  <a:close/>
                  <a:moveTo>
                    <a:pt x="1048" y="681"/>
                  </a:moveTo>
                  <a:lnTo>
                    <a:pt x="1048" y="793"/>
                  </a:lnTo>
                  <a:lnTo>
                    <a:pt x="1069" y="792"/>
                  </a:lnTo>
                  <a:lnTo>
                    <a:pt x="1070" y="681"/>
                  </a:lnTo>
                  <a:lnTo>
                    <a:pt x="1048" y="681"/>
                  </a:lnTo>
                  <a:close/>
                  <a:moveTo>
                    <a:pt x="1193" y="492"/>
                  </a:moveTo>
                  <a:lnTo>
                    <a:pt x="1048" y="492"/>
                  </a:lnTo>
                  <a:lnTo>
                    <a:pt x="1048" y="528"/>
                  </a:lnTo>
                  <a:lnTo>
                    <a:pt x="1176" y="528"/>
                  </a:lnTo>
                  <a:lnTo>
                    <a:pt x="1193" y="492"/>
                  </a:lnTo>
                  <a:close/>
                  <a:moveTo>
                    <a:pt x="1342" y="4"/>
                  </a:moveTo>
                  <a:lnTo>
                    <a:pt x="1433" y="4"/>
                  </a:lnTo>
                  <a:lnTo>
                    <a:pt x="1453" y="837"/>
                  </a:lnTo>
                  <a:lnTo>
                    <a:pt x="1452" y="872"/>
                  </a:lnTo>
                  <a:lnTo>
                    <a:pt x="1447" y="904"/>
                  </a:lnTo>
                  <a:lnTo>
                    <a:pt x="1438" y="933"/>
                  </a:lnTo>
                  <a:lnTo>
                    <a:pt x="1426" y="957"/>
                  </a:lnTo>
                  <a:lnTo>
                    <a:pt x="1410" y="977"/>
                  </a:lnTo>
                  <a:cubicBezTo>
                    <a:pt x="1389" y="993"/>
                    <a:pt x="1388" y="994"/>
                    <a:pt x="1386" y="995"/>
                  </a:cubicBezTo>
                  <a:lnTo>
                    <a:pt x="1367" y="1002"/>
                  </a:lnTo>
                  <a:lnTo>
                    <a:pt x="1342" y="1007"/>
                  </a:lnTo>
                  <a:lnTo>
                    <a:pt x="1291" y="1009"/>
                  </a:lnTo>
                  <a:lnTo>
                    <a:pt x="1235" y="1009"/>
                  </a:lnTo>
                  <a:cubicBezTo>
                    <a:pt x="1225" y="1009"/>
                    <a:pt x="1216" y="1001"/>
                    <a:pt x="1215" y="991"/>
                  </a:cubicBezTo>
                  <a:lnTo>
                    <a:pt x="1212" y="961"/>
                  </a:lnTo>
                  <a:lnTo>
                    <a:pt x="1208" y="928"/>
                  </a:lnTo>
                  <a:lnTo>
                    <a:pt x="1203" y="892"/>
                  </a:lnTo>
                  <a:lnTo>
                    <a:pt x="1197" y="853"/>
                  </a:lnTo>
                  <a:cubicBezTo>
                    <a:pt x="1206" y="832"/>
                    <a:pt x="1212" y="830"/>
                    <a:pt x="1218" y="830"/>
                  </a:cubicBezTo>
                  <a:lnTo>
                    <a:pt x="1245" y="833"/>
                  </a:lnTo>
                  <a:lnTo>
                    <a:pt x="1268" y="834"/>
                  </a:lnTo>
                  <a:lnTo>
                    <a:pt x="1288" y="835"/>
                  </a:lnTo>
                  <a:lnTo>
                    <a:pt x="1308" y="835"/>
                  </a:lnTo>
                  <a:lnTo>
                    <a:pt x="1321" y="806"/>
                  </a:lnTo>
                  <a:lnTo>
                    <a:pt x="1322" y="24"/>
                  </a:lnTo>
                  <a:lnTo>
                    <a:pt x="1342" y="4"/>
                  </a:lnTo>
                  <a:close/>
                  <a:moveTo>
                    <a:pt x="1233" y="121"/>
                  </a:moveTo>
                  <a:lnTo>
                    <a:pt x="1233" y="739"/>
                  </a:lnTo>
                  <a:lnTo>
                    <a:pt x="1281" y="739"/>
                  </a:lnTo>
                  <a:lnTo>
                    <a:pt x="1281" y="121"/>
                  </a:lnTo>
                  <a:lnTo>
                    <a:pt x="1233" y="121"/>
                  </a:lnTo>
                  <a:close/>
                  <a:moveTo>
                    <a:pt x="1362" y="44"/>
                  </a:moveTo>
                  <a:lnTo>
                    <a:pt x="1361" y="795"/>
                  </a:lnTo>
                  <a:lnTo>
                    <a:pt x="1358" y="826"/>
                  </a:lnTo>
                  <a:lnTo>
                    <a:pt x="1350" y="849"/>
                  </a:lnTo>
                  <a:cubicBezTo>
                    <a:pt x="1331" y="869"/>
                    <a:pt x="1329" y="870"/>
                    <a:pt x="1328" y="870"/>
                  </a:cubicBezTo>
                  <a:lnTo>
                    <a:pt x="1320" y="873"/>
                  </a:lnTo>
                  <a:lnTo>
                    <a:pt x="1286" y="875"/>
                  </a:lnTo>
                  <a:lnTo>
                    <a:pt x="1265" y="874"/>
                  </a:lnTo>
                  <a:lnTo>
                    <a:pt x="1241" y="873"/>
                  </a:lnTo>
                  <a:lnTo>
                    <a:pt x="1247" y="923"/>
                  </a:lnTo>
                  <a:lnTo>
                    <a:pt x="1251" y="956"/>
                  </a:lnTo>
                  <a:lnTo>
                    <a:pt x="1290" y="969"/>
                  </a:lnTo>
                  <a:lnTo>
                    <a:pt x="1336" y="967"/>
                  </a:lnTo>
                  <a:lnTo>
                    <a:pt x="1369" y="959"/>
                  </a:lnTo>
                  <a:lnTo>
                    <a:pt x="1392" y="937"/>
                  </a:lnTo>
                  <a:lnTo>
                    <a:pt x="1407" y="898"/>
                  </a:lnTo>
                  <a:lnTo>
                    <a:pt x="1412" y="870"/>
                  </a:lnTo>
                  <a:lnTo>
                    <a:pt x="1413" y="837"/>
                  </a:lnTo>
                  <a:lnTo>
                    <a:pt x="1413" y="44"/>
                  </a:lnTo>
                  <a:lnTo>
                    <a:pt x="1362" y="44"/>
                  </a:lnTo>
                  <a:close/>
                </a:path>
                <a:path w="4418" h="1016">
                  <a:moveTo>
                    <a:pt x="3343" y="3"/>
                  </a:moveTo>
                  <a:lnTo>
                    <a:pt x="3372" y="64"/>
                  </a:lnTo>
                  <a:lnTo>
                    <a:pt x="3383" y="105"/>
                  </a:lnTo>
                  <a:lnTo>
                    <a:pt x="3393" y="141"/>
                  </a:lnTo>
                  <a:lnTo>
                    <a:pt x="3654" y="157"/>
                  </a:lnTo>
                  <a:cubicBezTo>
                    <a:pt x="3665" y="157"/>
                    <a:pt x="3674" y="166"/>
                    <a:pt x="3674" y="177"/>
                  </a:cubicBezTo>
                  <a:lnTo>
                    <a:pt x="3674" y="310"/>
                  </a:lnTo>
                  <a:lnTo>
                    <a:pt x="3563" y="330"/>
                  </a:lnTo>
                  <a:lnTo>
                    <a:pt x="3552" y="369"/>
                  </a:lnTo>
                  <a:lnTo>
                    <a:pt x="3537" y="423"/>
                  </a:lnTo>
                  <a:lnTo>
                    <a:pt x="3519" y="474"/>
                  </a:lnTo>
                  <a:lnTo>
                    <a:pt x="3500" y="523"/>
                  </a:lnTo>
                  <a:lnTo>
                    <a:pt x="3480" y="570"/>
                  </a:lnTo>
                  <a:lnTo>
                    <a:pt x="3458" y="614"/>
                  </a:lnTo>
                  <a:lnTo>
                    <a:pt x="3434" y="657"/>
                  </a:lnTo>
                  <a:lnTo>
                    <a:pt x="3418" y="683"/>
                  </a:lnTo>
                  <a:lnTo>
                    <a:pt x="3463" y="721"/>
                  </a:lnTo>
                  <a:lnTo>
                    <a:pt x="3526" y="762"/>
                  </a:lnTo>
                  <a:lnTo>
                    <a:pt x="3595" y="798"/>
                  </a:lnTo>
                  <a:lnTo>
                    <a:pt x="3671" y="828"/>
                  </a:lnTo>
                  <a:cubicBezTo>
                    <a:pt x="3684" y="845"/>
                    <a:pt x="3684" y="852"/>
                    <a:pt x="3681" y="857"/>
                  </a:cubicBezTo>
                  <a:lnTo>
                    <a:pt x="3654" y="903"/>
                  </a:lnTo>
                  <a:lnTo>
                    <a:pt x="3632" y="942"/>
                  </a:lnTo>
                  <a:lnTo>
                    <a:pt x="3615" y="974"/>
                  </a:lnTo>
                  <a:lnTo>
                    <a:pt x="3603" y="1000"/>
                  </a:lnTo>
                  <a:cubicBezTo>
                    <a:pt x="3586" y="1012"/>
                    <a:pt x="3581" y="1011"/>
                    <a:pt x="3576" y="1009"/>
                  </a:cubicBezTo>
                  <a:lnTo>
                    <a:pt x="3497" y="968"/>
                  </a:lnTo>
                  <a:lnTo>
                    <a:pt x="3423" y="921"/>
                  </a:lnTo>
                  <a:lnTo>
                    <a:pt x="3355" y="867"/>
                  </a:lnTo>
                  <a:lnTo>
                    <a:pt x="3307" y="820"/>
                  </a:lnTo>
                  <a:lnTo>
                    <a:pt x="3260" y="864"/>
                  </a:lnTo>
                  <a:lnTo>
                    <a:pt x="3192" y="919"/>
                  </a:lnTo>
                  <a:lnTo>
                    <a:pt x="3117" y="969"/>
                  </a:lnTo>
                  <a:lnTo>
                    <a:pt x="3035" y="1014"/>
                  </a:lnTo>
                  <a:cubicBezTo>
                    <a:pt x="3014" y="1014"/>
                    <a:pt x="3010" y="1010"/>
                    <a:pt x="3007" y="1005"/>
                  </a:cubicBezTo>
                  <a:lnTo>
                    <a:pt x="2988" y="964"/>
                  </a:lnTo>
                  <a:lnTo>
                    <a:pt x="2970" y="927"/>
                  </a:lnTo>
                  <a:lnTo>
                    <a:pt x="2953" y="894"/>
                  </a:lnTo>
                  <a:lnTo>
                    <a:pt x="2936" y="864"/>
                  </a:lnTo>
                  <a:lnTo>
                    <a:pt x="2856" y="898"/>
                  </a:lnTo>
                  <a:cubicBezTo>
                    <a:pt x="2833" y="896"/>
                    <a:pt x="2829" y="891"/>
                    <a:pt x="2827" y="885"/>
                  </a:cubicBezTo>
                  <a:lnTo>
                    <a:pt x="2806" y="800"/>
                  </a:lnTo>
                  <a:lnTo>
                    <a:pt x="2786" y="719"/>
                  </a:lnTo>
                  <a:lnTo>
                    <a:pt x="2765" y="642"/>
                  </a:lnTo>
                  <a:lnTo>
                    <a:pt x="2764" y="873"/>
                  </a:lnTo>
                  <a:lnTo>
                    <a:pt x="2762" y="899"/>
                  </a:lnTo>
                  <a:lnTo>
                    <a:pt x="2758" y="923"/>
                  </a:lnTo>
                  <a:lnTo>
                    <a:pt x="2751" y="945"/>
                  </a:lnTo>
                  <a:cubicBezTo>
                    <a:pt x="2739" y="965"/>
                    <a:pt x="2738" y="966"/>
                    <a:pt x="2737" y="968"/>
                  </a:cubicBezTo>
                  <a:lnTo>
                    <a:pt x="2725" y="980"/>
                  </a:lnTo>
                  <a:cubicBezTo>
                    <a:pt x="2707" y="993"/>
                    <a:pt x="2706" y="994"/>
                    <a:pt x="2704" y="995"/>
                  </a:cubicBezTo>
                  <a:cubicBezTo>
                    <a:pt x="2687" y="1001"/>
                    <a:pt x="2685" y="1002"/>
                    <a:pt x="2684" y="1002"/>
                  </a:cubicBezTo>
                  <a:lnTo>
                    <a:pt x="2642" y="1007"/>
                  </a:lnTo>
                  <a:lnTo>
                    <a:pt x="2616" y="1008"/>
                  </a:lnTo>
                  <a:lnTo>
                    <a:pt x="2587" y="1009"/>
                  </a:lnTo>
                  <a:lnTo>
                    <a:pt x="2554" y="1009"/>
                  </a:lnTo>
                  <a:lnTo>
                    <a:pt x="2529" y="953"/>
                  </a:lnTo>
                  <a:lnTo>
                    <a:pt x="2524" y="918"/>
                  </a:lnTo>
                  <a:lnTo>
                    <a:pt x="2521" y="896"/>
                  </a:lnTo>
                  <a:lnTo>
                    <a:pt x="2484" y="879"/>
                  </a:lnTo>
                  <a:lnTo>
                    <a:pt x="2463" y="867"/>
                  </a:lnTo>
                  <a:lnTo>
                    <a:pt x="2424" y="848"/>
                  </a:lnTo>
                  <a:cubicBezTo>
                    <a:pt x="2415" y="844"/>
                    <a:pt x="2410" y="833"/>
                    <a:pt x="2414" y="823"/>
                  </a:cubicBezTo>
                  <a:lnTo>
                    <a:pt x="2437" y="754"/>
                  </a:lnTo>
                  <a:lnTo>
                    <a:pt x="2459" y="679"/>
                  </a:lnTo>
                  <a:lnTo>
                    <a:pt x="2481" y="597"/>
                  </a:lnTo>
                  <a:lnTo>
                    <a:pt x="2499" y="519"/>
                  </a:lnTo>
                  <a:lnTo>
                    <a:pt x="2455" y="630"/>
                  </a:lnTo>
                  <a:cubicBezTo>
                    <a:pt x="2434" y="643"/>
                    <a:pt x="2427" y="641"/>
                    <a:pt x="2422" y="636"/>
                  </a:cubicBezTo>
                  <a:lnTo>
                    <a:pt x="2413" y="626"/>
                  </a:lnTo>
                  <a:lnTo>
                    <a:pt x="2413" y="994"/>
                  </a:lnTo>
                  <a:lnTo>
                    <a:pt x="2305" y="1014"/>
                  </a:lnTo>
                  <a:lnTo>
                    <a:pt x="2285" y="714"/>
                  </a:lnTo>
                  <a:lnTo>
                    <a:pt x="2259" y="781"/>
                  </a:lnTo>
                  <a:cubicBezTo>
                    <a:pt x="2256" y="789"/>
                    <a:pt x="2247" y="795"/>
                    <a:pt x="2238" y="794"/>
                  </a:cubicBezTo>
                  <a:lnTo>
                    <a:pt x="2215" y="727"/>
                  </a:lnTo>
                  <a:lnTo>
                    <a:pt x="2209" y="680"/>
                  </a:lnTo>
                  <a:lnTo>
                    <a:pt x="2203" y="637"/>
                  </a:lnTo>
                  <a:lnTo>
                    <a:pt x="2198" y="596"/>
                  </a:lnTo>
                  <a:lnTo>
                    <a:pt x="2225" y="521"/>
                  </a:lnTo>
                  <a:lnTo>
                    <a:pt x="2247" y="455"/>
                  </a:lnTo>
                  <a:lnTo>
                    <a:pt x="2265" y="390"/>
                  </a:lnTo>
                  <a:lnTo>
                    <a:pt x="2274" y="348"/>
                  </a:lnTo>
                  <a:lnTo>
                    <a:pt x="2223" y="348"/>
                  </a:lnTo>
                  <a:lnTo>
                    <a:pt x="2203" y="199"/>
                  </a:lnTo>
                  <a:cubicBezTo>
                    <a:pt x="2203" y="188"/>
                    <a:pt x="2212" y="179"/>
                    <a:pt x="2223" y="179"/>
                  </a:cubicBezTo>
                  <a:lnTo>
                    <a:pt x="2285" y="179"/>
                  </a:lnTo>
                  <a:lnTo>
                    <a:pt x="2285" y="27"/>
                  </a:lnTo>
                  <a:cubicBezTo>
                    <a:pt x="2285" y="16"/>
                    <a:pt x="2294" y="7"/>
                    <a:pt x="2305" y="7"/>
                  </a:cubicBezTo>
                  <a:lnTo>
                    <a:pt x="2393" y="7"/>
                  </a:lnTo>
                  <a:cubicBezTo>
                    <a:pt x="2404" y="7"/>
                    <a:pt x="2413" y="16"/>
                    <a:pt x="2413" y="27"/>
                  </a:cubicBezTo>
                  <a:lnTo>
                    <a:pt x="2413" y="179"/>
                  </a:lnTo>
                  <a:lnTo>
                    <a:pt x="2462" y="179"/>
                  </a:lnTo>
                  <a:lnTo>
                    <a:pt x="2473" y="78"/>
                  </a:lnTo>
                  <a:cubicBezTo>
                    <a:pt x="2473" y="67"/>
                    <a:pt x="2482" y="58"/>
                    <a:pt x="2493" y="58"/>
                  </a:cubicBezTo>
                  <a:lnTo>
                    <a:pt x="2897" y="58"/>
                  </a:lnTo>
                  <a:cubicBezTo>
                    <a:pt x="2908" y="58"/>
                    <a:pt x="2917" y="67"/>
                    <a:pt x="2917" y="78"/>
                  </a:cubicBezTo>
                  <a:lnTo>
                    <a:pt x="2917" y="206"/>
                  </a:lnTo>
                  <a:cubicBezTo>
                    <a:pt x="2917" y="217"/>
                    <a:pt x="2908" y="226"/>
                    <a:pt x="2897" y="226"/>
                  </a:cubicBezTo>
                  <a:lnTo>
                    <a:pt x="2493" y="226"/>
                  </a:lnTo>
                  <a:lnTo>
                    <a:pt x="2482" y="304"/>
                  </a:lnTo>
                  <a:lnTo>
                    <a:pt x="2924" y="304"/>
                  </a:lnTo>
                  <a:lnTo>
                    <a:pt x="2944" y="452"/>
                  </a:lnTo>
                  <a:lnTo>
                    <a:pt x="2764" y="472"/>
                  </a:lnTo>
                  <a:lnTo>
                    <a:pt x="2764" y="542"/>
                  </a:lnTo>
                  <a:lnTo>
                    <a:pt x="2839" y="504"/>
                  </a:lnTo>
                  <a:cubicBezTo>
                    <a:pt x="2862" y="506"/>
                    <a:pt x="2866" y="511"/>
                    <a:pt x="2867" y="516"/>
                  </a:cubicBezTo>
                  <a:lnTo>
                    <a:pt x="2890" y="591"/>
                  </a:lnTo>
                  <a:lnTo>
                    <a:pt x="2912" y="669"/>
                  </a:lnTo>
                  <a:lnTo>
                    <a:pt x="2933" y="748"/>
                  </a:lnTo>
                  <a:lnTo>
                    <a:pt x="2954" y="829"/>
                  </a:lnTo>
                  <a:lnTo>
                    <a:pt x="3022" y="800"/>
                  </a:lnTo>
                  <a:lnTo>
                    <a:pt x="3092" y="760"/>
                  </a:lnTo>
                  <a:lnTo>
                    <a:pt x="3154" y="716"/>
                  </a:lnTo>
                  <a:lnTo>
                    <a:pt x="3197" y="680"/>
                  </a:lnTo>
                  <a:lnTo>
                    <a:pt x="3181" y="654"/>
                  </a:lnTo>
                  <a:lnTo>
                    <a:pt x="3158" y="611"/>
                  </a:lnTo>
                  <a:lnTo>
                    <a:pt x="3136" y="566"/>
                  </a:lnTo>
                  <a:lnTo>
                    <a:pt x="3117" y="519"/>
                  </a:lnTo>
                  <a:lnTo>
                    <a:pt x="3099" y="471"/>
                  </a:lnTo>
                  <a:lnTo>
                    <a:pt x="3083" y="420"/>
                  </a:lnTo>
                  <a:lnTo>
                    <a:pt x="3069" y="368"/>
                  </a:lnTo>
                  <a:lnTo>
                    <a:pt x="3061" y="330"/>
                  </a:lnTo>
                  <a:lnTo>
                    <a:pt x="2962" y="330"/>
                  </a:lnTo>
                  <a:lnTo>
                    <a:pt x="2942" y="177"/>
                  </a:lnTo>
                  <a:cubicBezTo>
                    <a:pt x="2942" y="166"/>
                    <a:pt x="2951" y="157"/>
                    <a:pt x="2962" y="157"/>
                  </a:cubicBezTo>
                  <a:lnTo>
                    <a:pt x="3236" y="157"/>
                  </a:lnTo>
                  <a:lnTo>
                    <a:pt x="3228" y="125"/>
                  </a:lnTo>
                  <a:lnTo>
                    <a:pt x="3220" y="93"/>
                  </a:lnTo>
                  <a:lnTo>
                    <a:pt x="3211" y="58"/>
                  </a:lnTo>
                  <a:cubicBezTo>
                    <a:pt x="3209" y="47"/>
                    <a:pt x="3215" y="37"/>
                    <a:pt x="3225" y="34"/>
                  </a:cubicBezTo>
                  <a:lnTo>
                    <a:pt x="3335" y="3"/>
                  </a:lnTo>
                  <a:lnTo>
                    <a:pt x="3343" y="3"/>
                  </a:lnTo>
                  <a:close/>
                  <a:moveTo>
                    <a:pt x="2325" y="47"/>
                  </a:moveTo>
                  <a:lnTo>
                    <a:pt x="2325" y="199"/>
                  </a:lnTo>
                  <a:lnTo>
                    <a:pt x="2243" y="219"/>
                  </a:lnTo>
                  <a:lnTo>
                    <a:pt x="2243" y="308"/>
                  </a:lnTo>
                  <a:lnTo>
                    <a:pt x="2299" y="308"/>
                  </a:lnTo>
                  <a:cubicBezTo>
                    <a:pt x="2319" y="321"/>
                    <a:pt x="2320" y="327"/>
                    <a:pt x="2319" y="333"/>
                  </a:cubicBezTo>
                  <a:lnTo>
                    <a:pt x="2304" y="401"/>
                  </a:lnTo>
                  <a:lnTo>
                    <a:pt x="2285" y="468"/>
                  </a:lnTo>
                  <a:lnTo>
                    <a:pt x="2262" y="535"/>
                  </a:lnTo>
                  <a:lnTo>
                    <a:pt x="2238" y="596"/>
                  </a:lnTo>
                  <a:lnTo>
                    <a:pt x="2243" y="632"/>
                  </a:lnTo>
                  <a:lnTo>
                    <a:pt x="2249" y="675"/>
                  </a:lnTo>
                  <a:lnTo>
                    <a:pt x="2256" y="677"/>
                  </a:lnTo>
                  <a:lnTo>
                    <a:pt x="2286" y="583"/>
                  </a:lnTo>
                  <a:cubicBezTo>
                    <a:pt x="2289" y="573"/>
                    <a:pt x="2298" y="568"/>
                    <a:pt x="2308" y="569"/>
                  </a:cubicBezTo>
                  <a:lnTo>
                    <a:pt x="2325" y="974"/>
                  </a:lnTo>
                  <a:lnTo>
                    <a:pt x="2373" y="974"/>
                  </a:lnTo>
                  <a:lnTo>
                    <a:pt x="2373" y="578"/>
                  </a:lnTo>
                  <a:cubicBezTo>
                    <a:pt x="2393" y="556"/>
                    <a:pt x="2401" y="558"/>
                    <a:pt x="2407" y="564"/>
                  </a:cubicBezTo>
                  <a:lnTo>
                    <a:pt x="2430" y="586"/>
                  </a:lnTo>
                  <a:lnTo>
                    <a:pt x="2457" y="518"/>
                  </a:lnTo>
                  <a:lnTo>
                    <a:pt x="2426" y="493"/>
                  </a:lnTo>
                  <a:lnTo>
                    <a:pt x="2381" y="458"/>
                  </a:lnTo>
                  <a:lnTo>
                    <a:pt x="2373" y="328"/>
                  </a:lnTo>
                  <a:lnTo>
                    <a:pt x="2442" y="308"/>
                  </a:lnTo>
                  <a:lnTo>
                    <a:pt x="2442" y="219"/>
                  </a:lnTo>
                  <a:lnTo>
                    <a:pt x="2393" y="219"/>
                  </a:lnTo>
                  <a:lnTo>
                    <a:pt x="2373" y="47"/>
                  </a:lnTo>
                  <a:lnTo>
                    <a:pt x="2325" y="47"/>
                  </a:lnTo>
                  <a:close/>
                  <a:moveTo>
                    <a:pt x="2413" y="348"/>
                  </a:moveTo>
                  <a:lnTo>
                    <a:pt x="2413" y="432"/>
                  </a:lnTo>
                  <a:lnTo>
                    <a:pt x="2445" y="457"/>
                  </a:lnTo>
                  <a:lnTo>
                    <a:pt x="2444" y="348"/>
                  </a:lnTo>
                  <a:lnTo>
                    <a:pt x="2413" y="348"/>
                  </a:lnTo>
                  <a:close/>
                  <a:moveTo>
                    <a:pt x="2535" y="541"/>
                  </a:moveTo>
                  <a:lnTo>
                    <a:pt x="2519" y="608"/>
                  </a:lnTo>
                  <a:lnTo>
                    <a:pt x="2497" y="690"/>
                  </a:lnTo>
                  <a:lnTo>
                    <a:pt x="2475" y="767"/>
                  </a:lnTo>
                  <a:lnTo>
                    <a:pt x="2457" y="819"/>
                  </a:lnTo>
                  <a:lnTo>
                    <a:pt x="2483" y="832"/>
                  </a:lnTo>
                  <a:lnTo>
                    <a:pt x="2506" y="846"/>
                  </a:lnTo>
                  <a:lnTo>
                    <a:pt x="2520" y="799"/>
                  </a:lnTo>
                  <a:lnTo>
                    <a:pt x="2543" y="720"/>
                  </a:lnTo>
                  <a:lnTo>
                    <a:pt x="2565" y="635"/>
                  </a:lnTo>
                  <a:lnTo>
                    <a:pt x="2583" y="560"/>
                  </a:lnTo>
                  <a:lnTo>
                    <a:pt x="2535" y="541"/>
                  </a:lnTo>
                  <a:close/>
                  <a:moveTo>
                    <a:pt x="2464" y="472"/>
                  </a:moveTo>
                  <a:lnTo>
                    <a:pt x="2494" y="496"/>
                  </a:lnTo>
                  <a:lnTo>
                    <a:pt x="2500" y="518"/>
                  </a:lnTo>
                  <a:cubicBezTo>
                    <a:pt x="2503" y="504"/>
                    <a:pt x="2507" y="499"/>
                    <a:pt x="2512" y="496"/>
                  </a:cubicBezTo>
                  <a:lnTo>
                    <a:pt x="2614" y="529"/>
                  </a:lnTo>
                  <a:lnTo>
                    <a:pt x="2624" y="472"/>
                  </a:lnTo>
                  <a:lnTo>
                    <a:pt x="2464" y="472"/>
                  </a:lnTo>
                  <a:close/>
                  <a:moveTo>
                    <a:pt x="2484" y="344"/>
                  </a:moveTo>
                  <a:lnTo>
                    <a:pt x="2484" y="432"/>
                  </a:lnTo>
                  <a:lnTo>
                    <a:pt x="2644" y="432"/>
                  </a:lnTo>
                  <a:lnTo>
                    <a:pt x="2664" y="806"/>
                  </a:lnTo>
                  <a:lnTo>
                    <a:pt x="2662" y="830"/>
                  </a:lnTo>
                  <a:lnTo>
                    <a:pt x="2652" y="853"/>
                  </a:lnTo>
                  <a:cubicBezTo>
                    <a:pt x="2631" y="872"/>
                    <a:pt x="2628" y="873"/>
                    <a:pt x="2624" y="874"/>
                  </a:cubicBezTo>
                  <a:lnTo>
                    <a:pt x="2606" y="877"/>
                  </a:lnTo>
                  <a:lnTo>
                    <a:pt x="2569" y="876"/>
                  </a:lnTo>
                  <a:lnTo>
                    <a:pt x="2564" y="912"/>
                  </a:lnTo>
                  <a:lnTo>
                    <a:pt x="2569" y="948"/>
                  </a:lnTo>
                  <a:lnTo>
                    <a:pt x="2572" y="969"/>
                  </a:lnTo>
                  <a:lnTo>
                    <a:pt x="2614" y="968"/>
                  </a:lnTo>
                  <a:lnTo>
                    <a:pt x="2639" y="967"/>
                  </a:lnTo>
                  <a:lnTo>
                    <a:pt x="2675" y="963"/>
                  </a:lnTo>
                  <a:lnTo>
                    <a:pt x="2698" y="951"/>
                  </a:lnTo>
                  <a:lnTo>
                    <a:pt x="2714" y="930"/>
                  </a:lnTo>
                  <a:lnTo>
                    <a:pt x="2722" y="897"/>
                  </a:lnTo>
                  <a:lnTo>
                    <a:pt x="2724" y="873"/>
                  </a:lnTo>
                  <a:lnTo>
                    <a:pt x="2724" y="452"/>
                  </a:lnTo>
                  <a:lnTo>
                    <a:pt x="2904" y="432"/>
                  </a:lnTo>
                  <a:lnTo>
                    <a:pt x="2904" y="344"/>
                  </a:lnTo>
                  <a:lnTo>
                    <a:pt x="2484" y="344"/>
                  </a:lnTo>
                  <a:close/>
                  <a:moveTo>
                    <a:pt x="2513" y="98"/>
                  </a:moveTo>
                  <a:lnTo>
                    <a:pt x="2513" y="186"/>
                  </a:lnTo>
                  <a:lnTo>
                    <a:pt x="2877" y="186"/>
                  </a:lnTo>
                  <a:lnTo>
                    <a:pt x="2877" y="98"/>
                  </a:lnTo>
                  <a:lnTo>
                    <a:pt x="2513" y="98"/>
                  </a:lnTo>
                  <a:close/>
                  <a:moveTo>
                    <a:pt x="2624" y="558"/>
                  </a:moveTo>
                  <a:lnTo>
                    <a:pt x="2604" y="644"/>
                  </a:lnTo>
                  <a:lnTo>
                    <a:pt x="2581" y="730"/>
                  </a:lnTo>
                  <a:lnTo>
                    <a:pt x="2559" y="810"/>
                  </a:lnTo>
                  <a:lnTo>
                    <a:pt x="2551" y="834"/>
                  </a:lnTo>
                  <a:lnTo>
                    <a:pt x="2573" y="836"/>
                  </a:lnTo>
                  <a:lnTo>
                    <a:pt x="2601" y="837"/>
                  </a:lnTo>
                  <a:lnTo>
                    <a:pt x="2622" y="822"/>
                  </a:lnTo>
                  <a:lnTo>
                    <a:pt x="2624" y="558"/>
                  </a:lnTo>
                  <a:close/>
                  <a:moveTo>
                    <a:pt x="2836" y="550"/>
                  </a:moveTo>
                  <a:lnTo>
                    <a:pt x="2787" y="575"/>
                  </a:lnTo>
                  <a:lnTo>
                    <a:pt x="2803" y="632"/>
                  </a:lnTo>
                  <a:lnTo>
                    <a:pt x="2824" y="709"/>
                  </a:lnTo>
                  <a:lnTo>
                    <a:pt x="2845" y="790"/>
                  </a:lnTo>
                  <a:lnTo>
                    <a:pt x="2860" y="850"/>
                  </a:lnTo>
                  <a:lnTo>
                    <a:pt x="2911" y="823"/>
                  </a:lnTo>
                  <a:lnTo>
                    <a:pt x="2894" y="758"/>
                  </a:lnTo>
                  <a:lnTo>
                    <a:pt x="2873" y="680"/>
                  </a:lnTo>
                  <a:lnTo>
                    <a:pt x="2851" y="603"/>
                  </a:lnTo>
                  <a:lnTo>
                    <a:pt x="2836" y="550"/>
                  </a:lnTo>
                  <a:close/>
                  <a:moveTo>
                    <a:pt x="3326" y="47"/>
                  </a:moveTo>
                  <a:lnTo>
                    <a:pt x="3255" y="67"/>
                  </a:lnTo>
                  <a:lnTo>
                    <a:pt x="3267" y="116"/>
                  </a:lnTo>
                  <a:lnTo>
                    <a:pt x="3274" y="146"/>
                  </a:lnTo>
                  <a:lnTo>
                    <a:pt x="3280" y="172"/>
                  </a:lnTo>
                  <a:cubicBezTo>
                    <a:pt x="3273" y="194"/>
                    <a:pt x="3267" y="197"/>
                    <a:pt x="3261" y="197"/>
                  </a:cubicBezTo>
                  <a:lnTo>
                    <a:pt x="2982" y="197"/>
                  </a:lnTo>
                  <a:lnTo>
                    <a:pt x="2982" y="290"/>
                  </a:lnTo>
                  <a:lnTo>
                    <a:pt x="3077" y="290"/>
                  </a:lnTo>
                  <a:lnTo>
                    <a:pt x="3108" y="358"/>
                  </a:lnTo>
                  <a:lnTo>
                    <a:pt x="3121" y="408"/>
                  </a:lnTo>
                  <a:lnTo>
                    <a:pt x="3136" y="457"/>
                  </a:lnTo>
                  <a:lnTo>
                    <a:pt x="3153" y="504"/>
                  </a:lnTo>
                  <a:lnTo>
                    <a:pt x="3172" y="549"/>
                  </a:lnTo>
                  <a:lnTo>
                    <a:pt x="3193" y="592"/>
                  </a:lnTo>
                  <a:lnTo>
                    <a:pt x="3215" y="633"/>
                  </a:lnTo>
                  <a:lnTo>
                    <a:pt x="3240" y="674"/>
                  </a:lnTo>
                  <a:cubicBezTo>
                    <a:pt x="3245" y="682"/>
                    <a:pt x="3243" y="693"/>
                    <a:pt x="3236" y="700"/>
                  </a:cubicBezTo>
                  <a:lnTo>
                    <a:pt x="3177" y="749"/>
                  </a:lnTo>
                  <a:lnTo>
                    <a:pt x="3111" y="795"/>
                  </a:lnTo>
                  <a:lnTo>
                    <a:pt x="3040" y="836"/>
                  </a:lnTo>
                  <a:lnTo>
                    <a:pt x="2982" y="863"/>
                  </a:lnTo>
                  <a:lnTo>
                    <a:pt x="3006" y="910"/>
                  </a:lnTo>
                  <a:lnTo>
                    <a:pt x="3025" y="948"/>
                  </a:lnTo>
                  <a:lnTo>
                    <a:pt x="3035" y="969"/>
                  </a:lnTo>
                  <a:lnTo>
                    <a:pt x="3095" y="935"/>
                  </a:lnTo>
                  <a:lnTo>
                    <a:pt x="3167" y="887"/>
                  </a:lnTo>
                  <a:lnTo>
                    <a:pt x="3233" y="835"/>
                  </a:lnTo>
                  <a:lnTo>
                    <a:pt x="3294" y="778"/>
                  </a:lnTo>
                  <a:cubicBezTo>
                    <a:pt x="3301" y="770"/>
                    <a:pt x="3314" y="771"/>
                    <a:pt x="3321" y="778"/>
                  </a:cubicBezTo>
                  <a:lnTo>
                    <a:pt x="3380" y="835"/>
                  </a:lnTo>
                  <a:lnTo>
                    <a:pt x="3445" y="887"/>
                  </a:lnTo>
                  <a:lnTo>
                    <a:pt x="3515" y="933"/>
                  </a:lnTo>
                  <a:lnTo>
                    <a:pt x="3576" y="964"/>
                  </a:lnTo>
                  <a:lnTo>
                    <a:pt x="3597" y="922"/>
                  </a:lnTo>
                  <a:lnTo>
                    <a:pt x="3619" y="883"/>
                  </a:lnTo>
                  <a:lnTo>
                    <a:pt x="3635" y="856"/>
                  </a:lnTo>
                  <a:lnTo>
                    <a:pt x="3577" y="834"/>
                  </a:lnTo>
                  <a:lnTo>
                    <a:pt x="3504" y="796"/>
                  </a:lnTo>
                  <a:lnTo>
                    <a:pt x="3437" y="751"/>
                  </a:lnTo>
                  <a:lnTo>
                    <a:pt x="3379" y="702"/>
                  </a:lnTo>
                  <a:cubicBezTo>
                    <a:pt x="3371" y="696"/>
                    <a:pt x="3370" y="685"/>
                    <a:pt x="3375" y="676"/>
                  </a:cubicBezTo>
                  <a:lnTo>
                    <a:pt x="3399" y="637"/>
                  </a:lnTo>
                  <a:lnTo>
                    <a:pt x="3422" y="597"/>
                  </a:lnTo>
                  <a:lnTo>
                    <a:pt x="3443" y="553"/>
                  </a:lnTo>
                  <a:lnTo>
                    <a:pt x="3463" y="508"/>
                  </a:lnTo>
                  <a:lnTo>
                    <a:pt x="3481" y="461"/>
                  </a:lnTo>
                  <a:lnTo>
                    <a:pt x="3498" y="411"/>
                  </a:lnTo>
                  <a:lnTo>
                    <a:pt x="3514" y="359"/>
                  </a:lnTo>
                  <a:lnTo>
                    <a:pt x="3528" y="305"/>
                  </a:lnTo>
                  <a:lnTo>
                    <a:pt x="3634" y="290"/>
                  </a:lnTo>
                  <a:lnTo>
                    <a:pt x="3634" y="197"/>
                  </a:lnTo>
                  <a:lnTo>
                    <a:pt x="3381" y="197"/>
                  </a:lnTo>
                  <a:lnTo>
                    <a:pt x="3354" y="151"/>
                  </a:lnTo>
                  <a:lnTo>
                    <a:pt x="3345" y="115"/>
                  </a:lnTo>
                  <a:lnTo>
                    <a:pt x="3334" y="74"/>
                  </a:lnTo>
                  <a:lnTo>
                    <a:pt x="3326" y="47"/>
                  </a:lnTo>
                  <a:close/>
                  <a:moveTo>
                    <a:pt x="3188" y="290"/>
                  </a:moveTo>
                  <a:lnTo>
                    <a:pt x="3426" y="290"/>
                  </a:lnTo>
                  <a:cubicBezTo>
                    <a:pt x="3445" y="302"/>
                    <a:pt x="3447" y="309"/>
                    <a:pt x="3445" y="315"/>
                  </a:cubicBezTo>
                  <a:lnTo>
                    <a:pt x="3424" y="394"/>
                  </a:lnTo>
                  <a:lnTo>
                    <a:pt x="3396" y="468"/>
                  </a:lnTo>
                  <a:lnTo>
                    <a:pt x="3363" y="537"/>
                  </a:lnTo>
                  <a:lnTo>
                    <a:pt x="3324" y="599"/>
                  </a:lnTo>
                  <a:cubicBezTo>
                    <a:pt x="3300" y="608"/>
                    <a:pt x="3294" y="605"/>
                    <a:pt x="3290" y="599"/>
                  </a:cubicBezTo>
                  <a:lnTo>
                    <a:pt x="3251" y="536"/>
                  </a:lnTo>
                  <a:lnTo>
                    <a:pt x="3217" y="467"/>
                  </a:lnTo>
                  <a:lnTo>
                    <a:pt x="3190" y="393"/>
                  </a:lnTo>
                  <a:lnTo>
                    <a:pt x="3168" y="315"/>
                  </a:lnTo>
                  <a:cubicBezTo>
                    <a:pt x="3175" y="292"/>
                    <a:pt x="3181" y="290"/>
                    <a:pt x="3188" y="290"/>
                  </a:cubicBezTo>
                  <a:moveTo>
                    <a:pt x="3214" y="330"/>
                  </a:moveTo>
                  <a:lnTo>
                    <a:pt x="3228" y="382"/>
                  </a:lnTo>
                  <a:lnTo>
                    <a:pt x="3255" y="453"/>
                  </a:lnTo>
                  <a:lnTo>
                    <a:pt x="3287" y="518"/>
                  </a:lnTo>
                  <a:lnTo>
                    <a:pt x="3307" y="551"/>
                  </a:lnTo>
                  <a:lnTo>
                    <a:pt x="3329" y="516"/>
                  </a:lnTo>
                  <a:lnTo>
                    <a:pt x="3360" y="451"/>
                  </a:lnTo>
                  <a:lnTo>
                    <a:pt x="3386" y="380"/>
                  </a:lnTo>
                  <a:lnTo>
                    <a:pt x="3400" y="330"/>
                  </a:lnTo>
                  <a:lnTo>
                    <a:pt x="3214" y="330"/>
                  </a:lnTo>
                  <a:close/>
                  <a:moveTo>
                    <a:pt x="4126" y="6"/>
                  </a:moveTo>
                  <a:lnTo>
                    <a:pt x="4230" y="6"/>
                  </a:lnTo>
                  <a:cubicBezTo>
                    <a:pt x="4241" y="6"/>
                    <a:pt x="4250" y="15"/>
                    <a:pt x="4250" y="26"/>
                  </a:cubicBezTo>
                  <a:lnTo>
                    <a:pt x="4250" y="219"/>
                  </a:lnTo>
                  <a:lnTo>
                    <a:pt x="4379" y="219"/>
                  </a:lnTo>
                  <a:cubicBezTo>
                    <a:pt x="4390" y="219"/>
                    <a:pt x="4399" y="228"/>
                    <a:pt x="4399" y="239"/>
                  </a:cubicBezTo>
                  <a:lnTo>
                    <a:pt x="4399" y="366"/>
                  </a:lnTo>
                  <a:lnTo>
                    <a:pt x="4250" y="386"/>
                  </a:lnTo>
                  <a:lnTo>
                    <a:pt x="4250" y="533"/>
                  </a:lnTo>
                  <a:lnTo>
                    <a:pt x="4398" y="533"/>
                  </a:lnTo>
                  <a:lnTo>
                    <a:pt x="4418" y="680"/>
                  </a:lnTo>
                  <a:lnTo>
                    <a:pt x="4250" y="700"/>
                  </a:lnTo>
                  <a:lnTo>
                    <a:pt x="4250" y="996"/>
                  </a:lnTo>
                  <a:lnTo>
                    <a:pt x="4126" y="1016"/>
                  </a:lnTo>
                  <a:lnTo>
                    <a:pt x="4106" y="700"/>
                  </a:lnTo>
                  <a:lnTo>
                    <a:pt x="3898" y="700"/>
                  </a:lnTo>
                  <a:lnTo>
                    <a:pt x="3886" y="995"/>
                  </a:lnTo>
                  <a:lnTo>
                    <a:pt x="3770" y="1015"/>
                  </a:lnTo>
                  <a:lnTo>
                    <a:pt x="3750" y="644"/>
                  </a:lnTo>
                  <a:lnTo>
                    <a:pt x="3729" y="689"/>
                  </a:lnTo>
                  <a:cubicBezTo>
                    <a:pt x="3725" y="697"/>
                    <a:pt x="3716" y="701"/>
                    <a:pt x="3708" y="700"/>
                  </a:cubicBezTo>
                  <a:lnTo>
                    <a:pt x="3685" y="631"/>
                  </a:lnTo>
                  <a:lnTo>
                    <a:pt x="3678" y="583"/>
                  </a:lnTo>
                  <a:lnTo>
                    <a:pt x="3672" y="539"/>
                  </a:lnTo>
                  <a:lnTo>
                    <a:pt x="3666" y="499"/>
                  </a:lnTo>
                  <a:lnTo>
                    <a:pt x="3686" y="440"/>
                  </a:lnTo>
                  <a:lnTo>
                    <a:pt x="3703" y="388"/>
                  </a:lnTo>
                  <a:lnTo>
                    <a:pt x="3721" y="333"/>
                  </a:lnTo>
                  <a:lnTo>
                    <a:pt x="3738" y="276"/>
                  </a:lnTo>
                  <a:lnTo>
                    <a:pt x="3754" y="217"/>
                  </a:lnTo>
                  <a:lnTo>
                    <a:pt x="3770" y="155"/>
                  </a:lnTo>
                  <a:lnTo>
                    <a:pt x="3786" y="90"/>
                  </a:lnTo>
                  <a:lnTo>
                    <a:pt x="3801" y="23"/>
                  </a:lnTo>
                  <a:cubicBezTo>
                    <a:pt x="3816" y="7"/>
                    <a:pt x="3822" y="7"/>
                    <a:pt x="3828" y="9"/>
                  </a:cubicBezTo>
                  <a:lnTo>
                    <a:pt x="3926" y="48"/>
                  </a:lnTo>
                  <a:cubicBezTo>
                    <a:pt x="3936" y="52"/>
                    <a:pt x="3941" y="62"/>
                    <a:pt x="3938" y="72"/>
                  </a:cubicBezTo>
                  <a:lnTo>
                    <a:pt x="3912" y="174"/>
                  </a:lnTo>
                  <a:lnTo>
                    <a:pt x="3886" y="268"/>
                  </a:lnTo>
                  <a:lnTo>
                    <a:pt x="3886" y="429"/>
                  </a:lnTo>
                  <a:lnTo>
                    <a:pt x="3898" y="385"/>
                  </a:lnTo>
                  <a:lnTo>
                    <a:pt x="3908" y="341"/>
                  </a:lnTo>
                  <a:lnTo>
                    <a:pt x="3919" y="294"/>
                  </a:lnTo>
                  <a:lnTo>
                    <a:pt x="3929" y="246"/>
                  </a:lnTo>
                  <a:lnTo>
                    <a:pt x="3938" y="195"/>
                  </a:lnTo>
                  <a:lnTo>
                    <a:pt x="3947" y="142"/>
                  </a:lnTo>
                  <a:lnTo>
                    <a:pt x="3956" y="87"/>
                  </a:lnTo>
                  <a:cubicBezTo>
                    <a:pt x="3970" y="70"/>
                    <a:pt x="3976" y="69"/>
                    <a:pt x="3982" y="71"/>
                  </a:cubicBezTo>
                  <a:lnTo>
                    <a:pt x="4078" y="104"/>
                  </a:lnTo>
                  <a:cubicBezTo>
                    <a:pt x="4088" y="107"/>
                    <a:pt x="4093" y="116"/>
                    <a:pt x="4092" y="126"/>
                  </a:cubicBezTo>
                  <a:lnTo>
                    <a:pt x="4082" y="185"/>
                  </a:lnTo>
                  <a:lnTo>
                    <a:pt x="4077" y="219"/>
                  </a:lnTo>
                  <a:lnTo>
                    <a:pt x="4106" y="219"/>
                  </a:lnTo>
                  <a:lnTo>
                    <a:pt x="4106" y="26"/>
                  </a:lnTo>
                  <a:cubicBezTo>
                    <a:pt x="4106" y="15"/>
                    <a:pt x="4115" y="6"/>
                    <a:pt x="4126" y="6"/>
                  </a:cubicBezTo>
                  <a:moveTo>
                    <a:pt x="3835" y="55"/>
                  </a:moveTo>
                  <a:lnTo>
                    <a:pt x="3825" y="99"/>
                  </a:lnTo>
                  <a:lnTo>
                    <a:pt x="3809" y="165"/>
                  </a:lnTo>
                  <a:lnTo>
                    <a:pt x="3793" y="227"/>
                  </a:lnTo>
                  <a:lnTo>
                    <a:pt x="3776" y="287"/>
                  </a:lnTo>
                  <a:lnTo>
                    <a:pt x="3759" y="345"/>
                  </a:lnTo>
                  <a:lnTo>
                    <a:pt x="3741" y="401"/>
                  </a:lnTo>
                  <a:lnTo>
                    <a:pt x="3723" y="453"/>
                  </a:lnTo>
                  <a:lnTo>
                    <a:pt x="3706" y="499"/>
                  </a:lnTo>
                  <a:lnTo>
                    <a:pt x="3712" y="534"/>
                  </a:lnTo>
                  <a:lnTo>
                    <a:pt x="3718" y="578"/>
                  </a:lnTo>
                  <a:lnTo>
                    <a:pt x="3722" y="609"/>
                  </a:lnTo>
                  <a:lnTo>
                    <a:pt x="3752" y="539"/>
                  </a:lnTo>
                  <a:cubicBezTo>
                    <a:pt x="3756" y="531"/>
                    <a:pt x="3765" y="526"/>
                    <a:pt x="3774" y="527"/>
                  </a:cubicBezTo>
                  <a:lnTo>
                    <a:pt x="3790" y="975"/>
                  </a:lnTo>
                  <a:lnTo>
                    <a:pt x="3846" y="975"/>
                  </a:lnTo>
                  <a:lnTo>
                    <a:pt x="3846" y="265"/>
                  </a:lnTo>
                  <a:lnTo>
                    <a:pt x="3874" y="164"/>
                  </a:lnTo>
                  <a:lnTo>
                    <a:pt x="3895" y="79"/>
                  </a:lnTo>
                  <a:lnTo>
                    <a:pt x="3835" y="55"/>
                  </a:lnTo>
                  <a:close/>
                  <a:moveTo>
                    <a:pt x="3886" y="492"/>
                  </a:moveTo>
                  <a:lnTo>
                    <a:pt x="3886" y="538"/>
                  </a:lnTo>
                  <a:lnTo>
                    <a:pt x="3951" y="533"/>
                  </a:lnTo>
                  <a:lnTo>
                    <a:pt x="3930" y="519"/>
                  </a:lnTo>
                  <a:lnTo>
                    <a:pt x="3886" y="492"/>
                  </a:lnTo>
                  <a:close/>
                  <a:moveTo>
                    <a:pt x="4146" y="46"/>
                  </a:moveTo>
                  <a:lnTo>
                    <a:pt x="4146" y="239"/>
                  </a:lnTo>
                  <a:lnTo>
                    <a:pt x="4053" y="259"/>
                  </a:lnTo>
                  <a:cubicBezTo>
                    <a:pt x="4034" y="247"/>
                    <a:pt x="4032" y="241"/>
                    <a:pt x="4033" y="235"/>
                  </a:cubicBezTo>
                  <a:lnTo>
                    <a:pt x="4043" y="179"/>
                  </a:lnTo>
                  <a:lnTo>
                    <a:pt x="4050" y="136"/>
                  </a:lnTo>
                  <a:lnTo>
                    <a:pt x="3992" y="117"/>
                  </a:lnTo>
                  <a:lnTo>
                    <a:pt x="3987" y="149"/>
                  </a:lnTo>
                  <a:lnTo>
                    <a:pt x="3977" y="202"/>
                  </a:lnTo>
                  <a:lnTo>
                    <a:pt x="3968" y="254"/>
                  </a:lnTo>
                  <a:lnTo>
                    <a:pt x="3958" y="303"/>
                  </a:lnTo>
                  <a:lnTo>
                    <a:pt x="3947" y="350"/>
                  </a:lnTo>
                  <a:lnTo>
                    <a:pt x="3936" y="396"/>
                  </a:lnTo>
                  <a:lnTo>
                    <a:pt x="3925" y="439"/>
                  </a:lnTo>
                  <a:lnTo>
                    <a:pt x="3917" y="465"/>
                  </a:lnTo>
                  <a:lnTo>
                    <a:pt x="3953" y="486"/>
                  </a:lnTo>
                  <a:lnTo>
                    <a:pt x="3976" y="489"/>
                  </a:lnTo>
                  <a:lnTo>
                    <a:pt x="3987" y="449"/>
                  </a:lnTo>
                  <a:lnTo>
                    <a:pt x="3997" y="406"/>
                  </a:lnTo>
                  <a:lnTo>
                    <a:pt x="4008" y="361"/>
                  </a:lnTo>
                  <a:lnTo>
                    <a:pt x="4126" y="346"/>
                  </a:lnTo>
                  <a:lnTo>
                    <a:pt x="4146" y="553"/>
                  </a:lnTo>
                  <a:lnTo>
                    <a:pt x="3918" y="573"/>
                  </a:lnTo>
                  <a:lnTo>
                    <a:pt x="3918" y="660"/>
                  </a:lnTo>
                  <a:lnTo>
                    <a:pt x="4126" y="660"/>
                  </a:lnTo>
                  <a:lnTo>
                    <a:pt x="4146" y="976"/>
                  </a:lnTo>
                  <a:lnTo>
                    <a:pt x="4210" y="976"/>
                  </a:lnTo>
                  <a:lnTo>
                    <a:pt x="4210" y="680"/>
                  </a:lnTo>
                  <a:lnTo>
                    <a:pt x="4378" y="660"/>
                  </a:lnTo>
                  <a:lnTo>
                    <a:pt x="4378" y="573"/>
                  </a:lnTo>
                  <a:lnTo>
                    <a:pt x="4230" y="573"/>
                  </a:lnTo>
                  <a:lnTo>
                    <a:pt x="4210" y="366"/>
                  </a:lnTo>
                  <a:lnTo>
                    <a:pt x="4359" y="346"/>
                  </a:lnTo>
                  <a:lnTo>
                    <a:pt x="4359" y="259"/>
                  </a:lnTo>
                  <a:lnTo>
                    <a:pt x="4230" y="259"/>
                  </a:lnTo>
                  <a:lnTo>
                    <a:pt x="4210" y="46"/>
                  </a:lnTo>
                  <a:lnTo>
                    <a:pt x="4146" y="46"/>
                  </a:lnTo>
                  <a:close/>
                  <a:moveTo>
                    <a:pt x="4043" y="386"/>
                  </a:moveTo>
                  <a:lnTo>
                    <a:pt x="4036" y="415"/>
                  </a:lnTo>
                  <a:lnTo>
                    <a:pt x="4025" y="459"/>
                  </a:lnTo>
                  <a:lnTo>
                    <a:pt x="4014" y="499"/>
                  </a:lnTo>
                  <a:lnTo>
                    <a:pt x="4004" y="533"/>
                  </a:lnTo>
                  <a:lnTo>
                    <a:pt x="4106" y="533"/>
                  </a:lnTo>
                  <a:lnTo>
                    <a:pt x="4106" y="386"/>
                  </a:lnTo>
                  <a:lnTo>
                    <a:pt x="4043" y="386"/>
                  </a:lnTo>
                  <a:close/>
                </a:path>
                <a:path w="4418" h="1016">
                  <a:moveTo>
                    <a:pt x="500" y="0"/>
                  </a:moveTo>
                  <a:lnTo>
                    <a:pt x="528" y="39"/>
                  </a:lnTo>
                  <a:lnTo>
                    <a:pt x="538" y="64"/>
                  </a:lnTo>
                  <a:lnTo>
                    <a:pt x="546" y="88"/>
                  </a:lnTo>
                  <a:lnTo>
                    <a:pt x="701" y="96"/>
                  </a:lnTo>
                  <a:cubicBezTo>
                    <a:pt x="712" y="96"/>
                    <a:pt x="721" y="105"/>
                    <a:pt x="721" y="116"/>
                  </a:cubicBezTo>
                  <a:lnTo>
                    <a:pt x="721" y="390"/>
                  </a:lnTo>
                  <a:cubicBezTo>
                    <a:pt x="721" y="401"/>
                    <a:pt x="712" y="410"/>
                    <a:pt x="701" y="410"/>
                  </a:cubicBezTo>
                  <a:lnTo>
                    <a:pt x="345" y="410"/>
                  </a:lnTo>
                  <a:lnTo>
                    <a:pt x="709" y="429"/>
                  </a:lnTo>
                  <a:cubicBezTo>
                    <a:pt x="720" y="429"/>
                    <a:pt x="729" y="438"/>
                    <a:pt x="729" y="449"/>
                  </a:cubicBezTo>
                  <a:lnTo>
                    <a:pt x="729" y="882"/>
                  </a:lnTo>
                  <a:lnTo>
                    <a:pt x="728" y="903"/>
                  </a:lnTo>
                  <a:lnTo>
                    <a:pt x="723" y="941"/>
                  </a:lnTo>
                  <a:lnTo>
                    <a:pt x="711" y="971"/>
                  </a:lnTo>
                  <a:lnTo>
                    <a:pt x="691" y="993"/>
                  </a:lnTo>
                  <a:lnTo>
                    <a:pt x="661" y="1006"/>
                  </a:lnTo>
                  <a:lnTo>
                    <a:pt x="639" y="1009"/>
                  </a:lnTo>
                  <a:lnTo>
                    <a:pt x="612" y="1012"/>
                  </a:lnTo>
                  <a:lnTo>
                    <a:pt x="578" y="1014"/>
                  </a:lnTo>
                  <a:cubicBezTo>
                    <a:pt x="568" y="1015"/>
                    <a:pt x="558" y="1007"/>
                    <a:pt x="557" y="997"/>
                  </a:cubicBezTo>
                  <a:lnTo>
                    <a:pt x="552" y="964"/>
                  </a:lnTo>
                  <a:lnTo>
                    <a:pt x="528" y="964"/>
                  </a:lnTo>
                  <a:lnTo>
                    <a:pt x="508" y="784"/>
                  </a:lnTo>
                  <a:lnTo>
                    <a:pt x="505" y="957"/>
                  </a:lnTo>
                  <a:lnTo>
                    <a:pt x="423" y="977"/>
                  </a:lnTo>
                  <a:lnTo>
                    <a:pt x="403" y="784"/>
                  </a:lnTo>
                  <a:lnTo>
                    <a:pt x="400" y="988"/>
                  </a:lnTo>
                  <a:lnTo>
                    <a:pt x="309" y="1008"/>
                  </a:lnTo>
                  <a:lnTo>
                    <a:pt x="289" y="883"/>
                  </a:lnTo>
                  <a:lnTo>
                    <a:pt x="276" y="929"/>
                  </a:lnTo>
                  <a:lnTo>
                    <a:pt x="263" y="968"/>
                  </a:lnTo>
                  <a:lnTo>
                    <a:pt x="247" y="1001"/>
                  </a:lnTo>
                  <a:cubicBezTo>
                    <a:pt x="226" y="1014"/>
                    <a:pt x="219" y="1012"/>
                    <a:pt x="215" y="1007"/>
                  </a:cubicBezTo>
                  <a:lnTo>
                    <a:pt x="200" y="992"/>
                  </a:lnTo>
                  <a:lnTo>
                    <a:pt x="166" y="964"/>
                  </a:lnTo>
                  <a:cubicBezTo>
                    <a:pt x="137" y="945"/>
                    <a:pt x="135" y="934"/>
                    <a:pt x="139" y="925"/>
                  </a:cubicBezTo>
                  <a:lnTo>
                    <a:pt x="151" y="900"/>
                  </a:lnTo>
                  <a:lnTo>
                    <a:pt x="44" y="924"/>
                  </a:lnTo>
                  <a:cubicBezTo>
                    <a:pt x="24" y="918"/>
                    <a:pt x="21" y="913"/>
                    <a:pt x="20" y="908"/>
                  </a:cubicBezTo>
                  <a:lnTo>
                    <a:pt x="1" y="788"/>
                  </a:lnTo>
                  <a:cubicBezTo>
                    <a:pt x="0" y="777"/>
                    <a:pt x="7" y="767"/>
                    <a:pt x="17" y="765"/>
                  </a:cubicBezTo>
                  <a:lnTo>
                    <a:pt x="200" y="732"/>
                  </a:lnTo>
                  <a:lnTo>
                    <a:pt x="204" y="705"/>
                  </a:lnTo>
                  <a:lnTo>
                    <a:pt x="174" y="708"/>
                  </a:lnTo>
                  <a:lnTo>
                    <a:pt x="131" y="713"/>
                  </a:lnTo>
                  <a:lnTo>
                    <a:pt x="94" y="719"/>
                  </a:lnTo>
                  <a:lnTo>
                    <a:pt x="63" y="726"/>
                  </a:lnTo>
                  <a:cubicBezTo>
                    <a:pt x="44" y="721"/>
                    <a:pt x="40" y="716"/>
                    <a:pt x="39" y="711"/>
                  </a:cubicBezTo>
                  <a:lnTo>
                    <a:pt x="15" y="603"/>
                  </a:lnTo>
                  <a:lnTo>
                    <a:pt x="38" y="551"/>
                  </a:lnTo>
                  <a:lnTo>
                    <a:pt x="59" y="511"/>
                  </a:lnTo>
                  <a:lnTo>
                    <a:pt x="80" y="468"/>
                  </a:lnTo>
                  <a:lnTo>
                    <a:pt x="48" y="459"/>
                  </a:lnTo>
                  <a:cubicBezTo>
                    <a:pt x="38" y="461"/>
                    <a:pt x="28" y="454"/>
                    <a:pt x="26" y="444"/>
                  </a:cubicBezTo>
                  <a:lnTo>
                    <a:pt x="3" y="337"/>
                  </a:lnTo>
                  <a:lnTo>
                    <a:pt x="15" y="304"/>
                  </a:lnTo>
                  <a:lnTo>
                    <a:pt x="26" y="280"/>
                  </a:lnTo>
                  <a:lnTo>
                    <a:pt x="38" y="250"/>
                  </a:lnTo>
                  <a:lnTo>
                    <a:pt x="52" y="214"/>
                  </a:lnTo>
                  <a:lnTo>
                    <a:pt x="67" y="173"/>
                  </a:lnTo>
                  <a:lnTo>
                    <a:pt x="83" y="127"/>
                  </a:lnTo>
                  <a:lnTo>
                    <a:pt x="100" y="75"/>
                  </a:lnTo>
                  <a:lnTo>
                    <a:pt x="119" y="17"/>
                  </a:lnTo>
                  <a:cubicBezTo>
                    <a:pt x="137" y="3"/>
                    <a:pt x="143" y="3"/>
                    <a:pt x="148" y="6"/>
                  </a:cubicBezTo>
                  <a:lnTo>
                    <a:pt x="235" y="55"/>
                  </a:lnTo>
                  <a:cubicBezTo>
                    <a:pt x="244" y="60"/>
                    <a:pt x="248" y="71"/>
                    <a:pt x="244" y="80"/>
                  </a:cubicBezTo>
                  <a:lnTo>
                    <a:pt x="395" y="96"/>
                  </a:lnTo>
                  <a:lnTo>
                    <a:pt x="383" y="62"/>
                  </a:lnTo>
                  <a:cubicBezTo>
                    <a:pt x="386" y="42"/>
                    <a:pt x="390" y="38"/>
                    <a:pt x="395" y="36"/>
                  </a:cubicBezTo>
                  <a:lnTo>
                    <a:pt x="493" y="1"/>
                  </a:lnTo>
                  <a:lnTo>
                    <a:pt x="500" y="0"/>
                  </a:lnTo>
                  <a:close/>
                  <a:moveTo>
                    <a:pt x="488" y="45"/>
                  </a:moveTo>
                  <a:lnTo>
                    <a:pt x="427" y="67"/>
                  </a:lnTo>
                  <a:lnTo>
                    <a:pt x="442" y="109"/>
                  </a:lnTo>
                  <a:cubicBezTo>
                    <a:pt x="436" y="133"/>
                    <a:pt x="430" y="136"/>
                    <a:pt x="424" y="136"/>
                  </a:cubicBezTo>
                  <a:lnTo>
                    <a:pt x="262" y="136"/>
                  </a:lnTo>
                  <a:lnTo>
                    <a:pt x="262" y="284"/>
                  </a:lnTo>
                  <a:cubicBezTo>
                    <a:pt x="246" y="305"/>
                    <a:pt x="239" y="305"/>
                    <a:pt x="233" y="302"/>
                  </a:cubicBezTo>
                  <a:lnTo>
                    <a:pt x="202" y="286"/>
                  </a:lnTo>
                  <a:lnTo>
                    <a:pt x="185" y="330"/>
                  </a:lnTo>
                  <a:lnTo>
                    <a:pt x="141" y="344"/>
                  </a:lnTo>
                  <a:lnTo>
                    <a:pt x="120" y="344"/>
                  </a:lnTo>
                  <a:cubicBezTo>
                    <a:pt x="99" y="329"/>
                    <a:pt x="99" y="322"/>
                    <a:pt x="102" y="316"/>
                  </a:cubicBezTo>
                  <a:lnTo>
                    <a:pt x="110" y="298"/>
                  </a:lnTo>
                  <a:lnTo>
                    <a:pt x="120" y="276"/>
                  </a:lnTo>
                  <a:lnTo>
                    <a:pt x="132" y="250"/>
                  </a:lnTo>
                  <a:lnTo>
                    <a:pt x="144" y="221"/>
                  </a:lnTo>
                  <a:lnTo>
                    <a:pt x="158" y="188"/>
                  </a:lnTo>
                  <a:lnTo>
                    <a:pt x="173" y="151"/>
                  </a:lnTo>
                  <a:lnTo>
                    <a:pt x="189" y="110"/>
                  </a:lnTo>
                  <a:lnTo>
                    <a:pt x="201" y="81"/>
                  </a:lnTo>
                  <a:lnTo>
                    <a:pt x="150" y="53"/>
                  </a:lnTo>
                  <a:lnTo>
                    <a:pt x="138" y="87"/>
                  </a:lnTo>
                  <a:lnTo>
                    <a:pt x="121" y="140"/>
                  </a:lnTo>
                  <a:lnTo>
                    <a:pt x="104" y="187"/>
                  </a:lnTo>
                  <a:lnTo>
                    <a:pt x="89" y="228"/>
                  </a:lnTo>
                  <a:lnTo>
                    <a:pt x="75" y="265"/>
                  </a:lnTo>
                  <a:lnTo>
                    <a:pt x="62" y="296"/>
                  </a:lnTo>
                  <a:lnTo>
                    <a:pt x="50" y="322"/>
                  </a:lnTo>
                  <a:lnTo>
                    <a:pt x="61" y="417"/>
                  </a:lnTo>
                  <a:lnTo>
                    <a:pt x="118" y="410"/>
                  </a:lnTo>
                  <a:cubicBezTo>
                    <a:pt x="140" y="424"/>
                    <a:pt x="141" y="432"/>
                    <a:pt x="138" y="438"/>
                  </a:cubicBezTo>
                  <a:lnTo>
                    <a:pt x="116" y="485"/>
                  </a:lnTo>
                  <a:lnTo>
                    <a:pt x="94" y="529"/>
                  </a:lnTo>
                  <a:lnTo>
                    <a:pt x="73" y="571"/>
                  </a:lnTo>
                  <a:lnTo>
                    <a:pt x="56" y="602"/>
                  </a:lnTo>
                  <a:lnTo>
                    <a:pt x="74" y="683"/>
                  </a:lnTo>
                  <a:lnTo>
                    <a:pt x="126" y="673"/>
                  </a:lnTo>
                  <a:lnTo>
                    <a:pt x="170" y="668"/>
                  </a:lnTo>
                  <a:lnTo>
                    <a:pt x="202" y="665"/>
                  </a:lnTo>
                  <a:lnTo>
                    <a:pt x="203" y="632"/>
                  </a:lnTo>
                  <a:lnTo>
                    <a:pt x="205" y="601"/>
                  </a:lnTo>
                  <a:lnTo>
                    <a:pt x="152" y="596"/>
                  </a:lnTo>
                  <a:cubicBezTo>
                    <a:pt x="129" y="582"/>
                    <a:pt x="129" y="574"/>
                    <a:pt x="132" y="567"/>
                  </a:cubicBezTo>
                  <a:lnTo>
                    <a:pt x="141" y="549"/>
                  </a:lnTo>
                  <a:lnTo>
                    <a:pt x="150" y="529"/>
                  </a:lnTo>
                  <a:lnTo>
                    <a:pt x="161" y="506"/>
                  </a:lnTo>
                  <a:lnTo>
                    <a:pt x="172" y="481"/>
                  </a:lnTo>
                  <a:lnTo>
                    <a:pt x="184" y="453"/>
                  </a:lnTo>
                  <a:lnTo>
                    <a:pt x="196" y="423"/>
                  </a:lnTo>
                  <a:lnTo>
                    <a:pt x="209" y="391"/>
                  </a:lnTo>
                  <a:lnTo>
                    <a:pt x="223" y="356"/>
                  </a:lnTo>
                  <a:cubicBezTo>
                    <a:pt x="227" y="347"/>
                    <a:pt x="236" y="342"/>
                    <a:pt x="246" y="344"/>
                  </a:cubicBezTo>
                  <a:lnTo>
                    <a:pt x="262" y="457"/>
                  </a:lnTo>
                  <a:lnTo>
                    <a:pt x="260" y="539"/>
                  </a:lnTo>
                  <a:lnTo>
                    <a:pt x="256" y="616"/>
                  </a:lnTo>
                  <a:lnTo>
                    <a:pt x="248" y="687"/>
                  </a:lnTo>
                  <a:lnTo>
                    <a:pt x="237" y="752"/>
                  </a:lnTo>
                  <a:lnTo>
                    <a:pt x="44" y="801"/>
                  </a:lnTo>
                  <a:lnTo>
                    <a:pt x="56" y="880"/>
                  </a:lnTo>
                  <a:lnTo>
                    <a:pt x="179" y="853"/>
                  </a:lnTo>
                  <a:cubicBezTo>
                    <a:pt x="204" y="865"/>
                    <a:pt x="205" y="873"/>
                    <a:pt x="202" y="880"/>
                  </a:cubicBezTo>
                  <a:lnTo>
                    <a:pt x="189" y="913"/>
                  </a:lnTo>
                  <a:lnTo>
                    <a:pt x="210" y="947"/>
                  </a:lnTo>
                  <a:lnTo>
                    <a:pt x="238" y="918"/>
                  </a:lnTo>
                  <a:lnTo>
                    <a:pt x="250" y="877"/>
                  </a:lnTo>
                  <a:lnTo>
                    <a:pt x="260" y="831"/>
                  </a:lnTo>
                  <a:lnTo>
                    <a:pt x="269" y="779"/>
                  </a:lnTo>
                  <a:lnTo>
                    <a:pt x="277" y="723"/>
                  </a:lnTo>
                  <a:lnTo>
                    <a:pt x="284" y="662"/>
                  </a:lnTo>
                  <a:lnTo>
                    <a:pt x="289" y="595"/>
                  </a:lnTo>
                  <a:cubicBezTo>
                    <a:pt x="290" y="584"/>
                    <a:pt x="299" y="576"/>
                    <a:pt x="310" y="576"/>
                  </a:cubicBezTo>
                  <a:lnTo>
                    <a:pt x="329" y="968"/>
                  </a:lnTo>
                  <a:lnTo>
                    <a:pt x="360" y="968"/>
                  </a:lnTo>
                  <a:lnTo>
                    <a:pt x="360" y="764"/>
                  </a:lnTo>
                  <a:cubicBezTo>
                    <a:pt x="360" y="753"/>
                    <a:pt x="369" y="744"/>
                    <a:pt x="380" y="744"/>
                  </a:cubicBezTo>
                  <a:lnTo>
                    <a:pt x="423" y="744"/>
                  </a:lnTo>
                  <a:lnTo>
                    <a:pt x="443" y="937"/>
                  </a:lnTo>
                  <a:lnTo>
                    <a:pt x="465" y="937"/>
                  </a:lnTo>
                  <a:lnTo>
                    <a:pt x="465" y="764"/>
                  </a:lnTo>
                  <a:lnTo>
                    <a:pt x="528" y="744"/>
                  </a:lnTo>
                  <a:lnTo>
                    <a:pt x="548" y="924"/>
                  </a:lnTo>
                  <a:lnTo>
                    <a:pt x="570" y="924"/>
                  </a:lnTo>
                  <a:lnTo>
                    <a:pt x="594" y="973"/>
                  </a:lnTo>
                  <a:lnTo>
                    <a:pt x="633" y="969"/>
                  </a:lnTo>
                  <a:lnTo>
                    <a:pt x="662" y="964"/>
                  </a:lnTo>
                  <a:lnTo>
                    <a:pt x="680" y="943"/>
                  </a:lnTo>
                  <a:lnTo>
                    <a:pt x="687" y="919"/>
                  </a:lnTo>
                  <a:lnTo>
                    <a:pt x="689" y="882"/>
                  </a:lnTo>
                  <a:lnTo>
                    <a:pt x="689" y="469"/>
                  </a:lnTo>
                  <a:lnTo>
                    <a:pt x="325" y="469"/>
                  </a:lnTo>
                  <a:cubicBezTo>
                    <a:pt x="307" y="460"/>
                    <a:pt x="305" y="454"/>
                    <a:pt x="305" y="449"/>
                  </a:cubicBezTo>
                  <a:lnTo>
                    <a:pt x="305" y="390"/>
                  </a:lnTo>
                  <a:lnTo>
                    <a:pt x="681" y="370"/>
                  </a:lnTo>
                  <a:lnTo>
                    <a:pt x="681" y="136"/>
                  </a:lnTo>
                  <a:lnTo>
                    <a:pt x="535" y="136"/>
                  </a:lnTo>
                  <a:lnTo>
                    <a:pt x="508" y="101"/>
                  </a:lnTo>
                  <a:lnTo>
                    <a:pt x="500" y="78"/>
                  </a:lnTo>
                  <a:lnTo>
                    <a:pt x="491" y="53"/>
                  </a:lnTo>
                  <a:lnTo>
                    <a:pt x="488" y="45"/>
                  </a:lnTo>
                  <a:close/>
                  <a:moveTo>
                    <a:pt x="222" y="136"/>
                  </a:moveTo>
                  <a:lnTo>
                    <a:pt x="210" y="165"/>
                  </a:lnTo>
                  <a:lnTo>
                    <a:pt x="195" y="203"/>
                  </a:lnTo>
                  <a:lnTo>
                    <a:pt x="181" y="236"/>
                  </a:lnTo>
                  <a:cubicBezTo>
                    <a:pt x="190" y="237"/>
                    <a:pt x="196" y="237"/>
                    <a:pt x="201" y="240"/>
                  </a:cubicBezTo>
                  <a:lnTo>
                    <a:pt x="222" y="251"/>
                  </a:lnTo>
                  <a:lnTo>
                    <a:pt x="222" y="136"/>
                  </a:lnTo>
                  <a:close/>
                  <a:moveTo>
                    <a:pt x="222" y="466"/>
                  </a:moveTo>
                  <a:lnTo>
                    <a:pt x="209" y="497"/>
                  </a:lnTo>
                  <a:lnTo>
                    <a:pt x="197" y="522"/>
                  </a:lnTo>
                  <a:lnTo>
                    <a:pt x="187" y="545"/>
                  </a:lnTo>
                  <a:lnTo>
                    <a:pt x="220" y="547"/>
                  </a:lnTo>
                  <a:lnTo>
                    <a:pt x="222" y="466"/>
                  </a:lnTo>
                  <a:close/>
                  <a:moveTo>
                    <a:pt x="325" y="200"/>
                  </a:moveTo>
                  <a:lnTo>
                    <a:pt x="615" y="200"/>
                  </a:lnTo>
                  <a:lnTo>
                    <a:pt x="635" y="286"/>
                  </a:lnTo>
                  <a:lnTo>
                    <a:pt x="325" y="306"/>
                  </a:lnTo>
                  <a:lnTo>
                    <a:pt x="305" y="220"/>
                  </a:lnTo>
                  <a:lnTo>
                    <a:pt x="325" y="200"/>
                  </a:lnTo>
                  <a:close/>
                  <a:moveTo>
                    <a:pt x="345" y="240"/>
                  </a:moveTo>
                  <a:lnTo>
                    <a:pt x="345" y="266"/>
                  </a:lnTo>
                  <a:lnTo>
                    <a:pt x="595" y="266"/>
                  </a:lnTo>
                  <a:lnTo>
                    <a:pt x="595" y="240"/>
                  </a:lnTo>
                  <a:lnTo>
                    <a:pt x="345" y="240"/>
                  </a:lnTo>
                  <a:close/>
                  <a:moveTo>
                    <a:pt x="380" y="532"/>
                  </a:moveTo>
                  <a:lnTo>
                    <a:pt x="423" y="532"/>
                  </a:lnTo>
                  <a:lnTo>
                    <a:pt x="443" y="666"/>
                  </a:lnTo>
                  <a:lnTo>
                    <a:pt x="380" y="686"/>
                  </a:lnTo>
                  <a:cubicBezTo>
                    <a:pt x="369" y="686"/>
                    <a:pt x="360" y="677"/>
                    <a:pt x="360" y="666"/>
                  </a:cubicBezTo>
                  <a:lnTo>
                    <a:pt x="360" y="552"/>
                  </a:lnTo>
                  <a:cubicBezTo>
                    <a:pt x="360" y="541"/>
                    <a:pt x="369" y="532"/>
                    <a:pt x="380" y="532"/>
                  </a:cubicBezTo>
                  <a:moveTo>
                    <a:pt x="400" y="572"/>
                  </a:moveTo>
                  <a:lnTo>
                    <a:pt x="400" y="646"/>
                  </a:lnTo>
                  <a:lnTo>
                    <a:pt x="403" y="572"/>
                  </a:lnTo>
                  <a:lnTo>
                    <a:pt x="400" y="572"/>
                  </a:lnTo>
                  <a:close/>
                  <a:moveTo>
                    <a:pt x="485" y="532"/>
                  </a:moveTo>
                  <a:lnTo>
                    <a:pt x="528" y="532"/>
                  </a:lnTo>
                  <a:lnTo>
                    <a:pt x="548" y="666"/>
                  </a:lnTo>
                  <a:lnTo>
                    <a:pt x="485" y="686"/>
                  </a:lnTo>
                  <a:lnTo>
                    <a:pt x="465" y="552"/>
                  </a:lnTo>
                  <a:lnTo>
                    <a:pt x="485" y="532"/>
                  </a:lnTo>
                  <a:close/>
                  <a:moveTo>
                    <a:pt x="505" y="572"/>
                  </a:moveTo>
                  <a:lnTo>
                    <a:pt x="505" y="646"/>
                  </a:lnTo>
                  <a:lnTo>
                    <a:pt x="508" y="572"/>
                  </a:lnTo>
                  <a:lnTo>
                    <a:pt x="505" y="572"/>
                  </a:lnTo>
                  <a:close/>
                  <a:moveTo>
                    <a:pt x="590" y="744"/>
                  </a:moveTo>
                  <a:lnTo>
                    <a:pt x="633" y="744"/>
                  </a:lnTo>
                  <a:lnTo>
                    <a:pt x="653" y="853"/>
                  </a:lnTo>
                  <a:lnTo>
                    <a:pt x="646" y="882"/>
                  </a:lnTo>
                  <a:lnTo>
                    <a:pt x="621" y="899"/>
                  </a:lnTo>
                  <a:lnTo>
                    <a:pt x="589" y="900"/>
                  </a:lnTo>
                  <a:lnTo>
                    <a:pt x="570" y="764"/>
                  </a:lnTo>
                  <a:lnTo>
                    <a:pt x="590" y="744"/>
                  </a:lnTo>
                  <a:close/>
                  <a:moveTo>
                    <a:pt x="590" y="532"/>
                  </a:moveTo>
                  <a:lnTo>
                    <a:pt x="633" y="532"/>
                  </a:lnTo>
                  <a:lnTo>
                    <a:pt x="653" y="666"/>
                  </a:lnTo>
                  <a:lnTo>
                    <a:pt x="590" y="686"/>
                  </a:lnTo>
                  <a:lnTo>
                    <a:pt x="570" y="552"/>
                  </a:lnTo>
                  <a:lnTo>
                    <a:pt x="590" y="532"/>
                  </a:lnTo>
                  <a:close/>
                  <a:moveTo>
                    <a:pt x="610" y="784"/>
                  </a:moveTo>
                  <a:lnTo>
                    <a:pt x="610" y="860"/>
                  </a:lnTo>
                  <a:lnTo>
                    <a:pt x="613" y="784"/>
                  </a:lnTo>
                  <a:lnTo>
                    <a:pt x="610" y="784"/>
                  </a:lnTo>
                  <a:close/>
                  <a:moveTo>
                    <a:pt x="610" y="572"/>
                  </a:moveTo>
                  <a:lnTo>
                    <a:pt x="610" y="646"/>
                  </a:lnTo>
                  <a:lnTo>
                    <a:pt x="613" y="572"/>
                  </a:lnTo>
                  <a:lnTo>
                    <a:pt x="610" y="572"/>
                  </a:lnTo>
                  <a:close/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04" name="path"/>
            <p:cNvSpPr/>
            <p:nvPr/>
          </p:nvSpPr>
          <p:spPr>
            <a:xfrm>
              <a:off x="401399" y="12700"/>
              <a:ext cx="2779652" cy="620688"/>
            </a:xfrm>
            <a:custGeom>
              <a:avLst/>
              <a:gdLst/>
              <a:ahLst/>
              <a:cxnLst/>
              <a:rect l="0" t="0" r="0" b="0"/>
              <a:pathLst>
                <a:path w="4377" h="977">
                  <a:moveTo>
                    <a:pt x="569" y="744"/>
                  </a:moveTo>
                  <a:cubicBezTo>
                    <a:pt x="569" y="783"/>
                    <a:pt x="569" y="821"/>
                    <a:pt x="569" y="860"/>
                  </a:cubicBezTo>
                  <a:cubicBezTo>
                    <a:pt x="589" y="862"/>
                    <a:pt x="602" y="860"/>
                    <a:pt x="606" y="854"/>
                  </a:cubicBezTo>
                  <a:cubicBezTo>
                    <a:pt x="610" y="848"/>
                    <a:pt x="612" y="840"/>
                    <a:pt x="612" y="830"/>
                  </a:cubicBezTo>
                  <a:cubicBezTo>
                    <a:pt x="612" y="802"/>
                    <a:pt x="612" y="773"/>
                    <a:pt x="612" y="744"/>
                  </a:cubicBezTo>
                  <a:cubicBezTo>
                    <a:pt x="598" y="744"/>
                    <a:pt x="583" y="744"/>
                    <a:pt x="569" y="744"/>
                  </a:cubicBezTo>
                  <a:moveTo>
                    <a:pt x="1837" y="639"/>
                  </a:moveTo>
                  <a:cubicBezTo>
                    <a:pt x="1837" y="693"/>
                    <a:pt x="1837" y="748"/>
                    <a:pt x="1837" y="802"/>
                  </a:cubicBezTo>
                  <a:cubicBezTo>
                    <a:pt x="1906" y="802"/>
                    <a:pt x="1975" y="802"/>
                    <a:pt x="2043" y="802"/>
                  </a:cubicBezTo>
                  <a:cubicBezTo>
                    <a:pt x="2043" y="748"/>
                    <a:pt x="2043" y="693"/>
                    <a:pt x="2043" y="639"/>
                  </a:cubicBezTo>
                  <a:cubicBezTo>
                    <a:pt x="1975" y="639"/>
                    <a:pt x="1906" y="639"/>
                    <a:pt x="1837" y="639"/>
                  </a:cubicBezTo>
                  <a:moveTo>
                    <a:pt x="569" y="532"/>
                  </a:moveTo>
                  <a:cubicBezTo>
                    <a:pt x="569" y="570"/>
                    <a:pt x="569" y="608"/>
                    <a:pt x="569" y="646"/>
                  </a:cubicBezTo>
                  <a:cubicBezTo>
                    <a:pt x="583" y="646"/>
                    <a:pt x="598" y="646"/>
                    <a:pt x="612" y="646"/>
                  </a:cubicBezTo>
                  <a:cubicBezTo>
                    <a:pt x="612" y="608"/>
                    <a:pt x="612" y="570"/>
                    <a:pt x="612" y="532"/>
                  </a:cubicBezTo>
                  <a:cubicBezTo>
                    <a:pt x="598" y="532"/>
                    <a:pt x="583" y="532"/>
                    <a:pt x="569" y="532"/>
                  </a:cubicBezTo>
                  <a:moveTo>
                    <a:pt x="464" y="532"/>
                  </a:moveTo>
                  <a:cubicBezTo>
                    <a:pt x="464" y="570"/>
                    <a:pt x="464" y="608"/>
                    <a:pt x="464" y="646"/>
                  </a:cubicBezTo>
                  <a:cubicBezTo>
                    <a:pt x="478" y="646"/>
                    <a:pt x="492" y="646"/>
                    <a:pt x="507" y="646"/>
                  </a:cubicBezTo>
                  <a:cubicBezTo>
                    <a:pt x="507" y="608"/>
                    <a:pt x="507" y="570"/>
                    <a:pt x="507" y="532"/>
                  </a:cubicBezTo>
                  <a:cubicBezTo>
                    <a:pt x="492" y="532"/>
                    <a:pt x="478" y="532"/>
                    <a:pt x="464" y="532"/>
                  </a:cubicBezTo>
                  <a:moveTo>
                    <a:pt x="359" y="532"/>
                  </a:moveTo>
                  <a:cubicBezTo>
                    <a:pt x="359" y="570"/>
                    <a:pt x="359" y="608"/>
                    <a:pt x="359" y="646"/>
                  </a:cubicBezTo>
                  <a:cubicBezTo>
                    <a:pt x="373" y="646"/>
                    <a:pt x="387" y="646"/>
                    <a:pt x="402" y="646"/>
                  </a:cubicBezTo>
                  <a:cubicBezTo>
                    <a:pt x="402" y="608"/>
                    <a:pt x="402" y="570"/>
                    <a:pt x="402" y="532"/>
                  </a:cubicBezTo>
                  <a:cubicBezTo>
                    <a:pt x="387" y="532"/>
                    <a:pt x="373" y="532"/>
                    <a:pt x="359" y="532"/>
                  </a:cubicBezTo>
                  <a:moveTo>
                    <a:pt x="1741" y="521"/>
                  </a:moveTo>
                  <a:cubicBezTo>
                    <a:pt x="1874" y="521"/>
                    <a:pt x="2007" y="521"/>
                    <a:pt x="2139" y="521"/>
                  </a:cubicBezTo>
                  <a:cubicBezTo>
                    <a:pt x="2139" y="671"/>
                    <a:pt x="2139" y="822"/>
                    <a:pt x="2139" y="973"/>
                  </a:cubicBezTo>
                  <a:cubicBezTo>
                    <a:pt x="2107" y="973"/>
                    <a:pt x="2075" y="973"/>
                    <a:pt x="2043" y="973"/>
                  </a:cubicBezTo>
                  <a:cubicBezTo>
                    <a:pt x="2043" y="955"/>
                    <a:pt x="2043" y="938"/>
                    <a:pt x="2043" y="920"/>
                  </a:cubicBezTo>
                  <a:cubicBezTo>
                    <a:pt x="1975" y="920"/>
                    <a:pt x="1906" y="920"/>
                    <a:pt x="1837" y="920"/>
                  </a:cubicBezTo>
                  <a:cubicBezTo>
                    <a:pt x="1837" y="938"/>
                    <a:pt x="1837" y="955"/>
                    <a:pt x="1837" y="973"/>
                  </a:cubicBezTo>
                  <a:cubicBezTo>
                    <a:pt x="1805" y="973"/>
                    <a:pt x="1773" y="973"/>
                    <a:pt x="1741" y="973"/>
                  </a:cubicBezTo>
                  <a:cubicBezTo>
                    <a:pt x="1741" y="822"/>
                    <a:pt x="1741" y="671"/>
                    <a:pt x="1741" y="521"/>
                  </a:cubicBezTo>
                  <a:moveTo>
                    <a:pt x="2827" y="502"/>
                  </a:moveTo>
                  <a:cubicBezTo>
                    <a:pt x="2857" y="601"/>
                    <a:pt x="2886" y="705"/>
                    <a:pt x="2913" y="814"/>
                  </a:cubicBezTo>
                  <a:cubicBezTo>
                    <a:pt x="2884" y="829"/>
                    <a:pt x="2855" y="845"/>
                    <a:pt x="2825" y="860"/>
                  </a:cubicBezTo>
                  <a:cubicBezTo>
                    <a:pt x="2798" y="744"/>
                    <a:pt x="2770" y="639"/>
                    <a:pt x="2742" y="544"/>
                  </a:cubicBezTo>
                  <a:cubicBezTo>
                    <a:pt x="2770" y="530"/>
                    <a:pt x="2798" y="516"/>
                    <a:pt x="2827" y="502"/>
                  </a:cubicBezTo>
                  <a:moveTo>
                    <a:pt x="2500" y="494"/>
                  </a:moveTo>
                  <a:cubicBezTo>
                    <a:pt x="2528" y="505"/>
                    <a:pt x="2557" y="516"/>
                    <a:pt x="2585" y="528"/>
                  </a:cubicBezTo>
                  <a:cubicBezTo>
                    <a:pt x="2556" y="655"/>
                    <a:pt x="2526" y="765"/>
                    <a:pt x="2495" y="857"/>
                  </a:cubicBezTo>
                  <a:cubicBezTo>
                    <a:pt x="2465" y="836"/>
                    <a:pt x="2437" y="820"/>
                    <a:pt x="2411" y="810"/>
                  </a:cubicBezTo>
                  <a:cubicBezTo>
                    <a:pt x="2443" y="721"/>
                    <a:pt x="2472" y="616"/>
                    <a:pt x="2500" y="494"/>
                  </a:cubicBezTo>
                  <a:moveTo>
                    <a:pt x="2443" y="304"/>
                  </a:moveTo>
                  <a:cubicBezTo>
                    <a:pt x="2596" y="304"/>
                    <a:pt x="2749" y="304"/>
                    <a:pt x="2903" y="304"/>
                  </a:cubicBezTo>
                  <a:cubicBezTo>
                    <a:pt x="2903" y="347"/>
                    <a:pt x="2903" y="390"/>
                    <a:pt x="2903" y="432"/>
                  </a:cubicBezTo>
                  <a:cubicBezTo>
                    <a:pt x="2842" y="432"/>
                    <a:pt x="2782" y="432"/>
                    <a:pt x="2722" y="432"/>
                  </a:cubicBezTo>
                  <a:cubicBezTo>
                    <a:pt x="2722" y="572"/>
                    <a:pt x="2722" y="713"/>
                    <a:pt x="2722" y="853"/>
                  </a:cubicBezTo>
                  <a:cubicBezTo>
                    <a:pt x="2722" y="888"/>
                    <a:pt x="2715" y="915"/>
                    <a:pt x="2701" y="934"/>
                  </a:cubicBezTo>
                  <a:cubicBezTo>
                    <a:pt x="2687" y="953"/>
                    <a:pt x="2667" y="963"/>
                    <a:pt x="2641" y="966"/>
                  </a:cubicBezTo>
                  <a:cubicBezTo>
                    <a:pt x="2614" y="968"/>
                    <a:pt x="2578" y="969"/>
                    <a:pt x="2533" y="969"/>
                  </a:cubicBezTo>
                  <a:cubicBezTo>
                    <a:pt x="2526" y="916"/>
                    <a:pt x="2520" y="870"/>
                    <a:pt x="2513" y="832"/>
                  </a:cubicBezTo>
                  <a:cubicBezTo>
                    <a:pt x="2539" y="836"/>
                    <a:pt x="2561" y="837"/>
                    <a:pt x="2581" y="837"/>
                  </a:cubicBezTo>
                  <a:cubicBezTo>
                    <a:pt x="2609" y="837"/>
                    <a:pt x="2623" y="820"/>
                    <a:pt x="2623" y="784"/>
                  </a:cubicBezTo>
                  <a:cubicBezTo>
                    <a:pt x="2623" y="667"/>
                    <a:pt x="2623" y="550"/>
                    <a:pt x="2623" y="432"/>
                  </a:cubicBezTo>
                  <a:cubicBezTo>
                    <a:pt x="2563" y="432"/>
                    <a:pt x="2503" y="432"/>
                    <a:pt x="2443" y="432"/>
                  </a:cubicBezTo>
                  <a:cubicBezTo>
                    <a:pt x="2443" y="390"/>
                    <a:pt x="2443" y="347"/>
                    <a:pt x="2443" y="304"/>
                  </a:cubicBezTo>
                  <a:moveTo>
                    <a:pt x="3166" y="290"/>
                  </a:moveTo>
                  <a:cubicBezTo>
                    <a:pt x="3191" y="397"/>
                    <a:pt x="3231" y="490"/>
                    <a:pt x="3286" y="568"/>
                  </a:cubicBezTo>
                  <a:cubicBezTo>
                    <a:pt x="3341" y="490"/>
                    <a:pt x="3381" y="397"/>
                    <a:pt x="3404" y="290"/>
                  </a:cubicBezTo>
                  <a:cubicBezTo>
                    <a:pt x="3325" y="290"/>
                    <a:pt x="3246" y="290"/>
                    <a:pt x="3166" y="290"/>
                  </a:cubicBezTo>
                  <a:moveTo>
                    <a:pt x="304" y="200"/>
                  </a:moveTo>
                  <a:cubicBezTo>
                    <a:pt x="304" y="222"/>
                    <a:pt x="304" y="244"/>
                    <a:pt x="304" y="266"/>
                  </a:cubicBezTo>
                  <a:cubicBezTo>
                    <a:pt x="400" y="266"/>
                    <a:pt x="497" y="266"/>
                    <a:pt x="594" y="266"/>
                  </a:cubicBezTo>
                  <a:cubicBezTo>
                    <a:pt x="594" y="244"/>
                    <a:pt x="594" y="222"/>
                    <a:pt x="594" y="200"/>
                  </a:cubicBezTo>
                  <a:cubicBezTo>
                    <a:pt x="497" y="200"/>
                    <a:pt x="400" y="200"/>
                    <a:pt x="304" y="200"/>
                  </a:cubicBezTo>
                  <a:moveTo>
                    <a:pt x="1192" y="81"/>
                  </a:moveTo>
                  <a:cubicBezTo>
                    <a:pt x="1221" y="81"/>
                    <a:pt x="1250" y="81"/>
                    <a:pt x="1279" y="81"/>
                  </a:cubicBezTo>
                  <a:cubicBezTo>
                    <a:pt x="1279" y="300"/>
                    <a:pt x="1279" y="520"/>
                    <a:pt x="1279" y="739"/>
                  </a:cubicBezTo>
                  <a:cubicBezTo>
                    <a:pt x="1250" y="739"/>
                    <a:pt x="1221" y="739"/>
                    <a:pt x="1192" y="739"/>
                  </a:cubicBezTo>
                  <a:cubicBezTo>
                    <a:pt x="1192" y="520"/>
                    <a:pt x="1192" y="300"/>
                    <a:pt x="1192" y="81"/>
                  </a:cubicBezTo>
                  <a:moveTo>
                    <a:pt x="2471" y="59"/>
                  </a:moveTo>
                  <a:cubicBezTo>
                    <a:pt x="2606" y="59"/>
                    <a:pt x="2741" y="59"/>
                    <a:pt x="2875" y="59"/>
                  </a:cubicBezTo>
                  <a:cubicBezTo>
                    <a:pt x="2875" y="101"/>
                    <a:pt x="2875" y="144"/>
                    <a:pt x="2875" y="186"/>
                  </a:cubicBezTo>
                  <a:cubicBezTo>
                    <a:pt x="2741" y="186"/>
                    <a:pt x="2606" y="186"/>
                    <a:pt x="2471" y="186"/>
                  </a:cubicBezTo>
                  <a:cubicBezTo>
                    <a:pt x="2471" y="144"/>
                    <a:pt x="2471" y="101"/>
                    <a:pt x="2471" y="59"/>
                  </a:cubicBezTo>
                  <a:moveTo>
                    <a:pt x="3799" y="7"/>
                  </a:moveTo>
                  <a:cubicBezTo>
                    <a:pt x="3832" y="20"/>
                    <a:pt x="3865" y="34"/>
                    <a:pt x="3898" y="47"/>
                  </a:cubicBezTo>
                  <a:cubicBezTo>
                    <a:pt x="3880" y="117"/>
                    <a:pt x="3863" y="183"/>
                    <a:pt x="3845" y="245"/>
                  </a:cubicBezTo>
                  <a:cubicBezTo>
                    <a:pt x="3845" y="488"/>
                    <a:pt x="3845" y="732"/>
                    <a:pt x="3845" y="975"/>
                  </a:cubicBezTo>
                  <a:cubicBezTo>
                    <a:pt x="3813" y="975"/>
                    <a:pt x="3781" y="975"/>
                    <a:pt x="3749" y="975"/>
                  </a:cubicBezTo>
                  <a:cubicBezTo>
                    <a:pt x="3749" y="826"/>
                    <a:pt x="3749" y="676"/>
                    <a:pt x="3749" y="527"/>
                  </a:cubicBezTo>
                  <a:cubicBezTo>
                    <a:pt x="3729" y="575"/>
                    <a:pt x="3710" y="620"/>
                    <a:pt x="3689" y="660"/>
                  </a:cubicBezTo>
                  <a:cubicBezTo>
                    <a:pt x="3681" y="589"/>
                    <a:pt x="3672" y="528"/>
                    <a:pt x="3664" y="476"/>
                  </a:cubicBezTo>
                  <a:cubicBezTo>
                    <a:pt x="3714" y="347"/>
                    <a:pt x="3759" y="190"/>
                    <a:pt x="3799" y="7"/>
                  </a:cubicBezTo>
                  <a:moveTo>
                    <a:pt x="2284" y="7"/>
                  </a:moveTo>
                  <a:cubicBezTo>
                    <a:pt x="2313" y="7"/>
                    <a:pt x="2342" y="7"/>
                    <a:pt x="2372" y="7"/>
                  </a:cubicBezTo>
                  <a:cubicBezTo>
                    <a:pt x="2372" y="65"/>
                    <a:pt x="2372" y="122"/>
                    <a:pt x="2372" y="179"/>
                  </a:cubicBezTo>
                  <a:cubicBezTo>
                    <a:pt x="2395" y="179"/>
                    <a:pt x="2417" y="179"/>
                    <a:pt x="2440" y="179"/>
                  </a:cubicBezTo>
                  <a:cubicBezTo>
                    <a:pt x="2440" y="222"/>
                    <a:pt x="2440" y="265"/>
                    <a:pt x="2440" y="308"/>
                  </a:cubicBezTo>
                  <a:cubicBezTo>
                    <a:pt x="2417" y="308"/>
                    <a:pt x="2395" y="308"/>
                    <a:pt x="2372" y="308"/>
                  </a:cubicBezTo>
                  <a:cubicBezTo>
                    <a:pt x="2372" y="346"/>
                    <a:pt x="2372" y="384"/>
                    <a:pt x="2372" y="422"/>
                  </a:cubicBezTo>
                  <a:cubicBezTo>
                    <a:pt x="2402" y="445"/>
                    <a:pt x="2432" y="469"/>
                    <a:pt x="2460" y="491"/>
                  </a:cubicBezTo>
                  <a:cubicBezTo>
                    <a:pt x="2445" y="528"/>
                    <a:pt x="2430" y="565"/>
                    <a:pt x="2415" y="602"/>
                  </a:cubicBezTo>
                  <a:cubicBezTo>
                    <a:pt x="2405" y="591"/>
                    <a:pt x="2391" y="576"/>
                    <a:pt x="2372" y="558"/>
                  </a:cubicBezTo>
                  <a:cubicBezTo>
                    <a:pt x="2372" y="697"/>
                    <a:pt x="2372" y="835"/>
                    <a:pt x="2372" y="974"/>
                  </a:cubicBezTo>
                  <a:cubicBezTo>
                    <a:pt x="2342" y="974"/>
                    <a:pt x="2313" y="974"/>
                    <a:pt x="2284" y="974"/>
                  </a:cubicBezTo>
                  <a:cubicBezTo>
                    <a:pt x="2284" y="839"/>
                    <a:pt x="2284" y="704"/>
                    <a:pt x="2284" y="569"/>
                  </a:cubicBezTo>
                  <a:cubicBezTo>
                    <a:pt x="2266" y="633"/>
                    <a:pt x="2244" y="695"/>
                    <a:pt x="2219" y="754"/>
                  </a:cubicBezTo>
                  <a:cubicBezTo>
                    <a:pt x="2211" y="686"/>
                    <a:pt x="2204" y="626"/>
                    <a:pt x="2196" y="574"/>
                  </a:cubicBezTo>
                  <a:cubicBezTo>
                    <a:pt x="2233" y="486"/>
                    <a:pt x="2260" y="398"/>
                    <a:pt x="2278" y="308"/>
                  </a:cubicBezTo>
                  <a:cubicBezTo>
                    <a:pt x="2252" y="308"/>
                    <a:pt x="2227" y="308"/>
                    <a:pt x="2201" y="308"/>
                  </a:cubicBezTo>
                  <a:cubicBezTo>
                    <a:pt x="2201" y="265"/>
                    <a:pt x="2201" y="222"/>
                    <a:pt x="2201" y="179"/>
                  </a:cubicBezTo>
                  <a:cubicBezTo>
                    <a:pt x="2229" y="179"/>
                    <a:pt x="2256" y="179"/>
                    <a:pt x="2284" y="179"/>
                  </a:cubicBezTo>
                  <a:cubicBezTo>
                    <a:pt x="2284" y="122"/>
                    <a:pt x="2284" y="65"/>
                    <a:pt x="2284" y="7"/>
                  </a:cubicBezTo>
                  <a:moveTo>
                    <a:pt x="4104" y="6"/>
                  </a:moveTo>
                  <a:cubicBezTo>
                    <a:pt x="4139" y="6"/>
                    <a:pt x="4173" y="6"/>
                    <a:pt x="4208" y="6"/>
                  </a:cubicBezTo>
                  <a:cubicBezTo>
                    <a:pt x="4208" y="77"/>
                    <a:pt x="4208" y="148"/>
                    <a:pt x="4208" y="219"/>
                  </a:cubicBezTo>
                  <a:cubicBezTo>
                    <a:pt x="4258" y="219"/>
                    <a:pt x="4308" y="219"/>
                    <a:pt x="4358" y="219"/>
                  </a:cubicBezTo>
                  <a:cubicBezTo>
                    <a:pt x="4358" y="261"/>
                    <a:pt x="4358" y="303"/>
                    <a:pt x="4358" y="346"/>
                  </a:cubicBezTo>
                  <a:cubicBezTo>
                    <a:pt x="4308" y="346"/>
                    <a:pt x="4258" y="346"/>
                    <a:pt x="4208" y="346"/>
                  </a:cubicBezTo>
                  <a:cubicBezTo>
                    <a:pt x="4208" y="408"/>
                    <a:pt x="4208" y="471"/>
                    <a:pt x="4208" y="533"/>
                  </a:cubicBezTo>
                  <a:cubicBezTo>
                    <a:pt x="4264" y="533"/>
                    <a:pt x="4321" y="533"/>
                    <a:pt x="4377" y="533"/>
                  </a:cubicBezTo>
                  <a:cubicBezTo>
                    <a:pt x="4377" y="576"/>
                    <a:pt x="4377" y="618"/>
                    <a:pt x="4377" y="660"/>
                  </a:cubicBezTo>
                  <a:cubicBezTo>
                    <a:pt x="4321" y="660"/>
                    <a:pt x="4264" y="660"/>
                    <a:pt x="4208" y="660"/>
                  </a:cubicBezTo>
                  <a:cubicBezTo>
                    <a:pt x="4208" y="766"/>
                    <a:pt x="4208" y="871"/>
                    <a:pt x="4208" y="976"/>
                  </a:cubicBezTo>
                  <a:cubicBezTo>
                    <a:pt x="4173" y="976"/>
                    <a:pt x="4139" y="976"/>
                    <a:pt x="4104" y="976"/>
                  </a:cubicBezTo>
                  <a:cubicBezTo>
                    <a:pt x="4104" y="871"/>
                    <a:pt x="4104" y="766"/>
                    <a:pt x="4104" y="660"/>
                  </a:cubicBezTo>
                  <a:cubicBezTo>
                    <a:pt x="4028" y="660"/>
                    <a:pt x="3952" y="660"/>
                    <a:pt x="3876" y="660"/>
                  </a:cubicBezTo>
                  <a:cubicBezTo>
                    <a:pt x="3876" y="618"/>
                    <a:pt x="3876" y="576"/>
                    <a:pt x="3876" y="533"/>
                  </a:cubicBezTo>
                  <a:cubicBezTo>
                    <a:pt x="3952" y="533"/>
                    <a:pt x="4028" y="533"/>
                    <a:pt x="4104" y="533"/>
                  </a:cubicBezTo>
                  <a:cubicBezTo>
                    <a:pt x="4104" y="471"/>
                    <a:pt x="4104" y="408"/>
                    <a:pt x="4104" y="346"/>
                  </a:cubicBezTo>
                  <a:cubicBezTo>
                    <a:pt x="4072" y="346"/>
                    <a:pt x="4039" y="346"/>
                    <a:pt x="4006" y="346"/>
                  </a:cubicBezTo>
                  <a:cubicBezTo>
                    <a:pt x="3992" y="408"/>
                    <a:pt x="3977" y="463"/>
                    <a:pt x="3962" y="512"/>
                  </a:cubicBezTo>
                  <a:cubicBezTo>
                    <a:pt x="3936" y="492"/>
                    <a:pt x="3906" y="473"/>
                    <a:pt x="3873" y="454"/>
                  </a:cubicBezTo>
                  <a:cubicBezTo>
                    <a:pt x="3905" y="348"/>
                    <a:pt x="3932" y="220"/>
                    <a:pt x="3954" y="70"/>
                  </a:cubicBezTo>
                  <a:cubicBezTo>
                    <a:pt x="3986" y="81"/>
                    <a:pt x="4019" y="92"/>
                    <a:pt x="4051" y="103"/>
                  </a:cubicBezTo>
                  <a:cubicBezTo>
                    <a:pt x="4044" y="143"/>
                    <a:pt x="4038" y="182"/>
                    <a:pt x="4031" y="219"/>
                  </a:cubicBezTo>
                  <a:cubicBezTo>
                    <a:pt x="4056" y="219"/>
                    <a:pt x="4080" y="219"/>
                    <a:pt x="4104" y="219"/>
                  </a:cubicBezTo>
                  <a:cubicBezTo>
                    <a:pt x="4104" y="148"/>
                    <a:pt x="4104" y="77"/>
                    <a:pt x="4104" y="6"/>
                  </a:cubicBezTo>
                  <a:moveTo>
                    <a:pt x="1547" y="5"/>
                  </a:moveTo>
                  <a:cubicBezTo>
                    <a:pt x="1577" y="5"/>
                    <a:pt x="1607" y="5"/>
                    <a:pt x="1638" y="5"/>
                  </a:cubicBezTo>
                  <a:cubicBezTo>
                    <a:pt x="1638" y="61"/>
                    <a:pt x="1638" y="116"/>
                    <a:pt x="1638" y="172"/>
                  </a:cubicBezTo>
                  <a:cubicBezTo>
                    <a:pt x="1663" y="172"/>
                    <a:pt x="1688" y="172"/>
                    <a:pt x="1713" y="172"/>
                  </a:cubicBezTo>
                  <a:cubicBezTo>
                    <a:pt x="1713" y="213"/>
                    <a:pt x="1713" y="254"/>
                    <a:pt x="1713" y="295"/>
                  </a:cubicBezTo>
                  <a:cubicBezTo>
                    <a:pt x="1688" y="295"/>
                    <a:pt x="1663" y="295"/>
                    <a:pt x="1638" y="295"/>
                  </a:cubicBezTo>
                  <a:cubicBezTo>
                    <a:pt x="1638" y="350"/>
                    <a:pt x="1638" y="405"/>
                    <a:pt x="1638" y="461"/>
                  </a:cubicBezTo>
                  <a:cubicBezTo>
                    <a:pt x="1662" y="453"/>
                    <a:pt x="1683" y="445"/>
                    <a:pt x="1701" y="437"/>
                  </a:cubicBezTo>
                  <a:cubicBezTo>
                    <a:pt x="1696" y="428"/>
                    <a:pt x="1691" y="419"/>
                    <a:pt x="1686" y="410"/>
                  </a:cubicBezTo>
                  <a:cubicBezTo>
                    <a:pt x="1771" y="355"/>
                    <a:pt x="1814" y="274"/>
                    <a:pt x="1814" y="167"/>
                  </a:cubicBezTo>
                  <a:cubicBezTo>
                    <a:pt x="1784" y="167"/>
                    <a:pt x="1754" y="167"/>
                    <a:pt x="1724" y="167"/>
                  </a:cubicBezTo>
                  <a:cubicBezTo>
                    <a:pt x="1724" y="125"/>
                    <a:pt x="1724" y="84"/>
                    <a:pt x="1724" y="43"/>
                  </a:cubicBezTo>
                  <a:cubicBezTo>
                    <a:pt x="1866" y="43"/>
                    <a:pt x="2008" y="43"/>
                    <a:pt x="2150" y="43"/>
                  </a:cubicBezTo>
                  <a:cubicBezTo>
                    <a:pt x="2149" y="104"/>
                    <a:pt x="2146" y="173"/>
                    <a:pt x="2143" y="250"/>
                  </a:cubicBezTo>
                  <a:cubicBezTo>
                    <a:pt x="2140" y="328"/>
                    <a:pt x="2135" y="377"/>
                    <a:pt x="2128" y="397"/>
                  </a:cubicBezTo>
                  <a:cubicBezTo>
                    <a:pt x="2122" y="418"/>
                    <a:pt x="2113" y="434"/>
                    <a:pt x="2101" y="446"/>
                  </a:cubicBezTo>
                  <a:cubicBezTo>
                    <a:pt x="2088" y="458"/>
                    <a:pt x="2072" y="467"/>
                    <a:pt x="2053" y="470"/>
                  </a:cubicBezTo>
                  <a:cubicBezTo>
                    <a:pt x="2033" y="474"/>
                    <a:pt x="1990" y="476"/>
                    <a:pt x="1922" y="477"/>
                  </a:cubicBezTo>
                  <a:cubicBezTo>
                    <a:pt x="1917" y="443"/>
                    <a:pt x="1908" y="400"/>
                    <a:pt x="1896" y="348"/>
                  </a:cubicBezTo>
                  <a:cubicBezTo>
                    <a:pt x="1931" y="350"/>
                    <a:pt x="1962" y="351"/>
                    <a:pt x="1989" y="351"/>
                  </a:cubicBezTo>
                  <a:cubicBezTo>
                    <a:pt x="2005" y="351"/>
                    <a:pt x="2018" y="345"/>
                    <a:pt x="2027" y="333"/>
                  </a:cubicBezTo>
                  <a:cubicBezTo>
                    <a:pt x="2036" y="321"/>
                    <a:pt x="2041" y="299"/>
                    <a:pt x="2043" y="266"/>
                  </a:cubicBezTo>
                  <a:cubicBezTo>
                    <a:pt x="2044" y="234"/>
                    <a:pt x="2045" y="200"/>
                    <a:pt x="2045" y="167"/>
                  </a:cubicBezTo>
                  <a:cubicBezTo>
                    <a:pt x="2001" y="167"/>
                    <a:pt x="1957" y="167"/>
                    <a:pt x="1913" y="167"/>
                  </a:cubicBezTo>
                  <a:cubicBezTo>
                    <a:pt x="1911" y="322"/>
                    <a:pt x="1855" y="439"/>
                    <a:pt x="1746" y="518"/>
                  </a:cubicBezTo>
                  <a:cubicBezTo>
                    <a:pt x="1735" y="496"/>
                    <a:pt x="1721" y="472"/>
                    <a:pt x="1705" y="444"/>
                  </a:cubicBezTo>
                  <a:cubicBezTo>
                    <a:pt x="1705" y="492"/>
                    <a:pt x="1705" y="533"/>
                    <a:pt x="1706" y="567"/>
                  </a:cubicBezTo>
                  <a:cubicBezTo>
                    <a:pt x="1684" y="576"/>
                    <a:pt x="1661" y="585"/>
                    <a:pt x="1638" y="594"/>
                  </a:cubicBezTo>
                  <a:cubicBezTo>
                    <a:pt x="1638" y="680"/>
                    <a:pt x="1638" y="766"/>
                    <a:pt x="1638" y="852"/>
                  </a:cubicBezTo>
                  <a:cubicBezTo>
                    <a:pt x="1638" y="886"/>
                    <a:pt x="1633" y="913"/>
                    <a:pt x="1623" y="932"/>
                  </a:cubicBezTo>
                  <a:cubicBezTo>
                    <a:pt x="1613" y="950"/>
                    <a:pt x="1598" y="961"/>
                    <a:pt x="1579" y="965"/>
                  </a:cubicBezTo>
                  <a:cubicBezTo>
                    <a:pt x="1561" y="968"/>
                    <a:pt x="1530" y="970"/>
                    <a:pt x="1489" y="971"/>
                  </a:cubicBezTo>
                  <a:cubicBezTo>
                    <a:pt x="1486" y="932"/>
                    <a:pt x="1480" y="889"/>
                    <a:pt x="1472" y="844"/>
                  </a:cubicBezTo>
                  <a:cubicBezTo>
                    <a:pt x="1493" y="844"/>
                    <a:pt x="1511" y="843"/>
                    <a:pt x="1525" y="844"/>
                  </a:cubicBezTo>
                  <a:cubicBezTo>
                    <a:pt x="1540" y="844"/>
                    <a:pt x="1547" y="830"/>
                    <a:pt x="1547" y="802"/>
                  </a:cubicBezTo>
                  <a:cubicBezTo>
                    <a:pt x="1547" y="745"/>
                    <a:pt x="1547" y="688"/>
                    <a:pt x="1547" y="631"/>
                  </a:cubicBezTo>
                  <a:cubicBezTo>
                    <a:pt x="1522" y="641"/>
                    <a:pt x="1497" y="651"/>
                    <a:pt x="1472" y="661"/>
                  </a:cubicBezTo>
                  <a:cubicBezTo>
                    <a:pt x="1470" y="613"/>
                    <a:pt x="1468" y="565"/>
                    <a:pt x="1465" y="517"/>
                  </a:cubicBezTo>
                  <a:cubicBezTo>
                    <a:pt x="1492" y="508"/>
                    <a:pt x="1520" y="500"/>
                    <a:pt x="1547" y="491"/>
                  </a:cubicBezTo>
                  <a:cubicBezTo>
                    <a:pt x="1547" y="426"/>
                    <a:pt x="1547" y="360"/>
                    <a:pt x="1547" y="295"/>
                  </a:cubicBezTo>
                  <a:cubicBezTo>
                    <a:pt x="1521" y="295"/>
                    <a:pt x="1495" y="295"/>
                    <a:pt x="1470" y="295"/>
                  </a:cubicBezTo>
                  <a:cubicBezTo>
                    <a:pt x="1470" y="254"/>
                    <a:pt x="1470" y="213"/>
                    <a:pt x="1470" y="172"/>
                  </a:cubicBezTo>
                  <a:cubicBezTo>
                    <a:pt x="1495" y="172"/>
                    <a:pt x="1521" y="172"/>
                    <a:pt x="1547" y="172"/>
                  </a:cubicBezTo>
                  <a:cubicBezTo>
                    <a:pt x="1547" y="116"/>
                    <a:pt x="1547" y="61"/>
                    <a:pt x="1547" y="5"/>
                  </a:cubicBezTo>
                  <a:moveTo>
                    <a:pt x="1320" y="4"/>
                  </a:moveTo>
                  <a:cubicBezTo>
                    <a:pt x="1351" y="4"/>
                    <a:pt x="1381" y="4"/>
                    <a:pt x="1412" y="4"/>
                  </a:cubicBezTo>
                  <a:cubicBezTo>
                    <a:pt x="1412" y="275"/>
                    <a:pt x="1412" y="546"/>
                    <a:pt x="1412" y="817"/>
                  </a:cubicBezTo>
                  <a:cubicBezTo>
                    <a:pt x="1412" y="866"/>
                    <a:pt x="1403" y="903"/>
                    <a:pt x="1387" y="928"/>
                  </a:cubicBezTo>
                  <a:cubicBezTo>
                    <a:pt x="1371" y="953"/>
                    <a:pt x="1347" y="966"/>
                    <a:pt x="1317" y="967"/>
                  </a:cubicBezTo>
                  <a:cubicBezTo>
                    <a:pt x="1287" y="968"/>
                    <a:pt x="1253" y="969"/>
                    <a:pt x="1213" y="969"/>
                  </a:cubicBezTo>
                  <a:cubicBezTo>
                    <a:pt x="1210" y="930"/>
                    <a:pt x="1203" y="884"/>
                    <a:pt x="1195" y="830"/>
                  </a:cubicBezTo>
                  <a:cubicBezTo>
                    <a:pt x="1233" y="834"/>
                    <a:pt x="1262" y="835"/>
                    <a:pt x="1283" y="835"/>
                  </a:cubicBezTo>
                  <a:cubicBezTo>
                    <a:pt x="1308" y="835"/>
                    <a:pt x="1320" y="815"/>
                    <a:pt x="1320" y="774"/>
                  </a:cubicBezTo>
                  <a:cubicBezTo>
                    <a:pt x="1320" y="518"/>
                    <a:pt x="1320" y="261"/>
                    <a:pt x="1320" y="4"/>
                  </a:cubicBezTo>
                  <a:moveTo>
                    <a:pt x="912" y="3"/>
                  </a:moveTo>
                  <a:cubicBezTo>
                    <a:pt x="944" y="3"/>
                    <a:pt x="975" y="3"/>
                    <a:pt x="1007" y="3"/>
                  </a:cubicBezTo>
                  <a:cubicBezTo>
                    <a:pt x="1007" y="49"/>
                    <a:pt x="1007" y="95"/>
                    <a:pt x="1007" y="140"/>
                  </a:cubicBezTo>
                  <a:cubicBezTo>
                    <a:pt x="1054" y="140"/>
                    <a:pt x="1102" y="140"/>
                    <a:pt x="1150" y="140"/>
                  </a:cubicBezTo>
                  <a:cubicBezTo>
                    <a:pt x="1150" y="177"/>
                    <a:pt x="1150" y="215"/>
                    <a:pt x="1150" y="252"/>
                  </a:cubicBezTo>
                  <a:cubicBezTo>
                    <a:pt x="1102" y="252"/>
                    <a:pt x="1054" y="252"/>
                    <a:pt x="1007" y="252"/>
                  </a:cubicBezTo>
                  <a:cubicBezTo>
                    <a:pt x="1007" y="281"/>
                    <a:pt x="1007" y="311"/>
                    <a:pt x="1007" y="340"/>
                  </a:cubicBezTo>
                  <a:cubicBezTo>
                    <a:pt x="1061" y="340"/>
                    <a:pt x="1116" y="340"/>
                    <a:pt x="1171" y="340"/>
                  </a:cubicBezTo>
                  <a:cubicBezTo>
                    <a:pt x="1171" y="377"/>
                    <a:pt x="1171" y="414"/>
                    <a:pt x="1171" y="452"/>
                  </a:cubicBezTo>
                  <a:cubicBezTo>
                    <a:pt x="1116" y="452"/>
                    <a:pt x="1061" y="452"/>
                    <a:pt x="1007" y="452"/>
                  </a:cubicBezTo>
                  <a:cubicBezTo>
                    <a:pt x="1007" y="477"/>
                    <a:pt x="1007" y="502"/>
                    <a:pt x="1007" y="528"/>
                  </a:cubicBezTo>
                  <a:cubicBezTo>
                    <a:pt x="1056" y="528"/>
                    <a:pt x="1105" y="528"/>
                    <a:pt x="1154" y="528"/>
                  </a:cubicBezTo>
                  <a:cubicBezTo>
                    <a:pt x="1154" y="616"/>
                    <a:pt x="1154" y="705"/>
                    <a:pt x="1154" y="794"/>
                  </a:cubicBezTo>
                  <a:cubicBezTo>
                    <a:pt x="1154" y="831"/>
                    <a:pt x="1149" y="860"/>
                    <a:pt x="1137" y="880"/>
                  </a:cubicBezTo>
                  <a:cubicBezTo>
                    <a:pt x="1126" y="901"/>
                    <a:pt x="1109" y="912"/>
                    <a:pt x="1085" y="913"/>
                  </a:cubicBezTo>
                  <a:cubicBezTo>
                    <a:pt x="1060" y="914"/>
                    <a:pt x="1043" y="915"/>
                    <a:pt x="1032" y="915"/>
                  </a:cubicBezTo>
                  <a:cubicBezTo>
                    <a:pt x="1027" y="880"/>
                    <a:pt x="1020" y="839"/>
                    <a:pt x="1012" y="792"/>
                  </a:cubicBezTo>
                  <a:cubicBezTo>
                    <a:pt x="1024" y="794"/>
                    <a:pt x="1036" y="795"/>
                    <a:pt x="1047" y="795"/>
                  </a:cubicBezTo>
                  <a:cubicBezTo>
                    <a:pt x="1061" y="795"/>
                    <a:pt x="1068" y="784"/>
                    <a:pt x="1068" y="763"/>
                  </a:cubicBezTo>
                  <a:cubicBezTo>
                    <a:pt x="1068" y="722"/>
                    <a:pt x="1068" y="681"/>
                    <a:pt x="1068" y="641"/>
                  </a:cubicBezTo>
                  <a:cubicBezTo>
                    <a:pt x="1048" y="641"/>
                    <a:pt x="1027" y="641"/>
                    <a:pt x="1007" y="641"/>
                  </a:cubicBezTo>
                  <a:cubicBezTo>
                    <a:pt x="1007" y="752"/>
                    <a:pt x="1007" y="864"/>
                    <a:pt x="1007" y="976"/>
                  </a:cubicBezTo>
                  <a:cubicBezTo>
                    <a:pt x="975" y="976"/>
                    <a:pt x="944" y="976"/>
                    <a:pt x="912" y="976"/>
                  </a:cubicBezTo>
                  <a:cubicBezTo>
                    <a:pt x="912" y="864"/>
                    <a:pt x="912" y="752"/>
                    <a:pt x="912" y="641"/>
                  </a:cubicBezTo>
                  <a:cubicBezTo>
                    <a:pt x="892" y="641"/>
                    <a:pt x="871" y="641"/>
                    <a:pt x="851" y="641"/>
                  </a:cubicBezTo>
                  <a:cubicBezTo>
                    <a:pt x="851" y="731"/>
                    <a:pt x="851" y="822"/>
                    <a:pt x="851" y="912"/>
                  </a:cubicBezTo>
                  <a:cubicBezTo>
                    <a:pt x="822" y="912"/>
                    <a:pt x="794" y="912"/>
                    <a:pt x="765" y="912"/>
                  </a:cubicBezTo>
                  <a:cubicBezTo>
                    <a:pt x="765" y="784"/>
                    <a:pt x="765" y="656"/>
                    <a:pt x="765" y="528"/>
                  </a:cubicBezTo>
                  <a:cubicBezTo>
                    <a:pt x="814" y="528"/>
                    <a:pt x="863" y="528"/>
                    <a:pt x="912" y="528"/>
                  </a:cubicBezTo>
                  <a:cubicBezTo>
                    <a:pt x="912" y="502"/>
                    <a:pt x="912" y="477"/>
                    <a:pt x="912" y="452"/>
                  </a:cubicBezTo>
                  <a:cubicBezTo>
                    <a:pt x="854" y="452"/>
                    <a:pt x="795" y="452"/>
                    <a:pt x="737" y="452"/>
                  </a:cubicBezTo>
                  <a:cubicBezTo>
                    <a:pt x="737" y="414"/>
                    <a:pt x="737" y="377"/>
                    <a:pt x="737" y="340"/>
                  </a:cubicBezTo>
                  <a:cubicBezTo>
                    <a:pt x="795" y="340"/>
                    <a:pt x="854" y="340"/>
                    <a:pt x="912" y="340"/>
                  </a:cubicBezTo>
                  <a:cubicBezTo>
                    <a:pt x="912" y="311"/>
                    <a:pt x="912" y="281"/>
                    <a:pt x="912" y="252"/>
                  </a:cubicBezTo>
                  <a:cubicBezTo>
                    <a:pt x="887" y="252"/>
                    <a:pt x="861" y="252"/>
                    <a:pt x="835" y="252"/>
                  </a:cubicBezTo>
                  <a:cubicBezTo>
                    <a:pt x="829" y="281"/>
                    <a:pt x="823" y="308"/>
                    <a:pt x="816" y="333"/>
                  </a:cubicBezTo>
                  <a:cubicBezTo>
                    <a:pt x="796" y="320"/>
                    <a:pt x="771" y="307"/>
                    <a:pt x="742" y="293"/>
                  </a:cubicBezTo>
                  <a:cubicBezTo>
                    <a:pt x="762" y="214"/>
                    <a:pt x="778" y="129"/>
                    <a:pt x="791" y="39"/>
                  </a:cubicBezTo>
                  <a:cubicBezTo>
                    <a:pt x="817" y="46"/>
                    <a:pt x="843" y="53"/>
                    <a:pt x="869" y="60"/>
                  </a:cubicBezTo>
                  <a:cubicBezTo>
                    <a:pt x="865" y="87"/>
                    <a:pt x="861" y="114"/>
                    <a:pt x="857" y="140"/>
                  </a:cubicBezTo>
                  <a:cubicBezTo>
                    <a:pt x="875" y="140"/>
                    <a:pt x="894" y="140"/>
                    <a:pt x="912" y="140"/>
                  </a:cubicBezTo>
                  <a:cubicBezTo>
                    <a:pt x="912" y="95"/>
                    <a:pt x="912" y="49"/>
                    <a:pt x="912" y="3"/>
                  </a:cubicBezTo>
                  <a:moveTo>
                    <a:pt x="3319" y="2"/>
                  </a:moveTo>
                  <a:cubicBezTo>
                    <a:pt x="3337" y="68"/>
                    <a:pt x="3350" y="119"/>
                    <a:pt x="3360" y="157"/>
                  </a:cubicBezTo>
                  <a:cubicBezTo>
                    <a:pt x="3450" y="157"/>
                    <a:pt x="3541" y="157"/>
                    <a:pt x="3632" y="157"/>
                  </a:cubicBezTo>
                  <a:cubicBezTo>
                    <a:pt x="3632" y="201"/>
                    <a:pt x="3632" y="245"/>
                    <a:pt x="3632" y="290"/>
                  </a:cubicBezTo>
                  <a:cubicBezTo>
                    <a:pt x="3597" y="290"/>
                    <a:pt x="3561" y="290"/>
                    <a:pt x="3526" y="290"/>
                  </a:cubicBezTo>
                  <a:cubicBezTo>
                    <a:pt x="3490" y="438"/>
                    <a:pt x="3438" y="564"/>
                    <a:pt x="3370" y="667"/>
                  </a:cubicBezTo>
                  <a:cubicBezTo>
                    <a:pt x="3444" y="737"/>
                    <a:pt x="3534" y="790"/>
                    <a:pt x="3642" y="827"/>
                  </a:cubicBezTo>
                  <a:cubicBezTo>
                    <a:pt x="3603" y="893"/>
                    <a:pt x="3576" y="941"/>
                    <a:pt x="3564" y="971"/>
                  </a:cubicBezTo>
                  <a:cubicBezTo>
                    <a:pt x="3455" y="921"/>
                    <a:pt x="3362" y="855"/>
                    <a:pt x="3286" y="772"/>
                  </a:cubicBezTo>
                  <a:cubicBezTo>
                    <a:pt x="3209" y="852"/>
                    <a:pt x="3115" y="920"/>
                    <a:pt x="3004" y="977"/>
                  </a:cubicBezTo>
                  <a:cubicBezTo>
                    <a:pt x="2978" y="920"/>
                    <a:pt x="2954" y="872"/>
                    <a:pt x="2933" y="834"/>
                  </a:cubicBezTo>
                  <a:cubicBezTo>
                    <a:pt x="3040" y="788"/>
                    <a:pt x="3129" y="732"/>
                    <a:pt x="3202" y="664"/>
                  </a:cubicBezTo>
                  <a:cubicBezTo>
                    <a:pt x="3133" y="559"/>
                    <a:pt x="3084" y="434"/>
                    <a:pt x="3056" y="290"/>
                  </a:cubicBezTo>
                  <a:cubicBezTo>
                    <a:pt x="3017" y="290"/>
                    <a:pt x="2979" y="290"/>
                    <a:pt x="2940" y="290"/>
                  </a:cubicBezTo>
                  <a:cubicBezTo>
                    <a:pt x="2940" y="245"/>
                    <a:pt x="2940" y="201"/>
                    <a:pt x="2940" y="157"/>
                  </a:cubicBezTo>
                  <a:cubicBezTo>
                    <a:pt x="3040" y="157"/>
                    <a:pt x="3140" y="157"/>
                    <a:pt x="3239" y="157"/>
                  </a:cubicBezTo>
                  <a:cubicBezTo>
                    <a:pt x="3232" y="123"/>
                    <a:pt x="3222" y="82"/>
                    <a:pt x="3209" y="33"/>
                  </a:cubicBezTo>
                  <a:cubicBezTo>
                    <a:pt x="3246" y="23"/>
                    <a:pt x="3282" y="13"/>
                    <a:pt x="3319" y="2"/>
                  </a:cubicBezTo>
                  <a:moveTo>
                    <a:pt x="478" y="0"/>
                  </a:moveTo>
                  <a:cubicBezTo>
                    <a:pt x="492" y="37"/>
                    <a:pt x="504" y="69"/>
                    <a:pt x="513" y="96"/>
                  </a:cubicBezTo>
                  <a:cubicBezTo>
                    <a:pt x="569" y="96"/>
                    <a:pt x="624" y="96"/>
                    <a:pt x="680" y="96"/>
                  </a:cubicBezTo>
                  <a:cubicBezTo>
                    <a:pt x="680" y="187"/>
                    <a:pt x="680" y="279"/>
                    <a:pt x="680" y="370"/>
                  </a:cubicBezTo>
                  <a:cubicBezTo>
                    <a:pt x="554" y="370"/>
                    <a:pt x="429" y="370"/>
                    <a:pt x="304" y="370"/>
                  </a:cubicBezTo>
                  <a:cubicBezTo>
                    <a:pt x="304" y="390"/>
                    <a:pt x="303" y="410"/>
                    <a:pt x="303" y="429"/>
                  </a:cubicBezTo>
                  <a:cubicBezTo>
                    <a:pt x="431" y="429"/>
                    <a:pt x="560" y="429"/>
                    <a:pt x="688" y="429"/>
                  </a:cubicBezTo>
                  <a:cubicBezTo>
                    <a:pt x="688" y="573"/>
                    <a:pt x="688" y="718"/>
                    <a:pt x="688" y="862"/>
                  </a:cubicBezTo>
                  <a:cubicBezTo>
                    <a:pt x="688" y="891"/>
                    <a:pt x="684" y="914"/>
                    <a:pt x="677" y="931"/>
                  </a:cubicBezTo>
                  <a:cubicBezTo>
                    <a:pt x="670" y="947"/>
                    <a:pt x="660" y="958"/>
                    <a:pt x="647" y="963"/>
                  </a:cubicBezTo>
                  <a:cubicBezTo>
                    <a:pt x="634" y="968"/>
                    <a:pt x="604" y="971"/>
                    <a:pt x="555" y="974"/>
                  </a:cubicBezTo>
                  <a:cubicBezTo>
                    <a:pt x="553" y="958"/>
                    <a:pt x="551" y="941"/>
                    <a:pt x="548" y="924"/>
                  </a:cubicBezTo>
                  <a:cubicBezTo>
                    <a:pt x="534" y="924"/>
                    <a:pt x="521" y="924"/>
                    <a:pt x="507" y="924"/>
                  </a:cubicBezTo>
                  <a:cubicBezTo>
                    <a:pt x="507" y="864"/>
                    <a:pt x="507" y="804"/>
                    <a:pt x="507" y="744"/>
                  </a:cubicBezTo>
                  <a:cubicBezTo>
                    <a:pt x="492" y="744"/>
                    <a:pt x="478" y="744"/>
                    <a:pt x="464" y="744"/>
                  </a:cubicBezTo>
                  <a:cubicBezTo>
                    <a:pt x="464" y="808"/>
                    <a:pt x="464" y="872"/>
                    <a:pt x="464" y="937"/>
                  </a:cubicBezTo>
                  <a:cubicBezTo>
                    <a:pt x="443" y="937"/>
                    <a:pt x="422" y="937"/>
                    <a:pt x="402" y="937"/>
                  </a:cubicBezTo>
                  <a:cubicBezTo>
                    <a:pt x="402" y="872"/>
                    <a:pt x="402" y="808"/>
                    <a:pt x="402" y="744"/>
                  </a:cubicBezTo>
                  <a:cubicBezTo>
                    <a:pt x="387" y="744"/>
                    <a:pt x="373" y="744"/>
                    <a:pt x="359" y="744"/>
                  </a:cubicBezTo>
                  <a:cubicBezTo>
                    <a:pt x="359" y="819"/>
                    <a:pt x="359" y="893"/>
                    <a:pt x="359" y="968"/>
                  </a:cubicBezTo>
                  <a:cubicBezTo>
                    <a:pt x="335" y="968"/>
                    <a:pt x="311" y="968"/>
                    <a:pt x="288" y="968"/>
                  </a:cubicBezTo>
                  <a:cubicBezTo>
                    <a:pt x="288" y="837"/>
                    <a:pt x="288" y="707"/>
                    <a:pt x="288" y="576"/>
                  </a:cubicBezTo>
                  <a:cubicBezTo>
                    <a:pt x="275" y="761"/>
                    <a:pt x="248" y="894"/>
                    <a:pt x="208" y="973"/>
                  </a:cubicBezTo>
                  <a:cubicBezTo>
                    <a:pt x="189" y="952"/>
                    <a:pt x="165" y="932"/>
                    <a:pt x="135" y="914"/>
                  </a:cubicBezTo>
                  <a:cubicBezTo>
                    <a:pt x="145" y="895"/>
                    <a:pt x="154" y="875"/>
                    <a:pt x="162" y="853"/>
                  </a:cubicBezTo>
                  <a:cubicBezTo>
                    <a:pt x="114" y="863"/>
                    <a:pt x="66" y="874"/>
                    <a:pt x="18" y="885"/>
                  </a:cubicBezTo>
                  <a:cubicBezTo>
                    <a:pt x="12" y="845"/>
                    <a:pt x="6" y="805"/>
                    <a:pt x="0" y="765"/>
                  </a:cubicBezTo>
                  <a:cubicBezTo>
                    <a:pt x="65" y="753"/>
                    <a:pt x="130" y="741"/>
                    <a:pt x="196" y="729"/>
                  </a:cubicBezTo>
                  <a:cubicBezTo>
                    <a:pt x="212" y="646"/>
                    <a:pt x="221" y="549"/>
                    <a:pt x="221" y="437"/>
                  </a:cubicBezTo>
                  <a:cubicBezTo>
                    <a:pt x="221" y="406"/>
                    <a:pt x="221" y="375"/>
                    <a:pt x="221" y="344"/>
                  </a:cubicBezTo>
                  <a:cubicBezTo>
                    <a:pt x="182" y="440"/>
                    <a:pt x="152" y="511"/>
                    <a:pt x="128" y="556"/>
                  </a:cubicBezTo>
                  <a:cubicBezTo>
                    <a:pt x="154" y="553"/>
                    <a:pt x="179" y="550"/>
                    <a:pt x="205" y="546"/>
                  </a:cubicBezTo>
                  <a:cubicBezTo>
                    <a:pt x="202" y="596"/>
                    <a:pt x="201" y="635"/>
                    <a:pt x="201" y="663"/>
                  </a:cubicBezTo>
                  <a:cubicBezTo>
                    <a:pt x="130" y="669"/>
                    <a:pt x="76" y="676"/>
                    <a:pt x="37" y="687"/>
                  </a:cubicBezTo>
                  <a:cubicBezTo>
                    <a:pt x="29" y="651"/>
                    <a:pt x="21" y="615"/>
                    <a:pt x="13" y="579"/>
                  </a:cubicBezTo>
                  <a:cubicBezTo>
                    <a:pt x="41" y="530"/>
                    <a:pt x="69" y="474"/>
                    <a:pt x="98" y="410"/>
                  </a:cubicBezTo>
                  <a:cubicBezTo>
                    <a:pt x="72" y="412"/>
                    <a:pt x="47" y="415"/>
                    <a:pt x="24" y="419"/>
                  </a:cubicBezTo>
                  <a:cubicBezTo>
                    <a:pt x="16" y="384"/>
                    <a:pt x="9" y="349"/>
                    <a:pt x="1" y="313"/>
                  </a:cubicBezTo>
                  <a:cubicBezTo>
                    <a:pt x="26" y="267"/>
                    <a:pt x="65" y="164"/>
                    <a:pt x="117" y="3"/>
                  </a:cubicBezTo>
                  <a:cubicBezTo>
                    <a:pt x="146" y="20"/>
                    <a:pt x="175" y="36"/>
                    <a:pt x="204" y="53"/>
                  </a:cubicBezTo>
                  <a:cubicBezTo>
                    <a:pt x="155" y="177"/>
                    <a:pt x="120" y="260"/>
                    <a:pt x="98" y="304"/>
                  </a:cubicBezTo>
                  <a:cubicBezTo>
                    <a:pt x="111" y="304"/>
                    <a:pt x="126" y="303"/>
                    <a:pt x="145" y="302"/>
                  </a:cubicBezTo>
                  <a:cubicBezTo>
                    <a:pt x="153" y="281"/>
                    <a:pt x="162" y="260"/>
                    <a:pt x="170" y="237"/>
                  </a:cubicBezTo>
                  <a:cubicBezTo>
                    <a:pt x="187" y="246"/>
                    <a:pt x="204" y="255"/>
                    <a:pt x="221" y="264"/>
                  </a:cubicBezTo>
                  <a:cubicBezTo>
                    <a:pt x="221" y="208"/>
                    <a:pt x="221" y="152"/>
                    <a:pt x="221" y="96"/>
                  </a:cubicBezTo>
                  <a:cubicBezTo>
                    <a:pt x="281" y="96"/>
                    <a:pt x="342" y="96"/>
                    <a:pt x="402" y="96"/>
                  </a:cubicBezTo>
                  <a:cubicBezTo>
                    <a:pt x="396" y="76"/>
                    <a:pt x="388" y="56"/>
                    <a:pt x="380" y="35"/>
                  </a:cubicBezTo>
                  <a:cubicBezTo>
                    <a:pt x="413" y="23"/>
                    <a:pt x="445" y="11"/>
                    <a:pt x="478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05" name="path"/>
            <p:cNvSpPr/>
            <p:nvPr/>
          </p:nvSpPr>
          <p:spPr>
            <a:xfrm>
              <a:off x="388700" y="0"/>
              <a:ext cx="2805051" cy="646087"/>
            </a:xfrm>
            <a:custGeom>
              <a:avLst/>
              <a:gdLst/>
              <a:ahLst/>
              <a:cxnLst/>
              <a:rect l="0" t="0" r="0" b="0"/>
              <a:pathLst>
                <a:path w="4417" h="1017">
                  <a:moveTo>
                    <a:pt x="589" y="764"/>
                  </a:moveTo>
                  <a:cubicBezTo>
                    <a:pt x="589" y="803"/>
                    <a:pt x="589" y="841"/>
                    <a:pt x="589" y="880"/>
                  </a:cubicBezTo>
                  <a:cubicBezTo>
                    <a:pt x="609" y="882"/>
                    <a:pt x="622" y="880"/>
                    <a:pt x="626" y="874"/>
                  </a:cubicBezTo>
                  <a:cubicBezTo>
                    <a:pt x="630" y="868"/>
                    <a:pt x="632" y="860"/>
                    <a:pt x="632" y="850"/>
                  </a:cubicBezTo>
                  <a:cubicBezTo>
                    <a:pt x="632" y="822"/>
                    <a:pt x="632" y="793"/>
                    <a:pt x="632" y="764"/>
                  </a:cubicBezTo>
                  <a:cubicBezTo>
                    <a:pt x="618" y="764"/>
                    <a:pt x="603" y="764"/>
                    <a:pt x="589" y="764"/>
                  </a:cubicBezTo>
                  <a:moveTo>
                    <a:pt x="1857" y="659"/>
                  </a:moveTo>
                  <a:cubicBezTo>
                    <a:pt x="1857" y="713"/>
                    <a:pt x="1857" y="768"/>
                    <a:pt x="1857" y="822"/>
                  </a:cubicBezTo>
                  <a:cubicBezTo>
                    <a:pt x="1926" y="822"/>
                    <a:pt x="1995" y="822"/>
                    <a:pt x="2063" y="822"/>
                  </a:cubicBezTo>
                  <a:cubicBezTo>
                    <a:pt x="2063" y="768"/>
                    <a:pt x="2063" y="713"/>
                    <a:pt x="2063" y="659"/>
                  </a:cubicBezTo>
                  <a:cubicBezTo>
                    <a:pt x="1995" y="659"/>
                    <a:pt x="1926" y="659"/>
                    <a:pt x="1857" y="659"/>
                  </a:cubicBezTo>
                  <a:moveTo>
                    <a:pt x="589" y="552"/>
                  </a:moveTo>
                  <a:cubicBezTo>
                    <a:pt x="589" y="590"/>
                    <a:pt x="589" y="628"/>
                    <a:pt x="589" y="666"/>
                  </a:cubicBezTo>
                  <a:cubicBezTo>
                    <a:pt x="603" y="666"/>
                    <a:pt x="618" y="666"/>
                    <a:pt x="632" y="666"/>
                  </a:cubicBezTo>
                  <a:cubicBezTo>
                    <a:pt x="632" y="628"/>
                    <a:pt x="632" y="590"/>
                    <a:pt x="632" y="552"/>
                  </a:cubicBezTo>
                  <a:cubicBezTo>
                    <a:pt x="618" y="552"/>
                    <a:pt x="603" y="552"/>
                    <a:pt x="589" y="552"/>
                  </a:cubicBezTo>
                  <a:moveTo>
                    <a:pt x="484" y="552"/>
                  </a:moveTo>
                  <a:cubicBezTo>
                    <a:pt x="484" y="590"/>
                    <a:pt x="484" y="628"/>
                    <a:pt x="484" y="666"/>
                  </a:cubicBezTo>
                  <a:cubicBezTo>
                    <a:pt x="498" y="666"/>
                    <a:pt x="512" y="666"/>
                    <a:pt x="527" y="666"/>
                  </a:cubicBezTo>
                  <a:cubicBezTo>
                    <a:pt x="527" y="628"/>
                    <a:pt x="527" y="590"/>
                    <a:pt x="527" y="552"/>
                  </a:cubicBezTo>
                  <a:cubicBezTo>
                    <a:pt x="512" y="552"/>
                    <a:pt x="498" y="552"/>
                    <a:pt x="484" y="552"/>
                  </a:cubicBezTo>
                  <a:moveTo>
                    <a:pt x="379" y="552"/>
                  </a:moveTo>
                  <a:cubicBezTo>
                    <a:pt x="379" y="590"/>
                    <a:pt x="379" y="628"/>
                    <a:pt x="379" y="666"/>
                  </a:cubicBezTo>
                  <a:cubicBezTo>
                    <a:pt x="393" y="666"/>
                    <a:pt x="407" y="666"/>
                    <a:pt x="422" y="666"/>
                  </a:cubicBezTo>
                  <a:cubicBezTo>
                    <a:pt x="422" y="628"/>
                    <a:pt x="422" y="590"/>
                    <a:pt x="422" y="552"/>
                  </a:cubicBezTo>
                  <a:cubicBezTo>
                    <a:pt x="407" y="552"/>
                    <a:pt x="393" y="552"/>
                    <a:pt x="379" y="552"/>
                  </a:cubicBezTo>
                  <a:moveTo>
                    <a:pt x="1761" y="541"/>
                  </a:moveTo>
                  <a:cubicBezTo>
                    <a:pt x="1894" y="541"/>
                    <a:pt x="2027" y="541"/>
                    <a:pt x="2159" y="541"/>
                  </a:cubicBezTo>
                  <a:cubicBezTo>
                    <a:pt x="2159" y="691"/>
                    <a:pt x="2159" y="842"/>
                    <a:pt x="2159" y="993"/>
                  </a:cubicBezTo>
                  <a:cubicBezTo>
                    <a:pt x="2127" y="993"/>
                    <a:pt x="2095" y="993"/>
                    <a:pt x="2063" y="993"/>
                  </a:cubicBezTo>
                  <a:cubicBezTo>
                    <a:pt x="2063" y="975"/>
                    <a:pt x="2063" y="958"/>
                    <a:pt x="2063" y="940"/>
                  </a:cubicBezTo>
                  <a:cubicBezTo>
                    <a:pt x="1995" y="940"/>
                    <a:pt x="1926" y="940"/>
                    <a:pt x="1857" y="940"/>
                  </a:cubicBezTo>
                  <a:cubicBezTo>
                    <a:pt x="1857" y="958"/>
                    <a:pt x="1857" y="975"/>
                    <a:pt x="1857" y="993"/>
                  </a:cubicBezTo>
                  <a:cubicBezTo>
                    <a:pt x="1825" y="993"/>
                    <a:pt x="1793" y="993"/>
                    <a:pt x="1761" y="993"/>
                  </a:cubicBezTo>
                  <a:cubicBezTo>
                    <a:pt x="1761" y="842"/>
                    <a:pt x="1761" y="691"/>
                    <a:pt x="1761" y="541"/>
                  </a:cubicBezTo>
                  <a:moveTo>
                    <a:pt x="2847" y="522"/>
                  </a:moveTo>
                  <a:cubicBezTo>
                    <a:pt x="2877" y="621"/>
                    <a:pt x="2906" y="725"/>
                    <a:pt x="2933" y="834"/>
                  </a:cubicBezTo>
                  <a:cubicBezTo>
                    <a:pt x="2904" y="849"/>
                    <a:pt x="2875" y="865"/>
                    <a:pt x="2845" y="880"/>
                  </a:cubicBezTo>
                  <a:cubicBezTo>
                    <a:pt x="2818" y="764"/>
                    <a:pt x="2790" y="659"/>
                    <a:pt x="2762" y="564"/>
                  </a:cubicBezTo>
                  <a:cubicBezTo>
                    <a:pt x="2790" y="550"/>
                    <a:pt x="2818" y="536"/>
                    <a:pt x="2847" y="522"/>
                  </a:cubicBezTo>
                  <a:moveTo>
                    <a:pt x="2520" y="514"/>
                  </a:moveTo>
                  <a:cubicBezTo>
                    <a:pt x="2548" y="525"/>
                    <a:pt x="2577" y="536"/>
                    <a:pt x="2605" y="548"/>
                  </a:cubicBezTo>
                  <a:cubicBezTo>
                    <a:pt x="2576" y="675"/>
                    <a:pt x="2546" y="785"/>
                    <a:pt x="2515" y="877"/>
                  </a:cubicBezTo>
                  <a:cubicBezTo>
                    <a:pt x="2485" y="856"/>
                    <a:pt x="2457" y="840"/>
                    <a:pt x="2431" y="830"/>
                  </a:cubicBezTo>
                  <a:cubicBezTo>
                    <a:pt x="2463" y="741"/>
                    <a:pt x="2492" y="636"/>
                    <a:pt x="2520" y="514"/>
                  </a:cubicBezTo>
                  <a:moveTo>
                    <a:pt x="2463" y="324"/>
                  </a:moveTo>
                  <a:cubicBezTo>
                    <a:pt x="2616" y="324"/>
                    <a:pt x="2769" y="324"/>
                    <a:pt x="2923" y="324"/>
                  </a:cubicBezTo>
                  <a:cubicBezTo>
                    <a:pt x="2923" y="367"/>
                    <a:pt x="2923" y="410"/>
                    <a:pt x="2923" y="452"/>
                  </a:cubicBezTo>
                  <a:cubicBezTo>
                    <a:pt x="2862" y="452"/>
                    <a:pt x="2802" y="452"/>
                    <a:pt x="2742" y="452"/>
                  </a:cubicBezTo>
                  <a:cubicBezTo>
                    <a:pt x="2742" y="592"/>
                    <a:pt x="2742" y="733"/>
                    <a:pt x="2742" y="873"/>
                  </a:cubicBezTo>
                  <a:cubicBezTo>
                    <a:pt x="2742" y="908"/>
                    <a:pt x="2735" y="935"/>
                    <a:pt x="2721" y="954"/>
                  </a:cubicBezTo>
                  <a:cubicBezTo>
                    <a:pt x="2707" y="973"/>
                    <a:pt x="2687" y="983"/>
                    <a:pt x="2661" y="986"/>
                  </a:cubicBezTo>
                  <a:cubicBezTo>
                    <a:pt x="2634" y="988"/>
                    <a:pt x="2598" y="989"/>
                    <a:pt x="2553" y="989"/>
                  </a:cubicBezTo>
                  <a:cubicBezTo>
                    <a:pt x="2546" y="936"/>
                    <a:pt x="2540" y="890"/>
                    <a:pt x="2533" y="852"/>
                  </a:cubicBezTo>
                  <a:cubicBezTo>
                    <a:pt x="2559" y="856"/>
                    <a:pt x="2581" y="857"/>
                    <a:pt x="2601" y="857"/>
                  </a:cubicBezTo>
                  <a:cubicBezTo>
                    <a:pt x="2629" y="857"/>
                    <a:pt x="2643" y="840"/>
                    <a:pt x="2643" y="804"/>
                  </a:cubicBezTo>
                  <a:cubicBezTo>
                    <a:pt x="2643" y="687"/>
                    <a:pt x="2643" y="570"/>
                    <a:pt x="2643" y="452"/>
                  </a:cubicBezTo>
                  <a:cubicBezTo>
                    <a:pt x="2583" y="452"/>
                    <a:pt x="2523" y="452"/>
                    <a:pt x="2463" y="452"/>
                  </a:cubicBezTo>
                  <a:cubicBezTo>
                    <a:pt x="2463" y="410"/>
                    <a:pt x="2463" y="367"/>
                    <a:pt x="2463" y="324"/>
                  </a:cubicBezTo>
                  <a:moveTo>
                    <a:pt x="3186" y="310"/>
                  </a:moveTo>
                  <a:cubicBezTo>
                    <a:pt x="3211" y="417"/>
                    <a:pt x="3251" y="510"/>
                    <a:pt x="3306" y="588"/>
                  </a:cubicBezTo>
                  <a:cubicBezTo>
                    <a:pt x="3361" y="510"/>
                    <a:pt x="3401" y="417"/>
                    <a:pt x="3424" y="310"/>
                  </a:cubicBezTo>
                  <a:cubicBezTo>
                    <a:pt x="3345" y="310"/>
                    <a:pt x="3266" y="310"/>
                    <a:pt x="3186" y="310"/>
                  </a:cubicBezTo>
                  <a:moveTo>
                    <a:pt x="324" y="220"/>
                  </a:moveTo>
                  <a:cubicBezTo>
                    <a:pt x="324" y="242"/>
                    <a:pt x="324" y="264"/>
                    <a:pt x="324" y="286"/>
                  </a:cubicBezTo>
                  <a:cubicBezTo>
                    <a:pt x="420" y="286"/>
                    <a:pt x="517" y="286"/>
                    <a:pt x="614" y="286"/>
                  </a:cubicBezTo>
                  <a:cubicBezTo>
                    <a:pt x="614" y="264"/>
                    <a:pt x="614" y="242"/>
                    <a:pt x="614" y="220"/>
                  </a:cubicBezTo>
                  <a:cubicBezTo>
                    <a:pt x="517" y="220"/>
                    <a:pt x="420" y="220"/>
                    <a:pt x="324" y="220"/>
                  </a:cubicBezTo>
                  <a:moveTo>
                    <a:pt x="1212" y="101"/>
                  </a:moveTo>
                  <a:cubicBezTo>
                    <a:pt x="1241" y="101"/>
                    <a:pt x="1270" y="101"/>
                    <a:pt x="1299" y="101"/>
                  </a:cubicBezTo>
                  <a:cubicBezTo>
                    <a:pt x="1299" y="320"/>
                    <a:pt x="1299" y="540"/>
                    <a:pt x="1299" y="759"/>
                  </a:cubicBezTo>
                  <a:cubicBezTo>
                    <a:pt x="1270" y="759"/>
                    <a:pt x="1241" y="759"/>
                    <a:pt x="1212" y="759"/>
                  </a:cubicBezTo>
                  <a:cubicBezTo>
                    <a:pt x="1212" y="540"/>
                    <a:pt x="1212" y="320"/>
                    <a:pt x="1212" y="101"/>
                  </a:cubicBezTo>
                  <a:moveTo>
                    <a:pt x="2491" y="79"/>
                  </a:moveTo>
                  <a:cubicBezTo>
                    <a:pt x="2626" y="79"/>
                    <a:pt x="2761" y="79"/>
                    <a:pt x="2895" y="79"/>
                  </a:cubicBezTo>
                  <a:cubicBezTo>
                    <a:pt x="2895" y="121"/>
                    <a:pt x="2895" y="164"/>
                    <a:pt x="2895" y="206"/>
                  </a:cubicBezTo>
                  <a:cubicBezTo>
                    <a:pt x="2761" y="206"/>
                    <a:pt x="2626" y="206"/>
                    <a:pt x="2491" y="206"/>
                  </a:cubicBezTo>
                  <a:cubicBezTo>
                    <a:pt x="2491" y="164"/>
                    <a:pt x="2491" y="121"/>
                    <a:pt x="2491" y="79"/>
                  </a:cubicBezTo>
                  <a:moveTo>
                    <a:pt x="3819" y="27"/>
                  </a:moveTo>
                  <a:cubicBezTo>
                    <a:pt x="3852" y="40"/>
                    <a:pt x="3885" y="54"/>
                    <a:pt x="3918" y="67"/>
                  </a:cubicBezTo>
                  <a:cubicBezTo>
                    <a:pt x="3900" y="137"/>
                    <a:pt x="3883" y="203"/>
                    <a:pt x="3865" y="265"/>
                  </a:cubicBezTo>
                  <a:cubicBezTo>
                    <a:pt x="3865" y="508"/>
                    <a:pt x="3865" y="752"/>
                    <a:pt x="3865" y="995"/>
                  </a:cubicBezTo>
                  <a:cubicBezTo>
                    <a:pt x="3833" y="995"/>
                    <a:pt x="3801" y="995"/>
                    <a:pt x="3769" y="995"/>
                  </a:cubicBezTo>
                  <a:cubicBezTo>
                    <a:pt x="3769" y="846"/>
                    <a:pt x="3769" y="696"/>
                    <a:pt x="3769" y="547"/>
                  </a:cubicBezTo>
                  <a:cubicBezTo>
                    <a:pt x="3749" y="595"/>
                    <a:pt x="3730" y="640"/>
                    <a:pt x="3709" y="680"/>
                  </a:cubicBezTo>
                  <a:cubicBezTo>
                    <a:pt x="3701" y="609"/>
                    <a:pt x="3692" y="548"/>
                    <a:pt x="3684" y="496"/>
                  </a:cubicBezTo>
                  <a:cubicBezTo>
                    <a:pt x="3734" y="367"/>
                    <a:pt x="3779" y="210"/>
                    <a:pt x="3819" y="27"/>
                  </a:cubicBezTo>
                  <a:moveTo>
                    <a:pt x="2304" y="27"/>
                  </a:moveTo>
                  <a:cubicBezTo>
                    <a:pt x="2333" y="27"/>
                    <a:pt x="2362" y="27"/>
                    <a:pt x="2392" y="27"/>
                  </a:cubicBezTo>
                  <a:cubicBezTo>
                    <a:pt x="2392" y="85"/>
                    <a:pt x="2392" y="142"/>
                    <a:pt x="2392" y="199"/>
                  </a:cubicBezTo>
                  <a:cubicBezTo>
                    <a:pt x="2415" y="199"/>
                    <a:pt x="2437" y="199"/>
                    <a:pt x="2460" y="199"/>
                  </a:cubicBezTo>
                  <a:cubicBezTo>
                    <a:pt x="2460" y="242"/>
                    <a:pt x="2460" y="285"/>
                    <a:pt x="2460" y="328"/>
                  </a:cubicBezTo>
                  <a:cubicBezTo>
                    <a:pt x="2437" y="328"/>
                    <a:pt x="2415" y="328"/>
                    <a:pt x="2392" y="328"/>
                  </a:cubicBezTo>
                  <a:cubicBezTo>
                    <a:pt x="2392" y="366"/>
                    <a:pt x="2392" y="404"/>
                    <a:pt x="2392" y="442"/>
                  </a:cubicBezTo>
                  <a:cubicBezTo>
                    <a:pt x="2422" y="465"/>
                    <a:pt x="2452" y="489"/>
                    <a:pt x="2480" y="511"/>
                  </a:cubicBezTo>
                  <a:cubicBezTo>
                    <a:pt x="2465" y="548"/>
                    <a:pt x="2450" y="585"/>
                    <a:pt x="2435" y="622"/>
                  </a:cubicBezTo>
                  <a:cubicBezTo>
                    <a:pt x="2425" y="611"/>
                    <a:pt x="2411" y="596"/>
                    <a:pt x="2392" y="578"/>
                  </a:cubicBezTo>
                  <a:cubicBezTo>
                    <a:pt x="2392" y="717"/>
                    <a:pt x="2392" y="855"/>
                    <a:pt x="2392" y="994"/>
                  </a:cubicBezTo>
                  <a:cubicBezTo>
                    <a:pt x="2362" y="994"/>
                    <a:pt x="2333" y="994"/>
                    <a:pt x="2304" y="994"/>
                  </a:cubicBezTo>
                  <a:cubicBezTo>
                    <a:pt x="2304" y="859"/>
                    <a:pt x="2304" y="724"/>
                    <a:pt x="2304" y="589"/>
                  </a:cubicBezTo>
                  <a:cubicBezTo>
                    <a:pt x="2286" y="653"/>
                    <a:pt x="2264" y="715"/>
                    <a:pt x="2239" y="774"/>
                  </a:cubicBezTo>
                  <a:cubicBezTo>
                    <a:pt x="2231" y="706"/>
                    <a:pt x="2224" y="646"/>
                    <a:pt x="2216" y="594"/>
                  </a:cubicBezTo>
                  <a:cubicBezTo>
                    <a:pt x="2253" y="506"/>
                    <a:pt x="2280" y="418"/>
                    <a:pt x="2298" y="328"/>
                  </a:cubicBezTo>
                  <a:cubicBezTo>
                    <a:pt x="2272" y="328"/>
                    <a:pt x="2247" y="328"/>
                    <a:pt x="2221" y="328"/>
                  </a:cubicBezTo>
                  <a:cubicBezTo>
                    <a:pt x="2221" y="285"/>
                    <a:pt x="2221" y="242"/>
                    <a:pt x="2221" y="199"/>
                  </a:cubicBezTo>
                  <a:cubicBezTo>
                    <a:pt x="2249" y="199"/>
                    <a:pt x="2276" y="199"/>
                    <a:pt x="2304" y="199"/>
                  </a:cubicBezTo>
                  <a:cubicBezTo>
                    <a:pt x="2304" y="142"/>
                    <a:pt x="2304" y="85"/>
                    <a:pt x="2304" y="27"/>
                  </a:cubicBezTo>
                  <a:moveTo>
                    <a:pt x="4124" y="26"/>
                  </a:moveTo>
                  <a:cubicBezTo>
                    <a:pt x="4159" y="26"/>
                    <a:pt x="4193" y="26"/>
                    <a:pt x="4228" y="26"/>
                  </a:cubicBezTo>
                  <a:cubicBezTo>
                    <a:pt x="4228" y="97"/>
                    <a:pt x="4228" y="168"/>
                    <a:pt x="4228" y="239"/>
                  </a:cubicBezTo>
                  <a:cubicBezTo>
                    <a:pt x="4278" y="239"/>
                    <a:pt x="4328" y="239"/>
                    <a:pt x="4378" y="239"/>
                  </a:cubicBezTo>
                  <a:cubicBezTo>
                    <a:pt x="4378" y="281"/>
                    <a:pt x="4378" y="323"/>
                    <a:pt x="4378" y="366"/>
                  </a:cubicBezTo>
                  <a:cubicBezTo>
                    <a:pt x="4328" y="366"/>
                    <a:pt x="4278" y="366"/>
                    <a:pt x="4228" y="366"/>
                  </a:cubicBezTo>
                  <a:cubicBezTo>
                    <a:pt x="4228" y="428"/>
                    <a:pt x="4228" y="491"/>
                    <a:pt x="4228" y="553"/>
                  </a:cubicBezTo>
                  <a:cubicBezTo>
                    <a:pt x="4284" y="553"/>
                    <a:pt x="4341" y="553"/>
                    <a:pt x="4397" y="553"/>
                  </a:cubicBezTo>
                  <a:cubicBezTo>
                    <a:pt x="4397" y="596"/>
                    <a:pt x="4397" y="638"/>
                    <a:pt x="4397" y="680"/>
                  </a:cubicBezTo>
                  <a:cubicBezTo>
                    <a:pt x="4341" y="680"/>
                    <a:pt x="4284" y="680"/>
                    <a:pt x="4228" y="680"/>
                  </a:cubicBezTo>
                  <a:cubicBezTo>
                    <a:pt x="4228" y="786"/>
                    <a:pt x="4228" y="891"/>
                    <a:pt x="4228" y="996"/>
                  </a:cubicBezTo>
                  <a:cubicBezTo>
                    <a:pt x="4193" y="996"/>
                    <a:pt x="4159" y="996"/>
                    <a:pt x="4124" y="996"/>
                  </a:cubicBezTo>
                  <a:cubicBezTo>
                    <a:pt x="4124" y="891"/>
                    <a:pt x="4124" y="786"/>
                    <a:pt x="4124" y="680"/>
                  </a:cubicBezTo>
                  <a:cubicBezTo>
                    <a:pt x="4048" y="680"/>
                    <a:pt x="3972" y="680"/>
                    <a:pt x="3896" y="680"/>
                  </a:cubicBezTo>
                  <a:cubicBezTo>
                    <a:pt x="3896" y="638"/>
                    <a:pt x="3896" y="596"/>
                    <a:pt x="3896" y="553"/>
                  </a:cubicBezTo>
                  <a:cubicBezTo>
                    <a:pt x="3972" y="553"/>
                    <a:pt x="4048" y="553"/>
                    <a:pt x="4124" y="553"/>
                  </a:cubicBezTo>
                  <a:cubicBezTo>
                    <a:pt x="4124" y="491"/>
                    <a:pt x="4124" y="428"/>
                    <a:pt x="4124" y="366"/>
                  </a:cubicBezTo>
                  <a:cubicBezTo>
                    <a:pt x="4092" y="366"/>
                    <a:pt x="4059" y="366"/>
                    <a:pt x="4026" y="366"/>
                  </a:cubicBezTo>
                  <a:cubicBezTo>
                    <a:pt x="4012" y="428"/>
                    <a:pt x="3997" y="483"/>
                    <a:pt x="3982" y="532"/>
                  </a:cubicBezTo>
                  <a:cubicBezTo>
                    <a:pt x="3956" y="512"/>
                    <a:pt x="3926" y="493"/>
                    <a:pt x="3893" y="474"/>
                  </a:cubicBezTo>
                  <a:cubicBezTo>
                    <a:pt x="3925" y="368"/>
                    <a:pt x="3952" y="240"/>
                    <a:pt x="3974" y="90"/>
                  </a:cubicBezTo>
                  <a:cubicBezTo>
                    <a:pt x="4006" y="101"/>
                    <a:pt x="4038" y="112"/>
                    <a:pt x="4071" y="123"/>
                  </a:cubicBezTo>
                  <a:cubicBezTo>
                    <a:pt x="4064" y="163"/>
                    <a:pt x="4058" y="202"/>
                    <a:pt x="4051" y="239"/>
                  </a:cubicBezTo>
                  <a:cubicBezTo>
                    <a:pt x="4076" y="239"/>
                    <a:pt x="4100" y="239"/>
                    <a:pt x="4124" y="239"/>
                  </a:cubicBezTo>
                  <a:cubicBezTo>
                    <a:pt x="4124" y="168"/>
                    <a:pt x="4124" y="97"/>
                    <a:pt x="4124" y="26"/>
                  </a:cubicBezTo>
                  <a:moveTo>
                    <a:pt x="1567" y="25"/>
                  </a:moveTo>
                  <a:cubicBezTo>
                    <a:pt x="1597" y="25"/>
                    <a:pt x="1627" y="25"/>
                    <a:pt x="1658" y="25"/>
                  </a:cubicBezTo>
                  <a:cubicBezTo>
                    <a:pt x="1658" y="81"/>
                    <a:pt x="1658" y="136"/>
                    <a:pt x="1658" y="192"/>
                  </a:cubicBezTo>
                  <a:cubicBezTo>
                    <a:pt x="1683" y="192"/>
                    <a:pt x="1708" y="192"/>
                    <a:pt x="1733" y="192"/>
                  </a:cubicBezTo>
                  <a:cubicBezTo>
                    <a:pt x="1733" y="233"/>
                    <a:pt x="1733" y="274"/>
                    <a:pt x="1733" y="315"/>
                  </a:cubicBezTo>
                  <a:cubicBezTo>
                    <a:pt x="1708" y="315"/>
                    <a:pt x="1683" y="315"/>
                    <a:pt x="1658" y="315"/>
                  </a:cubicBezTo>
                  <a:cubicBezTo>
                    <a:pt x="1658" y="370"/>
                    <a:pt x="1658" y="425"/>
                    <a:pt x="1658" y="481"/>
                  </a:cubicBezTo>
                  <a:cubicBezTo>
                    <a:pt x="1682" y="473"/>
                    <a:pt x="1703" y="465"/>
                    <a:pt x="1721" y="457"/>
                  </a:cubicBezTo>
                  <a:cubicBezTo>
                    <a:pt x="1716" y="448"/>
                    <a:pt x="1711" y="439"/>
                    <a:pt x="1706" y="430"/>
                  </a:cubicBezTo>
                  <a:cubicBezTo>
                    <a:pt x="1791" y="375"/>
                    <a:pt x="1834" y="294"/>
                    <a:pt x="1834" y="187"/>
                  </a:cubicBezTo>
                  <a:cubicBezTo>
                    <a:pt x="1804" y="187"/>
                    <a:pt x="1774" y="187"/>
                    <a:pt x="1744" y="187"/>
                  </a:cubicBezTo>
                  <a:cubicBezTo>
                    <a:pt x="1744" y="145"/>
                    <a:pt x="1744" y="104"/>
                    <a:pt x="1744" y="63"/>
                  </a:cubicBezTo>
                  <a:cubicBezTo>
                    <a:pt x="1886" y="63"/>
                    <a:pt x="2028" y="63"/>
                    <a:pt x="2170" y="63"/>
                  </a:cubicBezTo>
                  <a:cubicBezTo>
                    <a:pt x="2168" y="124"/>
                    <a:pt x="2166" y="193"/>
                    <a:pt x="2163" y="270"/>
                  </a:cubicBezTo>
                  <a:cubicBezTo>
                    <a:pt x="2160" y="348"/>
                    <a:pt x="2155" y="397"/>
                    <a:pt x="2148" y="417"/>
                  </a:cubicBezTo>
                  <a:cubicBezTo>
                    <a:pt x="2142" y="438"/>
                    <a:pt x="2133" y="454"/>
                    <a:pt x="2121" y="466"/>
                  </a:cubicBezTo>
                  <a:cubicBezTo>
                    <a:pt x="2108" y="478"/>
                    <a:pt x="2092" y="487"/>
                    <a:pt x="2073" y="490"/>
                  </a:cubicBezTo>
                  <a:cubicBezTo>
                    <a:pt x="2053" y="494"/>
                    <a:pt x="2010" y="496"/>
                    <a:pt x="1942" y="497"/>
                  </a:cubicBezTo>
                  <a:cubicBezTo>
                    <a:pt x="1937" y="463"/>
                    <a:pt x="1928" y="420"/>
                    <a:pt x="1916" y="368"/>
                  </a:cubicBezTo>
                  <a:cubicBezTo>
                    <a:pt x="1951" y="370"/>
                    <a:pt x="1982" y="371"/>
                    <a:pt x="2009" y="371"/>
                  </a:cubicBezTo>
                  <a:cubicBezTo>
                    <a:pt x="2025" y="371"/>
                    <a:pt x="2038" y="365"/>
                    <a:pt x="2047" y="353"/>
                  </a:cubicBezTo>
                  <a:cubicBezTo>
                    <a:pt x="2056" y="341"/>
                    <a:pt x="2061" y="319"/>
                    <a:pt x="2063" y="286"/>
                  </a:cubicBezTo>
                  <a:cubicBezTo>
                    <a:pt x="2064" y="254"/>
                    <a:pt x="2065" y="220"/>
                    <a:pt x="2065" y="187"/>
                  </a:cubicBezTo>
                  <a:cubicBezTo>
                    <a:pt x="2021" y="187"/>
                    <a:pt x="1977" y="187"/>
                    <a:pt x="1933" y="187"/>
                  </a:cubicBezTo>
                  <a:cubicBezTo>
                    <a:pt x="1931" y="342"/>
                    <a:pt x="1875" y="459"/>
                    <a:pt x="1766" y="538"/>
                  </a:cubicBezTo>
                  <a:cubicBezTo>
                    <a:pt x="1755" y="516"/>
                    <a:pt x="1741" y="492"/>
                    <a:pt x="1725" y="464"/>
                  </a:cubicBezTo>
                  <a:cubicBezTo>
                    <a:pt x="1725" y="512"/>
                    <a:pt x="1725" y="553"/>
                    <a:pt x="1726" y="587"/>
                  </a:cubicBezTo>
                  <a:cubicBezTo>
                    <a:pt x="1704" y="596"/>
                    <a:pt x="1681" y="605"/>
                    <a:pt x="1658" y="614"/>
                  </a:cubicBezTo>
                  <a:cubicBezTo>
                    <a:pt x="1658" y="700"/>
                    <a:pt x="1658" y="786"/>
                    <a:pt x="1658" y="872"/>
                  </a:cubicBezTo>
                  <a:cubicBezTo>
                    <a:pt x="1658" y="906"/>
                    <a:pt x="1653" y="933"/>
                    <a:pt x="1643" y="952"/>
                  </a:cubicBezTo>
                  <a:cubicBezTo>
                    <a:pt x="1633" y="970"/>
                    <a:pt x="1618" y="981"/>
                    <a:pt x="1599" y="985"/>
                  </a:cubicBezTo>
                  <a:cubicBezTo>
                    <a:pt x="1581" y="988"/>
                    <a:pt x="1550" y="990"/>
                    <a:pt x="1509" y="991"/>
                  </a:cubicBezTo>
                  <a:cubicBezTo>
                    <a:pt x="1506" y="952"/>
                    <a:pt x="1500" y="909"/>
                    <a:pt x="1492" y="864"/>
                  </a:cubicBezTo>
                  <a:cubicBezTo>
                    <a:pt x="1513" y="864"/>
                    <a:pt x="1531" y="863"/>
                    <a:pt x="1545" y="864"/>
                  </a:cubicBezTo>
                  <a:cubicBezTo>
                    <a:pt x="1560" y="864"/>
                    <a:pt x="1567" y="850"/>
                    <a:pt x="1567" y="822"/>
                  </a:cubicBezTo>
                  <a:cubicBezTo>
                    <a:pt x="1567" y="765"/>
                    <a:pt x="1567" y="708"/>
                    <a:pt x="1567" y="651"/>
                  </a:cubicBezTo>
                  <a:cubicBezTo>
                    <a:pt x="1542" y="661"/>
                    <a:pt x="1517" y="671"/>
                    <a:pt x="1492" y="681"/>
                  </a:cubicBezTo>
                  <a:cubicBezTo>
                    <a:pt x="1490" y="633"/>
                    <a:pt x="1488" y="585"/>
                    <a:pt x="1485" y="537"/>
                  </a:cubicBezTo>
                  <a:cubicBezTo>
                    <a:pt x="1512" y="528"/>
                    <a:pt x="1540" y="520"/>
                    <a:pt x="1567" y="511"/>
                  </a:cubicBezTo>
                  <a:cubicBezTo>
                    <a:pt x="1567" y="446"/>
                    <a:pt x="1567" y="380"/>
                    <a:pt x="1567" y="315"/>
                  </a:cubicBezTo>
                  <a:cubicBezTo>
                    <a:pt x="1541" y="315"/>
                    <a:pt x="1515" y="315"/>
                    <a:pt x="1490" y="315"/>
                  </a:cubicBezTo>
                  <a:cubicBezTo>
                    <a:pt x="1490" y="274"/>
                    <a:pt x="1490" y="233"/>
                    <a:pt x="1490" y="192"/>
                  </a:cubicBezTo>
                  <a:cubicBezTo>
                    <a:pt x="1515" y="192"/>
                    <a:pt x="1541" y="192"/>
                    <a:pt x="1567" y="192"/>
                  </a:cubicBezTo>
                  <a:cubicBezTo>
                    <a:pt x="1567" y="136"/>
                    <a:pt x="1567" y="81"/>
                    <a:pt x="1567" y="25"/>
                  </a:cubicBezTo>
                  <a:moveTo>
                    <a:pt x="1340" y="24"/>
                  </a:moveTo>
                  <a:cubicBezTo>
                    <a:pt x="1371" y="24"/>
                    <a:pt x="1401" y="24"/>
                    <a:pt x="1432" y="24"/>
                  </a:cubicBezTo>
                  <a:cubicBezTo>
                    <a:pt x="1432" y="295"/>
                    <a:pt x="1432" y="566"/>
                    <a:pt x="1432" y="837"/>
                  </a:cubicBezTo>
                  <a:cubicBezTo>
                    <a:pt x="1432" y="886"/>
                    <a:pt x="1423" y="923"/>
                    <a:pt x="1407" y="948"/>
                  </a:cubicBezTo>
                  <a:cubicBezTo>
                    <a:pt x="1391" y="973"/>
                    <a:pt x="1367" y="986"/>
                    <a:pt x="1337" y="987"/>
                  </a:cubicBezTo>
                  <a:cubicBezTo>
                    <a:pt x="1307" y="988"/>
                    <a:pt x="1273" y="989"/>
                    <a:pt x="1233" y="989"/>
                  </a:cubicBezTo>
                  <a:cubicBezTo>
                    <a:pt x="1230" y="950"/>
                    <a:pt x="1223" y="904"/>
                    <a:pt x="1215" y="850"/>
                  </a:cubicBezTo>
                  <a:cubicBezTo>
                    <a:pt x="1253" y="854"/>
                    <a:pt x="1282" y="855"/>
                    <a:pt x="1303" y="855"/>
                  </a:cubicBezTo>
                  <a:cubicBezTo>
                    <a:pt x="1328" y="855"/>
                    <a:pt x="1340" y="835"/>
                    <a:pt x="1340" y="794"/>
                  </a:cubicBezTo>
                  <a:cubicBezTo>
                    <a:pt x="1340" y="538"/>
                    <a:pt x="1340" y="281"/>
                    <a:pt x="1340" y="24"/>
                  </a:cubicBezTo>
                  <a:moveTo>
                    <a:pt x="932" y="23"/>
                  </a:moveTo>
                  <a:cubicBezTo>
                    <a:pt x="964" y="23"/>
                    <a:pt x="995" y="23"/>
                    <a:pt x="1027" y="23"/>
                  </a:cubicBezTo>
                  <a:cubicBezTo>
                    <a:pt x="1027" y="69"/>
                    <a:pt x="1027" y="115"/>
                    <a:pt x="1027" y="160"/>
                  </a:cubicBezTo>
                  <a:cubicBezTo>
                    <a:pt x="1074" y="160"/>
                    <a:pt x="1122" y="160"/>
                    <a:pt x="1170" y="160"/>
                  </a:cubicBezTo>
                  <a:cubicBezTo>
                    <a:pt x="1170" y="197"/>
                    <a:pt x="1170" y="235"/>
                    <a:pt x="1170" y="272"/>
                  </a:cubicBezTo>
                  <a:cubicBezTo>
                    <a:pt x="1122" y="272"/>
                    <a:pt x="1074" y="272"/>
                    <a:pt x="1027" y="272"/>
                  </a:cubicBezTo>
                  <a:cubicBezTo>
                    <a:pt x="1027" y="301"/>
                    <a:pt x="1027" y="331"/>
                    <a:pt x="1027" y="360"/>
                  </a:cubicBezTo>
                  <a:cubicBezTo>
                    <a:pt x="1081" y="360"/>
                    <a:pt x="1136" y="360"/>
                    <a:pt x="1191" y="360"/>
                  </a:cubicBezTo>
                  <a:cubicBezTo>
                    <a:pt x="1191" y="397"/>
                    <a:pt x="1191" y="434"/>
                    <a:pt x="1191" y="472"/>
                  </a:cubicBezTo>
                  <a:cubicBezTo>
                    <a:pt x="1136" y="472"/>
                    <a:pt x="1081" y="472"/>
                    <a:pt x="1027" y="472"/>
                  </a:cubicBezTo>
                  <a:cubicBezTo>
                    <a:pt x="1027" y="497"/>
                    <a:pt x="1027" y="522"/>
                    <a:pt x="1027" y="548"/>
                  </a:cubicBezTo>
                  <a:cubicBezTo>
                    <a:pt x="1076" y="548"/>
                    <a:pt x="1125" y="548"/>
                    <a:pt x="1174" y="548"/>
                  </a:cubicBezTo>
                  <a:cubicBezTo>
                    <a:pt x="1174" y="636"/>
                    <a:pt x="1174" y="725"/>
                    <a:pt x="1174" y="814"/>
                  </a:cubicBezTo>
                  <a:cubicBezTo>
                    <a:pt x="1174" y="851"/>
                    <a:pt x="1169" y="880"/>
                    <a:pt x="1157" y="900"/>
                  </a:cubicBezTo>
                  <a:cubicBezTo>
                    <a:pt x="1146" y="921"/>
                    <a:pt x="1129" y="932"/>
                    <a:pt x="1105" y="933"/>
                  </a:cubicBezTo>
                  <a:cubicBezTo>
                    <a:pt x="1080" y="934"/>
                    <a:pt x="1063" y="935"/>
                    <a:pt x="1052" y="935"/>
                  </a:cubicBezTo>
                  <a:cubicBezTo>
                    <a:pt x="1047" y="900"/>
                    <a:pt x="1040" y="859"/>
                    <a:pt x="1032" y="812"/>
                  </a:cubicBezTo>
                  <a:cubicBezTo>
                    <a:pt x="1044" y="814"/>
                    <a:pt x="1056" y="815"/>
                    <a:pt x="1067" y="815"/>
                  </a:cubicBezTo>
                  <a:cubicBezTo>
                    <a:pt x="1081" y="815"/>
                    <a:pt x="1088" y="804"/>
                    <a:pt x="1088" y="783"/>
                  </a:cubicBezTo>
                  <a:cubicBezTo>
                    <a:pt x="1088" y="742"/>
                    <a:pt x="1088" y="701"/>
                    <a:pt x="1088" y="661"/>
                  </a:cubicBezTo>
                  <a:cubicBezTo>
                    <a:pt x="1068" y="661"/>
                    <a:pt x="1047" y="661"/>
                    <a:pt x="1027" y="661"/>
                  </a:cubicBezTo>
                  <a:cubicBezTo>
                    <a:pt x="1027" y="772"/>
                    <a:pt x="1027" y="884"/>
                    <a:pt x="1027" y="996"/>
                  </a:cubicBezTo>
                  <a:cubicBezTo>
                    <a:pt x="995" y="996"/>
                    <a:pt x="964" y="996"/>
                    <a:pt x="932" y="996"/>
                  </a:cubicBezTo>
                  <a:cubicBezTo>
                    <a:pt x="932" y="884"/>
                    <a:pt x="932" y="772"/>
                    <a:pt x="932" y="661"/>
                  </a:cubicBezTo>
                  <a:cubicBezTo>
                    <a:pt x="912" y="661"/>
                    <a:pt x="891" y="661"/>
                    <a:pt x="871" y="661"/>
                  </a:cubicBezTo>
                  <a:cubicBezTo>
                    <a:pt x="871" y="751"/>
                    <a:pt x="871" y="842"/>
                    <a:pt x="871" y="932"/>
                  </a:cubicBezTo>
                  <a:cubicBezTo>
                    <a:pt x="842" y="932"/>
                    <a:pt x="814" y="932"/>
                    <a:pt x="785" y="932"/>
                  </a:cubicBezTo>
                  <a:cubicBezTo>
                    <a:pt x="785" y="804"/>
                    <a:pt x="785" y="676"/>
                    <a:pt x="785" y="548"/>
                  </a:cubicBezTo>
                  <a:cubicBezTo>
                    <a:pt x="834" y="548"/>
                    <a:pt x="883" y="548"/>
                    <a:pt x="932" y="548"/>
                  </a:cubicBezTo>
                  <a:cubicBezTo>
                    <a:pt x="932" y="522"/>
                    <a:pt x="932" y="497"/>
                    <a:pt x="932" y="472"/>
                  </a:cubicBezTo>
                  <a:cubicBezTo>
                    <a:pt x="874" y="472"/>
                    <a:pt x="815" y="472"/>
                    <a:pt x="757" y="472"/>
                  </a:cubicBezTo>
                  <a:cubicBezTo>
                    <a:pt x="757" y="434"/>
                    <a:pt x="757" y="397"/>
                    <a:pt x="757" y="360"/>
                  </a:cubicBezTo>
                  <a:cubicBezTo>
                    <a:pt x="815" y="360"/>
                    <a:pt x="874" y="360"/>
                    <a:pt x="932" y="360"/>
                  </a:cubicBezTo>
                  <a:cubicBezTo>
                    <a:pt x="932" y="331"/>
                    <a:pt x="932" y="301"/>
                    <a:pt x="932" y="272"/>
                  </a:cubicBezTo>
                  <a:cubicBezTo>
                    <a:pt x="907" y="272"/>
                    <a:pt x="881" y="272"/>
                    <a:pt x="855" y="272"/>
                  </a:cubicBezTo>
                  <a:cubicBezTo>
                    <a:pt x="849" y="301"/>
                    <a:pt x="843" y="328"/>
                    <a:pt x="836" y="353"/>
                  </a:cubicBezTo>
                  <a:cubicBezTo>
                    <a:pt x="816" y="340"/>
                    <a:pt x="791" y="327"/>
                    <a:pt x="762" y="313"/>
                  </a:cubicBezTo>
                  <a:cubicBezTo>
                    <a:pt x="782" y="234"/>
                    <a:pt x="798" y="149"/>
                    <a:pt x="811" y="59"/>
                  </a:cubicBezTo>
                  <a:cubicBezTo>
                    <a:pt x="837" y="66"/>
                    <a:pt x="863" y="73"/>
                    <a:pt x="889" y="80"/>
                  </a:cubicBezTo>
                  <a:cubicBezTo>
                    <a:pt x="885" y="107"/>
                    <a:pt x="881" y="134"/>
                    <a:pt x="877" y="160"/>
                  </a:cubicBezTo>
                  <a:cubicBezTo>
                    <a:pt x="895" y="160"/>
                    <a:pt x="914" y="160"/>
                    <a:pt x="932" y="160"/>
                  </a:cubicBezTo>
                  <a:cubicBezTo>
                    <a:pt x="932" y="115"/>
                    <a:pt x="932" y="69"/>
                    <a:pt x="932" y="23"/>
                  </a:cubicBezTo>
                  <a:moveTo>
                    <a:pt x="3339" y="22"/>
                  </a:moveTo>
                  <a:cubicBezTo>
                    <a:pt x="3357" y="88"/>
                    <a:pt x="3370" y="139"/>
                    <a:pt x="3380" y="177"/>
                  </a:cubicBezTo>
                  <a:cubicBezTo>
                    <a:pt x="3470" y="177"/>
                    <a:pt x="3561" y="177"/>
                    <a:pt x="3652" y="177"/>
                  </a:cubicBezTo>
                  <a:cubicBezTo>
                    <a:pt x="3652" y="221"/>
                    <a:pt x="3652" y="265"/>
                    <a:pt x="3652" y="310"/>
                  </a:cubicBezTo>
                  <a:cubicBezTo>
                    <a:pt x="3617" y="310"/>
                    <a:pt x="3581" y="310"/>
                    <a:pt x="3546" y="310"/>
                  </a:cubicBezTo>
                  <a:cubicBezTo>
                    <a:pt x="3510" y="458"/>
                    <a:pt x="3458" y="584"/>
                    <a:pt x="3390" y="687"/>
                  </a:cubicBezTo>
                  <a:cubicBezTo>
                    <a:pt x="3464" y="757"/>
                    <a:pt x="3554" y="810"/>
                    <a:pt x="3662" y="847"/>
                  </a:cubicBezTo>
                  <a:cubicBezTo>
                    <a:pt x="3623" y="913"/>
                    <a:pt x="3596" y="961"/>
                    <a:pt x="3584" y="991"/>
                  </a:cubicBezTo>
                  <a:cubicBezTo>
                    <a:pt x="3475" y="941"/>
                    <a:pt x="3382" y="875"/>
                    <a:pt x="3306" y="792"/>
                  </a:cubicBezTo>
                  <a:cubicBezTo>
                    <a:pt x="3229" y="872"/>
                    <a:pt x="3135" y="940"/>
                    <a:pt x="3024" y="997"/>
                  </a:cubicBezTo>
                  <a:cubicBezTo>
                    <a:pt x="2998" y="940"/>
                    <a:pt x="2974" y="892"/>
                    <a:pt x="2953" y="854"/>
                  </a:cubicBezTo>
                  <a:cubicBezTo>
                    <a:pt x="3060" y="808"/>
                    <a:pt x="3149" y="752"/>
                    <a:pt x="3222" y="684"/>
                  </a:cubicBezTo>
                  <a:cubicBezTo>
                    <a:pt x="3153" y="579"/>
                    <a:pt x="3104" y="454"/>
                    <a:pt x="3076" y="310"/>
                  </a:cubicBezTo>
                  <a:cubicBezTo>
                    <a:pt x="3037" y="310"/>
                    <a:pt x="2999" y="310"/>
                    <a:pt x="2960" y="310"/>
                  </a:cubicBezTo>
                  <a:cubicBezTo>
                    <a:pt x="2960" y="265"/>
                    <a:pt x="2960" y="221"/>
                    <a:pt x="2960" y="177"/>
                  </a:cubicBezTo>
                  <a:cubicBezTo>
                    <a:pt x="3060" y="177"/>
                    <a:pt x="3160" y="177"/>
                    <a:pt x="3259" y="177"/>
                  </a:cubicBezTo>
                  <a:cubicBezTo>
                    <a:pt x="3252" y="143"/>
                    <a:pt x="3242" y="102"/>
                    <a:pt x="3229" y="53"/>
                  </a:cubicBezTo>
                  <a:cubicBezTo>
                    <a:pt x="3266" y="43"/>
                    <a:pt x="3302" y="33"/>
                    <a:pt x="3339" y="22"/>
                  </a:cubicBezTo>
                  <a:moveTo>
                    <a:pt x="498" y="20"/>
                  </a:moveTo>
                  <a:cubicBezTo>
                    <a:pt x="512" y="57"/>
                    <a:pt x="524" y="89"/>
                    <a:pt x="533" y="116"/>
                  </a:cubicBezTo>
                  <a:cubicBezTo>
                    <a:pt x="589" y="116"/>
                    <a:pt x="644" y="116"/>
                    <a:pt x="700" y="116"/>
                  </a:cubicBezTo>
                  <a:cubicBezTo>
                    <a:pt x="700" y="207"/>
                    <a:pt x="700" y="299"/>
                    <a:pt x="700" y="390"/>
                  </a:cubicBezTo>
                  <a:cubicBezTo>
                    <a:pt x="574" y="390"/>
                    <a:pt x="449" y="390"/>
                    <a:pt x="324" y="390"/>
                  </a:cubicBezTo>
                  <a:cubicBezTo>
                    <a:pt x="324" y="410"/>
                    <a:pt x="323" y="430"/>
                    <a:pt x="323" y="449"/>
                  </a:cubicBezTo>
                  <a:cubicBezTo>
                    <a:pt x="451" y="449"/>
                    <a:pt x="580" y="449"/>
                    <a:pt x="708" y="449"/>
                  </a:cubicBezTo>
                  <a:cubicBezTo>
                    <a:pt x="708" y="593"/>
                    <a:pt x="708" y="738"/>
                    <a:pt x="708" y="882"/>
                  </a:cubicBezTo>
                  <a:cubicBezTo>
                    <a:pt x="708" y="911"/>
                    <a:pt x="704" y="934"/>
                    <a:pt x="697" y="951"/>
                  </a:cubicBezTo>
                  <a:cubicBezTo>
                    <a:pt x="690" y="967"/>
                    <a:pt x="680" y="978"/>
                    <a:pt x="667" y="983"/>
                  </a:cubicBezTo>
                  <a:cubicBezTo>
                    <a:pt x="654" y="988"/>
                    <a:pt x="624" y="991"/>
                    <a:pt x="575" y="994"/>
                  </a:cubicBezTo>
                  <a:cubicBezTo>
                    <a:pt x="573" y="978"/>
                    <a:pt x="571" y="961"/>
                    <a:pt x="568" y="944"/>
                  </a:cubicBezTo>
                  <a:cubicBezTo>
                    <a:pt x="554" y="944"/>
                    <a:pt x="541" y="944"/>
                    <a:pt x="527" y="944"/>
                  </a:cubicBezTo>
                  <a:cubicBezTo>
                    <a:pt x="527" y="884"/>
                    <a:pt x="527" y="824"/>
                    <a:pt x="527" y="764"/>
                  </a:cubicBezTo>
                  <a:cubicBezTo>
                    <a:pt x="512" y="764"/>
                    <a:pt x="498" y="764"/>
                    <a:pt x="484" y="764"/>
                  </a:cubicBezTo>
                  <a:cubicBezTo>
                    <a:pt x="484" y="828"/>
                    <a:pt x="484" y="892"/>
                    <a:pt x="484" y="957"/>
                  </a:cubicBezTo>
                  <a:cubicBezTo>
                    <a:pt x="463" y="957"/>
                    <a:pt x="442" y="957"/>
                    <a:pt x="422" y="957"/>
                  </a:cubicBezTo>
                  <a:cubicBezTo>
                    <a:pt x="422" y="892"/>
                    <a:pt x="422" y="828"/>
                    <a:pt x="422" y="764"/>
                  </a:cubicBezTo>
                  <a:cubicBezTo>
                    <a:pt x="407" y="764"/>
                    <a:pt x="393" y="764"/>
                    <a:pt x="379" y="764"/>
                  </a:cubicBezTo>
                  <a:cubicBezTo>
                    <a:pt x="379" y="839"/>
                    <a:pt x="379" y="913"/>
                    <a:pt x="379" y="988"/>
                  </a:cubicBezTo>
                  <a:cubicBezTo>
                    <a:pt x="355" y="988"/>
                    <a:pt x="331" y="988"/>
                    <a:pt x="308" y="988"/>
                  </a:cubicBezTo>
                  <a:cubicBezTo>
                    <a:pt x="308" y="857"/>
                    <a:pt x="308" y="727"/>
                    <a:pt x="308" y="596"/>
                  </a:cubicBezTo>
                  <a:cubicBezTo>
                    <a:pt x="295" y="781"/>
                    <a:pt x="268" y="914"/>
                    <a:pt x="228" y="993"/>
                  </a:cubicBezTo>
                  <a:cubicBezTo>
                    <a:pt x="209" y="972"/>
                    <a:pt x="185" y="952"/>
                    <a:pt x="155" y="934"/>
                  </a:cubicBezTo>
                  <a:cubicBezTo>
                    <a:pt x="165" y="915"/>
                    <a:pt x="174" y="895"/>
                    <a:pt x="182" y="873"/>
                  </a:cubicBezTo>
                  <a:cubicBezTo>
                    <a:pt x="134" y="883"/>
                    <a:pt x="86" y="894"/>
                    <a:pt x="38" y="905"/>
                  </a:cubicBezTo>
                  <a:cubicBezTo>
                    <a:pt x="32" y="865"/>
                    <a:pt x="26" y="825"/>
                    <a:pt x="20" y="785"/>
                  </a:cubicBezTo>
                  <a:cubicBezTo>
                    <a:pt x="85" y="773"/>
                    <a:pt x="150" y="761"/>
                    <a:pt x="216" y="749"/>
                  </a:cubicBezTo>
                  <a:cubicBezTo>
                    <a:pt x="232" y="666"/>
                    <a:pt x="241" y="569"/>
                    <a:pt x="241" y="457"/>
                  </a:cubicBezTo>
                  <a:cubicBezTo>
                    <a:pt x="241" y="426"/>
                    <a:pt x="241" y="395"/>
                    <a:pt x="241" y="364"/>
                  </a:cubicBezTo>
                  <a:cubicBezTo>
                    <a:pt x="202" y="460"/>
                    <a:pt x="172" y="531"/>
                    <a:pt x="148" y="576"/>
                  </a:cubicBezTo>
                  <a:cubicBezTo>
                    <a:pt x="174" y="573"/>
                    <a:pt x="199" y="570"/>
                    <a:pt x="225" y="566"/>
                  </a:cubicBezTo>
                  <a:cubicBezTo>
                    <a:pt x="222" y="616"/>
                    <a:pt x="221" y="655"/>
                    <a:pt x="221" y="683"/>
                  </a:cubicBezTo>
                  <a:cubicBezTo>
                    <a:pt x="150" y="689"/>
                    <a:pt x="96" y="696"/>
                    <a:pt x="57" y="707"/>
                  </a:cubicBezTo>
                  <a:cubicBezTo>
                    <a:pt x="49" y="671"/>
                    <a:pt x="41" y="635"/>
                    <a:pt x="33" y="599"/>
                  </a:cubicBezTo>
                  <a:cubicBezTo>
                    <a:pt x="61" y="550"/>
                    <a:pt x="89" y="494"/>
                    <a:pt x="118" y="430"/>
                  </a:cubicBezTo>
                  <a:cubicBezTo>
                    <a:pt x="92" y="432"/>
                    <a:pt x="67" y="435"/>
                    <a:pt x="44" y="439"/>
                  </a:cubicBezTo>
                  <a:cubicBezTo>
                    <a:pt x="36" y="404"/>
                    <a:pt x="29" y="369"/>
                    <a:pt x="21" y="333"/>
                  </a:cubicBezTo>
                  <a:cubicBezTo>
                    <a:pt x="46" y="287"/>
                    <a:pt x="85" y="184"/>
                    <a:pt x="137" y="23"/>
                  </a:cubicBezTo>
                  <a:cubicBezTo>
                    <a:pt x="166" y="40"/>
                    <a:pt x="195" y="56"/>
                    <a:pt x="224" y="73"/>
                  </a:cubicBezTo>
                  <a:cubicBezTo>
                    <a:pt x="175" y="197"/>
                    <a:pt x="140" y="280"/>
                    <a:pt x="118" y="324"/>
                  </a:cubicBezTo>
                  <a:cubicBezTo>
                    <a:pt x="131" y="324"/>
                    <a:pt x="146" y="323"/>
                    <a:pt x="165" y="322"/>
                  </a:cubicBezTo>
                  <a:cubicBezTo>
                    <a:pt x="173" y="301"/>
                    <a:pt x="182" y="280"/>
                    <a:pt x="190" y="257"/>
                  </a:cubicBezTo>
                  <a:cubicBezTo>
                    <a:pt x="207" y="266"/>
                    <a:pt x="224" y="275"/>
                    <a:pt x="241" y="284"/>
                  </a:cubicBezTo>
                  <a:cubicBezTo>
                    <a:pt x="241" y="228"/>
                    <a:pt x="241" y="172"/>
                    <a:pt x="241" y="116"/>
                  </a:cubicBezTo>
                  <a:cubicBezTo>
                    <a:pt x="301" y="116"/>
                    <a:pt x="362" y="116"/>
                    <a:pt x="422" y="116"/>
                  </a:cubicBezTo>
                  <a:cubicBezTo>
                    <a:pt x="416" y="96"/>
                    <a:pt x="408" y="76"/>
                    <a:pt x="400" y="55"/>
                  </a:cubicBezTo>
                  <a:cubicBezTo>
                    <a:pt x="433" y="43"/>
                    <a:pt x="465" y="31"/>
                    <a:pt x="498" y="20"/>
                  </a:cubicBezTo>
                </a:path>
              </a:pathLst>
            </a:custGeom>
            <a:noFill/>
            <a:ln w="25400" cap="flat">
              <a:round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group 70"/>
          <p:cNvGrpSpPr/>
          <p:nvPr/>
        </p:nvGrpSpPr>
        <p:grpSpPr>
          <a:xfrm rot="21600000">
            <a:off x="237744" y="2301240"/>
            <a:ext cx="2852927" cy="688847"/>
            <a:chOff x="0" y="0"/>
            <a:chExt cx="2852927" cy="688847"/>
          </a:xfrm>
        </p:grpSpPr>
        <p:pic>
          <p:nvPicPr>
            <p:cNvPr id="206" name="picture 206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21600000">
              <a:off x="0" y="0"/>
              <a:ext cx="2852927" cy="688847"/>
            </a:xfrm>
            <a:prstGeom prst="rect">
              <a:avLst/>
            </a:prstGeom>
          </p:spPr>
        </p:pic>
        <p:sp>
          <p:nvSpPr>
            <p:cNvPr id="207" name="textbox 207"/>
            <p:cNvSpPr/>
            <p:nvPr/>
          </p:nvSpPr>
          <p:spPr>
            <a:xfrm>
              <a:off x="-12700" y="-12700"/>
              <a:ext cx="2878454" cy="75691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1000"/>
                </a:lnSpc>
                <a:tabLst/>
              </a:pPr>
              <a:endParaRPr lang="Arial" altLang="Arial" sz="1000" dirty="0"/>
            </a:p>
            <a:p>
              <a:pPr marL="220106" algn="l" rtl="0" eaLnBrk="0">
                <a:lnSpc>
                  <a:spcPct val="95000"/>
                </a:lnSpc>
                <a:spcBef>
                  <a:spcPts val="1"/>
                </a:spcBef>
                <a:tabLst/>
              </a:pPr>
              <a:r>
                <a:rPr sz="2400" spc="-190" dirty="0">
                  <a:solidFill>
                    <a:srgbClr val="3C3C3C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醒目的方式标明</a:t>
              </a:r>
              <a:r>
                <a:rPr sz="2400" spc="-120" dirty="0">
                  <a:solidFill>
                    <a:srgbClr val="3C3C3C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。</a:t>
              </a:r>
              <a:endParaRPr lang="SimSun" altLang="SimSun" sz="2400" dirty="0"/>
            </a:p>
          </p:txBody>
        </p:sp>
      </p:grpSp>
      <p:pic>
        <p:nvPicPr>
          <p:cNvPr id="208" name="picture 20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0" y="995362"/>
            <a:ext cx="3217866" cy="576266"/>
          </a:xfrm>
          <a:prstGeom prst="rect">
            <a:avLst/>
          </a:prstGeom>
        </p:spPr>
      </p:pic>
      <p:pic>
        <p:nvPicPr>
          <p:cNvPr id="209" name="picture 20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0" y="1036320"/>
            <a:ext cx="1237488" cy="676655"/>
          </a:xfrm>
          <a:prstGeom prst="rect">
            <a:avLst/>
          </a:prstGeom>
        </p:spPr>
      </p:pic>
      <p:sp>
        <p:nvSpPr>
          <p:cNvPr id="210" name="textbox 210"/>
          <p:cNvSpPr/>
          <p:nvPr/>
        </p:nvSpPr>
        <p:spPr>
          <a:xfrm>
            <a:off x="-12700" y="982662"/>
            <a:ext cx="3243579" cy="6711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46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9944"/>
              </a:lnSpc>
              <a:tabLst/>
            </a:pPr>
            <a:endParaRPr lang="Arial" altLang="Arial" sz="100" dirty="0"/>
          </a:p>
          <a:p>
            <a:pPr marL="195928" algn="l" rtl="0" eaLnBrk="0">
              <a:lnSpc>
                <a:spcPct val="80000"/>
              </a:lnSpc>
              <a:tabLst/>
            </a:pPr>
            <a:r>
              <a:rPr sz="2400" b="1" spc="-2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3.2.</a:t>
            </a:r>
            <a:r>
              <a:rPr sz="2400" b="1" spc="-1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2</a:t>
            </a:r>
            <a:endParaRPr lang="Arial" altLang="Arial" sz="2400" dirty="0"/>
          </a:p>
        </p:txBody>
      </p:sp>
      <p:grpSp>
        <p:nvGrpSpPr>
          <p:cNvPr id="72" name="group 72"/>
          <p:cNvGrpSpPr/>
          <p:nvPr/>
        </p:nvGrpSpPr>
        <p:grpSpPr>
          <a:xfrm rot="21600000">
            <a:off x="826008" y="1011936"/>
            <a:ext cx="1024127" cy="685800"/>
            <a:chOff x="0" y="0"/>
            <a:chExt cx="1024127" cy="685800"/>
          </a:xfrm>
        </p:grpSpPr>
        <p:pic>
          <p:nvPicPr>
            <p:cNvPr id="211" name="picture 211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 rot="21600000">
              <a:off x="0" y="0"/>
              <a:ext cx="1024127" cy="685800"/>
            </a:xfrm>
            <a:prstGeom prst="rect">
              <a:avLst/>
            </a:prstGeom>
          </p:spPr>
        </p:pic>
        <p:sp>
          <p:nvSpPr>
            <p:cNvPr id="212" name="textbox 212"/>
            <p:cNvSpPr/>
            <p:nvPr/>
          </p:nvSpPr>
          <p:spPr>
            <a:xfrm>
              <a:off x="-12700" y="-12700"/>
              <a:ext cx="1049655" cy="75310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lang="Arial" altLang="Arial" sz="1000" dirty="0"/>
            </a:p>
            <a:p>
              <a:pPr marL="217581" algn="l" rtl="0" eaLnBrk="0">
                <a:lnSpc>
                  <a:spcPct val="97000"/>
                </a:lnSpc>
                <a:spcBef>
                  <a:spcPts val="6"/>
                </a:spcBef>
                <a:tabLst/>
              </a:pPr>
              <a:r>
                <a:rPr sz="2300" spc="6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招</a:t>
              </a:r>
              <a:r>
                <a:rPr sz="2300" spc="4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标</a:t>
              </a:r>
              <a:endParaRPr lang="SimSun" altLang="SimSun" sz="2300" dirty="0"/>
            </a:p>
          </p:txBody>
        </p:sp>
      </p:grpSp>
      <p:grpSp>
        <p:nvGrpSpPr>
          <p:cNvPr id="74" name="group 74"/>
          <p:cNvGrpSpPr/>
          <p:nvPr/>
        </p:nvGrpSpPr>
        <p:grpSpPr>
          <a:xfrm rot="21600000">
            <a:off x="1438655" y="1011936"/>
            <a:ext cx="1636776" cy="685800"/>
            <a:chOff x="0" y="0"/>
            <a:chExt cx="1636776" cy="685800"/>
          </a:xfrm>
        </p:grpSpPr>
        <p:pic>
          <p:nvPicPr>
            <p:cNvPr id="213" name="picture 213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 rot="21600000">
              <a:off x="0" y="0"/>
              <a:ext cx="1636776" cy="685800"/>
            </a:xfrm>
            <a:prstGeom prst="rect">
              <a:avLst/>
            </a:prstGeom>
          </p:spPr>
        </p:pic>
        <p:sp>
          <p:nvSpPr>
            <p:cNvPr id="214" name="textbox 214"/>
            <p:cNvSpPr/>
            <p:nvPr/>
          </p:nvSpPr>
          <p:spPr>
            <a:xfrm>
              <a:off x="-12700" y="-12700"/>
              <a:ext cx="1662429" cy="75056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lang="Arial" altLang="Arial" sz="1000" dirty="0"/>
            </a:p>
            <a:p>
              <a:pPr marL="216489" algn="l" rtl="0" eaLnBrk="0">
                <a:lnSpc>
                  <a:spcPct val="97000"/>
                </a:lnSpc>
                <a:tabLst/>
              </a:pPr>
              <a:r>
                <a:rPr sz="2300" spc="9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基本程</a:t>
              </a:r>
              <a:r>
                <a:rPr sz="2300" spc="7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序</a:t>
              </a:r>
              <a:endParaRPr lang="SimSun" altLang="SimSun" sz="2300" dirty="0"/>
            </a:p>
          </p:txBody>
        </p:sp>
      </p:grpSp>
      <p:grpSp>
        <p:nvGrpSpPr>
          <p:cNvPr id="76" name="group 76"/>
          <p:cNvGrpSpPr/>
          <p:nvPr/>
        </p:nvGrpSpPr>
        <p:grpSpPr>
          <a:xfrm rot="21600000">
            <a:off x="6979919" y="5361432"/>
            <a:ext cx="1021080" cy="688847"/>
            <a:chOff x="0" y="0"/>
            <a:chExt cx="1021080" cy="688847"/>
          </a:xfrm>
        </p:grpSpPr>
        <p:pic>
          <p:nvPicPr>
            <p:cNvPr id="215" name="picture 215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 rot="21600000">
              <a:off x="0" y="0"/>
              <a:ext cx="1021080" cy="688847"/>
            </a:xfrm>
            <a:prstGeom prst="rect">
              <a:avLst/>
            </a:prstGeom>
          </p:spPr>
        </p:pic>
        <p:sp>
          <p:nvSpPr>
            <p:cNvPr id="216" name="textbox 216"/>
            <p:cNvSpPr/>
            <p:nvPr/>
          </p:nvSpPr>
          <p:spPr>
            <a:xfrm>
              <a:off x="-12700" y="-12700"/>
              <a:ext cx="1047114" cy="75691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lang="Arial" altLang="Arial" sz="1000" dirty="0"/>
            </a:p>
            <a:p>
              <a:pPr marL="268442" algn="l" rtl="0" eaLnBrk="0">
                <a:lnSpc>
                  <a:spcPts val="2741"/>
                </a:lnSpc>
                <a:spcBef>
                  <a:spcPts val="7"/>
                </a:spcBef>
                <a:tabLst/>
              </a:pPr>
              <a:r>
                <a:rPr sz="2000" spc="-120" dirty="0">
                  <a:solidFill>
                    <a:srgbClr val="FF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日</a:t>
              </a:r>
              <a:r>
                <a:rPr sz="2000" spc="-110" dirty="0">
                  <a:solidFill>
                    <a:srgbClr val="FF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。</a:t>
              </a:r>
              <a:endParaRPr lang="SimSun" altLang="SimSun" sz="2000" dirty="0"/>
            </a:p>
          </p:txBody>
        </p:sp>
      </p:grpSp>
      <p:sp>
        <p:nvSpPr>
          <p:cNvPr id="217" name="textbox 217"/>
          <p:cNvSpPr/>
          <p:nvPr/>
        </p:nvSpPr>
        <p:spPr>
          <a:xfrm>
            <a:off x="529844" y="4358132"/>
            <a:ext cx="778509" cy="7715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22000"/>
              </a:lnSpc>
              <a:tabLst/>
            </a:pPr>
            <a:endParaRPr lang="Arial" altLang="Arial" sz="1000" dirty="0"/>
          </a:p>
          <a:p>
            <a:pPr marL="239004" algn="l" rtl="0" eaLnBrk="0">
              <a:lnSpc>
                <a:spcPct val="80000"/>
              </a:lnSpc>
              <a:spcBef>
                <a:spcPts val="1"/>
              </a:spcBef>
              <a:tabLst/>
            </a:pPr>
            <a:r>
              <a:rPr sz="2400" spc="-70" dirty="0">
                <a:solidFill>
                  <a:srgbClr val="FF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1</a:t>
            </a:r>
            <a:r>
              <a:rPr sz="2400" spc="-60" dirty="0">
                <a:solidFill>
                  <a:srgbClr val="FF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5</a:t>
            </a:r>
            <a:endParaRPr lang="Arial" altLang="Arial" sz="2400" dirty="0"/>
          </a:p>
        </p:txBody>
      </p:sp>
      <p:sp>
        <p:nvSpPr>
          <p:cNvPr id="218" name="textbox 218"/>
          <p:cNvSpPr/>
          <p:nvPr/>
        </p:nvSpPr>
        <p:spPr>
          <a:xfrm>
            <a:off x="6625844" y="5376164"/>
            <a:ext cx="778509" cy="76898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20000"/>
              </a:lnSpc>
              <a:tabLst/>
            </a:pPr>
            <a:endParaRPr lang="Arial" altLang="Arial" sz="1000" dirty="0"/>
          </a:p>
          <a:p>
            <a:pPr marL="214619" algn="l" rtl="0" eaLnBrk="0">
              <a:lnSpc>
                <a:spcPct val="80000"/>
              </a:lnSpc>
              <a:spcBef>
                <a:spcPts val="1"/>
              </a:spcBef>
              <a:tabLst/>
            </a:pPr>
            <a:r>
              <a:rPr sz="2400" spc="-20" dirty="0">
                <a:solidFill>
                  <a:srgbClr val="FF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20</a:t>
            </a:r>
            <a:endParaRPr lang="Arial" altLang="Arial" sz="2400" dirty="0"/>
          </a:p>
        </p:txBody>
      </p:sp>
      <p:sp>
        <p:nvSpPr>
          <p:cNvPr id="219" name="textbox 219"/>
          <p:cNvSpPr/>
          <p:nvPr/>
        </p:nvSpPr>
        <p:spPr>
          <a:xfrm>
            <a:off x="225044" y="4333747"/>
            <a:ext cx="744855" cy="7600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10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9923"/>
              </a:lnSpc>
              <a:tabLst/>
            </a:pPr>
            <a:endParaRPr lang="Arial" altLang="Arial" sz="100" dirty="0"/>
          </a:p>
          <a:p>
            <a:pPr marL="218887" algn="l" rtl="0" eaLnBrk="0">
              <a:lnSpc>
                <a:spcPct val="96000"/>
              </a:lnSpc>
              <a:tabLst/>
            </a:pPr>
            <a:r>
              <a:rPr sz="2400" spc="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少</a:t>
            </a:r>
            <a:endParaRPr lang="SimSun" altLang="SimSun" sz="2400" dirty="0"/>
          </a:p>
        </p:txBody>
      </p:sp>
      <p:pic>
        <p:nvPicPr>
          <p:cNvPr id="220" name="picture 220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21600000">
            <a:off x="2327275" y="142176"/>
            <a:ext cx="860932" cy="49485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rect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22" name="picture 2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995362"/>
            <a:ext cx="3217866" cy="576266"/>
          </a:xfrm>
          <a:prstGeom prst="rect">
            <a:avLst/>
          </a:prstGeom>
        </p:spPr>
      </p:pic>
      <p:pic>
        <p:nvPicPr>
          <p:cNvPr id="223" name="picture 2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0" y="1036320"/>
            <a:ext cx="1237488" cy="676655"/>
          </a:xfrm>
          <a:prstGeom prst="rect">
            <a:avLst/>
          </a:prstGeom>
        </p:spPr>
      </p:pic>
      <p:sp>
        <p:nvSpPr>
          <p:cNvPr id="224" name="textbox 224"/>
          <p:cNvSpPr/>
          <p:nvPr/>
        </p:nvSpPr>
        <p:spPr>
          <a:xfrm>
            <a:off x="-12700" y="982662"/>
            <a:ext cx="3243579" cy="6711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46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9944"/>
              </a:lnSpc>
              <a:tabLst/>
            </a:pPr>
            <a:endParaRPr lang="Arial" altLang="Arial" sz="100" dirty="0"/>
          </a:p>
          <a:p>
            <a:pPr marL="195928" algn="l" rtl="0" eaLnBrk="0">
              <a:lnSpc>
                <a:spcPct val="80000"/>
              </a:lnSpc>
              <a:tabLst/>
            </a:pPr>
            <a:r>
              <a:rPr sz="2400" b="1" spc="-2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3.2.</a:t>
            </a:r>
            <a:r>
              <a:rPr sz="2400" b="1" spc="-1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2</a:t>
            </a:r>
            <a:endParaRPr lang="Arial" altLang="Arial" sz="2400" dirty="0"/>
          </a:p>
        </p:txBody>
      </p:sp>
      <p:grpSp>
        <p:nvGrpSpPr>
          <p:cNvPr id="78" name="group 78"/>
          <p:cNvGrpSpPr/>
          <p:nvPr/>
        </p:nvGrpSpPr>
        <p:grpSpPr>
          <a:xfrm rot="21600000">
            <a:off x="826008" y="1011936"/>
            <a:ext cx="1024127" cy="685800"/>
            <a:chOff x="0" y="0"/>
            <a:chExt cx="1024127" cy="685800"/>
          </a:xfrm>
        </p:grpSpPr>
        <p:pic>
          <p:nvPicPr>
            <p:cNvPr id="225" name="picture 22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1024127" cy="685800"/>
            </a:xfrm>
            <a:prstGeom prst="rect">
              <a:avLst/>
            </a:prstGeom>
          </p:spPr>
        </p:pic>
        <p:sp>
          <p:nvSpPr>
            <p:cNvPr id="226" name="textbox 226"/>
            <p:cNvSpPr/>
            <p:nvPr/>
          </p:nvSpPr>
          <p:spPr>
            <a:xfrm>
              <a:off x="-12700" y="-12700"/>
              <a:ext cx="1049655" cy="75310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lang="Arial" altLang="Arial" sz="1000" dirty="0"/>
            </a:p>
            <a:p>
              <a:pPr marL="217581" algn="l" rtl="0" eaLnBrk="0">
                <a:lnSpc>
                  <a:spcPct val="97000"/>
                </a:lnSpc>
                <a:spcBef>
                  <a:spcPts val="6"/>
                </a:spcBef>
                <a:tabLst/>
              </a:pPr>
              <a:r>
                <a:rPr sz="2300" spc="6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招</a:t>
              </a:r>
              <a:r>
                <a:rPr sz="2300" spc="4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标</a:t>
              </a:r>
              <a:endParaRPr lang="SimSun" altLang="SimSun" sz="2300" dirty="0"/>
            </a:p>
          </p:txBody>
        </p:sp>
      </p:grpSp>
      <p:grpSp>
        <p:nvGrpSpPr>
          <p:cNvPr id="80" name="group 80"/>
          <p:cNvGrpSpPr/>
          <p:nvPr/>
        </p:nvGrpSpPr>
        <p:grpSpPr>
          <a:xfrm rot="21600000">
            <a:off x="1438655" y="1011936"/>
            <a:ext cx="1636776" cy="685800"/>
            <a:chOff x="0" y="0"/>
            <a:chExt cx="1636776" cy="685800"/>
          </a:xfrm>
        </p:grpSpPr>
        <p:pic>
          <p:nvPicPr>
            <p:cNvPr id="227" name="picture 22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1636776" cy="685800"/>
            </a:xfrm>
            <a:prstGeom prst="rect">
              <a:avLst/>
            </a:prstGeom>
          </p:spPr>
        </p:pic>
        <p:sp>
          <p:nvSpPr>
            <p:cNvPr id="228" name="textbox 228"/>
            <p:cNvSpPr/>
            <p:nvPr/>
          </p:nvSpPr>
          <p:spPr>
            <a:xfrm>
              <a:off x="-12700" y="-12700"/>
              <a:ext cx="1662429" cy="75056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lang="Arial" altLang="Arial" sz="1000" dirty="0"/>
            </a:p>
            <a:p>
              <a:pPr marL="216489" algn="l" rtl="0" eaLnBrk="0">
                <a:lnSpc>
                  <a:spcPct val="97000"/>
                </a:lnSpc>
                <a:tabLst/>
              </a:pPr>
              <a:r>
                <a:rPr sz="2300" spc="9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基本程</a:t>
              </a:r>
              <a:r>
                <a:rPr sz="2300" spc="7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序</a:t>
              </a:r>
              <a:endParaRPr lang="SimSun" altLang="SimSun" sz="2300" dirty="0"/>
            </a:p>
          </p:txBody>
        </p:sp>
      </p:grpSp>
      <p:sp>
        <p:nvSpPr>
          <p:cNvPr id="229" name="textbox 229"/>
          <p:cNvSpPr/>
          <p:nvPr/>
        </p:nvSpPr>
        <p:spPr>
          <a:xfrm>
            <a:off x="971550" y="1628775"/>
            <a:ext cx="7416800" cy="3717290"/>
          </a:xfrm>
          <a:prstGeom prst="rect">
            <a:avLst/>
          </a:prstGeom>
          <a:solidFill>
            <a:srgbClr val="0000FF">
              <a:alpha val="9411"/>
            </a:srgbClr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3000"/>
              </a:lnSpc>
              <a:tabLst/>
            </a:pPr>
            <a:endParaRPr lang="Arial" altLang="Arial" sz="600" dirty="0"/>
          </a:p>
          <a:p>
            <a:pPr marL="199100" indent="876198" algn="l" rtl="0" eaLnBrk="0">
              <a:lnSpc>
                <a:spcPct val="138000"/>
              </a:lnSpc>
              <a:spcBef>
                <a:spcPts val="4"/>
              </a:spcBef>
              <a:tabLst/>
            </a:pPr>
            <a:r>
              <a:rPr sz="3100" spc="6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自招标文件出售之日起至停止出</a:t>
            </a:r>
            <a:r>
              <a:rPr sz="3100" spc="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售</a:t>
            </a:r>
            <a:r>
              <a:rPr sz="31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310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之日止，</a:t>
            </a:r>
            <a:r>
              <a:rPr sz="310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3100" spc="-2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最短不得少于</a:t>
            </a:r>
            <a:r>
              <a:rPr sz="3100" spc="-20" dirty="0">
                <a:solidFill>
                  <a:srgbClr val="FF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5</a:t>
            </a:r>
            <a:r>
              <a:rPr sz="3100" spc="-1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个</a:t>
            </a:r>
            <a:r>
              <a:rPr sz="3100" spc="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工作日</a:t>
            </a:r>
            <a:r>
              <a:rPr sz="31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。</a:t>
            </a:r>
            <a:endParaRPr lang="SimSun" altLang="SimSun" sz="3100" dirty="0"/>
          </a:p>
          <a:p>
            <a:pPr marL="194223" indent="792238" algn="l" rtl="0" eaLnBrk="0">
              <a:lnSpc>
                <a:spcPct val="136000"/>
              </a:lnSpc>
              <a:spcBef>
                <a:spcPts val="616"/>
              </a:spcBef>
              <a:tabLst/>
            </a:pPr>
            <a:r>
              <a:rPr sz="3100" spc="20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招标人在发布招标公告(投标邀</a:t>
            </a:r>
            <a:r>
              <a:rPr sz="3100" spc="1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请</a:t>
            </a:r>
            <a:r>
              <a:rPr sz="31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3100" spc="19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书)后或者售出招标文件或资格预审</a:t>
            </a:r>
            <a:r>
              <a:rPr sz="3100" spc="9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文</a:t>
            </a:r>
            <a:r>
              <a:rPr sz="31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3100" spc="9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件后</a:t>
            </a:r>
            <a:r>
              <a:rPr sz="3100" spc="9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不得擅自终止招</a:t>
            </a:r>
            <a:r>
              <a:rPr sz="3100" spc="7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标</a:t>
            </a:r>
            <a:r>
              <a:rPr sz="31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。</a:t>
            </a:r>
            <a:endParaRPr lang="SimSun" altLang="SimSun" sz="3100" dirty="0"/>
          </a:p>
        </p:txBody>
      </p:sp>
      <p:pic>
        <p:nvPicPr>
          <p:cNvPr id="230" name="picture 2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3384684" y="103187"/>
            <a:ext cx="5451467" cy="606996"/>
          </a:xfrm>
          <a:prstGeom prst="rect">
            <a:avLst/>
          </a:prstGeom>
        </p:spPr>
      </p:pic>
      <p:grpSp>
        <p:nvGrpSpPr>
          <p:cNvPr id="82" name="group 82"/>
          <p:cNvGrpSpPr/>
          <p:nvPr/>
        </p:nvGrpSpPr>
        <p:grpSpPr>
          <a:xfrm rot="21600000">
            <a:off x="2615083" y="5360516"/>
            <a:ext cx="4081573" cy="771366"/>
            <a:chOff x="0" y="0"/>
            <a:chExt cx="4081573" cy="771366"/>
          </a:xfrm>
        </p:grpSpPr>
        <p:sp>
          <p:nvSpPr>
            <p:cNvPr id="231" name="path"/>
            <p:cNvSpPr/>
            <p:nvPr/>
          </p:nvSpPr>
          <p:spPr>
            <a:xfrm>
              <a:off x="25400" y="85225"/>
              <a:ext cx="285969" cy="593465"/>
            </a:xfrm>
            <a:custGeom>
              <a:avLst/>
              <a:gdLst/>
              <a:ahLst/>
              <a:cxnLst/>
              <a:rect l="0" t="0" r="0" b="0"/>
              <a:pathLst>
                <a:path w="450" h="934">
                  <a:moveTo>
                    <a:pt x="384" y="719"/>
                  </a:moveTo>
                  <a:cubicBezTo>
                    <a:pt x="397" y="719"/>
                    <a:pt x="408" y="729"/>
                    <a:pt x="417" y="747"/>
                  </a:cubicBezTo>
                  <a:cubicBezTo>
                    <a:pt x="426" y="766"/>
                    <a:pt x="430" y="789"/>
                    <a:pt x="430" y="816"/>
                  </a:cubicBezTo>
                  <a:cubicBezTo>
                    <a:pt x="430" y="845"/>
                    <a:pt x="426" y="869"/>
                    <a:pt x="417" y="887"/>
                  </a:cubicBezTo>
                  <a:cubicBezTo>
                    <a:pt x="408" y="905"/>
                    <a:pt x="397" y="914"/>
                    <a:pt x="383" y="914"/>
                  </a:cubicBezTo>
                  <a:cubicBezTo>
                    <a:pt x="371" y="914"/>
                    <a:pt x="360" y="905"/>
                    <a:pt x="351" y="886"/>
                  </a:cubicBezTo>
                  <a:cubicBezTo>
                    <a:pt x="342" y="868"/>
                    <a:pt x="338" y="844"/>
                    <a:pt x="338" y="816"/>
                  </a:cubicBezTo>
                  <a:cubicBezTo>
                    <a:pt x="338" y="788"/>
                    <a:pt x="342" y="765"/>
                    <a:pt x="351" y="747"/>
                  </a:cubicBezTo>
                  <a:cubicBezTo>
                    <a:pt x="360" y="728"/>
                    <a:pt x="371" y="719"/>
                    <a:pt x="384" y="719"/>
                  </a:cubicBezTo>
                  <a:moveTo>
                    <a:pt x="183" y="202"/>
                  </a:moveTo>
                  <a:cubicBezTo>
                    <a:pt x="182" y="209"/>
                    <a:pt x="180" y="219"/>
                    <a:pt x="178" y="231"/>
                  </a:cubicBezTo>
                  <a:cubicBezTo>
                    <a:pt x="176" y="243"/>
                    <a:pt x="173" y="256"/>
                    <a:pt x="169" y="271"/>
                  </a:cubicBezTo>
                  <a:cubicBezTo>
                    <a:pt x="141" y="372"/>
                    <a:pt x="113" y="474"/>
                    <a:pt x="85" y="575"/>
                  </a:cubicBezTo>
                  <a:cubicBezTo>
                    <a:pt x="118" y="575"/>
                    <a:pt x="151" y="575"/>
                    <a:pt x="184" y="575"/>
                  </a:cubicBezTo>
                  <a:cubicBezTo>
                    <a:pt x="184" y="479"/>
                    <a:pt x="184" y="383"/>
                    <a:pt x="184" y="287"/>
                  </a:cubicBezTo>
                  <a:cubicBezTo>
                    <a:pt x="184" y="262"/>
                    <a:pt x="184" y="234"/>
                    <a:pt x="185" y="202"/>
                  </a:cubicBezTo>
                  <a:cubicBezTo>
                    <a:pt x="184" y="202"/>
                    <a:pt x="184" y="202"/>
                    <a:pt x="183" y="202"/>
                  </a:cubicBezTo>
                  <a:moveTo>
                    <a:pt x="177" y="20"/>
                  </a:moveTo>
                  <a:cubicBezTo>
                    <a:pt x="203" y="20"/>
                    <a:pt x="229" y="20"/>
                    <a:pt x="255" y="20"/>
                  </a:cubicBezTo>
                  <a:cubicBezTo>
                    <a:pt x="255" y="205"/>
                    <a:pt x="255" y="390"/>
                    <a:pt x="255" y="575"/>
                  </a:cubicBezTo>
                  <a:cubicBezTo>
                    <a:pt x="270" y="575"/>
                    <a:pt x="285" y="575"/>
                    <a:pt x="300" y="575"/>
                  </a:cubicBezTo>
                  <a:cubicBezTo>
                    <a:pt x="300" y="619"/>
                    <a:pt x="300" y="663"/>
                    <a:pt x="300" y="707"/>
                  </a:cubicBezTo>
                  <a:cubicBezTo>
                    <a:pt x="285" y="707"/>
                    <a:pt x="270" y="707"/>
                    <a:pt x="255" y="707"/>
                  </a:cubicBezTo>
                  <a:cubicBezTo>
                    <a:pt x="255" y="771"/>
                    <a:pt x="255" y="835"/>
                    <a:pt x="255" y="899"/>
                  </a:cubicBezTo>
                  <a:cubicBezTo>
                    <a:pt x="231" y="899"/>
                    <a:pt x="207" y="899"/>
                    <a:pt x="184" y="899"/>
                  </a:cubicBezTo>
                  <a:cubicBezTo>
                    <a:pt x="184" y="835"/>
                    <a:pt x="184" y="771"/>
                    <a:pt x="184" y="707"/>
                  </a:cubicBezTo>
                  <a:cubicBezTo>
                    <a:pt x="129" y="707"/>
                    <a:pt x="74" y="707"/>
                    <a:pt x="20" y="707"/>
                  </a:cubicBezTo>
                  <a:cubicBezTo>
                    <a:pt x="20" y="668"/>
                    <a:pt x="20" y="629"/>
                    <a:pt x="20" y="590"/>
                  </a:cubicBezTo>
                  <a:cubicBezTo>
                    <a:pt x="72" y="400"/>
                    <a:pt x="125" y="210"/>
                    <a:pt x="177" y="20"/>
                  </a:cubicBezTo>
                </a:path>
                <a:path w="450" h="934">
                  <a:moveTo>
                    <a:pt x="384" y="740"/>
                  </a:moveTo>
                  <a:lnTo>
                    <a:pt x="382" y="740"/>
                  </a:lnTo>
                  <a:lnTo>
                    <a:pt x="379" y="742"/>
                  </a:lnTo>
                  <a:lnTo>
                    <a:pt x="375" y="747"/>
                  </a:lnTo>
                  <a:lnTo>
                    <a:pt x="369" y="756"/>
                  </a:lnTo>
                  <a:lnTo>
                    <a:pt x="365" y="766"/>
                  </a:lnTo>
                  <a:lnTo>
                    <a:pt x="361" y="780"/>
                  </a:lnTo>
                  <a:lnTo>
                    <a:pt x="358" y="797"/>
                  </a:lnTo>
                  <a:lnTo>
                    <a:pt x="357" y="815"/>
                  </a:lnTo>
                  <a:lnTo>
                    <a:pt x="361" y="851"/>
                  </a:lnTo>
                  <a:lnTo>
                    <a:pt x="369" y="878"/>
                  </a:lnTo>
                  <a:lnTo>
                    <a:pt x="374" y="887"/>
                  </a:lnTo>
                  <a:lnTo>
                    <a:pt x="379" y="892"/>
                  </a:lnTo>
                  <a:lnTo>
                    <a:pt x="381" y="893"/>
                  </a:lnTo>
                  <a:lnTo>
                    <a:pt x="383" y="894"/>
                  </a:lnTo>
                  <a:lnTo>
                    <a:pt x="386" y="893"/>
                  </a:lnTo>
                  <a:lnTo>
                    <a:pt x="389" y="891"/>
                  </a:lnTo>
                  <a:lnTo>
                    <a:pt x="394" y="887"/>
                  </a:lnTo>
                  <a:lnTo>
                    <a:pt x="399" y="878"/>
                  </a:lnTo>
                  <a:lnTo>
                    <a:pt x="403" y="868"/>
                  </a:lnTo>
                  <a:lnTo>
                    <a:pt x="407" y="853"/>
                  </a:lnTo>
                  <a:lnTo>
                    <a:pt x="409" y="836"/>
                  </a:lnTo>
                  <a:lnTo>
                    <a:pt x="410" y="818"/>
                  </a:lnTo>
                  <a:lnTo>
                    <a:pt x="407" y="782"/>
                  </a:lnTo>
                  <a:lnTo>
                    <a:pt x="398" y="755"/>
                  </a:lnTo>
                  <a:lnTo>
                    <a:pt x="393" y="747"/>
                  </a:lnTo>
                  <a:lnTo>
                    <a:pt x="389" y="742"/>
                  </a:lnTo>
                  <a:lnTo>
                    <a:pt x="386" y="740"/>
                  </a:lnTo>
                  <a:lnTo>
                    <a:pt x="384" y="740"/>
                  </a:lnTo>
                  <a:close/>
                  <a:moveTo>
                    <a:pt x="380" y="700"/>
                  </a:moveTo>
                  <a:cubicBezTo>
                    <a:pt x="383" y="699"/>
                    <a:pt x="385" y="699"/>
                    <a:pt x="388" y="700"/>
                  </a:cubicBezTo>
                  <a:lnTo>
                    <a:pt x="397" y="701"/>
                  </a:lnTo>
                  <a:cubicBezTo>
                    <a:pt x="399" y="702"/>
                    <a:pt x="402" y="703"/>
                    <a:pt x="404" y="704"/>
                  </a:cubicBezTo>
                  <a:lnTo>
                    <a:pt x="412" y="709"/>
                  </a:lnTo>
                  <a:cubicBezTo>
                    <a:pt x="414" y="710"/>
                    <a:pt x="415" y="711"/>
                    <a:pt x="417" y="713"/>
                  </a:cubicBezTo>
                  <a:lnTo>
                    <a:pt x="425" y="722"/>
                  </a:lnTo>
                  <a:cubicBezTo>
                    <a:pt x="425" y="723"/>
                    <a:pt x="426" y="724"/>
                    <a:pt x="427" y="725"/>
                  </a:cubicBezTo>
                  <a:lnTo>
                    <a:pt x="434" y="737"/>
                  </a:lnTo>
                  <a:cubicBezTo>
                    <a:pt x="435" y="738"/>
                    <a:pt x="435" y="740"/>
                    <a:pt x="436" y="741"/>
                  </a:cubicBezTo>
                  <a:lnTo>
                    <a:pt x="446" y="772"/>
                  </a:lnTo>
                  <a:cubicBezTo>
                    <a:pt x="446" y="774"/>
                    <a:pt x="446" y="775"/>
                    <a:pt x="447" y="777"/>
                  </a:cubicBezTo>
                  <a:lnTo>
                    <a:pt x="450" y="815"/>
                  </a:lnTo>
                  <a:lnTo>
                    <a:pt x="449" y="838"/>
                  </a:lnTo>
                  <a:lnTo>
                    <a:pt x="446" y="859"/>
                  </a:lnTo>
                  <a:lnTo>
                    <a:pt x="442" y="877"/>
                  </a:lnTo>
                  <a:lnTo>
                    <a:pt x="435" y="894"/>
                  </a:lnTo>
                  <a:cubicBezTo>
                    <a:pt x="435" y="895"/>
                    <a:pt x="434" y="896"/>
                    <a:pt x="434" y="897"/>
                  </a:cubicBezTo>
                  <a:lnTo>
                    <a:pt x="427" y="909"/>
                  </a:lnTo>
                  <a:cubicBezTo>
                    <a:pt x="426" y="910"/>
                    <a:pt x="425" y="911"/>
                    <a:pt x="424" y="913"/>
                  </a:cubicBezTo>
                  <a:lnTo>
                    <a:pt x="416" y="921"/>
                  </a:lnTo>
                  <a:cubicBezTo>
                    <a:pt x="415" y="922"/>
                    <a:pt x="413" y="924"/>
                    <a:pt x="412" y="925"/>
                  </a:cubicBezTo>
                  <a:lnTo>
                    <a:pt x="403" y="930"/>
                  </a:lnTo>
                  <a:cubicBezTo>
                    <a:pt x="401" y="931"/>
                    <a:pt x="399" y="932"/>
                    <a:pt x="396" y="932"/>
                  </a:cubicBezTo>
                  <a:lnTo>
                    <a:pt x="387" y="934"/>
                  </a:lnTo>
                  <a:cubicBezTo>
                    <a:pt x="384" y="934"/>
                    <a:pt x="382" y="934"/>
                    <a:pt x="379" y="934"/>
                  </a:cubicBezTo>
                  <a:lnTo>
                    <a:pt x="370" y="932"/>
                  </a:lnTo>
                  <a:cubicBezTo>
                    <a:pt x="368" y="931"/>
                    <a:pt x="366" y="931"/>
                    <a:pt x="364" y="929"/>
                  </a:cubicBezTo>
                  <a:lnTo>
                    <a:pt x="355" y="924"/>
                  </a:lnTo>
                  <a:cubicBezTo>
                    <a:pt x="353" y="923"/>
                    <a:pt x="352" y="922"/>
                    <a:pt x="351" y="920"/>
                  </a:cubicBezTo>
                  <a:lnTo>
                    <a:pt x="343" y="912"/>
                  </a:lnTo>
                  <a:cubicBezTo>
                    <a:pt x="342" y="911"/>
                    <a:pt x="341" y="910"/>
                    <a:pt x="341" y="908"/>
                  </a:cubicBezTo>
                  <a:lnTo>
                    <a:pt x="334" y="896"/>
                  </a:lnTo>
                  <a:cubicBezTo>
                    <a:pt x="333" y="895"/>
                    <a:pt x="332" y="894"/>
                    <a:pt x="332" y="892"/>
                  </a:cubicBezTo>
                  <a:lnTo>
                    <a:pt x="322" y="861"/>
                  </a:lnTo>
                  <a:cubicBezTo>
                    <a:pt x="321" y="859"/>
                    <a:pt x="321" y="858"/>
                    <a:pt x="321" y="857"/>
                  </a:cubicBezTo>
                  <a:lnTo>
                    <a:pt x="318" y="818"/>
                  </a:lnTo>
                  <a:lnTo>
                    <a:pt x="318" y="795"/>
                  </a:lnTo>
                  <a:lnTo>
                    <a:pt x="321" y="775"/>
                  </a:lnTo>
                  <a:lnTo>
                    <a:pt x="326" y="756"/>
                  </a:lnTo>
                  <a:lnTo>
                    <a:pt x="333" y="739"/>
                  </a:lnTo>
                  <a:cubicBezTo>
                    <a:pt x="333" y="738"/>
                    <a:pt x="334" y="737"/>
                    <a:pt x="334" y="736"/>
                  </a:cubicBezTo>
                  <a:lnTo>
                    <a:pt x="341" y="724"/>
                  </a:lnTo>
                  <a:cubicBezTo>
                    <a:pt x="342" y="723"/>
                    <a:pt x="343" y="722"/>
                    <a:pt x="344" y="721"/>
                  </a:cubicBezTo>
                  <a:lnTo>
                    <a:pt x="352" y="713"/>
                  </a:lnTo>
                  <a:cubicBezTo>
                    <a:pt x="353" y="711"/>
                    <a:pt x="354" y="710"/>
                    <a:pt x="356" y="709"/>
                  </a:cubicBezTo>
                  <a:lnTo>
                    <a:pt x="365" y="704"/>
                  </a:lnTo>
                  <a:cubicBezTo>
                    <a:pt x="367" y="703"/>
                    <a:pt x="369" y="702"/>
                    <a:pt x="371" y="701"/>
                  </a:cubicBezTo>
                  <a:lnTo>
                    <a:pt x="380" y="700"/>
                  </a:lnTo>
                  <a:close/>
                  <a:moveTo>
                    <a:pt x="164" y="366"/>
                  </a:moveTo>
                  <a:lnTo>
                    <a:pt x="112" y="555"/>
                  </a:lnTo>
                  <a:lnTo>
                    <a:pt x="164" y="555"/>
                  </a:lnTo>
                  <a:lnTo>
                    <a:pt x="164" y="366"/>
                  </a:lnTo>
                  <a:close/>
                  <a:moveTo>
                    <a:pt x="183" y="182"/>
                  </a:moveTo>
                  <a:lnTo>
                    <a:pt x="185" y="182"/>
                  </a:lnTo>
                  <a:cubicBezTo>
                    <a:pt x="190" y="182"/>
                    <a:pt x="195" y="184"/>
                    <a:pt x="199" y="188"/>
                  </a:cubicBezTo>
                  <a:cubicBezTo>
                    <a:pt x="203" y="192"/>
                    <a:pt x="205" y="197"/>
                    <a:pt x="205" y="203"/>
                  </a:cubicBezTo>
                  <a:lnTo>
                    <a:pt x="204" y="247"/>
                  </a:lnTo>
                  <a:lnTo>
                    <a:pt x="204" y="287"/>
                  </a:lnTo>
                  <a:lnTo>
                    <a:pt x="204" y="575"/>
                  </a:lnTo>
                  <a:cubicBezTo>
                    <a:pt x="204" y="586"/>
                    <a:pt x="195" y="595"/>
                    <a:pt x="184" y="595"/>
                  </a:cubicBezTo>
                  <a:lnTo>
                    <a:pt x="85" y="595"/>
                  </a:lnTo>
                  <a:cubicBezTo>
                    <a:pt x="79" y="595"/>
                    <a:pt x="73" y="592"/>
                    <a:pt x="69" y="587"/>
                  </a:cubicBezTo>
                  <a:cubicBezTo>
                    <a:pt x="66" y="582"/>
                    <a:pt x="64" y="576"/>
                    <a:pt x="66" y="570"/>
                  </a:cubicBezTo>
                  <a:lnTo>
                    <a:pt x="150" y="266"/>
                  </a:lnTo>
                  <a:lnTo>
                    <a:pt x="155" y="246"/>
                  </a:lnTo>
                  <a:lnTo>
                    <a:pt x="159" y="227"/>
                  </a:lnTo>
                  <a:lnTo>
                    <a:pt x="161" y="211"/>
                  </a:lnTo>
                  <a:lnTo>
                    <a:pt x="164" y="199"/>
                  </a:lnTo>
                  <a:cubicBezTo>
                    <a:pt x="165" y="189"/>
                    <a:pt x="174" y="182"/>
                    <a:pt x="183" y="182"/>
                  </a:cubicBezTo>
                  <a:moveTo>
                    <a:pt x="192" y="40"/>
                  </a:moveTo>
                  <a:lnTo>
                    <a:pt x="40" y="593"/>
                  </a:lnTo>
                  <a:lnTo>
                    <a:pt x="40" y="687"/>
                  </a:lnTo>
                  <a:lnTo>
                    <a:pt x="184" y="687"/>
                  </a:lnTo>
                  <a:cubicBezTo>
                    <a:pt x="195" y="687"/>
                    <a:pt x="204" y="696"/>
                    <a:pt x="204" y="707"/>
                  </a:cubicBezTo>
                  <a:lnTo>
                    <a:pt x="204" y="879"/>
                  </a:lnTo>
                  <a:lnTo>
                    <a:pt x="235" y="879"/>
                  </a:lnTo>
                  <a:lnTo>
                    <a:pt x="235" y="707"/>
                  </a:lnTo>
                  <a:cubicBezTo>
                    <a:pt x="235" y="696"/>
                    <a:pt x="244" y="687"/>
                    <a:pt x="255" y="687"/>
                  </a:cubicBezTo>
                  <a:lnTo>
                    <a:pt x="280" y="687"/>
                  </a:lnTo>
                  <a:lnTo>
                    <a:pt x="280" y="595"/>
                  </a:lnTo>
                  <a:lnTo>
                    <a:pt x="255" y="595"/>
                  </a:lnTo>
                  <a:cubicBezTo>
                    <a:pt x="244" y="595"/>
                    <a:pt x="235" y="586"/>
                    <a:pt x="235" y="575"/>
                  </a:cubicBezTo>
                  <a:lnTo>
                    <a:pt x="235" y="40"/>
                  </a:lnTo>
                  <a:lnTo>
                    <a:pt x="192" y="40"/>
                  </a:lnTo>
                  <a:close/>
                  <a:moveTo>
                    <a:pt x="177" y="0"/>
                  </a:moveTo>
                  <a:lnTo>
                    <a:pt x="255" y="0"/>
                  </a:lnTo>
                  <a:cubicBezTo>
                    <a:pt x="266" y="0"/>
                    <a:pt x="275" y="8"/>
                    <a:pt x="275" y="20"/>
                  </a:cubicBezTo>
                  <a:lnTo>
                    <a:pt x="275" y="555"/>
                  </a:lnTo>
                  <a:lnTo>
                    <a:pt x="300" y="555"/>
                  </a:lnTo>
                  <a:cubicBezTo>
                    <a:pt x="311" y="555"/>
                    <a:pt x="320" y="564"/>
                    <a:pt x="320" y="575"/>
                  </a:cubicBezTo>
                  <a:lnTo>
                    <a:pt x="320" y="707"/>
                  </a:lnTo>
                  <a:cubicBezTo>
                    <a:pt x="320" y="718"/>
                    <a:pt x="311" y="727"/>
                    <a:pt x="300" y="727"/>
                  </a:cubicBezTo>
                  <a:lnTo>
                    <a:pt x="275" y="727"/>
                  </a:lnTo>
                  <a:lnTo>
                    <a:pt x="275" y="899"/>
                  </a:lnTo>
                  <a:cubicBezTo>
                    <a:pt x="275" y="910"/>
                    <a:pt x="266" y="919"/>
                    <a:pt x="255" y="919"/>
                  </a:cubicBezTo>
                  <a:lnTo>
                    <a:pt x="184" y="919"/>
                  </a:lnTo>
                  <a:cubicBezTo>
                    <a:pt x="173" y="919"/>
                    <a:pt x="164" y="910"/>
                    <a:pt x="164" y="899"/>
                  </a:cubicBezTo>
                  <a:lnTo>
                    <a:pt x="164" y="727"/>
                  </a:lnTo>
                  <a:lnTo>
                    <a:pt x="20" y="727"/>
                  </a:lnTo>
                  <a:cubicBezTo>
                    <a:pt x="8" y="727"/>
                    <a:pt x="0" y="718"/>
                    <a:pt x="0" y="707"/>
                  </a:cubicBezTo>
                  <a:lnTo>
                    <a:pt x="0" y="590"/>
                  </a:lnTo>
                  <a:cubicBezTo>
                    <a:pt x="0" y="588"/>
                    <a:pt x="0" y="586"/>
                    <a:pt x="0" y="585"/>
                  </a:cubicBezTo>
                  <a:lnTo>
                    <a:pt x="158" y="14"/>
                  </a:lnTo>
                  <a:cubicBezTo>
                    <a:pt x="160" y="6"/>
                    <a:pt x="168" y="0"/>
                    <a:pt x="177" y="0"/>
                  </a:cubicBezTo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32" name="path"/>
            <p:cNvSpPr/>
            <p:nvPr/>
          </p:nvSpPr>
          <p:spPr>
            <a:xfrm>
              <a:off x="12700" y="72525"/>
              <a:ext cx="260618" cy="567990"/>
            </a:xfrm>
            <a:custGeom>
              <a:avLst/>
              <a:gdLst/>
              <a:ahLst/>
              <a:cxnLst/>
              <a:rect l="0" t="0" r="0" b="0"/>
              <a:pathLst>
                <a:path w="410" h="894">
                  <a:moveTo>
                    <a:pt x="364" y="699"/>
                  </a:moveTo>
                  <a:cubicBezTo>
                    <a:pt x="377" y="699"/>
                    <a:pt x="388" y="709"/>
                    <a:pt x="397" y="727"/>
                  </a:cubicBezTo>
                  <a:cubicBezTo>
                    <a:pt x="406" y="746"/>
                    <a:pt x="410" y="769"/>
                    <a:pt x="410" y="796"/>
                  </a:cubicBezTo>
                  <a:cubicBezTo>
                    <a:pt x="410" y="825"/>
                    <a:pt x="406" y="849"/>
                    <a:pt x="397" y="867"/>
                  </a:cubicBezTo>
                  <a:cubicBezTo>
                    <a:pt x="388" y="885"/>
                    <a:pt x="377" y="894"/>
                    <a:pt x="363" y="894"/>
                  </a:cubicBezTo>
                  <a:cubicBezTo>
                    <a:pt x="351" y="894"/>
                    <a:pt x="340" y="885"/>
                    <a:pt x="331" y="866"/>
                  </a:cubicBezTo>
                  <a:cubicBezTo>
                    <a:pt x="322" y="848"/>
                    <a:pt x="318" y="824"/>
                    <a:pt x="318" y="796"/>
                  </a:cubicBezTo>
                  <a:cubicBezTo>
                    <a:pt x="318" y="768"/>
                    <a:pt x="322" y="745"/>
                    <a:pt x="331" y="727"/>
                  </a:cubicBezTo>
                  <a:cubicBezTo>
                    <a:pt x="340" y="708"/>
                    <a:pt x="351" y="699"/>
                    <a:pt x="364" y="699"/>
                  </a:cubicBezTo>
                  <a:moveTo>
                    <a:pt x="163" y="182"/>
                  </a:moveTo>
                  <a:cubicBezTo>
                    <a:pt x="162" y="189"/>
                    <a:pt x="160" y="199"/>
                    <a:pt x="158" y="211"/>
                  </a:cubicBezTo>
                  <a:cubicBezTo>
                    <a:pt x="156" y="223"/>
                    <a:pt x="153" y="236"/>
                    <a:pt x="149" y="251"/>
                  </a:cubicBezTo>
                  <a:cubicBezTo>
                    <a:pt x="121" y="352"/>
                    <a:pt x="93" y="454"/>
                    <a:pt x="65" y="555"/>
                  </a:cubicBezTo>
                  <a:cubicBezTo>
                    <a:pt x="98" y="555"/>
                    <a:pt x="131" y="555"/>
                    <a:pt x="164" y="555"/>
                  </a:cubicBezTo>
                  <a:cubicBezTo>
                    <a:pt x="164" y="459"/>
                    <a:pt x="164" y="363"/>
                    <a:pt x="164" y="267"/>
                  </a:cubicBezTo>
                  <a:cubicBezTo>
                    <a:pt x="164" y="242"/>
                    <a:pt x="164" y="214"/>
                    <a:pt x="165" y="182"/>
                  </a:cubicBezTo>
                  <a:cubicBezTo>
                    <a:pt x="164" y="182"/>
                    <a:pt x="164" y="182"/>
                    <a:pt x="163" y="182"/>
                  </a:cubicBezTo>
                  <a:moveTo>
                    <a:pt x="157" y="0"/>
                  </a:moveTo>
                  <a:cubicBezTo>
                    <a:pt x="183" y="0"/>
                    <a:pt x="209" y="0"/>
                    <a:pt x="235" y="0"/>
                  </a:cubicBezTo>
                  <a:cubicBezTo>
                    <a:pt x="235" y="185"/>
                    <a:pt x="235" y="370"/>
                    <a:pt x="235" y="555"/>
                  </a:cubicBezTo>
                  <a:cubicBezTo>
                    <a:pt x="250" y="555"/>
                    <a:pt x="265" y="555"/>
                    <a:pt x="280" y="555"/>
                  </a:cubicBezTo>
                  <a:cubicBezTo>
                    <a:pt x="280" y="599"/>
                    <a:pt x="280" y="643"/>
                    <a:pt x="280" y="687"/>
                  </a:cubicBezTo>
                  <a:cubicBezTo>
                    <a:pt x="265" y="687"/>
                    <a:pt x="250" y="687"/>
                    <a:pt x="235" y="687"/>
                  </a:cubicBezTo>
                  <a:cubicBezTo>
                    <a:pt x="235" y="751"/>
                    <a:pt x="235" y="815"/>
                    <a:pt x="235" y="879"/>
                  </a:cubicBezTo>
                  <a:cubicBezTo>
                    <a:pt x="211" y="879"/>
                    <a:pt x="187" y="879"/>
                    <a:pt x="164" y="879"/>
                  </a:cubicBezTo>
                  <a:cubicBezTo>
                    <a:pt x="164" y="815"/>
                    <a:pt x="164" y="751"/>
                    <a:pt x="164" y="687"/>
                  </a:cubicBezTo>
                  <a:cubicBezTo>
                    <a:pt x="109" y="687"/>
                    <a:pt x="54" y="687"/>
                    <a:pt x="0" y="687"/>
                  </a:cubicBezTo>
                  <a:cubicBezTo>
                    <a:pt x="0" y="648"/>
                    <a:pt x="0" y="609"/>
                    <a:pt x="0" y="570"/>
                  </a:cubicBezTo>
                  <a:cubicBezTo>
                    <a:pt x="52" y="380"/>
                    <a:pt x="105" y="190"/>
                    <a:pt x="157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33" name="path"/>
            <p:cNvSpPr/>
            <p:nvPr/>
          </p:nvSpPr>
          <p:spPr>
            <a:xfrm>
              <a:off x="0" y="59826"/>
              <a:ext cx="286017" cy="593391"/>
            </a:xfrm>
            <a:custGeom>
              <a:avLst/>
              <a:gdLst/>
              <a:ahLst/>
              <a:cxnLst/>
              <a:rect l="0" t="0" r="0" b="0"/>
              <a:pathLst>
                <a:path w="450" h="934">
                  <a:moveTo>
                    <a:pt x="384" y="719"/>
                  </a:moveTo>
                  <a:cubicBezTo>
                    <a:pt x="397" y="719"/>
                    <a:pt x="408" y="729"/>
                    <a:pt x="417" y="747"/>
                  </a:cubicBezTo>
                  <a:cubicBezTo>
                    <a:pt x="425" y="766"/>
                    <a:pt x="430" y="789"/>
                    <a:pt x="430" y="816"/>
                  </a:cubicBezTo>
                  <a:cubicBezTo>
                    <a:pt x="430" y="845"/>
                    <a:pt x="425" y="869"/>
                    <a:pt x="417" y="887"/>
                  </a:cubicBezTo>
                  <a:cubicBezTo>
                    <a:pt x="408" y="905"/>
                    <a:pt x="397" y="914"/>
                    <a:pt x="383" y="914"/>
                  </a:cubicBezTo>
                  <a:cubicBezTo>
                    <a:pt x="371" y="914"/>
                    <a:pt x="360" y="905"/>
                    <a:pt x="351" y="886"/>
                  </a:cubicBezTo>
                  <a:cubicBezTo>
                    <a:pt x="342" y="868"/>
                    <a:pt x="338" y="844"/>
                    <a:pt x="338" y="816"/>
                  </a:cubicBezTo>
                  <a:cubicBezTo>
                    <a:pt x="338" y="788"/>
                    <a:pt x="342" y="765"/>
                    <a:pt x="351" y="747"/>
                  </a:cubicBezTo>
                  <a:cubicBezTo>
                    <a:pt x="360" y="728"/>
                    <a:pt x="371" y="719"/>
                    <a:pt x="384" y="719"/>
                  </a:cubicBezTo>
                  <a:moveTo>
                    <a:pt x="183" y="202"/>
                  </a:moveTo>
                  <a:cubicBezTo>
                    <a:pt x="182" y="209"/>
                    <a:pt x="180" y="219"/>
                    <a:pt x="178" y="231"/>
                  </a:cubicBezTo>
                  <a:cubicBezTo>
                    <a:pt x="176" y="243"/>
                    <a:pt x="173" y="256"/>
                    <a:pt x="169" y="271"/>
                  </a:cubicBezTo>
                  <a:cubicBezTo>
                    <a:pt x="141" y="372"/>
                    <a:pt x="113" y="474"/>
                    <a:pt x="85" y="575"/>
                  </a:cubicBezTo>
                  <a:cubicBezTo>
                    <a:pt x="118" y="575"/>
                    <a:pt x="151" y="575"/>
                    <a:pt x="184" y="575"/>
                  </a:cubicBezTo>
                  <a:cubicBezTo>
                    <a:pt x="184" y="479"/>
                    <a:pt x="184" y="383"/>
                    <a:pt x="184" y="287"/>
                  </a:cubicBezTo>
                  <a:cubicBezTo>
                    <a:pt x="184" y="262"/>
                    <a:pt x="184" y="234"/>
                    <a:pt x="185" y="202"/>
                  </a:cubicBezTo>
                  <a:cubicBezTo>
                    <a:pt x="184" y="202"/>
                    <a:pt x="184" y="202"/>
                    <a:pt x="183" y="202"/>
                  </a:cubicBezTo>
                  <a:moveTo>
                    <a:pt x="177" y="20"/>
                  </a:moveTo>
                  <a:cubicBezTo>
                    <a:pt x="203" y="20"/>
                    <a:pt x="229" y="20"/>
                    <a:pt x="255" y="20"/>
                  </a:cubicBezTo>
                  <a:cubicBezTo>
                    <a:pt x="255" y="205"/>
                    <a:pt x="255" y="390"/>
                    <a:pt x="255" y="575"/>
                  </a:cubicBezTo>
                  <a:cubicBezTo>
                    <a:pt x="270" y="575"/>
                    <a:pt x="285" y="575"/>
                    <a:pt x="300" y="575"/>
                  </a:cubicBezTo>
                  <a:cubicBezTo>
                    <a:pt x="300" y="619"/>
                    <a:pt x="300" y="663"/>
                    <a:pt x="300" y="707"/>
                  </a:cubicBezTo>
                  <a:cubicBezTo>
                    <a:pt x="285" y="707"/>
                    <a:pt x="270" y="707"/>
                    <a:pt x="255" y="707"/>
                  </a:cubicBezTo>
                  <a:cubicBezTo>
                    <a:pt x="255" y="771"/>
                    <a:pt x="255" y="835"/>
                    <a:pt x="255" y="899"/>
                  </a:cubicBezTo>
                  <a:cubicBezTo>
                    <a:pt x="231" y="899"/>
                    <a:pt x="207" y="899"/>
                    <a:pt x="184" y="899"/>
                  </a:cubicBezTo>
                  <a:cubicBezTo>
                    <a:pt x="184" y="835"/>
                    <a:pt x="184" y="771"/>
                    <a:pt x="184" y="707"/>
                  </a:cubicBezTo>
                  <a:cubicBezTo>
                    <a:pt x="129" y="707"/>
                    <a:pt x="74" y="707"/>
                    <a:pt x="20" y="707"/>
                  </a:cubicBezTo>
                  <a:cubicBezTo>
                    <a:pt x="20" y="668"/>
                    <a:pt x="20" y="629"/>
                    <a:pt x="20" y="590"/>
                  </a:cubicBezTo>
                  <a:cubicBezTo>
                    <a:pt x="72" y="400"/>
                    <a:pt x="125" y="210"/>
                    <a:pt x="177" y="20"/>
                  </a:cubicBezTo>
                </a:path>
              </a:pathLst>
            </a:custGeom>
            <a:noFill/>
            <a:ln w="25400" cap="flat">
              <a:round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34" name="path"/>
            <p:cNvSpPr/>
            <p:nvPr/>
          </p:nvSpPr>
          <p:spPr>
            <a:xfrm>
              <a:off x="305979" y="25012"/>
              <a:ext cx="3775593" cy="746353"/>
            </a:xfrm>
            <a:custGeom>
              <a:avLst/>
              <a:gdLst/>
              <a:ahLst/>
              <a:cxnLst/>
              <a:rect l="0" t="0" r="0" b="0"/>
              <a:pathLst>
                <a:path w="5945" h="1175">
                  <a:moveTo>
                    <a:pt x="5180" y="808"/>
                  </a:moveTo>
                  <a:cubicBezTo>
                    <a:pt x="5180" y="826"/>
                    <a:pt x="5180" y="844"/>
                    <a:pt x="5180" y="862"/>
                  </a:cubicBezTo>
                  <a:cubicBezTo>
                    <a:pt x="5233" y="862"/>
                    <a:pt x="5286" y="862"/>
                    <a:pt x="5339" y="862"/>
                  </a:cubicBezTo>
                  <a:cubicBezTo>
                    <a:pt x="5339" y="844"/>
                    <a:pt x="5339" y="826"/>
                    <a:pt x="5339" y="808"/>
                  </a:cubicBezTo>
                  <a:cubicBezTo>
                    <a:pt x="5286" y="808"/>
                    <a:pt x="5233" y="808"/>
                    <a:pt x="5180" y="808"/>
                  </a:cubicBezTo>
                  <a:moveTo>
                    <a:pt x="2615" y="789"/>
                  </a:moveTo>
                  <a:cubicBezTo>
                    <a:pt x="2615" y="841"/>
                    <a:pt x="2615" y="893"/>
                    <a:pt x="2615" y="945"/>
                  </a:cubicBezTo>
                  <a:cubicBezTo>
                    <a:pt x="2693" y="945"/>
                    <a:pt x="2771" y="945"/>
                    <a:pt x="2849" y="945"/>
                  </a:cubicBezTo>
                  <a:cubicBezTo>
                    <a:pt x="2849" y="893"/>
                    <a:pt x="2849" y="841"/>
                    <a:pt x="2849" y="789"/>
                  </a:cubicBezTo>
                  <a:cubicBezTo>
                    <a:pt x="2771" y="789"/>
                    <a:pt x="2693" y="789"/>
                    <a:pt x="2615" y="789"/>
                  </a:cubicBezTo>
                  <a:moveTo>
                    <a:pt x="1258" y="759"/>
                  </a:moveTo>
                  <a:cubicBezTo>
                    <a:pt x="1258" y="822"/>
                    <a:pt x="1258" y="885"/>
                    <a:pt x="1258" y="948"/>
                  </a:cubicBezTo>
                  <a:cubicBezTo>
                    <a:pt x="1304" y="948"/>
                    <a:pt x="1351" y="948"/>
                    <a:pt x="1397" y="948"/>
                  </a:cubicBezTo>
                  <a:cubicBezTo>
                    <a:pt x="1397" y="885"/>
                    <a:pt x="1397" y="822"/>
                    <a:pt x="1397" y="759"/>
                  </a:cubicBezTo>
                  <a:cubicBezTo>
                    <a:pt x="1351" y="759"/>
                    <a:pt x="1304" y="759"/>
                    <a:pt x="1258" y="759"/>
                  </a:cubicBezTo>
                  <a:moveTo>
                    <a:pt x="5180" y="659"/>
                  </a:moveTo>
                  <a:cubicBezTo>
                    <a:pt x="5180" y="677"/>
                    <a:pt x="5180" y="696"/>
                    <a:pt x="5180" y="714"/>
                  </a:cubicBezTo>
                  <a:cubicBezTo>
                    <a:pt x="5233" y="714"/>
                    <a:pt x="5286" y="714"/>
                    <a:pt x="5339" y="714"/>
                  </a:cubicBezTo>
                  <a:cubicBezTo>
                    <a:pt x="5339" y="696"/>
                    <a:pt x="5339" y="677"/>
                    <a:pt x="5339" y="659"/>
                  </a:cubicBezTo>
                  <a:cubicBezTo>
                    <a:pt x="5286" y="659"/>
                    <a:pt x="5233" y="659"/>
                    <a:pt x="5180" y="659"/>
                  </a:cubicBezTo>
                  <a:moveTo>
                    <a:pt x="2549" y="648"/>
                  </a:moveTo>
                  <a:cubicBezTo>
                    <a:pt x="2671" y="648"/>
                    <a:pt x="2793" y="648"/>
                    <a:pt x="2915" y="648"/>
                  </a:cubicBezTo>
                  <a:cubicBezTo>
                    <a:pt x="2915" y="814"/>
                    <a:pt x="2915" y="980"/>
                    <a:pt x="2915" y="1146"/>
                  </a:cubicBezTo>
                  <a:cubicBezTo>
                    <a:pt x="2893" y="1146"/>
                    <a:pt x="2871" y="1146"/>
                    <a:pt x="2849" y="1146"/>
                  </a:cubicBezTo>
                  <a:cubicBezTo>
                    <a:pt x="2849" y="1126"/>
                    <a:pt x="2849" y="1106"/>
                    <a:pt x="2849" y="1086"/>
                  </a:cubicBezTo>
                  <a:cubicBezTo>
                    <a:pt x="2771" y="1086"/>
                    <a:pt x="2693" y="1086"/>
                    <a:pt x="2615" y="1086"/>
                  </a:cubicBezTo>
                  <a:cubicBezTo>
                    <a:pt x="2615" y="1106"/>
                    <a:pt x="2615" y="1126"/>
                    <a:pt x="2615" y="1146"/>
                  </a:cubicBezTo>
                  <a:cubicBezTo>
                    <a:pt x="2593" y="1146"/>
                    <a:pt x="2571" y="1146"/>
                    <a:pt x="2549" y="1146"/>
                  </a:cubicBezTo>
                  <a:cubicBezTo>
                    <a:pt x="2549" y="980"/>
                    <a:pt x="2549" y="814"/>
                    <a:pt x="2549" y="648"/>
                  </a:cubicBezTo>
                  <a:moveTo>
                    <a:pt x="222" y="625"/>
                  </a:moveTo>
                  <a:cubicBezTo>
                    <a:pt x="240" y="692"/>
                    <a:pt x="263" y="752"/>
                    <a:pt x="291" y="802"/>
                  </a:cubicBezTo>
                  <a:cubicBezTo>
                    <a:pt x="324" y="746"/>
                    <a:pt x="350" y="687"/>
                    <a:pt x="369" y="625"/>
                  </a:cubicBezTo>
                  <a:cubicBezTo>
                    <a:pt x="320" y="625"/>
                    <a:pt x="271" y="625"/>
                    <a:pt x="222" y="625"/>
                  </a:cubicBezTo>
                  <a:moveTo>
                    <a:pt x="1193" y="623"/>
                  </a:moveTo>
                  <a:cubicBezTo>
                    <a:pt x="1283" y="623"/>
                    <a:pt x="1372" y="623"/>
                    <a:pt x="1462" y="623"/>
                  </a:cubicBezTo>
                  <a:cubicBezTo>
                    <a:pt x="1462" y="797"/>
                    <a:pt x="1462" y="971"/>
                    <a:pt x="1462" y="1145"/>
                  </a:cubicBezTo>
                  <a:cubicBezTo>
                    <a:pt x="1440" y="1145"/>
                    <a:pt x="1419" y="1145"/>
                    <a:pt x="1397" y="1145"/>
                  </a:cubicBezTo>
                  <a:cubicBezTo>
                    <a:pt x="1397" y="1125"/>
                    <a:pt x="1397" y="1104"/>
                    <a:pt x="1397" y="1084"/>
                  </a:cubicBezTo>
                  <a:cubicBezTo>
                    <a:pt x="1351" y="1084"/>
                    <a:pt x="1304" y="1084"/>
                    <a:pt x="1258" y="1084"/>
                  </a:cubicBezTo>
                  <a:cubicBezTo>
                    <a:pt x="1258" y="1104"/>
                    <a:pt x="1258" y="1125"/>
                    <a:pt x="1258" y="1145"/>
                  </a:cubicBezTo>
                  <a:cubicBezTo>
                    <a:pt x="1237" y="1145"/>
                    <a:pt x="1215" y="1145"/>
                    <a:pt x="1193" y="1145"/>
                  </a:cubicBezTo>
                  <a:cubicBezTo>
                    <a:pt x="1193" y="971"/>
                    <a:pt x="1193" y="797"/>
                    <a:pt x="1193" y="623"/>
                  </a:cubicBezTo>
                  <a:moveTo>
                    <a:pt x="4395" y="601"/>
                  </a:moveTo>
                  <a:cubicBezTo>
                    <a:pt x="4415" y="716"/>
                    <a:pt x="4435" y="836"/>
                    <a:pt x="4453" y="961"/>
                  </a:cubicBezTo>
                  <a:cubicBezTo>
                    <a:pt x="4434" y="979"/>
                    <a:pt x="4414" y="997"/>
                    <a:pt x="4394" y="1014"/>
                  </a:cubicBezTo>
                  <a:cubicBezTo>
                    <a:pt x="4375" y="881"/>
                    <a:pt x="4357" y="759"/>
                    <a:pt x="4338" y="650"/>
                  </a:cubicBezTo>
                  <a:cubicBezTo>
                    <a:pt x="4357" y="634"/>
                    <a:pt x="4376" y="618"/>
                    <a:pt x="4395" y="601"/>
                  </a:cubicBezTo>
                  <a:moveTo>
                    <a:pt x="1925" y="601"/>
                  </a:moveTo>
                  <a:cubicBezTo>
                    <a:pt x="1945" y="716"/>
                    <a:pt x="1965" y="836"/>
                    <a:pt x="1984" y="961"/>
                  </a:cubicBezTo>
                  <a:cubicBezTo>
                    <a:pt x="1964" y="979"/>
                    <a:pt x="1944" y="997"/>
                    <a:pt x="1924" y="1014"/>
                  </a:cubicBezTo>
                  <a:cubicBezTo>
                    <a:pt x="1906" y="881"/>
                    <a:pt x="1887" y="759"/>
                    <a:pt x="1868" y="650"/>
                  </a:cubicBezTo>
                  <a:cubicBezTo>
                    <a:pt x="1887" y="634"/>
                    <a:pt x="1906" y="618"/>
                    <a:pt x="1925" y="601"/>
                  </a:cubicBezTo>
                  <a:moveTo>
                    <a:pt x="4175" y="592"/>
                  </a:moveTo>
                  <a:cubicBezTo>
                    <a:pt x="4194" y="605"/>
                    <a:pt x="4213" y="618"/>
                    <a:pt x="4232" y="631"/>
                  </a:cubicBezTo>
                  <a:cubicBezTo>
                    <a:pt x="4212" y="778"/>
                    <a:pt x="4192" y="904"/>
                    <a:pt x="4172" y="1011"/>
                  </a:cubicBezTo>
                  <a:cubicBezTo>
                    <a:pt x="4151" y="987"/>
                    <a:pt x="4132" y="969"/>
                    <a:pt x="4115" y="957"/>
                  </a:cubicBezTo>
                  <a:cubicBezTo>
                    <a:pt x="4136" y="854"/>
                    <a:pt x="4156" y="733"/>
                    <a:pt x="4175" y="592"/>
                  </a:cubicBezTo>
                  <a:moveTo>
                    <a:pt x="1705" y="592"/>
                  </a:moveTo>
                  <a:cubicBezTo>
                    <a:pt x="1724" y="605"/>
                    <a:pt x="1743" y="618"/>
                    <a:pt x="1762" y="631"/>
                  </a:cubicBezTo>
                  <a:cubicBezTo>
                    <a:pt x="1743" y="778"/>
                    <a:pt x="1722" y="904"/>
                    <a:pt x="1702" y="1011"/>
                  </a:cubicBezTo>
                  <a:cubicBezTo>
                    <a:pt x="1682" y="987"/>
                    <a:pt x="1663" y="969"/>
                    <a:pt x="1645" y="957"/>
                  </a:cubicBezTo>
                  <a:cubicBezTo>
                    <a:pt x="1666" y="854"/>
                    <a:pt x="1686" y="733"/>
                    <a:pt x="1705" y="592"/>
                  </a:cubicBezTo>
                  <a:moveTo>
                    <a:pt x="3076" y="554"/>
                  </a:moveTo>
                  <a:cubicBezTo>
                    <a:pt x="3076" y="602"/>
                    <a:pt x="3076" y="650"/>
                    <a:pt x="3076" y="698"/>
                  </a:cubicBezTo>
                  <a:cubicBezTo>
                    <a:pt x="3098" y="698"/>
                    <a:pt x="3120" y="698"/>
                    <a:pt x="3142" y="698"/>
                  </a:cubicBezTo>
                  <a:cubicBezTo>
                    <a:pt x="3142" y="650"/>
                    <a:pt x="3142" y="602"/>
                    <a:pt x="3142" y="554"/>
                  </a:cubicBezTo>
                  <a:cubicBezTo>
                    <a:pt x="3120" y="554"/>
                    <a:pt x="3098" y="554"/>
                    <a:pt x="3076" y="554"/>
                  </a:cubicBezTo>
                  <a:moveTo>
                    <a:pt x="5116" y="552"/>
                  </a:moveTo>
                  <a:cubicBezTo>
                    <a:pt x="5212" y="552"/>
                    <a:pt x="5308" y="552"/>
                    <a:pt x="5404" y="552"/>
                  </a:cubicBezTo>
                  <a:cubicBezTo>
                    <a:pt x="5404" y="696"/>
                    <a:pt x="5404" y="840"/>
                    <a:pt x="5404" y="984"/>
                  </a:cubicBezTo>
                  <a:cubicBezTo>
                    <a:pt x="5404" y="1031"/>
                    <a:pt x="5399" y="1067"/>
                    <a:pt x="5390" y="1092"/>
                  </a:cubicBezTo>
                  <a:cubicBezTo>
                    <a:pt x="5382" y="1117"/>
                    <a:pt x="5369" y="1131"/>
                    <a:pt x="5353" y="1134"/>
                  </a:cubicBezTo>
                  <a:cubicBezTo>
                    <a:pt x="5336" y="1138"/>
                    <a:pt x="5303" y="1140"/>
                    <a:pt x="5253" y="1140"/>
                  </a:cubicBezTo>
                  <a:cubicBezTo>
                    <a:pt x="5250" y="1106"/>
                    <a:pt x="5245" y="1066"/>
                    <a:pt x="5239" y="1020"/>
                  </a:cubicBezTo>
                  <a:cubicBezTo>
                    <a:pt x="5279" y="1025"/>
                    <a:pt x="5304" y="1027"/>
                    <a:pt x="5312" y="1027"/>
                  </a:cubicBezTo>
                  <a:cubicBezTo>
                    <a:pt x="5330" y="1027"/>
                    <a:pt x="5339" y="1008"/>
                    <a:pt x="5339" y="971"/>
                  </a:cubicBezTo>
                  <a:cubicBezTo>
                    <a:pt x="5339" y="966"/>
                    <a:pt x="5339" y="962"/>
                    <a:pt x="5339" y="957"/>
                  </a:cubicBezTo>
                  <a:cubicBezTo>
                    <a:pt x="5286" y="957"/>
                    <a:pt x="5233" y="957"/>
                    <a:pt x="5180" y="957"/>
                  </a:cubicBezTo>
                  <a:cubicBezTo>
                    <a:pt x="5180" y="1018"/>
                    <a:pt x="5180" y="1079"/>
                    <a:pt x="5180" y="1140"/>
                  </a:cubicBezTo>
                  <a:cubicBezTo>
                    <a:pt x="5159" y="1140"/>
                    <a:pt x="5137" y="1140"/>
                    <a:pt x="5116" y="1140"/>
                  </a:cubicBezTo>
                  <a:cubicBezTo>
                    <a:pt x="5116" y="944"/>
                    <a:pt x="5116" y="748"/>
                    <a:pt x="5116" y="552"/>
                  </a:cubicBezTo>
                  <a:moveTo>
                    <a:pt x="3659" y="492"/>
                  </a:moveTo>
                  <a:cubicBezTo>
                    <a:pt x="3749" y="492"/>
                    <a:pt x="3839" y="492"/>
                    <a:pt x="3929" y="492"/>
                  </a:cubicBezTo>
                  <a:cubicBezTo>
                    <a:pt x="3929" y="538"/>
                    <a:pt x="3929" y="584"/>
                    <a:pt x="3929" y="630"/>
                  </a:cubicBezTo>
                  <a:cubicBezTo>
                    <a:pt x="3908" y="728"/>
                    <a:pt x="3881" y="815"/>
                    <a:pt x="3848" y="891"/>
                  </a:cubicBezTo>
                  <a:cubicBezTo>
                    <a:pt x="3880" y="932"/>
                    <a:pt x="3917" y="966"/>
                    <a:pt x="3957" y="993"/>
                  </a:cubicBezTo>
                  <a:cubicBezTo>
                    <a:pt x="3937" y="1053"/>
                    <a:pt x="3921" y="1103"/>
                    <a:pt x="3910" y="1143"/>
                  </a:cubicBezTo>
                  <a:cubicBezTo>
                    <a:pt x="3867" y="1105"/>
                    <a:pt x="3828" y="1056"/>
                    <a:pt x="3792" y="996"/>
                  </a:cubicBezTo>
                  <a:cubicBezTo>
                    <a:pt x="3753" y="1059"/>
                    <a:pt x="3708" y="1110"/>
                    <a:pt x="3656" y="1151"/>
                  </a:cubicBezTo>
                  <a:cubicBezTo>
                    <a:pt x="3647" y="1117"/>
                    <a:pt x="3633" y="1069"/>
                    <a:pt x="3614" y="1007"/>
                  </a:cubicBezTo>
                  <a:cubicBezTo>
                    <a:pt x="3661" y="976"/>
                    <a:pt x="3703" y="938"/>
                    <a:pt x="3738" y="893"/>
                  </a:cubicBezTo>
                  <a:cubicBezTo>
                    <a:pt x="3713" y="839"/>
                    <a:pt x="3691" y="778"/>
                    <a:pt x="3670" y="710"/>
                  </a:cubicBezTo>
                  <a:cubicBezTo>
                    <a:pt x="3688" y="685"/>
                    <a:pt x="3705" y="660"/>
                    <a:pt x="3723" y="635"/>
                  </a:cubicBezTo>
                  <a:cubicBezTo>
                    <a:pt x="3742" y="699"/>
                    <a:pt x="3765" y="756"/>
                    <a:pt x="3792" y="806"/>
                  </a:cubicBezTo>
                  <a:cubicBezTo>
                    <a:pt x="3818" y="755"/>
                    <a:pt x="3838" y="697"/>
                    <a:pt x="3853" y="633"/>
                  </a:cubicBezTo>
                  <a:cubicBezTo>
                    <a:pt x="3788" y="633"/>
                    <a:pt x="3724" y="633"/>
                    <a:pt x="3659" y="633"/>
                  </a:cubicBezTo>
                  <a:cubicBezTo>
                    <a:pt x="3659" y="586"/>
                    <a:pt x="3659" y="539"/>
                    <a:pt x="3659" y="492"/>
                  </a:cubicBezTo>
                  <a:moveTo>
                    <a:pt x="3014" y="425"/>
                  </a:moveTo>
                  <a:cubicBezTo>
                    <a:pt x="3077" y="425"/>
                    <a:pt x="3141" y="425"/>
                    <a:pt x="3204" y="425"/>
                  </a:cubicBezTo>
                  <a:cubicBezTo>
                    <a:pt x="3204" y="559"/>
                    <a:pt x="3204" y="692"/>
                    <a:pt x="3204" y="826"/>
                  </a:cubicBezTo>
                  <a:cubicBezTo>
                    <a:pt x="3141" y="826"/>
                    <a:pt x="3077" y="826"/>
                    <a:pt x="3014" y="826"/>
                  </a:cubicBezTo>
                  <a:cubicBezTo>
                    <a:pt x="3014" y="692"/>
                    <a:pt x="3014" y="559"/>
                    <a:pt x="3014" y="425"/>
                  </a:cubicBezTo>
                  <a:moveTo>
                    <a:pt x="4469" y="424"/>
                  </a:moveTo>
                  <a:cubicBezTo>
                    <a:pt x="4503" y="424"/>
                    <a:pt x="4536" y="424"/>
                    <a:pt x="4569" y="424"/>
                  </a:cubicBezTo>
                  <a:cubicBezTo>
                    <a:pt x="4569" y="580"/>
                    <a:pt x="4569" y="736"/>
                    <a:pt x="4569" y="892"/>
                  </a:cubicBezTo>
                  <a:cubicBezTo>
                    <a:pt x="4591" y="961"/>
                    <a:pt x="4628" y="995"/>
                    <a:pt x="4681" y="995"/>
                  </a:cubicBezTo>
                  <a:cubicBezTo>
                    <a:pt x="4720" y="996"/>
                    <a:pt x="4759" y="997"/>
                    <a:pt x="4798" y="997"/>
                  </a:cubicBezTo>
                  <a:cubicBezTo>
                    <a:pt x="4847" y="997"/>
                    <a:pt x="4896" y="996"/>
                    <a:pt x="4946" y="994"/>
                  </a:cubicBezTo>
                  <a:cubicBezTo>
                    <a:pt x="4936" y="1046"/>
                    <a:pt x="4928" y="1090"/>
                    <a:pt x="4922" y="1128"/>
                  </a:cubicBezTo>
                  <a:cubicBezTo>
                    <a:pt x="4784" y="1128"/>
                    <a:pt x="4701" y="1128"/>
                    <a:pt x="4673" y="1127"/>
                  </a:cubicBezTo>
                  <a:cubicBezTo>
                    <a:pt x="4645" y="1126"/>
                    <a:pt x="4621" y="1117"/>
                    <a:pt x="4600" y="1100"/>
                  </a:cubicBezTo>
                  <a:cubicBezTo>
                    <a:pt x="4579" y="1082"/>
                    <a:pt x="4561" y="1055"/>
                    <a:pt x="4547" y="1017"/>
                  </a:cubicBezTo>
                  <a:cubicBezTo>
                    <a:pt x="4530" y="1053"/>
                    <a:pt x="4512" y="1099"/>
                    <a:pt x="4492" y="1154"/>
                  </a:cubicBezTo>
                  <a:cubicBezTo>
                    <a:pt x="4483" y="1100"/>
                    <a:pt x="4474" y="1046"/>
                    <a:pt x="4465" y="992"/>
                  </a:cubicBezTo>
                  <a:cubicBezTo>
                    <a:pt x="4481" y="956"/>
                    <a:pt x="4497" y="923"/>
                    <a:pt x="4512" y="894"/>
                  </a:cubicBezTo>
                  <a:cubicBezTo>
                    <a:pt x="4512" y="787"/>
                    <a:pt x="4512" y="681"/>
                    <a:pt x="4512" y="574"/>
                  </a:cubicBezTo>
                  <a:cubicBezTo>
                    <a:pt x="4498" y="574"/>
                    <a:pt x="4484" y="574"/>
                    <a:pt x="4469" y="574"/>
                  </a:cubicBezTo>
                  <a:cubicBezTo>
                    <a:pt x="4469" y="524"/>
                    <a:pt x="4469" y="474"/>
                    <a:pt x="4469" y="424"/>
                  </a:cubicBezTo>
                  <a:moveTo>
                    <a:pt x="4960" y="414"/>
                  </a:moveTo>
                  <a:cubicBezTo>
                    <a:pt x="4994" y="414"/>
                    <a:pt x="5027" y="414"/>
                    <a:pt x="5061" y="414"/>
                  </a:cubicBezTo>
                  <a:cubicBezTo>
                    <a:pt x="5061" y="563"/>
                    <a:pt x="5061" y="711"/>
                    <a:pt x="5061" y="860"/>
                  </a:cubicBezTo>
                  <a:cubicBezTo>
                    <a:pt x="5070" y="844"/>
                    <a:pt x="5082" y="824"/>
                    <a:pt x="5096" y="800"/>
                  </a:cubicBezTo>
                  <a:cubicBezTo>
                    <a:pt x="5097" y="868"/>
                    <a:pt x="5099" y="926"/>
                    <a:pt x="5102" y="975"/>
                  </a:cubicBezTo>
                  <a:cubicBezTo>
                    <a:pt x="5068" y="1030"/>
                    <a:pt x="5042" y="1084"/>
                    <a:pt x="5022" y="1136"/>
                  </a:cubicBezTo>
                  <a:cubicBezTo>
                    <a:pt x="5010" y="1099"/>
                    <a:pt x="4998" y="1062"/>
                    <a:pt x="4987" y="1025"/>
                  </a:cubicBezTo>
                  <a:cubicBezTo>
                    <a:pt x="4996" y="999"/>
                    <a:pt x="5000" y="967"/>
                    <a:pt x="5000" y="929"/>
                  </a:cubicBezTo>
                  <a:cubicBezTo>
                    <a:pt x="5000" y="807"/>
                    <a:pt x="5000" y="684"/>
                    <a:pt x="5000" y="562"/>
                  </a:cubicBezTo>
                  <a:cubicBezTo>
                    <a:pt x="4987" y="562"/>
                    <a:pt x="4973" y="562"/>
                    <a:pt x="4960" y="562"/>
                  </a:cubicBezTo>
                  <a:cubicBezTo>
                    <a:pt x="4960" y="512"/>
                    <a:pt x="4960" y="463"/>
                    <a:pt x="4960" y="414"/>
                  </a:cubicBezTo>
                  <a:moveTo>
                    <a:pt x="2204" y="405"/>
                  </a:moveTo>
                  <a:cubicBezTo>
                    <a:pt x="2227" y="430"/>
                    <a:pt x="2251" y="455"/>
                    <a:pt x="2275" y="480"/>
                  </a:cubicBezTo>
                  <a:cubicBezTo>
                    <a:pt x="2220" y="679"/>
                    <a:pt x="2176" y="824"/>
                    <a:pt x="2141" y="916"/>
                  </a:cubicBezTo>
                  <a:cubicBezTo>
                    <a:pt x="2204" y="912"/>
                    <a:pt x="2264" y="908"/>
                    <a:pt x="2322" y="902"/>
                  </a:cubicBezTo>
                  <a:cubicBezTo>
                    <a:pt x="2304" y="839"/>
                    <a:pt x="2283" y="773"/>
                    <a:pt x="2261" y="705"/>
                  </a:cubicBezTo>
                  <a:cubicBezTo>
                    <a:pt x="2280" y="676"/>
                    <a:pt x="2299" y="648"/>
                    <a:pt x="2318" y="619"/>
                  </a:cubicBezTo>
                  <a:cubicBezTo>
                    <a:pt x="2369" y="763"/>
                    <a:pt x="2414" y="906"/>
                    <a:pt x="2454" y="1047"/>
                  </a:cubicBezTo>
                  <a:cubicBezTo>
                    <a:pt x="2433" y="1082"/>
                    <a:pt x="2412" y="1116"/>
                    <a:pt x="2391" y="1151"/>
                  </a:cubicBezTo>
                  <a:cubicBezTo>
                    <a:pt x="2383" y="1119"/>
                    <a:pt x="2375" y="1087"/>
                    <a:pt x="2366" y="1054"/>
                  </a:cubicBezTo>
                  <a:cubicBezTo>
                    <a:pt x="2282" y="1064"/>
                    <a:pt x="2198" y="1074"/>
                    <a:pt x="2115" y="1084"/>
                  </a:cubicBezTo>
                  <a:cubicBezTo>
                    <a:pt x="2098" y="1088"/>
                    <a:pt x="2082" y="1095"/>
                    <a:pt x="2065" y="1105"/>
                  </a:cubicBezTo>
                  <a:cubicBezTo>
                    <a:pt x="2055" y="1054"/>
                    <a:pt x="2045" y="1003"/>
                    <a:pt x="2035" y="952"/>
                  </a:cubicBezTo>
                  <a:cubicBezTo>
                    <a:pt x="2056" y="923"/>
                    <a:pt x="2085" y="845"/>
                    <a:pt x="2121" y="720"/>
                  </a:cubicBezTo>
                  <a:cubicBezTo>
                    <a:pt x="2158" y="596"/>
                    <a:pt x="2185" y="490"/>
                    <a:pt x="2204" y="405"/>
                  </a:cubicBezTo>
                  <a:moveTo>
                    <a:pt x="4136" y="373"/>
                  </a:moveTo>
                  <a:cubicBezTo>
                    <a:pt x="4239" y="373"/>
                    <a:pt x="4343" y="373"/>
                    <a:pt x="4446" y="373"/>
                  </a:cubicBezTo>
                  <a:cubicBezTo>
                    <a:pt x="4446" y="422"/>
                    <a:pt x="4446" y="472"/>
                    <a:pt x="4446" y="521"/>
                  </a:cubicBezTo>
                  <a:cubicBezTo>
                    <a:pt x="4406" y="521"/>
                    <a:pt x="4365" y="521"/>
                    <a:pt x="4325" y="521"/>
                  </a:cubicBezTo>
                  <a:cubicBezTo>
                    <a:pt x="4325" y="683"/>
                    <a:pt x="4325" y="845"/>
                    <a:pt x="4325" y="1007"/>
                  </a:cubicBezTo>
                  <a:cubicBezTo>
                    <a:pt x="4325" y="1047"/>
                    <a:pt x="4320" y="1078"/>
                    <a:pt x="4310" y="1100"/>
                  </a:cubicBezTo>
                  <a:cubicBezTo>
                    <a:pt x="4301" y="1122"/>
                    <a:pt x="4287" y="1134"/>
                    <a:pt x="4269" y="1136"/>
                  </a:cubicBezTo>
                  <a:cubicBezTo>
                    <a:pt x="4252" y="1139"/>
                    <a:pt x="4227" y="1140"/>
                    <a:pt x="4197" y="1140"/>
                  </a:cubicBezTo>
                  <a:cubicBezTo>
                    <a:pt x="4192" y="1079"/>
                    <a:pt x="4188" y="1027"/>
                    <a:pt x="4184" y="983"/>
                  </a:cubicBezTo>
                  <a:cubicBezTo>
                    <a:pt x="4201" y="986"/>
                    <a:pt x="4216" y="988"/>
                    <a:pt x="4230" y="988"/>
                  </a:cubicBezTo>
                  <a:cubicBezTo>
                    <a:pt x="4248" y="988"/>
                    <a:pt x="4257" y="968"/>
                    <a:pt x="4257" y="927"/>
                  </a:cubicBezTo>
                  <a:cubicBezTo>
                    <a:pt x="4257" y="792"/>
                    <a:pt x="4257" y="656"/>
                    <a:pt x="4257" y="521"/>
                  </a:cubicBezTo>
                  <a:cubicBezTo>
                    <a:pt x="4217" y="521"/>
                    <a:pt x="4176" y="521"/>
                    <a:pt x="4136" y="521"/>
                  </a:cubicBezTo>
                  <a:cubicBezTo>
                    <a:pt x="4136" y="472"/>
                    <a:pt x="4136" y="422"/>
                    <a:pt x="4136" y="373"/>
                  </a:cubicBezTo>
                  <a:moveTo>
                    <a:pt x="1666" y="373"/>
                  </a:moveTo>
                  <a:cubicBezTo>
                    <a:pt x="1770" y="373"/>
                    <a:pt x="1873" y="373"/>
                    <a:pt x="1976" y="373"/>
                  </a:cubicBezTo>
                  <a:cubicBezTo>
                    <a:pt x="1976" y="422"/>
                    <a:pt x="1976" y="472"/>
                    <a:pt x="1976" y="521"/>
                  </a:cubicBezTo>
                  <a:cubicBezTo>
                    <a:pt x="1936" y="521"/>
                    <a:pt x="1895" y="521"/>
                    <a:pt x="1855" y="521"/>
                  </a:cubicBezTo>
                  <a:cubicBezTo>
                    <a:pt x="1855" y="683"/>
                    <a:pt x="1855" y="845"/>
                    <a:pt x="1855" y="1007"/>
                  </a:cubicBezTo>
                  <a:cubicBezTo>
                    <a:pt x="1855" y="1047"/>
                    <a:pt x="1850" y="1078"/>
                    <a:pt x="1841" y="1100"/>
                  </a:cubicBezTo>
                  <a:cubicBezTo>
                    <a:pt x="1831" y="1122"/>
                    <a:pt x="1817" y="1134"/>
                    <a:pt x="1800" y="1136"/>
                  </a:cubicBezTo>
                  <a:cubicBezTo>
                    <a:pt x="1782" y="1139"/>
                    <a:pt x="1758" y="1140"/>
                    <a:pt x="1727" y="1140"/>
                  </a:cubicBezTo>
                  <a:cubicBezTo>
                    <a:pt x="1722" y="1079"/>
                    <a:pt x="1718" y="1027"/>
                    <a:pt x="1714" y="983"/>
                  </a:cubicBezTo>
                  <a:cubicBezTo>
                    <a:pt x="1731" y="986"/>
                    <a:pt x="1746" y="988"/>
                    <a:pt x="1760" y="988"/>
                  </a:cubicBezTo>
                  <a:cubicBezTo>
                    <a:pt x="1778" y="988"/>
                    <a:pt x="1788" y="968"/>
                    <a:pt x="1788" y="927"/>
                  </a:cubicBezTo>
                  <a:cubicBezTo>
                    <a:pt x="1788" y="792"/>
                    <a:pt x="1788" y="656"/>
                    <a:pt x="1788" y="521"/>
                  </a:cubicBezTo>
                  <a:cubicBezTo>
                    <a:pt x="1747" y="521"/>
                    <a:pt x="1707" y="521"/>
                    <a:pt x="1666" y="521"/>
                  </a:cubicBezTo>
                  <a:cubicBezTo>
                    <a:pt x="1666" y="472"/>
                    <a:pt x="1666" y="422"/>
                    <a:pt x="1666" y="373"/>
                  </a:cubicBezTo>
                  <a:moveTo>
                    <a:pt x="5685" y="344"/>
                  </a:moveTo>
                  <a:cubicBezTo>
                    <a:pt x="5685" y="412"/>
                    <a:pt x="5685" y="481"/>
                    <a:pt x="5685" y="550"/>
                  </a:cubicBezTo>
                  <a:cubicBezTo>
                    <a:pt x="5715" y="550"/>
                    <a:pt x="5745" y="550"/>
                    <a:pt x="5775" y="550"/>
                  </a:cubicBezTo>
                  <a:cubicBezTo>
                    <a:pt x="5777" y="481"/>
                    <a:pt x="5779" y="412"/>
                    <a:pt x="5781" y="344"/>
                  </a:cubicBezTo>
                  <a:cubicBezTo>
                    <a:pt x="5749" y="344"/>
                    <a:pt x="5717" y="344"/>
                    <a:pt x="5685" y="344"/>
                  </a:cubicBezTo>
                  <a:moveTo>
                    <a:pt x="4644" y="332"/>
                  </a:moveTo>
                  <a:cubicBezTo>
                    <a:pt x="4644" y="349"/>
                    <a:pt x="4644" y="366"/>
                    <a:pt x="4644" y="382"/>
                  </a:cubicBezTo>
                  <a:cubicBezTo>
                    <a:pt x="4668" y="382"/>
                    <a:pt x="4691" y="382"/>
                    <a:pt x="4714" y="382"/>
                  </a:cubicBezTo>
                  <a:cubicBezTo>
                    <a:pt x="4714" y="366"/>
                    <a:pt x="4714" y="349"/>
                    <a:pt x="4714" y="332"/>
                  </a:cubicBezTo>
                  <a:cubicBezTo>
                    <a:pt x="4691" y="332"/>
                    <a:pt x="4668" y="332"/>
                    <a:pt x="4644" y="332"/>
                  </a:cubicBezTo>
                  <a:moveTo>
                    <a:pt x="2598" y="305"/>
                  </a:moveTo>
                  <a:cubicBezTo>
                    <a:pt x="2588" y="352"/>
                    <a:pt x="2577" y="393"/>
                    <a:pt x="2565" y="430"/>
                  </a:cubicBezTo>
                  <a:cubicBezTo>
                    <a:pt x="2612" y="430"/>
                    <a:pt x="2658" y="430"/>
                    <a:pt x="2704" y="430"/>
                  </a:cubicBezTo>
                  <a:cubicBezTo>
                    <a:pt x="2704" y="388"/>
                    <a:pt x="2704" y="347"/>
                    <a:pt x="2704" y="305"/>
                  </a:cubicBezTo>
                  <a:cubicBezTo>
                    <a:pt x="2669" y="305"/>
                    <a:pt x="2634" y="305"/>
                    <a:pt x="2598" y="305"/>
                  </a:cubicBezTo>
                  <a:moveTo>
                    <a:pt x="4644" y="205"/>
                  </a:moveTo>
                  <a:cubicBezTo>
                    <a:pt x="4644" y="222"/>
                    <a:pt x="4644" y="238"/>
                    <a:pt x="4644" y="255"/>
                  </a:cubicBezTo>
                  <a:cubicBezTo>
                    <a:pt x="4668" y="255"/>
                    <a:pt x="4691" y="255"/>
                    <a:pt x="4714" y="255"/>
                  </a:cubicBezTo>
                  <a:cubicBezTo>
                    <a:pt x="4714" y="238"/>
                    <a:pt x="4714" y="222"/>
                    <a:pt x="4714" y="205"/>
                  </a:cubicBezTo>
                  <a:cubicBezTo>
                    <a:pt x="4691" y="205"/>
                    <a:pt x="4668" y="205"/>
                    <a:pt x="4644" y="205"/>
                  </a:cubicBezTo>
                  <a:moveTo>
                    <a:pt x="4155" y="89"/>
                  </a:moveTo>
                  <a:cubicBezTo>
                    <a:pt x="4246" y="89"/>
                    <a:pt x="4337" y="89"/>
                    <a:pt x="4428" y="89"/>
                  </a:cubicBezTo>
                  <a:cubicBezTo>
                    <a:pt x="4428" y="139"/>
                    <a:pt x="4428" y="188"/>
                    <a:pt x="4428" y="237"/>
                  </a:cubicBezTo>
                  <a:cubicBezTo>
                    <a:pt x="4337" y="237"/>
                    <a:pt x="4246" y="237"/>
                    <a:pt x="4155" y="237"/>
                  </a:cubicBezTo>
                  <a:cubicBezTo>
                    <a:pt x="4155" y="188"/>
                    <a:pt x="4155" y="139"/>
                    <a:pt x="4155" y="89"/>
                  </a:cubicBezTo>
                  <a:moveTo>
                    <a:pt x="1685" y="89"/>
                  </a:moveTo>
                  <a:cubicBezTo>
                    <a:pt x="1776" y="89"/>
                    <a:pt x="1867" y="89"/>
                    <a:pt x="1958" y="89"/>
                  </a:cubicBezTo>
                  <a:cubicBezTo>
                    <a:pt x="1958" y="139"/>
                    <a:pt x="1958" y="188"/>
                    <a:pt x="1958" y="237"/>
                  </a:cubicBezTo>
                  <a:cubicBezTo>
                    <a:pt x="1867" y="237"/>
                    <a:pt x="1776" y="237"/>
                    <a:pt x="1685" y="237"/>
                  </a:cubicBezTo>
                  <a:cubicBezTo>
                    <a:pt x="1685" y="188"/>
                    <a:pt x="1685" y="139"/>
                    <a:pt x="1685" y="89"/>
                  </a:cubicBezTo>
                  <a:moveTo>
                    <a:pt x="2133" y="56"/>
                  </a:moveTo>
                  <a:cubicBezTo>
                    <a:pt x="2155" y="78"/>
                    <a:pt x="2177" y="100"/>
                    <a:pt x="2199" y="122"/>
                  </a:cubicBezTo>
                  <a:cubicBezTo>
                    <a:pt x="2164" y="311"/>
                    <a:pt x="2113" y="477"/>
                    <a:pt x="2047" y="621"/>
                  </a:cubicBezTo>
                  <a:cubicBezTo>
                    <a:pt x="2036" y="587"/>
                    <a:pt x="2020" y="543"/>
                    <a:pt x="1999" y="489"/>
                  </a:cubicBezTo>
                  <a:cubicBezTo>
                    <a:pt x="2057" y="367"/>
                    <a:pt x="2102" y="223"/>
                    <a:pt x="2133" y="56"/>
                  </a:cubicBezTo>
                  <a:moveTo>
                    <a:pt x="2336" y="45"/>
                  </a:moveTo>
                  <a:cubicBezTo>
                    <a:pt x="2373" y="218"/>
                    <a:pt x="2419" y="361"/>
                    <a:pt x="2476" y="474"/>
                  </a:cubicBezTo>
                  <a:cubicBezTo>
                    <a:pt x="2453" y="529"/>
                    <a:pt x="2434" y="574"/>
                    <a:pt x="2421" y="609"/>
                  </a:cubicBezTo>
                  <a:cubicBezTo>
                    <a:pt x="2364" y="485"/>
                    <a:pt x="2315" y="321"/>
                    <a:pt x="2273" y="115"/>
                  </a:cubicBezTo>
                  <a:cubicBezTo>
                    <a:pt x="2294" y="92"/>
                    <a:pt x="2315" y="69"/>
                    <a:pt x="2336" y="45"/>
                  </a:cubicBezTo>
                  <a:moveTo>
                    <a:pt x="5025" y="38"/>
                  </a:moveTo>
                  <a:cubicBezTo>
                    <a:pt x="5047" y="106"/>
                    <a:pt x="5068" y="176"/>
                    <a:pt x="5087" y="246"/>
                  </a:cubicBezTo>
                  <a:cubicBezTo>
                    <a:pt x="5068" y="272"/>
                    <a:pt x="5050" y="299"/>
                    <a:pt x="5031" y="325"/>
                  </a:cubicBezTo>
                  <a:cubicBezTo>
                    <a:pt x="5012" y="248"/>
                    <a:pt x="4993" y="176"/>
                    <a:pt x="4973" y="110"/>
                  </a:cubicBezTo>
                  <a:cubicBezTo>
                    <a:pt x="4990" y="86"/>
                    <a:pt x="5008" y="62"/>
                    <a:pt x="5025" y="38"/>
                  </a:cubicBezTo>
                  <a:moveTo>
                    <a:pt x="4517" y="38"/>
                  </a:moveTo>
                  <a:cubicBezTo>
                    <a:pt x="4542" y="110"/>
                    <a:pt x="4563" y="177"/>
                    <a:pt x="4580" y="238"/>
                  </a:cubicBezTo>
                  <a:cubicBezTo>
                    <a:pt x="4563" y="266"/>
                    <a:pt x="4546" y="293"/>
                    <a:pt x="4529" y="321"/>
                  </a:cubicBezTo>
                  <a:cubicBezTo>
                    <a:pt x="4513" y="260"/>
                    <a:pt x="4494" y="190"/>
                    <a:pt x="4471" y="113"/>
                  </a:cubicBezTo>
                  <a:cubicBezTo>
                    <a:pt x="4486" y="88"/>
                    <a:pt x="4502" y="63"/>
                    <a:pt x="4517" y="38"/>
                  </a:cubicBezTo>
                  <a:moveTo>
                    <a:pt x="4029" y="30"/>
                  </a:moveTo>
                  <a:cubicBezTo>
                    <a:pt x="4049" y="30"/>
                    <a:pt x="4068" y="30"/>
                    <a:pt x="4088" y="30"/>
                  </a:cubicBezTo>
                  <a:cubicBezTo>
                    <a:pt x="4088" y="97"/>
                    <a:pt x="4088" y="163"/>
                    <a:pt x="4088" y="229"/>
                  </a:cubicBezTo>
                  <a:cubicBezTo>
                    <a:pt x="4104" y="229"/>
                    <a:pt x="4119" y="229"/>
                    <a:pt x="4134" y="229"/>
                  </a:cubicBezTo>
                  <a:cubicBezTo>
                    <a:pt x="4134" y="279"/>
                    <a:pt x="4134" y="328"/>
                    <a:pt x="4134" y="378"/>
                  </a:cubicBezTo>
                  <a:cubicBezTo>
                    <a:pt x="4119" y="378"/>
                    <a:pt x="4104" y="378"/>
                    <a:pt x="4088" y="378"/>
                  </a:cubicBezTo>
                  <a:cubicBezTo>
                    <a:pt x="4088" y="421"/>
                    <a:pt x="4088" y="465"/>
                    <a:pt x="4088" y="509"/>
                  </a:cubicBezTo>
                  <a:cubicBezTo>
                    <a:pt x="4109" y="536"/>
                    <a:pt x="4129" y="563"/>
                    <a:pt x="4148" y="589"/>
                  </a:cubicBezTo>
                  <a:cubicBezTo>
                    <a:pt x="4138" y="632"/>
                    <a:pt x="4128" y="674"/>
                    <a:pt x="4118" y="717"/>
                  </a:cubicBezTo>
                  <a:cubicBezTo>
                    <a:pt x="4111" y="703"/>
                    <a:pt x="4101" y="686"/>
                    <a:pt x="4088" y="666"/>
                  </a:cubicBezTo>
                  <a:cubicBezTo>
                    <a:pt x="4088" y="826"/>
                    <a:pt x="4088" y="986"/>
                    <a:pt x="4088" y="1146"/>
                  </a:cubicBezTo>
                  <a:cubicBezTo>
                    <a:pt x="4068" y="1146"/>
                    <a:pt x="4049" y="1146"/>
                    <a:pt x="4029" y="1146"/>
                  </a:cubicBezTo>
                  <a:cubicBezTo>
                    <a:pt x="4029" y="990"/>
                    <a:pt x="4029" y="834"/>
                    <a:pt x="4029" y="678"/>
                  </a:cubicBezTo>
                  <a:cubicBezTo>
                    <a:pt x="4017" y="753"/>
                    <a:pt x="4002" y="824"/>
                    <a:pt x="3985" y="892"/>
                  </a:cubicBezTo>
                  <a:cubicBezTo>
                    <a:pt x="3980" y="813"/>
                    <a:pt x="3975" y="744"/>
                    <a:pt x="3970" y="684"/>
                  </a:cubicBezTo>
                  <a:cubicBezTo>
                    <a:pt x="3995" y="583"/>
                    <a:pt x="4013" y="481"/>
                    <a:pt x="4025" y="378"/>
                  </a:cubicBezTo>
                  <a:cubicBezTo>
                    <a:pt x="4008" y="378"/>
                    <a:pt x="3991" y="378"/>
                    <a:pt x="3973" y="378"/>
                  </a:cubicBezTo>
                  <a:cubicBezTo>
                    <a:pt x="3973" y="328"/>
                    <a:pt x="3973" y="279"/>
                    <a:pt x="3973" y="229"/>
                  </a:cubicBezTo>
                  <a:cubicBezTo>
                    <a:pt x="3992" y="229"/>
                    <a:pt x="4010" y="229"/>
                    <a:pt x="4029" y="229"/>
                  </a:cubicBezTo>
                  <a:cubicBezTo>
                    <a:pt x="4029" y="163"/>
                    <a:pt x="4029" y="97"/>
                    <a:pt x="4029" y="30"/>
                  </a:cubicBezTo>
                  <a:moveTo>
                    <a:pt x="1559" y="30"/>
                  </a:moveTo>
                  <a:cubicBezTo>
                    <a:pt x="1579" y="30"/>
                    <a:pt x="1599" y="30"/>
                    <a:pt x="1618" y="30"/>
                  </a:cubicBezTo>
                  <a:cubicBezTo>
                    <a:pt x="1618" y="97"/>
                    <a:pt x="1618" y="163"/>
                    <a:pt x="1618" y="229"/>
                  </a:cubicBezTo>
                  <a:cubicBezTo>
                    <a:pt x="1634" y="229"/>
                    <a:pt x="1649" y="229"/>
                    <a:pt x="1665" y="229"/>
                  </a:cubicBezTo>
                  <a:cubicBezTo>
                    <a:pt x="1665" y="279"/>
                    <a:pt x="1665" y="328"/>
                    <a:pt x="1665" y="378"/>
                  </a:cubicBezTo>
                  <a:cubicBezTo>
                    <a:pt x="1649" y="378"/>
                    <a:pt x="1634" y="378"/>
                    <a:pt x="1618" y="378"/>
                  </a:cubicBezTo>
                  <a:cubicBezTo>
                    <a:pt x="1618" y="421"/>
                    <a:pt x="1618" y="465"/>
                    <a:pt x="1618" y="509"/>
                  </a:cubicBezTo>
                  <a:cubicBezTo>
                    <a:pt x="1639" y="536"/>
                    <a:pt x="1659" y="563"/>
                    <a:pt x="1678" y="589"/>
                  </a:cubicBezTo>
                  <a:cubicBezTo>
                    <a:pt x="1668" y="632"/>
                    <a:pt x="1658" y="674"/>
                    <a:pt x="1648" y="717"/>
                  </a:cubicBezTo>
                  <a:cubicBezTo>
                    <a:pt x="1641" y="703"/>
                    <a:pt x="1631" y="686"/>
                    <a:pt x="1618" y="666"/>
                  </a:cubicBezTo>
                  <a:cubicBezTo>
                    <a:pt x="1618" y="826"/>
                    <a:pt x="1618" y="986"/>
                    <a:pt x="1618" y="1146"/>
                  </a:cubicBezTo>
                  <a:cubicBezTo>
                    <a:pt x="1599" y="1146"/>
                    <a:pt x="1579" y="1146"/>
                    <a:pt x="1559" y="1146"/>
                  </a:cubicBezTo>
                  <a:cubicBezTo>
                    <a:pt x="1559" y="990"/>
                    <a:pt x="1559" y="834"/>
                    <a:pt x="1559" y="678"/>
                  </a:cubicBezTo>
                  <a:cubicBezTo>
                    <a:pt x="1547" y="753"/>
                    <a:pt x="1532" y="824"/>
                    <a:pt x="1516" y="892"/>
                  </a:cubicBezTo>
                  <a:cubicBezTo>
                    <a:pt x="1510" y="813"/>
                    <a:pt x="1505" y="744"/>
                    <a:pt x="1500" y="684"/>
                  </a:cubicBezTo>
                  <a:cubicBezTo>
                    <a:pt x="1525" y="583"/>
                    <a:pt x="1543" y="481"/>
                    <a:pt x="1555" y="378"/>
                  </a:cubicBezTo>
                  <a:cubicBezTo>
                    <a:pt x="1538" y="378"/>
                    <a:pt x="1521" y="378"/>
                    <a:pt x="1504" y="378"/>
                  </a:cubicBezTo>
                  <a:cubicBezTo>
                    <a:pt x="1504" y="328"/>
                    <a:pt x="1504" y="279"/>
                    <a:pt x="1504" y="229"/>
                  </a:cubicBezTo>
                  <a:cubicBezTo>
                    <a:pt x="1522" y="229"/>
                    <a:pt x="1541" y="229"/>
                    <a:pt x="1559" y="229"/>
                  </a:cubicBezTo>
                  <a:cubicBezTo>
                    <a:pt x="1559" y="163"/>
                    <a:pt x="1559" y="97"/>
                    <a:pt x="1559" y="30"/>
                  </a:cubicBezTo>
                  <a:moveTo>
                    <a:pt x="692" y="30"/>
                  </a:moveTo>
                  <a:cubicBezTo>
                    <a:pt x="715" y="36"/>
                    <a:pt x="737" y="42"/>
                    <a:pt x="760" y="48"/>
                  </a:cubicBezTo>
                  <a:cubicBezTo>
                    <a:pt x="754" y="89"/>
                    <a:pt x="748" y="129"/>
                    <a:pt x="741" y="169"/>
                  </a:cubicBezTo>
                  <a:cubicBezTo>
                    <a:pt x="824" y="169"/>
                    <a:pt x="907" y="169"/>
                    <a:pt x="989" y="169"/>
                  </a:cubicBezTo>
                  <a:cubicBezTo>
                    <a:pt x="989" y="219"/>
                    <a:pt x="989" y="269"/>
                    <a:pt x="989" y="320"/>
                  </a:cubicBezTo>
                  <a:cubicBezTo>
                    <a:pt x="897" y="320"/>
                    <a:pt x="805" y="320"/>
                    <a:pt x="712" y="320"/>
                  </a:cubicBezTo>
                  <a:cubicBezTo>
                    <a:pt x="699" y="379"/>
                    <a:pt x="685" y="436"/>
                    <a:pt x="669" y="491"/>
                  </a:cubicBezTo>
                  <a:cubicBezTo>
                    <a:pt x="693" y="491"/>
                    <a:pt x="718" y="491"/>
                    <a:pt x="742" y="491"/>
                  </a:cubicBezTo>
                  <a:cubicBezTo>
                    <a:pt x="742" y="443"/>
                    <a:pt x="742" y="394"/>
                    <a:pt x="742" y="346"/>
                  </a:cubicBezTo>
                  <a:cubicBezTo>
                    <a:pt x="765" y="346"/>
                    <a:pt x="787" y="346"/>
                    <a:pt x="809" y="346"/>
                  </a:cubicBezTo>
                  <a:cubicBezTo>
                    <a:pt x="809" y="394"/>
                    <a:pt x="809" y="443"/>
                    <a:pt x="809" y="491"/>
                  </a:cubicBezTo>
                  <a:cubicBezTo>
                    <a:pt x="858" y="491"/>
                    <a:pt x="906" y="491"/>
                    <a:pt x="955" y="491"/>
                  </a:cubicBezTo>
                  <a:cubicBezTo>
                    <a:pt x="955" y="614"/>
                    <a:pt x="955" y="736"/>
                    <a:pt x="955" y="859"/>
                  </a:cubicBezTo>
                  <a:cubicBezTo>
                    <a:pt x="955" y="908"/>
                    <a:pt x="950" y="946"/>
                    <a:pt x="941" y="973"/>
                  </a:cubicBezTo>
                  <a:cubicBezTo>
                    <a:pt x="933" y="1000"/>
                    <a:pt x="921" y="1017"/>
                    <a:pt x="907" y="1023"/>
                  </a:cubicBezTo>
                  <a:cubicBezTo>
                    <a:pt x="892" y="1030"/>
                    <a:pt x="870" y="1033"/>
                    <a:pt x="839" y="1033"/>
                  </a:cubicBezTo>
                  <a:cubicBezTo>
                    <a:pt x="835" y="971"/>
                    <a:pt x="831" y="921"/>
                    <a:pt x="828" y="883"/>
                  </a:cubicBezTo>
                  <a:cubicBezTo>
                    <a:pt x="843" y="886"/>
                    <a:pt x="853" y="887"/>
                    <a:pt x="858" y="887"/>
                  </a:cubicBezTo>
                  <a:cubicBezTo>
                    <a:pt x="879" y="887"/>
                    <a:pt x="889" y="860"/>
                    <a:pt x="889" y="806"/>
                  </a:cubicBezTo>
                  <a:cubicBezTo>
                    <a:pt x="889" y="745"/>
                    <a:pt x="889" y="685"/>
                    <a:pt x="889" y="624"/>
                  </a:cubicBezTo>
                  <a:cubicBezTo>
                    <a:pt x="863" y="624"/>
                    <a:pt x="836" y="624"/>
                    <a:pt x="809" y="624"/>
                  </a:cubicBezTo>
                  <a:cubicBezTo>
                    <a:pt x="809" y="798"/>
                    <a:pt x="809" y="971"/>
                    <a:pt x="809" y="1145"/>
                  </a:cubicBezTo>
                  <a:cubicBezTo>
                    <a:pt x="787" y="1145"/>
                    <a:pt x="765" y="1145"/>
                    <a:pt x="742" y="1145"/>
                  </a:cubicBezTo>
                  <a:cubicBezTo>
                    <a:pt x="742" y="971"/>
                    <a:pt x="742" y="798"/>
                    <a:pt x="742" y="624"/>
                  </a:cubicBezTo>
                  <a:cubicBezTo>
                    <a:pt x="717" y="624"/>
                    <a:pt x="692" y="624"/>
                    <a:pt x="666" y="624"/>
                  </a:cubicBezTo>
                  <a:cubicBezTo>
                    <a:pt x="666" y="769"/>
                    <a:pt x="666" y="914"/>
                    <a:pt x="666" y="1059"/>
                  </a:cubicBezTo>
                  <a:cubicBezTo>
                    <a:pt x="644" y="1059"/>
                    <a:pt x="622" y="1059"/>
                    <a:pt x="600" y="1059"/>
                  </a:cubicBezTo>
                  <a:cubicBezTo>
                    <a:pt x="600" y="938"/>
                    <a:pt x="600" y="817"/>
                    <a:pt x="600" y="696"/>
                  </a:cubicBezTo>
                  <a:cubicBezTo>
                    <a:pt x="580" y="744"/>
                    <a:pt x="560" y="791"/>
                    <a:pt x="538" y="836"/>
                  </a:cubicBezTo>
                  <a:cubicBezTo>
                    <a:pt x="530" y="771"/>
                    <a:pt x="522" y="718"/>
                    <a:pt x="516" y="677"/>
                  </a:cubicBezTo>
                  <a:cubicBezTo>
                    <a:pt x="568" y="565"/>
                    <a:pt x="610" y="446"/>
                    <a:pt x="641" y="320"/>
                  </a:cubicBezTo>
                  <a:cubicBezTo>
                    <a:pt x="601" y="320"/>
                    <a:pt x="562" y="320"/>
                    <a:pt x="522" y="320"/>
                  </a:cubicBezTo>
                  <a:cubicBezTo>
                    <a:pt x="522" y="269"/>
                    <a:pt x="522" y="219"/>
                    <a:pt x="522" y="169"/>
                  </a:cubicBezTo>
                  <a:cubicBezTo>
                    <a:pt x="572" y="169"/>
                    <a:pt x="622" y="169"/>
                    <a:pt x="672" y="169"/>
                  </a:cubicBezTo>
                  <a:cubicBezTo>
                    <a:pt x="680" y="123"/>
                    <a:pt x="687" y="77"/>
                    <a:pt x="692" y="30"/>
                  </a:cubicBezTo>
                  <a:moveTo>
                    <a:pt x="5615" y="28"/>
                  </a:moveTo>
                  <a:cubicBezTo>
                    <a:pt x="5639" y="28"/>
                    <a:pt x="5662" y="28"/>
                    <a:pt x="5685" y="28"/>
                  </a:cubicBezTo>
                  <a:cubicBezTo>
                    <a:pt x="5685" y="87"/>
                    <a:pt x="5685" y="146"/>
                    <a:pt x="5685" y="205"/>
                  </a:cubicBezTo>
                  <a:cubicBezTo>
                    <a:pt x="5730" y="205"/>
                    <a:pt x="5774" y="205"/>
                    <a:pt x="5818" y="205"/>
                  </a:cubicBezTo>
                  <a:cubicBezTo>
                    <a:pt x="5805" y="181"/>
                    <a:pt x="5790" y="157"/>
                    <a:pt x="5776" y="134"/>
                  </a:cubicBezTo>
                  <a:cubicBezTo>
                    <a:pt x="5789" y="99"/>
                    <a:pt x="5803" y="64"/>
                    <a:pt x="5817" y="29"/>
                  </a:cubicBezTo>
                  <a:cubicBezTo>
                    <a:pt x="5857" y="90"/>
                    <a:pt x="5894" y="152"/>
                    <a:pt x="5928" y="214"/>
                  </a:cubicBezTo>
                  <a:cubicBezTo>
                    <a:pt x="5913" y="252"/>
                    <a:pt x="5898" y="290"/>
                    <a:pt x="5883" y="328"/>
                  </a:cubicBezTo>
                  <a:cubicBezTo>
                    <a:pt x="5873" y="308"/>
                    <a:pt x="5863" y="287"/>
                    <a:pt x="5852" y="267"/>
                  </a:cubicBezTo>
                  <a:cubicBezTo>
                    <a:pt x="5849" y="361"/>
                    <a:pt x="5847" y="456"/>
                    <a:pt x="5844" y="550"/>
                  </a:cubicBezTo>
                  <a:cubicBezTo>
                    <a:pt x="5867" y="550"/>
                    <a:pt x="5891" y="550"/>
                    <a:pt x="5914" y="550"/>
                  </a:cubicBezTo>
                  <a:cubicBezTo>
                    <a:pt x="5912" y="707"/>
                    <a:pt x="5910" y="813"/>
                    <a:pt x="5907" y="869"/>
                  </a:cubicBezTo>
                  <a:cubicBezTo>
                    <a:pt x="5904" y="925"/>
                    <a:pt x="5895" y="969"/>
                    <a:pt x="5881" y="1001"/>
                  </a:cubicBezTo>
                  <a:cubicBezTo>
                    <a:pt x="5866" y="1033"/>
                    <a:pt x="5844" y="1050"/>
                    <a:pt x="5816" y="1050"/>
                  </a:cubicBezTo>
                  <a:cubicBezTo>
                    <a:pt x="5785" y="1050"/>
                    <a:pt x="5763" y="1049"/>
                    <a:pt x="5748" y="1046"/>
                  </a:cubicBezTo>
                  <a:cubicBezTo>
                    <a:pt x="5745" y="1000"/>
                    <a:pt x="5741" y="946"/>
                    <a:pt x="5734" y="884"/>
                  </a:cubicBezTo>
                  <a:cubicBezTo>
                    <a:pt x="5754" y="891"/>
                    <a:pt x="5776" y="894"/>
                    <a:pt x="5797" y="894"/>
                  </a:cubicBezTo>
                  <a:cubicBezTo>
                    <a:pt x="5809" y="894"/>
                    <a:pt x="5819" y="888"/>
                    <a:pt x="5826" y="875"/>
                  </a:cubicBezTo>
                  <a:cubicBezTo>
                    <a:pt x="5833" y="862"/>
                    <a:pt x="5838" y="844"/>
                    <a:pt x="5839" y="820"/>
                  </a:cubicBezTo>
                  <a:cubicBezTo>
                    <a:pt x="5841" y="797"/>
                    <a:pt x="5842" y="754"/>
                    <a:pt x="5843" y="691"/>
                  </a:cubicBezTo>
                  <a:cubicBezTo>
                    <a:pt x="5790" y="691"/>
                    <a:pt x="5738" y="691"/>
                    <a:pt x="5685" y="691"/>
                  </a:cubicBezTo>
                  <a:cubicBezTo>
                    <a:pt x="5685" y="842"/>
                    <a:pt x="5685" y="993"/>
                    <a:pt x="5685" y="1144"/>
                  </a:cubicBezTo>
                  <a:cubicBezTo>
                    <a:pt x="5662" y="1144"/>
                    <a:pt x="5639" y="1144"/>
                    <a:pt x="5615" y="1144"/>
                  </a:cubicBezTo>
                  <a:cubicBezTo>
                    <a:pt x="5615" y="993"/>
                    <a:pt x="5615" y="842"/>
                    <a:pt x="5615" y="691"/>
                  </a:cubicBezTo>
                  <a:cubicBezTo>
                    <a:pt x="5562" y="691"/>
                    <a:pt x="5509" y="691"/>
                    <a:pt x="5456" y="691"/>
                  </a:cubicBezTo>
                  <a:cubicBezTo>
                    <a:pt x="5456" y="644"/>
                    <a:pt x="5456" y="597"/>
                    <a:pt x="5456" y="550"/>
                  </a:cubicBezTo>
                  <a:cubicBezTo>
                    <a:pt x="5509" y="550"/>
                    <a:pt x="5562" y="550"/>
                    <a:pt x="5615" y="550"/>
                  </a:cubicBezTo>
                  <a:cubicBezTo>
                    <a:pt x="5615" y="481"/>
                    <a:pt x="5615" y="412"/>
                    <a:pt x="5615" y="344"/>
                  </a:cubicBezTo>
                  <a:cubicBezTo>
                    <a:pt x="5574" y="344"/>
                    <a:pt x="5532" y="344"/>
                    <a:pt x="5490" y="344"/>
                  </a:cubicBezTo>
                  <a:cubicBezTo>
                    <a:pt x="5490" y="297"/>
                    <a:pt x="5490" y="251"/>
                    <a:pt x="5490" y="205"/>
                  </a:cubicBezTo>
                  <a:cubicBezTo>
                    <a:pt x="5532" y="205"/>
                    <a:pt x="5574" y="205"/>
                    <a:pt x="5615" y="205"/>
                  </a:cubicBezTo>
                  <a:cubicBezTo>
                    <a:pt x="5615" y="146"/>
                    <a:pt x="5615" y="87"/>
                    <a:pt x="5615" y="28"/>
                  </a:cubicBezTo>
                  <a:moveTo>
                    <a:pt x="1062" y="28"/>
                  </a:moveTo>
                  <a:cubicBezTo>
                    <a:pt x="1083" y="28"/>
                    <a:pt x="1103" y="28"/>
                    <a:pt x="1123" y="28"/>
                  </a:cubicBezTo>
                  <a:cubicBezTo>
                    <a:pt x="1123" y="92"/>
                    <a:pt x="1123" y="156"/>
                    <a:pt x="1123" y="220"/>
                  </a:cubicBezTo>
                  <a:cubicBezTo>
                    <a:pt x="1140" y="220"/>
                    <a:pt x="1157" y="220"/>
                    <a:pt x="1174" y="220"/>
                  </a:cubicBezTo>
                  <a:cubicBezTo>
                    <a:pt x="1174" y="267"/>
                    <a:pt x="1174" y="314"/>
                    <a:pt x="1174" y="362"/>
                  </a:cubicBezTo>
                  <a:cubicBezTo>
                    <a:pt x="1157" y="362"/>
                    <a:pt x="1140" y="362"/>
                    <a:pt x="1123" y="362"/>
                  </a:cubicBezTo>
                  <a:cubicBezTo>
                    <a:pt x="1123" y="426"/>
                    <a:pt x="1123" y="490"/>
                    <a:pt x="1123" y="554"/>
                  </a:cubicBezTo>
                  <a:cubicBezTo>
                    <a:pt x="1140" y="544"/>
                    <a:pt x="1154" y="535"/>
                    <a:pt x="1166" y="526"/>
                  </a:cubicBezTo>
                  <a:cubicBezTo>
                    <a:pt x="1163" y="516"/>
                    <a:pt x="1159" y="505"/>
                    <a:pt x="1156" y="495"/>
                  </a:cubicBezTo>
                  <a:cubicBezTo>
                    <a:pt x="1214" y="432"/>
                    <a:pt x="1242" y="338"/>
                    <a:pt x="1242" y="214"/>
                  </a:cubicBezTo>
                  <a:cubicBezTo>
                    <a:pt x="1222" y="214"/>
                    <a:pt x="1202" y="214"/>
                    <a:pt x="1181" y="214"/>
                  </a:cubicBezTo>
                  <a:cubicBezTo>
                    <a:pt x="1181" y="167"/>
                    <a:pt x="1181" y="119"/>
                    <a:pt x="1181" y="71"/>
                  </a:cubicBezTo>
                  <a:cubicBezTo>
                    <a:pt x="1277" y="71"/>
                    <a:pt x="1373" y="71"/>
                    <a:pt x="1469" y="71"/>
                  </a:cubicBezTo>
                  <a:cubicBezTo>
                    <a:pt x="1468" y="142"/>
                    <a:pt x="1466" y="221"/>
                    <a:pt x="1464" y="311"/>
                  </a:cubicBezTo>
                  <a:cubicBezTo>
                    <a:pt x="1462" y="400"/>
                    <a:pt x="1459" y="456"/>
                    <a:pt x="1454" y="480"/>
                  </a:cubicBezTo>
                  <a:cubicBezTo>
                    <a:pt x="1450" y="504"/>
                    <a:pt x="1444" y="523"/>
                    <a:pt x="1436" y="537"/>
                  </a:cubicBezTo>
                  <a:cubicBezTo>
                    <a:pt x="1427" y="551"/>
                    <a:pt x="1417" y="560"/>
                    <a:pt x="1403" y="565"/>
                  </a:cubicBezTo>
                  <a:cubicBezTo>
                    <a:pt x="1390" y="569"/>
                    <a:pt x="1361" y="572"/>
                    <a:pt x="1315" y="573"/>
                  </a:cubicBezTo>
                  <a:cubicBezTo>
                    <a:pt x="1312" y="534"/>
                    <a:pt x="1306" y="484"/>
                    <a:pt x="1298" y="423"/>
                  </a:cubicBezTo>
                  <a:cubicBezTo>
                    <a:pt x="1321" y="425"/>
                    <a:pt x="1342" y="426"/>
                    <a:pt x="1360" y="426"/>
                  </a:cubicBezTo>
                  <a:cubicBezTo>
                    <a:pt x="1371" y="426"/>
                    <a:pt x="1380" y="420"/>
                    <a:pt x="1386" y="406"/>
                  </a:cubicBezTo>
                  <a:cubicBezTo>
                    <a:pt x="1392" y="393"/>
                    <a:pt x="1396" y="367"/>
                    <a:pt x="1397" y="329"/>
                  </a:cubicBezTo>
                  <a:cubicBezTo>
                    <a:pt x="1398" y="292"/>
                    <a:pt x="1398" y="253"/>
                    <a:pt x="1398" y="214"/>
                  </a:cubicBezTo>
                  <a:cubicBezTo>
                    <a:pt x="1368" y="214"/>
                    <a:pt x="1339" y="214"/>
                    <a:pt x="1309" y="214"/>
                  </a:cubicBezTo>
                  <a:cubicBezTo>
                    <a:pt x="1308" y="394"/>
                    <a:pt x="1270" y="529"/>
                    <a:pt x="1196" y="619"/>
                  </a:cubicBezTo>
                  <a:cubicBezTo>
                    <a:pt x="1189" y="594"/>
                    <a:pt x="1180" y="566"/>
                    <a:pt x="1169" y="534"/>
                  </a:cubicBezTo>
                  <a:cubicBezTo>
                    <a:pt x="1169" y="590"/>
                    <a:pt x="1169" y="637"/>
                    <a:pt x="1170" y="676"/>
                  </a:cubicBezTo>
                  <a:cubicBezTo>
                    <a:pt x="1154" y="687"/>
                    <a:pt x="1139" y="697"/>
                    <a:pt x="1123" y="708"/>
                  </a:cubicBezTo>
                  <a:cubicBezTo>
                    <a:pt x="1123" y="807"/>
                    <a:pt x="1123" y="906"/>
                    <a:pt x="1123" y="1005"/>
                  </a:cubicBezTo>
                  <a:cubicBezTo>
                    <a:pt x="1123" y="1045"/>
                    <a:pt x="1120" y="1076"/>
                    <a:pt x="1113" y="1097"/>
                  </a:cubicBezTo>
                  <a:cubicBezTo>
                    <a:pt x="1107" y="1119"/>
                    <a:pt x="1097" y="1132"/>
                    <a:pt x="1084" y="1135"/>
                  </a:cubicBezTo>
                  <a:cubicBezTo>
                    <a:pt x="1071" y="1139"/>
                    <a:pt x="1051" y="1142"/>
                    <a:pt x="1023" y="1143"/>
                  </a:cubicBezTo>
                  <a:cubicBezTo>
                    <a:pt x="1021" y="1097"/>
                    <a:pt x="1017" y="1049"/>
                    <a:pt x="1012" y="996"/>
                  </a:cubicBezTo>
                  <a:cubicBezTo>
                    <a:pt x="1026" y="996"/>
                    <a:pt x="1038" y="995"/>
                    <a:pt x="1048" y="996"/>
                  </a:cubicBezTo>
                  <a:cubicBezTo>
                    <a:pt x="1057" y="996"/>
                    <a:pt x="1062" y="980"/>
                    <a:pt x="1062" y="948"/>
                  </a:cubicBezTo>
                  <a:cubicBezTo>
                    <a:pt x="1062" y="882"/>
                    <a:pt x="1062" y="816"/>
                    <a:pt x="1062" y="750"/>
                  </a:cubicBezTo>
                  <a:cubicBezTo>
                    <a:pt x="1046" y="762"/>
                    <a:pt x="1029" y="773"/>
                    <a:pt x="1012" y="785"/>
                  </a:cubicBezTo>
                  <a:cubicBezTo>
                    <a:pt x="1010" y="730"/>
                    <a:pt x="1009" y="674"/>
                    <a:pt x="1007" y="618"/>
                  </a:cubicBezTo>
                  <a:cubicBezTo>
                    <a:pt x="1026" y="608"/>
                    <a:pt x="1044" y="599"/>
                    <a:pt x="1062" y="589"/>
                  </a:cubicBezTo>
                  <a:cubicBezTo>
                    <a:pt x="1062" y="513"/>
                    <a:pt x="1062" y="437"/>
                    <a:pt x="1062" y="362"/>
                  </a:cubicBezTo>
                  <a:cubicBezTo>
                    <a:pt x="1045" y="362"/>
                    <a:pt x="1028" y="362"/>
                    <a:pt x="1010" y="362"/>
                  </a:cubicBezTo>
                  <a:cubicBezTo>
                    <a:pt x="1010" y="314"/>
                    <a:pt x="1010" y="267"/>
                    <a:pt x="1010" y="220"/>
                  </a:cubicBezTo>
                  <a:cubicBezTo>
                    <a:pt x="1028" y="220"/>
                    <a:pt x="1045" y="220"/>
                    <a:pt x="1062" y="220"/>
                  </a:cubicBezTo>
                  <a:cubicBezTo>
                    <a:pt x="1062" y="156"/>
                    <a:pt x="1062" y="92"/>
                    <a:pt x="1062" y="28"/>
                  </a:cubicBezTo>
                  <a:moveTo>
                    <a:pt x="3537" y="27"/>
                  </a:moveTo>
                  <a:cubicBezTo>
                    <a:pt x="3558" y="27"/>
                    <a:pt x="3579" y="27"/>
                    <a:pt x="3600" y="27"/>
                  </a:cubicBezTo>
                  <a:cubicBezTo>
                    <a:pt x="3600" y="94"/>
                    <a:pt x="3600" y="160"/>
                    <a:pt x="3600" y="227"/>
                  </a:cubicBezTo>
                  <a:cubicBezTo>
                    <a:pt x="3615" y="227"/>
                    <a:pt x="3630" y="227"/>
                    <a:pt x="3646" y="227"/>
                  </a:cubicBezTo>
                  <a:cubicBezTo>
                    <a:pt x="3646" y="275"/>
                    <a:pt x="3646" y="324"/>
                    <a:pt x="3646" y="372"/>
                  </a:cubicBezTo>
                  <a:cubicBezTo>
                    <a:pt x="3658" y="342"/>
                    <a:pt x="3670" y="312"/>
                    <a:pt x="3682" y="282"/>
                  </a:cubicBezTo>
                  <a:cubicBezTo>
                    <a:pt x="3690" y="243"/>
                    <a:pt x="3693" y="171"/>
                    <a:pt x="3692" y="64"/>
                  </a:cubicBezTo>
                  <a:cubicBezTo>
                    <a:pt x="3759" y="64"/>
                    <a:pt x="3827" y="64"/>
                    <a:pt x="3895" y="64"/>
                  </a:cubicBezTo>
                  <a:cubicBezTo>
                    <a:pt x="3895" y="123"/>
                    <a:pt x="3895" y="182"/>
                    <a:pt x="3895" y="241"/>
                  </a:cubicBezTo>
                  <a:cubicBezTo>
                    <a:pt x="3895" y="269"/>
                    <a:pt x="3899" y="285"/>
                    <a:pt x="3907" y="289"/>
                  </a:cubicBezTo>
                  <a:cubicBezTo>
                    <a:pt x="3915" y="293"/>
                    <a:pt x="3932" y="294"/>
                    <a:pt x="3956" y="293"/>
                  </a:cubicBezTo>
                  <a:cubicBezTo>
                    <a:pt x="3949" y="354"/>
                    <a:pt x="3945" y="400"/>
                    <a:pt x="3943" y="432"/>
                  </a:cubicBezTo>
                  <a:cubicBezTo>
                    <a:pt x="3923" y="433"/>
                    <a:pt x="3903" y="433"/>
                    <a:pt x="3883" y="433"/>
                  </a:cubicBezTo>
                  <a:cubicBezTo>
                    <a:pt x="3866" y="433"/>
                    <a:pt x="3853" y="423"/>
                    <a:pt x="3844" y="403"/>
                  </a:cubicBezTo>
                  <a:cubicBezTo>
                    <a:pt x="3836" y="382"/>
                    <a:pt x="3832" y="352"/>
                    <a:pt x="3832" y="311"/>
                  </a:cubicBezTo>
                  <a:cubicBezTo>
                    <a:pt x="3832" y="275"/>
                    <a:pt x="3832" y="239"/>
                    <a:pt x="3832" y="203"/>
                  </a:cubicBezTo>
                  <a:cubicBezTo>
                    <a:pt x="3806" y="203"/>
                    <a:pt x="3780" y="203"/>
                    <a:pt x="3754" y="203"/>
                  </a:cubicBezTo>
                  <a:cubicBezTo>
                    <a:pt x="3755" y="324"/>
                    <a:pt x="3734" y="418"/>
                    <a:pt x="3691" y="484"/>
                  </a:cubicBezTo>
                  <a:cubicBezTo>
                    <a:pt x="3676" y="453"/>
                    <a:pt x="3659" y="421"/>
                    <a:pt x="3640" y="387"/>
                  </a:cubicBezTo>
                  <a:cubicBezTo>
                    <a:pt x="3642" y="383"/>
                    <a:pt x="3643" y="378"/>
                    <a:pt x="3645" y="374"/>
                  </a:cubicBezTo>
                  <a:cubicBezTo>
                    <a:pt x="3630" y="374"/>
                    <a:pt x="3615" y="374"/>
                    <a:pt x="3600" y="374"/>
                  </a:cubicBezTo>
                  <a:cubicBezTo>
                    <a:pt x="3600" y="431"/>
                    <a:pt x="3600" y="488"/>
                    <a:pt x="3600" y="545"/>
                  </a:cubicBezTo>
                  <a:cubicBezTo>
                    <a:pt x="3614" y="538"/>
                    <a:pt x="3628" y="530"/>
                    <a:pt x="3643" y="523"/>
                  </a:cubicBezTo>
                  <a:cubicBezTo>
                    <a:pt x="3641" y="588"/>
                    <a:pt x="3641" y="638"/>
                    <a:pt x="3641" y="672"/>
                  </a:cubicBezTo>
                  <a:cubicBezTo>
                    <a:pt x="3627" y="679"/>
                    <a:pt x="3613" y="687"/>
                    <a:pt x="3600" y="695"/>
                  </a:cubicBezTo>
                  <a:cubicBezTo>
                    <a:pt x="3600" y="794"/>
                    <a:pt x="3600" y="893"/>
                    <a:pt x="3600" y="992"/>
                  </a:cubicBezTo>
                  <a:cubicBezTo>
                    <a:pt x="3600" y="1031"/>
                    <a:pt x="3595" y="1066"/>
                    <a:pt x="3587" y="1096"/>
                  </a:cubicBezTo>
                  <a:cubicBezTo>
                    <a:pt x="3578" y="1125"/>
                    <a:pt x="3549" y="1140"/>
                    <a:pt x="3499" y="1142"/>
                  </a:cubicBezTo>
                  <a:cubicBezTo>
                    <a:pt x="3496" y="1104"/>
                    <a:pt x="3491" y="1052"/>
                    <a:pt x="3483" y="987"/>
                  </a:cubicBezTo>
                  <a:cubicBezTo>
                    <a:pt x="3493" y="989"/>
                    <a:pt x="3502" y="990"/>
                    <a:pt x="3511" y="990"/>
                  </a:cubicBezTo>
                  <a:cubicBezTo>
                    <a:pt x="3522" y="990"/>
                    <a:pt x="3529" y="986"/>
                    <a:pt x="3532" y="979"/>
                  </a:cubicBezTo>
                  <a:cubicBezTo>
                    <a:pt x="3536" y="972"/>
                    <a:pt x="3537" y="957"/>
                    <a:pt x="3537" y="935"/>
                  </a:cubicBezTo>
                  <a:cubicBezTo>
                    <a:pt x="3537" y="867"/>
                    <a:pt x="3537" y="799"/>
                    <a:pt x="3537" y="731"/>
                  </a:cubicBezTo>
                  <a:cubicBezTo>
                    <a:pt x="3520" y="742"/>
                    <a:pt x="3503" y="752"/>
                    <a:pt x="3485" y="762"/>
                  </a:cubicBezTo>
                  <a:cubicBezTo>
                    <a:pt x="3483" y="708"/>
                    <a:pt x="3481" y="654"/>
                    <a:pt x="3478" y="600"/>
                  </a:cubicBezTo>
                  <a:cubicBezTo>
                    <a:pt x="3498" y="592"/>
                    <a:pt x="3518" y="583"/>
                    <a:pt x="3537" y="575"/>
                  </a:cubicBezTo>
                  <a:cubicBezTo>
                    <a:pt x="3537" y="508"/>
                    <a:pt x="3537" y="441"/>
                    <a:pt x="3537" y="374"/>
                  </a:cubicBezTo>
                  <a:cubicBezTo>
                    <a:pt x="3520" y="374"/>
                    <a:pt x="3503" y="374"/>
                    <a:pt x="3485" y="374"/>
                  </a:cubicBezTo>
                  <a:cubicBezTo>
                    <a:pt x="3485" y="325"/>
                    <a:pt x="3485" y="276"/>
                    <a:pt x="3485" y="227"/>
                  </a:cubicBezTo>
                  <a:cubicBezTo>
                    <a:pt x="3503" y="227"/>
                    <a:pt x="3520" y="227"/>
                    <a:pt x="3537" y="227"/>
                  </a:cubicBezTo>
                  <a:cubicBezTo>
                    <a:pt x="3537" y="160"/>
                    <a:pt x="3537" y="94"/>
                    <a:pt x="3537" y="27"/>
                  </a:cubicBezTo>
                  <a:moveTo>
                    <a:pt x="5223" y="26"/>
                  </a:moveTo>
                  <a:cubicBezTo>
                    <a:pt x="5246" y="26"/>
                    <a:pt x="5269" y="26"/>
                    <a:pt x="5292" y="26"/>
                  </a:cubicBezTo>
                  <a:cubicBezTo>
                    <a:pt x="5292" y="56"/>
                    <a:pt x="5292" y="86"/>
                    <a:pt x="5292" y="117"/>
                  </a:cubicBezTo>
                  <a:cubicBezTo>
                    <a:pt x="5337" y="117"/>
                    <a:pt x="5383" y="117"/>
                    <a:pt x="5428" y="117"/>
                  </a:cubicBezTo>
                  <a:cubicBezTo>
                    <a:pt x="5428" y="149"/>
                    <a:pt x="5428" y="182"/>
                    <a:pt x="5428" y="214"/>
                  </a:cubicBezTo>
                  <a:cubicBezTo>
                    <a:pt x="5383" y="214"/>
                    <a:pt x="5337" y="214"/>
                    <a:pt x="5292" y="214"/>
                  </a:cubicBezTo>
                  <a:cubicBezTo>
                    <a:pt x="5292" y="231"/>
                    <a:pt x="5292" y="248"/>
                    <a:pt x="5292" y="264"/>
                  </a:cubicBezTo>
                  <a:cubicBezTo>
                    <a:pt x="5333" y="264"/>
                    <a:pt x="5374" y="264"/>
                    <a:pt x="5415" y="264"/>
                  </a:cubicBezTo>
                  <a:cubicBezTo>
                    <a:pt x="5415" y="297"/>
                    <a:pt x="5415" y="329"/>
                    <a:pt x="5415" y="362"/>
                  </a:cubicBezTo>
                  <a:cubicBezTo>
                    <a:pt x="5374" y="362"/>
                    <a:pt x="5333" y="362"/>
                    <a:pt x="5292" y="362"/>
                  </a:cubicBezTo>
                  <a:cubicBezTo>
                    <a:pt x="5292" y="378"/>
                    <a:pt x="5292" y="395"/>
                    <a:pt x="5292" y="412"/>
                  </a:cubicBezTo>
                  <a:cubicBezTo>
                    <a:pt x="5341" y="412"/>
                    <a:pt x="5390" y="412"/>
                    <a:pt x="5439" y="412"/>
                  </a:cubicBezTo>
                  <a:cubicBezTo>
                    <a:pt x="5439" y="444"/>
                    <a:pt x="5439" y="477"/>
                    <a:pt x="5439" y="509"/>
                  </a:cubicBezTo>
                  <a:cubicBezTo>
                    <a:pt x="5320" y="509"/>
                    <a:pt x="5200" y="509"/>
                    <a:pt x="5081" y="509"/>
                  </a:cubicBezTo>
                  <a:cubicBezTo>
                    <a:pt x="5081" y="477"/>
                    <a:pt x="5081" y="444"/>
                    <a:pt x="5081" y="412"/>
                  </a:cubicBezTo>
                  <a:cubicBezTo>
                    <a:pt x="5128" y="412"/>
                    <a:pt x="5176" y="412"/>
                    <a:pt x="5223" y="412"/>
                  </a:cubicBezTo>
                  <a:cubicBezTo>
                    <a:pt x="5223" y="395"/>
                    <a:pt x="5223" y="378"/>
                    <a:pt x="5223" y="362"/>
                  </a:cubicBezTo>
                  <a:cubicBezTo>
                    <a:pt x="5185" y="362"/>
                    <a:pt x="5146" y="362"/>
                    <a:pt x="5107" y="362"/>
                  </a:cubicBezTo>
                  <a:cubicBezTo>
                    <a:pt x="5107" y="329"/>
                    <a:pt x="5107" y="297"/>
                    <a:pt x="5107" y="264"/>
                  </a:cubicBezTo>
                  <a:cubicBezTo>
                    <a:pt x="5146" y="264"/>
                    <a:pt x="5185" y="264"/>
                    <a:pt x="5223" y="264"/>
                  </a:cubicBezTo>
                  <a:cubicBezTo>
                    <a:pt x="5223" y="248"/>
                    <a:pt x="5223" y="231"/>
                    <a:pt x="5223" y="214"/>
                  </a:cubicBezTo>
                  <a:cubicBezTo>
                    <a:pt x="5181" y="214"/>
                    <a:pt x="5139" y="214"/>
                    <a:pt x="5096" y="214"/>
                  </a:cubicBezTo>
                  <a:cubicBezTo>
                    <a:pt x="5096" y="182"/>
                    <a:pt x="5096" y="149"/>
                    <a:pt x="5096" y="117"/>
                  </a:cubicBezTo>
                  <a:cubicBezTo>
                    <a:pt x="5139" y="117"/>
                    <a:pt x="5181" y="117"/>
                    <a:pt x="5223" y="117"/>
                  </a:cubicBezTo>
                  <a:cubicBezTo>
                    <a:pt x="5223" y="86"/>
                    <a:pt x="5223" y="56"/>
                    <a:pt x="5223" y="26"/>
                  </a:cubicBezTo>
                  <a:moveTo>
                    <a:pt x="3236" y="25"/>
                  </a:moveTo>
                  <a:cubicBezTo>
                    <a:pt x="3259" y="25"/>
                    <a:pt x="3282" y="25"/>
                    <a:pt x="3305" y="25"/>
                  </a:cubicBezTo>
                  <a:cubicBezTo>
                    <a:pt x="3305" y="68"/>
                    <a:pt x="3306" y="123"/>
                    <a:pt x="3307" y="189"/>
                  </a:cubicBezTo>
                  <a:cubicBezTo>
                    <a:pt x="3326" y="189"/>
                    <a:pt x="3346" y="189"/>
                    <a:pt x="3365" y="189"/>
                  </a:cubicBezTo>
                  <a:cubicBezTo>
                    <a:pt x="3358" y="166"/>
                    <a:pt x="3347" y="135"/>
                    <a:pt x="3333" y="97"/>
                  </a:cubicBezTo>
                  <a:cubicBezTo>
                    <a:pt x="3350" y="76"/>
                    <a:pt x="3367" y="54"/>
                    <a:pt x="3384" y="33"/>
                  </a:cubicBezTo>
                  <a:cubicBezTo>
                    <a:pt x="3395" y="61"/>
                    <a:pt x="3409" y="99"/>
                    <a:pt x="3425" y="148"/>
                  </a:cubicBezTo>
                  <a:cubicBezTo>
                    <a:pt x="3415" y="162"/>
                    <a:pt x="3404" y="176"/>
                    <a:pt x="3394" y="189"/>
                  </a:cubicBezTo>
                  <a:cubicBezTo>
                    <a:pt x="3417" y="189"/>
                    <a:pt x="3440" y="189"/>
                    <a:pt x="3463" y="189"/>
                  </a:cubicBezTo>
                  <a:cubicBezTo>
                    <a:pt x="3463" y="237"/>
                    <a:pt x="3463" y="285"/>
                    <a:pt x="3463" y="332"/>
                  </a:cubicBezTo>
                  <a:cubicBezTo>
                    <a:pt x="3412" y="332"/>
                    <a:pt x="3361" y="332"/>
                    <a:pt x="3309" y="332"/>
                  </a:cubicBezTo>
                  <a:cubicBezTo>
                    <a:pt x="3312" y="447"/>
                    <a:pt x="3316" y="547"/>
                    <a:pt x="3321" y="633"/>
                  </a:cubicBezTo>
                  <a:cubicBezTo>
                    <a:pt x="3345" y="546"/>
                    <a:pt x="3365" y="458"/>
                    <a:pt x="3380" y="367"/>
                  </a:cubicBezTo>
                  <a:cubicBezTo>
                    <a:pt x="3400" y="390"/>
                    <a:pt x="3420" y="413"/>
                    <a:pt x="3441" y="436"/>
                  </a:cubicBezTo>
                  <a:cubicBezTo>
                    <a:pt x="3413" y="579"/>
                    <a:pt x="3379" y="713"/>
                    <a:pt x="3339" y="835"/>
                  </a:cubicBezTo>
                  <a:cubicBezTo>
                    <a:pt x="3345" y="881"/>
                    <a:pt x="3353" y="917"/>
                    <a:pt x="3360" y="943"/>
                  </a:cubicBezTo>
                  <a:cubicBezTo>
                    <a:pt x="3368" y="969"/>
                    <a:pt x="3375" y="982"/>
                    <a:pt x="3380" y="982"/>
                  </a:cubicBezTo>
                  <a:cubicBezTo>
                    <a:pt x="3385" y="982"/>
                    <a:pt x="3389" y="967"/>
                    <a:pt x="3392" y="936"/>
                  </a:cubicBezTo>
                  <a:cubicBezTo>
                    <a:pt x="3395" y="906"/>
                    <a:pt x="3399" y="848"/>
                    <a:pt x="3402" y="761"/>
                  </a:cubicBezTo>
                  <a:cubicBezTo>
                    <a:pt x="3422" y="786"/>
                    <a:pt x="3443" y="809"/>
                    <a:pt x="3463" y="831"/>
                  </a:cubicBezTo>
                  <a:cubicBezTo>
                    <a:pt x="3455" y="961"/>
                    <a:pt x="3445" y="1047"/>
                    <a:pt x="3434" y="1089"/>
                  </a:cubicBezTo>
                  <a:cubicBezTo>
                    <a:pt x="3423" y="1130"/>
                    <a:pt x="3407" y="1151"/>
                    <a:pt x="3388" y="1151"/>
                  </a:cubicBezTo>
                  <a:cubicBezTo>
                    <a:pt x="3348" y="1151"/>
                    <a:pt x="3316" y="1090"/>
                    <a:pt x="3292" y="967"/>
                  </a:cubicBezTo>
                  <a:cubicBezTo>
                    <a:pt x="3270" y="1026"/>
                    <a:pt x="3246" y="1081"/>
                    <a:pt x="3220" y="1135"/>
                  </a:cubicBezTo>
                  <a:cubicBezTo>
                    <a:pt x="3212" y="1107"/>
                    <a:pt x="3201" y="1078"/>
                    <a:pt x="3190" y="1049"/>
                  </a:cubicBezTo>
                  <a:cubicBezTo>
                    <a:pt x="3124" y="1068"/>
                    <a:pt x="3059" y="1088"/>
                    <a:pt x="2993" y="1108"/>
                  </a:cubicBezTo>
                  <a:cubicBezTo>
                    <a:pt x="2990" y="1053"/>
                    <a:pt x="2987" y="998"/>
                    <a:pt x="2985" y="943"/>
                  </a:cubicBezTo>
                  <a:cubicBezTo>
                    <a:pt x="3058" y="929"/>
                    <a:pt x="3132" y="912"/>
                    <a:pt x="3204" y="893"/>
                  </a:cubicBezTo>
                  <a:cubicBezTo>
                    <a:pt x="3204" y="916"/>
                    <a:pt x="3205" y="937"/>
                    <a:pt x="3205" y="955"/>
                  </a:cubicBezTo>
                  <a:cubicBezTo>
                    <a:pt x="3228" y="904"/>
                    <a:pt x="3249" y="851"/>
                    <a:pt x="3268" y="798"/>
                  </a:cubicBezTo>
                  <a:cubicBezTo>
                    <a:pt x="3256" y="680"/>
                    <a:pt x="3247" y="525"/>
                    <a:pt x="3243" y="332"/>
                  </a:cubicBezTo>
                  <a:cubicBezTo>
                    <a:pt x="3158" y="332"/>
                    <a:pt x="3072" y="332"/>
                    <a:pt x="2987" y="332"/>
                  </a:cubicBezTo>
                  <a:cubicBezTo>
                    <a:pt x="2987" y="285"/>
                    <a:pt x="2987" y="237"/>
                    <a:pt x="2987" y="189"/>
                  </a:cubicBezTo>
                  <a:cubicBezTo>
                    <a:pt x="3071" y="189"/>
                    <a:pt x="3156" y="189"/>
                    <a:pt x="3240" y="189"/>
                  </a:cubicBezTo>
                  <a:cubicBezTo>
                    <a:pt x="3239" y="134"/>
                    <a:pt x="3238" y="80"/>
                    <a:pt x="3236" y="25"/>
                  </a:cubicBezTo>
                  <a:moveTo>
                    <a:pt x="201" y="25"/>
                  </a:moveTo>
                  <a:cubicBezTo>
                    <a:pt x="224" y="29"/>
                    <a:pt x="247" y="34"/>
                    <a:pt x="271" y="38"/>
                  </a:cubicBezTo>
                  <a:cubicBezTo>
                    <a:pt x="264" y="109"/>
                    <a:pt x="257" y="179"/>
                    <a:pt x="250" y="249"/>
                  </a:cubicBezTo>
                  <a:cubicBezTo>
                    <a:pt x="295" y="249"/>
                    <a:pt x="340" y="249"/>
                    <a:pt x="385" y="249"/>
                  </a:cubicBezTo>
                  <a:cubicBezTo>
                    <a:pt x="367" y="208"/>
                    <a:pt x="349" y="166"/>
                    <a:pt x="330" y="125"/>
                  </a:cubicBezTo>
                  <a:cubicBezTo>
                    <a:pt x="344" y="93"/>
                    <a:pt x="358" y="62"/>
                    <a:pt x="372" y="30"/>
                  </a:cubicBezTo>
                  <a:cubicBezTo>
                    <a:pt x="402" y="84"/>
                    <a:pt x="427" y="133"/>
                    <a:pt x="448" y="177"/>
                  </a:cubicBezTo>
                  <a:cubicBezTo>
                    <a:pt x="438" y="201"/>
                    <a:pt x="427" y="225"/>
                    <a:pt x="417" y="249"/>
                  </a:cubicBezTo>
                  <a:cubicBezTo>
                    <a:pt x="444" y="249"/>
                    <a:pt x="472" y="249"/>
                    <a:pt x="499" y="249"/>
                  </a:cubicBezTo>
                  <a:cubicBezTo>
                    <a:pt x="499" y="296"/>
                    <a:pt x="499" y="342"/>
                    <a:pt x="499" y="389"/>
                  </a:cubicBezTo>
                  <a:cubicBezTo>
                    <a:pt x="410" y="389"/>
                    <a:pt x="321" y="389"/>
                    <a:pt x="232" y="389"/>
                  </a:cubicBezTo>
                  <a:cubicBezTo>
                    <a:pt x="227" y="421"/>
                    <a:pt x="222" y="456"/>
                    <a:pt x="215" y="493"/>
                  </a:cubicBezTo>
                  <a:cubicBezTo>
                    <a:pt x="293" y="493"/>
                    <a:pt x="371" y="493"/>
                    <a:pt x="450" y="493"/>
                  </a:cubicBezTo>
                  <a:cubicBezTo>
                    <a:pt x="450" y="535"/>
                    <a:pt x="450" y="577"/>
                    <a:pt x="450" y="619"/>
                  </a:cubicBezTo>
                  <a:cubicBezTo>
                    <a:pt x="425" y="720"/>
                    <a:pt x="393" y="808"/>
                    <a:pt x="353" y="884"/>
                  </a:cubicBezTo>
                  <a:cubicBezTo>
                    <a:pt x="390" y="923"/>
                    <a:pt x="439" y="953"/>
                    <a:pt x="500" y="975"/>
                  </a:cubicBezTo>
                  <a:cubicBezTo>
                    <a:pt x="486" y="1029"/>
                    <a:pt x="472" y="1084"/>
                    <a:pt x="459" y="1140"/>
                  </a:cubicBezTo>
                  <a:cubicBezTo>
                    <a:pt x="394" y="1106"/>
                    <a:pt x="338" y="1054"/>
                    <a:pt x="292" y="985"/>
                  </a:cubicBezTo>
                  <a:cubicBezTo>
                    <a:pt x="245" y="1050"/>
                    <a:pt x="189" y="1106"/>
                    <a:pt x="124" y="1152"/>
                  </a:cubicBezTo>
                  <a:cubicBezTo>
                    <a:pt x="112" y="1102"/>
                    <a:pt x="100" y="1053"/>
                    <a:pt x="87" y="1005"/>
                  </a:cubicBezTo>
                  <a:cubicBezTo>
                    <a:pt x="141" y="970"/>
                    <a:pt x="189" y="929"/>
                    <a:pt x="233" y="882"/>
                  </a:cubicBezTo>
                  <a:cubicBezTo>
                    <a:pt x="209" y="830"/>
                    <a:pt x="188" y="771"/>
                    <a:pt x="169" y="705"/>
                  </a:cubicBezTo>
                  <a:cubicBezTo>
                    <a:pt x="132" y="845"/>
                    <a:pt x="89" y="963"/>
                    <a:pt x="41" y="1061"/>
                  </a:cubicBezTo>
                  <a:cubicBezTo>
                    <a:pt x="34" y="990"/>
                    <a:pt x="27" y="927"/>
                    <a:pt x="19" y="871"/>
                  </a:cubicBezTo>
                  <a:cubicBezTo>
                    <a:pt x="82" y="733"/>
                    <a:pt x="129" y="572"/>
                    <a:pt x="160" y="389"/>
                  </a:cubicBezTo>
                  <a:cubicBezTo>
                    <a:pt x="119" y="389"/>
                    <a:pt x="79" y="389"/>
                    <a:pt x="39" y="389"/>
                  </a:cubicBezTo>
                  <a:cubicBezTo>
                    <a:pt x="39" y="344"/>
                    <a:pt x="39" y="298"/>
                    <a:pt x="39" y="253"/>
                  </a:cubicBezTo>
                  <a:cubicBezTo>
                    <a:pt x="48" y="191"/>
                    <a:pt x="56" y="126"/>
                    <a:pt x="63" y="58"/>
                  </a:cubicBezTo>
                  <a:cubicBezTo>
                    <a:pt x="85" y="63"/>
                    <a:pt x="107" y="69"/>
                    <a:pt x="129" y="75"/>
                  </a:cubicBezTo>
                  <a:cubicBezTo>
                    <a:pt x="124" y="122"/>
                    <a:pt x="117" y="180"/>
                    <a:pt x="109" y="249"/>
                  </a:cubicBezTo>
                  <a:cubicBezTo>
                    <a:pt x="132" y="249"/>
                    <a:pt x="155" y="249"/>
                    <a:pt x="179" y="249"/>
                  </a:cubicBezTo>
                  <a:cubicBezTo>
                    <a:pt x="186" y="185"/>
                    <a:pt x="193" y="110"/>
                    <a:pt x="201" y="25"/>
                  </a:cubicBezTo>
                  <a:moveTo>
                    <a:pt x="2704" y="24"/>
                  </a:moveTo>
                  <a:cubicBezTo>
                    <a:pt x="2727" y="24"/>
                    <a:pt x="2751" y="24"/>
                    <a:pt x="2774" y="24"/>
                  </a:cubicBezTo>
                  <a:cubicBezTo>
                    <a:pt x="2774" y="72"/>
                    <a:pt x="2774" y="120"/>
                    <a:pt x="2774" y="169"/>
                  </a:cubicBezTo>
                  <a:cubicBezTo>
                    <a:pt x="2829" y="169"/>
                    <a:pt x="2885" y="169"/>
                    <a:pt x="2941" y="169"/>
                  </a:cubicBezTo>
                  <a:cubicBezTo>
                    <a:pt x="2941" y="214"/>
                    <a:pt x="2941" y="260"/>
                    <a:pt x="2941" y="305"/>
                  </a:cubicBezTo>
                  <a:cubicBezTo>
                    <a:pt x="2885" y="305"/>
                    <a:pt x="2829" y="305"/>
                    <a:pt x="2774" y="305"/>
                  </a:cubicBezTo>
                  <a:cubicBezTo>
                    <a:pt x="2774" y="347"/>
                    <a:pt x="2774" y="388"/>
                    <a:pt x="2774" y="430"/>
                  </a:cubicBezTo>
                  <a:cubicBezTo>
                    <a:pt x="2838" y="430"/>
                    <a:pt x="2903" y="430"/>
                    <a:pt x="2968" y="430"/>
                  </a:cubicBezTo>
                  <a:cubicBezTo>
                    <a:pt x="2968" y="475"/>
                    <a:pt x="2968" y="521"/>
                    <a:pt x="2968" y="566"/>
                  </a:cubicBezTo>
                  <a:cubicBezTo>
                    <a:pt x="2811" y="566"/>
                    <a:pt x="2653" y="566"/>
                    <a:pt x="2495" y="566"/>
                  </a:cubicBezTo>
                  <a:cubicBezTo>
                    <a:pt x="2495" y="521"/>
                    <a:pt x="2495" y="475"/>
                    <a:pt x="2495" y="430"/>
                  </a:cubicBezTo>
                  <a:cubicBezTo>
                    <a:pt x="2514" y="430"/>
                    <a:pt x="2533" y="430"/>
                    <a:pt x="2551" y="430"/>
                  </a:cubicBezTo>
                  <a:cubicBezTo>
                    <a:pt x="2537" y="407"/>
                    <a:pt x="2521" y="385"/>
                    <a:pt x="2504" y="364"/>
                  </a:cubicBezTo>
                  <a:cubicBezTo>
                    <a:pt x="2536" y="268"/>
                    <a:pt x="2561" y="160"/>
                    <a:pt x="2577" y="39"/>
                  </a:cubicBezTo>
                  <a:cubicBezTo>
                    <a:pt x="2598" y="53"/>
                    <a:pt x="2620" y="66"/>
                    <a:pt x="2641" y="79"/>
                  </a:cubicBezTo>
                  <a:cubicBezTo>
                    <a:pt x="2636" y="111"/>
                    <a:pt x="2631" y="140"/>
                    <a:pt x="2626" y="169"/>
                  </a:cubicBezTo>
                  <a:cubicBezTo>
                    <a:pt x="2652" y="169"/>
                    <a:pt x="2678" y="169"/>
                    <a:pt x="2704" y="169"/>
                  </a:cubicBezTo>
                  <a:cubicBezTo>
                    <a:pt x="2704" y="120"/>
                    <a:pt x="2704" y="72"/>
                    <a:pt x="2704" y="24"/>
                  </a:cubicBezTo>
                  <a:moveTo>
                    <a:pt x="4650" y="20"/>
                  </a:moveTo>
                  <a:cubicBezTo>
                    <a:pt x="4672" y="24"/>
                    <a:pt x="4695" y="27"/>
                    <a:pt x="4717" y="30"/>
                  </a:cubicBezTo>
                  <a:cubicBezTo>
                    <a:pt x="4713" y="58"/>
                    <a:pt x="4708" y="86"/>
                    <a:pt x="4704" y="113"/>
                  </a:cubicBezTo>
                  <a:cubicBezTo>
                    <a:pt x="4725" y="113"/>
                    <a:pt x="4747" y="113"/>
                    <a:pt x="4768" y="113"/>
                  </a:cubicBezTo>
                  <a:cubicBezTo>
                    <a:pt x="4768" y="191"/>
                    <a:pt x="4768" y="268"/>
                    <a:pt x="4768" y="345"/>
                  </a:cubicBezTo>
                  <a:cubicBezTo>
                    <a:pt x="4791" y="254"/>
                    <a:pt x="4808" y="146"/>
                    <a:pt x="4819" y="22"/>
                  </a:cubicBezTo>
                  <a:cubicBezTo>
                    <a:pt x="4838" y="32"/>
                    <a:pt x="4856" y="41"/>
                    <a:pt x="4875" y="51"/>
                  </a:cubicBezTo>
                  <a:cubicBezTo>
                    <a:pt x="4870" y="99"/>
                    <a:pt x="4864" y="144"/>
                    <a:pt x="4859" y="186"/>
                  </a:cubicBezTo>
                  <a:cubicBezTo>
                    <a:pt x="4888" y="186"/>
                    <a:pt x="4917" y="186"/>
                    <a:pt x="4946" y="186"/>
                  </a:cubicBezTo>
                  <a:cubicBezTo>
                    <a:pt x="4946" y="231"/>
                    <a:pt x="4946" y="276"/>
                    <a:pt x="4946" y="321"/>
                  </a:cubicBezTo>
                  <a:cubicBezTo>
                    <a:pt x="4939" y="321"/>
                    <a:pt x="4932" y="321"/>
                    <a:pt x="4925" y="321"/>
                  </a:cubicBezTo>
                  <a:cubicBezTo>
                    <a:pt x="4922" y="476"/>
                    <a:pt x="4911" y="603"/>
                    <a:pt x="4893" y="704"/>
                  </a:cubicBezTo>
                  <a:cubicBezTo>
                    <a:pt x="4914" y="779"/>
                    <a:pt x="4931" y="845"/>
                    <a:pt x="4944" y="900"/>
                  </a:cubicBezTo>
                  <a:cubicBezTo>
                    <a:pt x="4928" y="924"/>
                    <a:pt x="4912" y="948"/>
                    <a:pt x="4897" y="971"/>
                  </a:cubicBezTo>
                  <a:cubicBezTo>
                    <a:pt x="4886" y="926"/>
                    <a:pt x="4875" y="879"/>
                    <a:pt x="4862" y="829"/>
                  </a:cubicBezTo>
                  <a:cubicBezTo>
                    <a:pt x="4845" y="885"/>
                    <a:pt x="4824" y="940"/>
                    <a:pt x="4801" y="994"/>
                  </a:cubicBezTo>
                  <a:cubicBezTo>
                    <a:pt x="4788" y="949"/>
                    <a:pt x="4775" y="909"/>
                    <a:pt x="4761" y="875"/>
                  </a:cubicBezTo>
                  <a:cubicBezTo>
                    <a:pt x="4789" y="818"/>
                    <a:pt x="4812" y="760"/>
                    <a:pt x="4828" y="702"/>
                  </a:cubicBezTo>
                  <a:cubicBezTo>
                    <a:pt x="4812" y="643"/>
                    <a:pt x="4794" y="582"/>
                    <a:pt x="4775" y="518"/>
                  </a:cubicBezTo>
                  <a:cubicBezTo>
                    <a:pt x="4790" y="495"/>
                    <a:pt x="4804" y="471"/>
                    <a:pt x="4818" y="447"/>
                  </a:cubicBezTo>
                  <a:cubicBezTo>
                    <a:pt x="4831" y="488"/>
                    <a:pt x="4843" y="529"/>
                    <a:pt x="4855" y="571"/>
                  </a:cubicBezTo>
                  <a:cubicBezTo>
                    <a:pt x="4864" y="505"/>
                    <a:pt x="4870" y="422"/>
                    <a:pt x="4872" y="321"/>
                  </a:cubicBezTo>
                  <a:cubicBezTo>
                    <a:pt x="4860" y="321"/>
                    <a:pt x="4848" y="321"/>
                    <a:pt x="4837" y="321"/>
                  </a:cubicBezTo>
                  <a:cubicBezTo>
                    <a:pt x="4826" y="378"/>
                    <a:pt x="4814" y="428"/>
                    <a:pt x="4801" y="471"/>
                  </a:cubicBezTo>
                  <a:cubicBezTo>
                    <a:pt x="4789" y="440"/>
                    <a:pt x="4779" y="414"/>
                    <a:pt x="4768" y="394"/>
                  </a:cubicBezTo>
                  <a:cubicBezTo>
                    <a:pt x="4768" y="420"/>
                    <a:pt x="4768" y="447"/>
                    <a:pt x="4768" y="474"/>
                  </a:cubicBezTo>
                  <a:cubicBezTo>
                    <a:pt x="4748" y="474"/>
                    <a:pt x="4727" y="474"/>
                    <a:pt x="4707" y="474"/>
                  </a:cubicBezTo>
                  <a:cubicBezTo>
                    <a:pt x="4709" y="492"/>
                    <a:pt x="4711" y="510"/>
                    <a:pt x="4714" y="530"/>
                  </a:cubicBezTo>
                  <a:cubicBezTo>
                    <a:pt x="4735" y="530"/>
                    <a:pt x="4756" y="530"/>
                    <a:pt x="4777" y="530"/>
                  </a:cubicBezTo>
                  <a:cubicBezTo>
                    <a:pt x="4777" y="561"/>
                    <a:pt x="4777" y="592"/>
                    <a:pt x="4777" y="623"/>
                  </a:cubicBezTo>
                  <a:cubicBezTo>
                    <a:pt x="4740" y="623"/>
                    <a:pt x="4704" y="623"/>
                    <a:pt x="4668" y="623"/>
                  </a:cubicBezTo>
                  <a:cubicBezTo>
                    <a:pt x="4668" y="640"/>
                    <a:pt x="4668" y="656"/>
                    <a:pt x="4668" y="673"/>
                  </a:cubicBezTo>
                  <a:cubicBezTo>
                    <a:pt x="4700" y="673"/>
                    <a:pt x="4732" y="673"/>
                    <a:pt x="4764" y="673"/>
                  </a:cubicBezTo>
                  <a:cubicBezTo>
                    <a:pt x="4763" y="794"/>
                    <a:pt x="4760" y="866"/>
                    <a:pt x="4756" y="890"/>
                  </a:cubicBezTo>
                  <a:cubicBezTo>
                    <a:pt x="4752" y="914"/>
                    <a:pt x="4746" y="931"/>
                    <a:pt x="4738" y="940"/>
                  </a:cubicBezTo>
                  <a:cubicBezTo>
                    <a:pt x="4730" y="950"/>
                    <a:pt x="4708" y="955"/>
                    <a:pt x="4671" y="958"/>
                  </a:cubicBezTo>
                  <a:cubicBezTo>
                    <a:pt x="4667" y="920"/>
                    <a:pt x="4663" y="880"/>
                    <a:pt x="4659" y="837"/>
                  </a:cubicBezTo>
                  <a:cubicBezTo>
                    <a:pt x="4674" y="840"/>
                    <a:pt x="4686" y="841"/>
                    <a:pt x="4695" y="841"/>
                  </a:cubicBezTo>
                  <a:cubicBezTo>
                    <a:pt x="4705" y="841"/>
                    <a:pt x="4710" y="815"/>
                    <a:pt x="4710" y="762"/>
                  </a:cubicBezTo>
                  <a:cubicBezTo>
                    <a:pt x="4695" y="762"/>
                    <a:pt x="4679" y="762"/>
                    <a:pt x="4664" y="762"/>
                  </a:cubicBezTo>
                  <a:cubicBezTo>
                    <a:pt x="4660" y="825"/>
                    <a:pt x="4646" y="886"/>
                    <a:pt x="4623" y="946"/>
                  </a:cubicBezTo>
                  <a:cubicBezTo>
                    <a:pt x="4611" y="920"/>
                    <a:pt x="4595" y="892"/>
                    <a:pt x="4576" y="864"/>
                  </a:cubicBezTo>
                  <a:cubicBezTo>
                    <a:pt x="4603" y="814"/>
                    <a:pt x="4616" y="733"/>
                    <a:pt x="4616" y="623"/>
                  </a:cubicBezTo>
                  <a:cubicBezTo>
                    <a:pt x="4604" y="623"/>
                    <a:pt x="4592" y="623"/>
                    <a:pt x="4580" y="623"/>
                  </a:cubicBezTo>
                  <a:cubicBezTo>
                    <a:pt x="4580" y="592"/>
                    <a:pt x="4580" y="561"/>
                    <a:pt x="4580" y="530"/>
                  </a:cubicBezTo>
                  <a:cubicBezTo>
                    <a:pt x="4604" y="530"/>
                    <a:pt x="4628" y="530"/>
                    <a:pt x="4652" y="530"/>
                  </a:cubicBezTo>
                  <a:cubicBezTo>
                    <a:pt x="4650" y="507"/>
                    <a:pt x="4648" y="488"/>
                    <a:pt x="4646" y="474"/>
                  </a:cubicBezTo>
                  <a:cubicBezTo>
                    <a:pt x="4627" y="474"/>
                    <a:pt x="4608" y="474"/>
                    <a:pt x="4590" y="474"/>
                  </a:cubicBezTo>
                  <a:cubicBezTo>
                    <a:pt x="4590" y="354"/>
                    <a:pt x="4590" y="234"/>
                    <a:pt x="4590" y="113"/>
                  </a:cubicBezTo>
                  <a:cubicBezTo>
                    <a:pt x="4607" y="113"/>
                    <a:pt x="4625" y="113"/>
                    <a:pt x="4642" y="113"/>
                  </a:cubicBezTo>
                  <a:cubicBezTo>
                    <a:pt x="4645" y="77"/>
                    <a:pt x="4648" y="46"/>
                    <a:pt x="4650" y="20"/>
                  </a:cubicBezTo>
                </a:path>
                <a:path w="5945" h="1175">
                  <a:moveTo>
                    <a:pt x="205" y="5"/>
                  </a:moveTo>
                  <a:lnTo>
                    <a:pt x="274" y="19"/>
                  </a:lnTo>
                  <a:cubicBezTo>
                    <a:pt x="285" y="21"/>
                    <a:pt x="292" y="30"/>
                    <a:pt x="291" y="40"/>
                  </a:cubicBezTo>
                  <a:lnTo>
                    <a:pt x="272" y="229"/>
                  </a:lnTo>
                  <a:lnTo>
                    <a:pt x="355" y="229"/>
                  </a:lnTo>
                  <a:lnTo>
                    <a:pt x="312" y="133"/>
                  </a:lnTo>
                  <a:lnTo>
                    <a:pt x="354" y="22"/>
                  </a:lnTo>
                  <a:cubicBezTo>
                    <a:pt x="379" y="10"/>
                    <a:pt x="386" y="14"/>
                    <a:pt x="390" y="21"/>
                  </a:cubicBezTo>
                  <a:lnTo>
                    <a:pt x="411" y="60"/>
                  </a:lnTo>
                  <a:lnTo>
                    <a:pt x="431" y="98"/>
                  </a:lnTo>
                  <a:lnTo>
                    <a:pt x="449" y="134"/>
                  </a:lnTo>
                  <a:lnTo>
                    <a:pt x="466" y="168"/>
                  </a:lnTo>
                  <a:lnTo>
                    <a:pt x="447" y="229"/>
                  </a:lnTo>
                  <a:lnTo>
                    <a:pt x="499" y="229"/>
                  </a:lnTo>
                  <a:lnTo>
                    <a:pt x="502" y="169"/>
                  </a:lnTo>
                  <a:lnTo>
                    <a:pt x="655" y="149"/>
                  </a:lnTo>
                  <a:lnTo>
                    <a:pt x="663" y="97"/>
                  </a:lnTo>
                  <a:lnTo>
                    <a:pt x="672" y="28"/>
                  </a:lnTo>
                  <a:cubicBezTo>
                    <a:pt x="686" y="10"/>
                    <a:pt x="692" y="10"/>
                    <a:pt x="697" y="11"/>
                  </a:cubicBezTo>
                  <a:lnTo>
                    <a:pt x="765" y="29"/>
                  </a:lnTo>
                  <a:cubicBezTo>
                    <a:pt x="775" y="32"/>
                    <a:pt x="781" y="41"/>
                    <a:pt x="780" y="51"/>
                  </a:cubicBezTo>
                  <a:lnTo>
                    <a:pt x="765" y="149"/>
                  </a:lnTo>
                  <a:lnTo>
                    <a:pt x="989" y="149"/>
                  </a:lnTo>
                  <a:lnTo>
                    <a:pt x="1009" y="200"/>
                  </a:lnTo>
                  <a:lnTo>
                    <a:pt x="1042" y="200"/>
                  </a:lnTo>
                  <a:lnTo>
                    <a:pt x="1042" y="28"/>
                  </a:lnTo>
                  <a:lnTo>
                    <a:pt x="1123" y="8"/>
                  </a:lnTo>
                  <a:lnTo>
                    <a:pt x="1143" y="200"/>
                  </a:lnTo>
                  <a:lnTo>
                    <a:pt x="1161" y="71"/>
                  </a:lnTo>
                  <a:lnTo>
                    <a:pt x="1469" y="51"/>
                  </a:lnTo>
                  <a:cubicBezTo>
                    <a:pt x="1487" y="61"/>
                    <a:pt x="1489" y="66"/>
                    <a:pt x="1489" y="71"/>
                  </a:cubicBezTo>
                  <a:lnTo>
                    <a:pt x="1488" y="126"/>
                  </a:lnTo>
                  <a:lnTo>
                    <a:pt x="1487" y="184"/>
                  </a:lnTo>
                  <a:lnTo>
                    <a:pt x="1486" y="220"/>
                  </a:lnTo>
                  <a:lnTo>
                    <a:pt x="1539" y="209"/>
                  </a:lnTo>
                  <a:lnTo>
                    <a:pt x="1539" y="30"/>
                  </a:lnTo>
                  <a:cubicBezTo>
                    <a:pt x="1539" y="19"/>
                    <a:pt x="1548" y="10"/>
                    <a:pt x="1559" y="10"/>
                  </a:cubicBezTo>
                  <a:lnTo>
                    <a:pt x="1618" y="10"/>
                  </a:lnTo>
                  <a:cubicBezTo>
                    <a:pt x="1629" y="10"/>
                    <a:pt x="1638" y="19"/>
                    <a:pt x="1638" y="30"/>
                  </a:cubicBezTo>
                  <a:lnTo>
                    <a:pt x="1638" y="209"/>
                  </a:lnTo>
                  <a:lnTo>
                    <a:pt x="1665" y="209"/>
                  </a:lnTo>
                  <a:lnTo>
                    <a:pt x="1665" y="89"/>
                  </a:lnTo>
                  <a:cubicBezTo>
                    <a:pt x="1665" y="78"/>
                    <a:pt x="1674" y="69"/>
                    <a:pt x="1685" y="69"/>
                  </a:cubicBezTo>
                  <a:lnTo>
                    <a:pt x="1958" y="69"/>
                  </a:lnTo>
                  <a:lnTo>
                    <a:pt x="1978" y="237"/>
                  </a:lnTo>
                  <a:lnTo>
                    <a:pt x="1685" y="257"/>
                  </a:lnTo>
                  <a:lnTo>
                    <a:pt x="1685" y="353"/>
                  </a:lnTo>
                  <a:lnTo>
                    <a:pt x="1976" y="353"/>
                  </a:lnTo>
                  <a:cubicBezTo>
                    <a:pt x="1987" y="353"/>
                    <a:pt x="1996" y="362"/>
                    <a:pt x="1996" y="373"/>
                  </a:cubicBezTo>
                  <a:lnTo>
                    <a:pt x="1996" y="446"/>
                  </a:lnTo>
                  <a:lnTo>
                    <a:pt x="2021" y="386"/>
                  </a:lnTo>
                  <a:lnTo>
                    <a:pt x="2040" y="336"/>
                  </a:lnTo>
                  <a:lnTo>
                    <a:pt x="2057" y="283"/>
                  </a:lnTo>
                  <a:lnTo>
                    <a:pt x="2073" y="229"/>
                  </a:lnTo>
                  <a:lnTo>
                    <a:pt x="2088" y="172"/>
                  </a:lnTo>
                  <a:lnTo>
                    <a:pt x="2101" y="113"/>
                  </a:lnTo>
                  <a:lnTo>
                    <a:pt x="2113" y="52"/>
                  </a:lnTo>
                  <a:cubicBezTo>
                    <a:pt x="2134" y="35"/>
                    <a:pt x="2142" y="37"/>
                    <a:pt x="2147" y="42"/>
                  </a:cubicBezTo>
                  <a:lnTo>
                    <a:pt x="2213" y="108"/>
                  </a:lnTo>
                  <a:lnTo>
                    <a:pt x="2205" y="196"/>
                  </a:lnTo>
                  <a:lnTo>
                    <a:pt x="2189" y="264"/>
                  </a:lnTo>
                  <a:lnTo>
                    <a:pt x="2172" y="330"/>
                  </a:lnTo>
                  <a:lnTo>
                    <a:pt x="2154" y="394"/>
                  </a:lnTo>
                  <a:lnTo>
                    <a:pt x="2134" y="456"/>
                  </a:lnTo>
                  <a:lnTo>
                    <a:pt x="2112" y="515"/>
                  </a:lnTo>
                  <a:lnTo>
                    <a:pt x="2089" y="573"/>
                  </a:lnTo>
                  <a:lnTo>
                    <a:pt x="2065" y="629"/>
                  </a:lnTo>
                  <a:cubicBezTo>
                    <a:pt x="2038" y="640"/>
                    <a:pt x="2030" y="635"/>
                    <a:pt x="2028" y="627"/>
                  </a:cubicBezTo>
                  <a:lnTo>
                    <a:pt x="2019" y="600"/>
                  </a:lnTo>
                  <a:lnTo>
                    <a:pt x="2008" y="569"/>
                  </a:lnTo>
                  <a:lnTo>
                    <a:pt x="1995" y="535"/>
                  </a:lnTo>
                  <a:lnTo>
                    <a:pt x="1875" y="541"/>
                  </a:lnTo>
                  <a:lnTo>
                    <a:pt x="1875" y="618"/>
                  </a:lnTo>
                  <a:lnTo>
                    <a:pt x="1912" y="586"/>
                  </a:lnTo>
                  <a:cubicBezTo>
                    <a:pt x="1939" y="585"/>
                    <a:pt x="1944" y="591"/>
                    <a:pt x="1945" y="598"/>
                  </a:cubicBezTo>
                  <a:lnTo>
                    <a:pt x="1960" y="685"/>
                  </a:lnTo>
                  <a:lnTo>
                    <a:pt x="1975" y="774"/>
                  </a:lnTo>
                  <a:lnTo>
                    <a:pt x="1989" y="865"/>
                  </a:lnTo>
                  <a:lnTo>
                    <a:pt x="2003" y="958"/>
                  </a:lnTo>
                  <a:lnTo>
                    <a:pt x="1938" y="1029"/>
                  </a:lnTo>
                  <a:cubicBezTo>
                    <a:pt x="1932" y="1034"/>
                    <a:pt x="1924" y="1036"/>
                    <a:pt x="1917" y="1033"/>
                  </a:cubicBezTo>
                  <a:lnTo>
                    <a:pt x="1890" y="919"/>
                  </a:lnTo>
                  <a:lnTo>
                    <a:pt x="1876" y="826"/>
                  </a:lnTo>
                  <a:lnTo>
                    <a:pt x="1875" y="1007"/>
                  </a:lnTo>
                  <a:lnTo>
                    <a:pt x="1874" y="1036"/>
                  </a:lnTo>
                  <a:lnTo>
                    <a:pt x="1871" y="1062"/>
                  </a:lnTo>
                  <a:lnTo>
                    <a:pt x="1866" y="1086"/>
                  </a:lnTo>
                  <a:lnTo>
                    <a:pt x="1859" y="1106"/>
                  </a:lnTo>
                  <a:cubicBezTo>
                    <a:pt x="1850" y="1125"/>
                    <a:pt x="1849" y="1126"/>
                    <a:pt x="1848" y="1127"/>
                  </a:cubicBezTo>
                  <a:lnTo>
                    <a:pt x="1823" y="1149"/>
                  </a:lnTo>
                  <a:cubicBezTo>
                    <a:pt x="1804" y="1156"/>
                    <a:pt x="1803" y="1156"/>
                    <a:pt x="1802" y="1156"/>
                  </a:cubicBezTo>
                  <a:lnTo>
                    <a:pt x="1787" y="1158"/>
                  </a:lnTo>
                  <a:lnTo>
                    <a:pt x="1750" y="1160"/>
                  </a:lnTo>
                  <a:lnTo>
                    <a:pt x="1727" y="1160"/>
                  </a:lnTo>
                  <a:cubicBezTo>
                    <a:pt x="1717" y="1161"/>
                    <a:pt x="1708" y="1152"/>
                    <a:pt x="1707" y="1142"/>
                  </a:cubicBezTo>
                  <a:lnTo>
                    <a:pt x="1704" y="1098"/>
                  </a:lnTo>
                  <a:lnTo>
                    <a:pt x="1700" y="1057"/>
                  </a:lnTo>
                  <a:lnTo>
                    <a:pt x="1698" y="1030"/>
                  </a:lnTo>
                  <a:lnTo>
                    <a:pt x="1672" y="1007"/>
                  </a:lnTo>
                  <a:lnTo>
                    <a:pt x="1645" y="982"/>
                  </a:lnTo>
                  <a:lnTo>
                    <a:pt x="1638" y="1146"/>
                  </a:lnTo>
                  <a:cubicBezTo>
                    <a:pt x="1638" y="1157"/>
                    <a:pt x="1629" y="1166"/>
                    <a:pt x="1618" y="1166"/>
                  </a:cubicBezTo>
                  <a:lnTo>
                    <a:pt x="1559" y="1166"/>
                  </a:lnTo>
                  <a:cubicBezTo>
                    <a:pt x="1548" y="1166"/>
                    <a:pt x="1539" y="1157"/>
                    <a:pt x="1539" y="1146"/>
                  </a:cubicBezTo>
                  <a:lnTo>
                    <a:pt x="1539" y="879"/>
                  </a:lnTo>
                  <a:cubicBezTo>
                    <a:pt x="1533" y="906"/>
                    <a:pt x="1524" y="913"/>
                    <a:pt x="1514" y="912"/>
                  </a:cubicBezTo>
                  <a:cubicBezTo>
                    <a:pt x="1504" y="911"/>
                    <a:pt x="1496" y="903"/>
                    <a:pt x="1496" y="893"/>
                  </a:cubicBezTo>
                  <a:lnTo>
                    <a:pt x="1492" y="836"/>
                  </a:lnTo>
                  <a:lnTo>
                    <a:pt x="1488" y="782"/>
                  </a:lnTo>
                  <a:lnTo>
                    <a:pt x="1484" y="732"/>
                  </a:lnTo>
                  <a:lnTo>
                    <a:pt x="1482" y="703"/>
                  </a:lnTo>
                  <a:lnTo>
                    <a:pt x="1482" y="1145"/>
                  </a:lnTo>
                  <a:cubicBezTo>
                    <a:pt x="1482" y="1156"/>
                    <a:pt x="1473" y="1165"/>
                    <a:pt x="1462" y="1165"/>
                  </a:cubicBezTo>
                  <a:lnTo>
                    <a:pt x="1397" y="1165"/>
                  </a:lnTo>
                  <a:cubicBezTo>
                    <a:pt x="1386" y="1165"/>
                    <a:pt x="1377" y="1156"/>
                    <a:pt x="1377" y="1145"/>
                  </a:cubicBezTo>
                  <a:lnTo>
                    <a:pt x="1377" y="1104"/>
                  </a:lnTo>
                  <a:lnTo>
                    <a:pt x="1278" y="1104"/>
                  </a:lnTo>
                  <a:lnTo>
                    <a:pt x="1278" y="1145"/>
                  </a:lnTo>
                  <a:cubicBezTo>
                    <a:pt x="1278" y="1156"/>
                    <a:pt x="1269" y="1165"/>
                    <a:pt x="1258" y="1165"/>
                  </a:cubicBezTo>
                  <a:lnTo>
                    <a:pt x="1193" y="1165"/>
                  </a:lnTo>
                  <a:lnTo>
                    <a:pt x="1173" y="698"/>
                  </a:lnTo>
                  <a:lnTo>
                    <a:pt x="1143" y="719"/>
                  </a:lnTo>
                  <a:lnTo>
                    <a:pt x="1143" y="1005"/>
                  </a:lnTo>
                  <a:lnTo>
                    <a:pt x="1143" y="1034"/>
                  </a:lnTo>
                  <a:lnTo>
                    <a:pt x="1141" y="1060"/>
                  </a:lnTo>
                  <a:lnTo>
                    <a:pt x="1138" y="1082"/>
                  </a:lnTo>
                  <a:lnTo>
                    <a:pt x="1126" y="1119"/>
                  </a:lnTo>
                  <a:lnTo>
                    <a:pt x="1107" y="1145"/>
                  </a:lnTo>
                  <a:lnTo>
                    <a:pt x="1078" y="1157"/>
                  </a:lnTo>
                  <a:lnTo>
                    <a:pt x="1045" y="1162"/>
                  </a:lnTo>
                  <a:lnTo>
                    <a:pt x="1024" y="1163"/>
                  </a:lnTo>
                  <a:cubicBezTo>
                    <a:pt x="1013" y="1163"/>
                    <a:pt x="1004" y="1155"/>
                    <a:pt x="1003" y="1144"/>
                  </a:cubicBezTo>
                  <a:lnTo>
                    <a:pt x="999" y="1073"/>
                  </a:lnTo>
                  <a:lnTo>
                    <a:pt x="992" y="998"/>
                  </a:lnTo>
                  <a:cubicBezTo>
                    <a:pt x="1000" y="979"/>
                    <a:pt x="1005" y="977"/>
                    <a:pt x="1011" y="976"/>
                  </a:cubicBezTo>
                  <a:lnTo>
                    <a:pt x="1031" y="976"/>
                  </a:lnTo>
                  <a:lnTo>
                    <a:pt x="1042" y="947"/>
                  </a:lnTo>
                  <a:lnTo>
                    <a:pt x="1042" y="788"/>
                  </a:lnTo>
                  <a:cubicBezTo>
                    <a:pt x="1018" y="806"/>
                    <a:pt x="1010" y="806"/>
                    <a:pt x="1003" y="803"/>
                  </a:cubicBezTo>
                  <a:cubicBezTo>
                    <a:pt x="997" y="800"/>
                    <a:pt x="992" y="793"/>
                    <a:pt x="992" y="786"/>
                  </a:cubicBezTo>
                  <a:lnTo>
                    <a:pt x="987" y="619"/>
                  </a:lnTo>
                  <a:lnTo>
                    <a:pt x="1042" y="577"/>
                  </a:lnTo>
                  <a:lnTo>
                    <a:pt x="1042" y="382"/>
                  </a:lnTo>
                  <a:lnTo>
                    <a:pt x="1010" y="382"/>
                  </a:lnTo>
                  <a:cubicBezTo>
                    <a:pt x="999" y="382"/>
                    <a:pt x="990" y="373"/>
                    <a:pt x="990" y="362"/>
                  </a:cubicBezTo>
                  <a:lnTo>
                    <a:pt x="990" y="340"/>
                  </a:lnTo>
                  <a:lnTo>
                    <a:pt x="828" y="340"/>
                  </a:lnTo>
                  <a:lnTo>
                    <a:pt x="829" y="471"/>
                  </a:lnTo>
                  <a:lnTo>
                    <a:pt x="955" y="471"/>
                  </a:lnTo>
                  <a:cubicBezTo>
                    <a:pt x="966" y="471"/>
                    <a:pt x="975" y="480"/>
                    <a:pt x="975" y="491"/>
                  </a:cubicBezTo>
                  <a:lnTo>
                    <a:pt x="975" y="859"/>
                  </a:lnTo>
                  <a:lnTo>
                    <a:pt x="974" y="894"/>
                  </a:lnTo>
                  <a:lnTo>
                    <a:pt x="971" y="926"/>
                  </a:lnTo>
                  <a:lnTo>
                    <a:pt x="967" y="954"/>
                  </a:lnTo>
                  <a:lnTo>
                    <a:pt x="961" y="978"/>
                  </a:lnTo>
                  <a:lnTo>
                    <a:pt x="953" y="999"/>
                  </a:lnTo>
                  <a:cubicBezTo>
                    <a:pt x="943" y="1017"/>
                    <a:pt x="942" y="1018"/>
                    <a:pt x="941" y="1019"/>
                  </a:cubicBezTo>
                  <a:lnTo>
                    <a:pt x="918" y="1040"/>
                  </a:lnTo>
                  <a:lnTo>
                    <a:pt x="883" y="1050"/>
                  </a:lnTo>
                  <a:lnTo>
                    <a:pt x="863" y="1052"/>
                  </a:lnTo>
                  <a:lnTo>
                    <a:pt x="840" y="1053"/>
                  </a:lnTo>
                  <a:lnTo>
                    <a:pt x="829" y="1145"/>
                  </a:lnTo>
                  <a:lnTo>
                    <a:pt x="742" y="1165"/>
                  </a:lnTo>
                  <a:lnTo>
                    <a:pt x="722" y="644"/>
                  </a:lnTo>
                  <a:lnTo>
                    <a:pt x="686" y="644"/>
                  </a:lnTo>
                  <a:lnTo>
                    <a:pt x="686" y="1059"/>
                  </a:lnTo>
                  <a:lnTo>
                    <a:pt x="600" y="1079"/>
                  </a:lnTo>
                  <a:lnTo>
                    <a:pt x="580" y="794"/>
                  </a:lnTo>
                  <a:lnTo>
                    <a:pt x="556" y="845"/>
                  </a:lnTo>
                  <a:cubicBezTo>
                    <a:pt x="552" y="853"/>
                    <a:pt x="544" y="857"/>
                    <a:pt x="535" y="856"/>
                  </a:cubicBezTo>
                  <a:lnTo>
                    <a:pt x="512" y="792"/>
                  </a:lnTo>
                  <a:lnTo>
                    <a:pt x="506" y="750"/>
                  </a:lnTo>
                  <a:lnTo>
                    <a:pt x="501" y="713"/>
                  </a:lnTo>
                  <a:lnTo>
                    <a:pt x="496" y="680"/>
                  </a:lnTo>
                  <a:lnTo>
                    <a:pt x="535" y="584"/>
                  </a:lnTo>
                  <a:lnTo>
                    <a:pt x="567" y="497"/>
                  </a:lnTo>
                  <a:lnTo>
                    <a:pt x="596" y="407"/>
                  </a:lnTo>
                  <a:lnTo>
                    <a:pt x="615" y="340"/>
                  </a:lnTo>
                  <a:lnTo>
                    <a:pt x="522" y="340"/>
                  </a:lnTo>
                  <a:lnTo>
                    <a:pt x="519" y="389"/>
                  </a:lnTo>
                  <a:lnTo>
                    <a:pt x="249" y="409"/>
                  </a:lnTo>
                  <a:lnTo>
                    <a:pt x="244" y="442"/>
                  </a:lnTo>
                  <a:lnTo>
                    <a:pt x="239" y="473"/>
                  </a:lnTo>
                  <a:lnTo>
                    <a:pt x="450" y="473"/>
                  </a:lnTo>
                  <a:cubicBezTo>
                    <a:pt x="461" y="473"/>
                    <a:pt x="470" y="482"/>
                    <a:pt x="470" y="493"/>
                  </a:cubicBezTo>
                  <a:lnTo>
                    <a:pt x="470" y="619"/>
                  </a:lnTo>
                  <a:lnTo>
                    <a:pt x="449" y="698"/>
                  </a:lnTo>
                  <a:lnTo>
                    <a:pt x="426" y="767"/>
                  </a:lnTo>
                  <a:lnTo>
                    <a:pt x="400" y="832"/>
                  </a:lnTo>
                  <a:lnTo>
                    <a:pt x="378" y="879"/>
                  </a:lnTo>
                  <a:lnTo>
                    <a:pt x="429" y="919"/>
                  </a:lnTo>
                  <a:lnTo>
                    <a:pt x="466" y="939"/>
                  </a:lnTo>
                  <a:lnTo>
                    <a:pt x="508" y="956"/>
                  </a:lnTo>
                  <a:cubicBezTo>
                    <a:pt x="517" y="960"/>
                    <a:pt x="522" y="970"/>
                    <a:pt x="520" y="980"/>
                  </a:cubicBezTo>
                  <a:lnTo>
                    <a:pt x="479" y="1145"/>
                  </a:lnTo>
                  <a:cubicBezTo>
                    <a:pt x="461" y="1161"/>
                    <a:pt x="454" y="1161"/>
                    <a:pt x="449" y="1157"/>
                  </a:cubicBezTo>
                  <a:lnTo>
                    <a:pt x="401" y="1128"/>
                  </a:lnTo>
                  <a:lnTo>
                    <a:pt x="356" y="1091"/>
                  </a:lnTo>
                  <a:lnTo>
                    <a:pt x="314" y="1047"/>
                  </a:lnTo>
                  <a:lnTo>
                    <a:pt x="292" y="1018"/>
                  </a:lnTo>
                  <a:lnTo>
                    <a:pt x="271" y="1044"/>
                  </a:lnTo>
                  <a:lnTo>
                    <a:pt x="229" y="1089"/>
                  </a:lnTo>
                  <a:lnTo>
                    <a:pt x="184" y="1130"/>
                  </a:lnTo>
                  <a:lnTo>
                    <a:pt x="136" y="1168"/>
                  </a:lnTo>
                  <a:cubicBezTo>
                    <a:pt x="111" y="1169"/>
                    <a:pt x="106" y="1163"/>
                    <a:pt x="105" y="1157"/>
                  </a:cubicBezTo>
                  <a:lnTo>
                    <a:pt x="74" y="1036"/>
                  </a:lnTo>
                  <a:lnTo>
                    <a:pt x="59" y="1070"/>
                  </a:lnTo>
                  <a:cubicBezTo>
                    <a:pt x="55" y="1078"/>
                    <a:pt x="46" y="1082"/>
                    <a:pt x="37" y="1081"/>
                  </a:cubicBezTo>
                  <a:lnTo>
                    <a:pt x="16" y="1011"/>
                  </a:lnTo>
                  <a:lnTo>
                    <a:pt x="10" y="962"/>
                  </a:lnTo>
                  <a:lnTo>
                    <a:pt x="5" y="917"/>
                  </a:lnTo>
                  <a:lnTo>
                    <a:pt x="0" y="874"/>
                  </a:lnTo>
                  <a:lnTo>
                    <a:pt x="24" y="811"/>
                  </a:lnTo>
                  <a:lnTo>
                    <a:pt x="45" y="756"/>
                  </a:lnTo>
                  <a:lnTo>
                    <a:pt x="64" y="700"/>
                  </a:lnTo>
                  <a:lnTo>
                    <a:pt x="82" y="641"/>
                  </a:lnTo>
                  <a:lnTo>
                    <a:pt x="99" y="580"/>
                  </a:lnTo>
                  <a:lnTo>
                    <a:pt x="114" y="517"/>
                  </a:lnTo>
                  <a:lnTo>
                    <a:pt x="128" y="453"/>
                  </a:lnTo>
                  <a:lnTo>
                    <a:pt x="136" y="409"/>
                  </a:lnTo>
                  <a:lnTo>
                    <a:pt x="39" y="409"/>
                  </a:lnTo>
                  <a:cubicBezTo>
                    <a:pt x="28" y="409"/>
                    <a:pt x="19" y="400"/>
                    <a:pt x="19" y="389"/>
                  </a:cubicBezTo>
                  <a:lnTo>
                    <a:pt x="19" y="253"/>
                  </a:lnTo>
                  <a:lnTo>
                    <a:pt x="32" y="155"/>
                  </a:lnTo>
                  <a:lnTo>
                    <a:pt x="43" y="55"/>
                  </a:lnTo>
                  <a:cubicBezTo>
                    <a:pt x="56" y="38"/>
                    <a:pt x="62" y="37"/>
                    <a:pt x="68" y="38"/>
                  </a:cubicBezTo>
                  <a:lnTo>
                    <a:pt x="134" y="55"/>
                  </a:lnTo>
                  <a:cubicBezTo>
                    <a:pt x="143" y="58"/>
                    <a:pt x="150" y="67"/>
                    <a:pt x="149" y="77"/>
                  </a:cubicBezTo>
                  <a:lnTo>
                    <a:pt x="145" y="114"/>
                  </a:lnTo>
                  <a:lnTo>
                    <a:pt x="140" y="156"/>
                  </a:lnTo>
                  <a:lnTo>
                    <a:pt x="135" y="202"/>
                  </a:lnTo>
                  <a:lnTo>
                    <a:pt x="132" y="229"/>
                  </a:lnTo>
                  <a:lnTo>
                    <a:pt x="161" y="229"/>
                  </a:lnTo>
                  <a:lnTo>
                    <a:pt x="164" y="197"/>
                  </a:lnTo>
                  <a:lnTo>
                    <a:pt x="170" y="143"/>
                  </a:lnTo>
                  <a:lnTo>
                    <a:pt x="175" y="85"/>
                  </a:lnTo>
                  <a:lnTo>
                    <a:pt x="181" y="23"/>
                  </a:lnTo>
                  <a:cubicBezTo>
                    <a:pt x="193" y="5"/>
                    <a:pt x="199" y="4"/>
                    <a:pt x="205" y="5"/>
                  </a:cubicBezTo>
                  <a:moveTo>
                    <a:pt x="219" y="49"/>
                  </a:moveTo>
                  <a:lnTo>
                    <a:pt x="215" y="89"/>
                  </a:lnTo>
                  <a:lnTo>
                    <a:pt x="210" y="147"/>
                  </a:lnTo>
                  <a:lnTo>
                    <a:pt x="204" y="201"/>
                  </a:lnTo>
                  <a:lnTo>
                    <a:pt x="198" y="252"/>
                  </a:lnTo>
                  <a:lnTo>
                    <a:pt x="109" y="269"/>
                  </a:lnTo>
                  <a:cubicBezTo>
                    <a:pt x="90" y="258"/>
                    <a:pt x="89" y="253"/>
                    <a:pt x="89" y="247"/>
                  </a:cubicBezTo>
                  <a:lnTo>
                    <a:pt x="95" y="197"/>
                  </a:lnTo>
                  <a:lnTo>
                    <a:pt x="100" y="151"/>
                  </a:lnTo>
                  <a:lnTo>
                    <a:pt x="105" y="110"/>
                  </a:lnTo>
                  <a:lnTo>
                    <a:pt x="107" y="90"/>
                  </a:lnTo>
                  <a:lnTo>
                    <a:pt x="80" y="83"/>
                  </a:lnTo>
                  <a:lnTo>
                    <a:pt x="71" y="160"/>
                  </a:lnTo>
                  <a:lnTo>
                    <a:pt x="59" y="253"/>
                  </a:lnTo>
                  <a:lnTo>
                    <a:pt x="59" y="369"/>
                  </a:lnTo>
                  <a:lnTo>
                    <a:pt x="160" y="369"/>
                  </a:lnTo>
                  <a:cubicBezTo>
                    <a:pt x="179" y="381"/>
                    <a:pt x="180" y="387"/>
                    <a:pt x="179" y="393"/>
                  </a:cubicBezTo>
                  <a:lnTo>
                    <a:pt x="167" y="461"/>
                  </a:lnTo>
                  <a:lnTo>
                    <a:pt x="153" y="527"/>
                  </a:lnTo>
                  <a:lnTo>
                    <a:pt x="138" y="591"/>
                  </a:lnTo>
                  <a:lnTo>
                    <a:pt x="121" y="653"/>
                  </a:lnTo>
                  <a:lnTo>
                    <a:pt x="102" y="713"/>
                  </a:lnTo>
                  <a:lnTo>
                    <a:pt x="82" y="771"/>
                  </a:lnTo>
                  <a:lnTo>
                    <a:pt x="60" y="826"/>
                  </a:lnTo>
                  <a:lnTo>
                    <a:pt x="40" y="874"/>
                  </a:lnTo>
                  <a:lnTo>
                    <a:pt x="45" y="912"/>
                  </a:lnTo>
                  <a:lnTo>
                    <a:pt x="50" y="958"/>
                  </a:lnTo>
                  <a:lnTo>
                    <a:pt x="53" y="986"/>
                  </a:lnTo>
                  <a:lnTo>
                    <a:pt x="74" y="935"/>
                  </a:lnTo>
                  <a:lnTo>
                    <a:pt x="90" y="892"/>
                  </a:lnTo>
                  <a:lnTo>
                    <a:pt x="106" y="847"/>
                  </a:lnTo>
                  <a:lnTo>
                    <a:pt x="121" y="800"/>
                  </a:lnTo>
                  <a:lnTo>
                    <a:pt x="135" y="751"/>
                  </a:lnTo>
                  <a:lnTo>
                    <a:pt x="150" y="699"/>
                  </a:lnTo>
                  <a:cubicBezTo>
                    <a:pt x="178" y="684"/>
                    <a:pt x="185" y="690"/>
                    <a:pt x="188" y="699"/>
                  </a:cubicBezTo>
                  <a:lnTo>
                    <a:pt x="202" y="747"/>
                  </a:lnTo>
                  <a:lnTo>
                    <a:pt x="218" y="792"/>
                  </a:lnTo>
                  <a:lnTo>
                    <a:pt x="234" y="834"/>
                  </a:lnTo>
                  <a:lnTo>
                    <a:pt x="251" y="874"/>
                  </a:lnTo>
                  <a:cubicBezTo>
                    <a:pt x="254" y="881"/>
                    <a:pt x="253" y="890"/>
                    <a:pt x="247" y="896"/>
                  </a:cubicBezTo>
                  <a:lnTo>
                    <a:pt x="213" y="931"/>
                  </a:lnTo>
                  <a:lnTo>
                    <a:pt x="176" y="963"/>
                  </a:lnTo>
                  <a:lnTo>
                    <a:pt x="138" y="994"/>
                  </a:lnTo>
                  <a:lnTo>
                    <a:pt x="110" y="1014"/>
                  </a:lnTo>
                  <a:lnTo>
                    <a:pt x="136" y="1117"/>
                  </a:lnTo>
                  <a:lnTo>
                    <a:pt x="157" y="1101"/>
                  </a:lnTo>
                  <a:lnTo>
                    <a:pt x="200" y="1062"/>
                  </a:lnTo>
                  <a:lnTo>
                    <a:pt x="239" y="1020"/>
                  </a:lnTo>
                  <a:lnTo>
                    <a:pt x="276" y="973"/>
                  </a:lnTo>
                  <a:cubicBezTo>
                    <a:pt x="298" y="965"/>
                    <a:pt x="304" y="968"/>
                    <a:pt x="308" y="973"/>
                  </a:cubicBezTo>
                  <a:lnTo>
                    <a:pt x="343" y="1020"/>
                  </a:lnTo>
                  <a:lnTo>
                    <a:pt x="381" y="1060"/>
                  </a:lnTo>
                  <a:lnTo>
                    <a:pt x="422" y="1094"/>
                  </a:lnTo>
                  <a:lnTo>
                    <a:pt x="446" y="1109"/>
                  </a:lnTo>
                  <a:lnTo>
                    <a:pt x="477" y="987"/>
                  </a:lnTo>
                  <a:lnTo>
                    <a:pt x="447" y="974"/>
                  </a:lnTo>
                  <a:lnTo>
                    <a:pt x="406" y="952"/>
                  </a:lnTo>
                  <a:lnTo>
                    <a:pt x="369" y="926"/>
                  </a:lnTo>
                  <a:lnTo>
                    <a:pt x="340" y="899"/>
                  </a:lnTo>
                  <a:cubicBezTo>
                    <a:pt x="333" y="893"/>
                    <a:pt x="331" y="883"/>
                    <a:pt x="335" y="875"/>
                  </a:cubicBezTo>
                  <a:lnTo>
                    <a:pt x="363" y="817"/>
                  </a:lnTo>
                  <a:lnTo>
                    <a:pt x="388" y="755"/>
                  </a:lnTo>
                  <a:lnTo>
                    <a:pt x="410" y="687"/>
                  </a:lnTo>
                  <a:lnTo>
                    <a:pt x="430" y="617"/>
                  </a:lnTo>
                  <a:lnTo>
                    <a:pt x="430" y="513"/>
                  </a:lnTo>
                  <a:lnTo>
                    <a:pt x="215" y="513"/>
                  </a:lnTo>
                  <a:cubicBezTo>
                    <a:pt x="196" y="502"/>
                    <a:pt x="194" y="496"/>
                    <a:pt x="195" y="490"/>
                  </a:cubicBezTo>
                  <a:lnTo>
                    <a:pt x="204" y="436"/>
                  </a:lnTo>
                  <a:lnTo>
                    <a:pt x="212" y="386"/>
                  </a:lnTo>
                  <a:lnTo>
                    <a:pt x="479" y="369"/>
                  </a:lnTo>
                  <a:lnTo>
                    <a:pt x="479" y="269"/>
                  </a:lnTo>
                  <a:lnTo>
                    <a:pt x="417" y="269"/>
                  </a:lnTo>
                  <a:lnTo>
                    <a:pt x="395" y="267"/>
                  </a:lnTo>
                  <a:lnTo>
                    <a:pt x="250" y="269"/>
                  </a:lnTo>
                  <a:cubicBezTo>
                    <a:pt x="232" y="259"/>
                    <a:pt x="230" y="253"/>
                    <a:pt x="230" y="247"/>
                  </a:cubicBezTo>
                  <a:lnTo>
                    <a:pt x="249" y="54"/>
                  </a:lnTo>
                  <a:lnTo>
                    <a:pt x="219" y="49"/>
                  </a:lnTo>
                  <a:close/>
                  <a:moveTo>
                    <a:pt x="170" y="775"/>
                  </a:moveTo>
                  <a:lnTo>
                    <a:pt x="159" y="811"/>
                  </a:lnTo>
                  <a:lnTo>
                    <a:pt x="144" y="859"/>
                  </a:lnTo>
                  <a:lnTo>
                    <a:pt x="128" y="905"/>
                  </a:lnTo>
                  <a:lnTo>
                    <a:pt x="111" y="949"/>
                  </a:lnTo>
                  <a:lnTo>
                    <a:pt x="103" y="970"/>
                  </a:lnTo>
                  <a:lnTo>
                    <a:pt x="151" y="932"/>
                  </a:lnTo>
                  <a:lnTo>
                    <a:pt x="186" y="901"/>
                  </a:lnTo>
                  <a:lnTo>
                    <a:pt x="209" y="877"/>
                  </a:lnTo>
                  <a:lnTo>
                    <a:pt x="197" y="850"/>
                  </a:lnTo>
                  <a:lnTo>
                    <a:pt x="180" y="806"/>
                  </a:lnTo>
                  <a:lnTo>
                    <a:pt x="170" y="775"/>
                  </a:lnTo>
                  <a:close/>
                  <a:moveTo>
                    <a:pt x="222" y="605"/>
                  </a:moveTo>
                  <a:lnTo>
                    <a:pt x="369" y="605"/>
                  </a:lnTo>
                  <a:cubicBezTo>
                    <a:pt x="389" y="619"/>
                    <a:pt x="390" y="625"/>
                    <a:pt x="388" y="631"/>
                  </a:cubicBezTo>
                  <a:lnTo>
                    <a:pt x="372" y="679"/>
                  </a:lnTo>
                  <a:lnTo>
                    <a:pt x="354" y="725"/>
                  </a:lnTo>
                  <a:lnTo>
                    <a:pt x="332" y="769"/>
                  </a:lnTo>
                  <a:lnTo>
                    <a:pt x="308" y="812"/>
                  </a:lnTo>
                  <a:cubicBezTo>
                    <a:pt x="283" y="822"/>
                    <a:pt x="276" y="818"/>
                    <a:pt x="273" y="811"/>
                  </a:cubicBezTo>
                  <a:lnTo>
                    <a:pt x="253" y="770"/>
                  </a:lnTo>
                  <a:lnTo>
                    <a:pt x="234" y="727"/>
                  </a:lnTo>
                  <a:lnTo>
                    <a:pt x="218" y="680"/>
                  </a:lnTo>
                  <a:lnTo>
                    <a:pt x="203" y="631"/>
                  </a:lnTo>
                  <a:cubicBezTo>
                    <a:pt x="210" y="608"/>
                    <a:pt x="216" y="605"/>
                    <a:pt x="222" y="605"/>
                  </a:cubicBezTo>
                  <a:moveTo>
                    <a:pt x="249" y="645"/>
                  </a:moveTo>
                  <a:lnTo>
                    <a:pt x="256" y="668"/>
                  </a:lnTo>
                  <a:lnTo>
                    <a:pt x="272" y="713"/>
                  </a:lnTo>
                  <a:lnTo>
                    <a:pt x="290" y="755"/>
                  </a:lnTo>
                  <a:lnTo>
                    <a:pt x="317" y="707"/>
                  </a:lnTo>
                  <a:lnTo>
                    <a:pt x="335" y="664"/>
                  </a:lnTo>
                  <a:lnTo>
                    <a:pt x="249" y="645"/>
                  </a:lnTo>
                  <a:close/>
                  <a:moveTo>
                    <a:pt x="374" y="75"/>
                  </a:moveTo>
                  <a:lnTo>
                    <a:pt x="352" y="125"/>
                  </a:lnTo>
                  <a:lnTo>
                    <a:pt x="401" y="236"/>
                  </a:lnTo>
                  <a:lnTo>
                    <a:pt x="426" y="177"/>
                  </a:lnTo>
                  <a:lnTo>
                    <a:pt x="414" y="152"/>
                  </a:lnTo>
                  <a:lnTo>
                    <a:pt x="396" y="117"/>
                  </a:lnTo>
                  <a:lnTo>
                    <a:pt x="376" y="79"/>
                  </a:lnTo>
                  <a:lnTo>
                    <a:pt x="374" y="75"/>
                  </a:lnTo>
                  <a:close/>
                  <a:moveTo>
                    <a:pt x="709" y="56"/>
                  </a:moveTo>
                  <a:lnTo>
                    <a:pt x="703" y="103"/>
                  </a:lnTo>
                  <a:lnTo>
                    <a:pt x="692" y="172"/>
                  </a:lnTo>
                  <a:lnTo>
                    <a:pt x="542" y="189"/>
                  </a:lnTo>
                  <a:lnTo>
                    <a:pt x="542" y="300"/>
                  </a:lnTo>
                  <a:lnTo>
                    <a:pt x="641" y="300"/>
                  </a:lnTo>
                  <a:cubicBezTo>
                    <a:pt x="660" y="313"/>
                    <a:pt x="662" y="319"/>
                    <a:pt x="660" y="325"/>
                  </a:cubicBezTo>
                  <a:lnTo>
                    <a:pt x="634" y="419"/>
                  </a:lnTo>
                  <a:lnTo>
                    <a:pt x="605" y="511"/>
                  </a:lnTo>
                  <a:lnTo>
                    <a:pt x="571" y="600"/>
                  </a:lnTo>
                  <a:lnTo>
                    <a:pt x="536" y="680"/>
                  </a:lnTo>
                  <a:lnTo>
                    <a:pt x="541" y="707"/>
                  </a:lnTo>
                  <a:lnTo>
                    <a:pt x="546" y="745"/>
                  </a:lnTo>
                  <a:lnTo>
                    <a:pt x="551" y="760"/>
                  </a:lnTo>
                  <a:lnTo>
                    <a:pt x="581" y="688"/>
                  </a:lnTo>
                  <a:cubicBezTo>
                    <a:pt x="585" y="679"/>
                    <a:pt x="594" y="674"/>
                    <a:pt x="604" y="676"/>
                  </a:cubicBezTo>
                  <a:lnTo>
                    <a:pt x="620" y="1039"/>
                  </a:lnTo>
                  <a:lnTo>
                    <a:pt x="646" y="1039"/>
                  </a:lnTo>
                  <a:lnTo>
                    <a:pt x="646" y="624"/>
                  </a:lnTo>
                  <a:lnTo>
                    <a:pt x="742" y="604"/>
                  </a:lnTo>
                  <a:lnTo>
                    <a:pt x="762" y="1125"/>
                  </a:lnTo>
                  <a:lnTo>
                    <a:pt x="789" y="1125"/>
                  </a:lnTo>
                  <a:lnTo>
                    <a:pt x="789" y="624"/>
                  </a:lnTo>
                  <a:cubicBezTo>
                    <a:pt x="789" y="613"/>
                    <a:pt x="798" y="604"/>
                    <a:pt x="809" y="604"/>
                  </a:cubicBezTo>
                  <a:lnTo>
                    <a:pt x="889" y="604"/>
                  </a:lnTo>
                  <a:cubicBezTo>
                    <a:pt x="900" y="604"/>
                    <a:pt x="909" y="613"/>
                    <a:pt x="909" y="624"/>
                  </a:cubicBezTo>
                  <a:lnTo>
                    <a:pt x="909" y="806"/>
                  </a:lnTo>
                  <a:lnTo>
                    <a:pt x="908" y="827"/>
                  </a:lnTo>
                  <a:lnTo>
                    <a:pt x="904" y="861"/>
                  </a:lnTo>
                  <a:lnTo>
                    <a:pt x="895" y="885"/>
                  </a:lnTo>
                  <a:cubicBezTo>
                    <a:pt x="873" y="904"/>
                    <a:pt x="871" y="905"/>
                    <a:pt x="868" y="906"/>
                  </a:cubicBezTo>
                  <a:lnTo>
                    <a:pt x="861" y="907"/>
                  </a:lnTo>
                  <a:lnTo>
                    <a:pt x="853" y="948"/>
                  </a:lnTo>
                  <a:lnTo>
                    <a:pt x="856" y="987"/>
                  </a:lnTo>
                  <a:lnTo>
                    <a:pt x="858" y="1012"/>
                  </a:lnTo>
                  <a:lnTo>
                    <a:pt x="888" y="1008"/>
                  </a:lnTo>
                  <a:lnTo>
                    <a:pt x="910" y="994"/>
                  </a:lnTo>
                  <a:lnTo>
                    <a:pt x="922" y="968"/>
                  </a:lnTo>
                  <a:lnTo>
                    <a:pt x="927" y="947"/>
                  </a:lnTo>
                  <a:lnTo>
                    <a:pt x="931" y="922"/>
                  </a:lnTo>
                  <a:lnTo>
                    <a:pt x="934" y="893"/>
                  </a:lnTo>
                  <a:lnTo>
                    <a:pt x="935" y="859"/>
                  </a:lnTo>
                  <a:lnTo>
                    <a:pt x="935" y="511"/>
                  </a:lnTo>
                  <a:lnTo>
                    <a:pt x="809" y="511"/>
                  </a:lnTo>
                  <a:cubicBezTo>
                    <a:pt x="798" y="511"/>
                    <a:pt x="789" y="502"/>
                    <a:pt x="789" y="491"/>
                  </a:cubicBezTo>
                  <a:lnTo>
                    <a:pt x="789" y="366"/>
                  </a:lnTo>
                  <a:lnTo>
                    <a:pt x="762" y="366"/>
                  </a:lnTo>
                  <a:lnTo>
                    <a:pt x="762" y="491"/>
                  </a:lnTo>
                  <a:cubicBezTo>
                    <a:pt x="762" y="502"/>
                    <a:pt x="753" y="511"/>
                    <a:pt x="742" y="511"/>
                  </a:cubicBezTo>
                  <a:lnTo>
                    <a:pt x="669" y="511"/>
                  </a:lnTo>
                  <a:cubicBezTo>
                    <a:pt x="649" y="498"/>
                    <a:pt x="648" y="492"/>
                    <a:pt x="649" y="486"/>
                  </a:cubicBezTo>
                  <a:lnTo>
                    <a:pt x="672" y="402"/>
                  </a:lnTo>
                  <a:lnTo>
                    <a:pt x="693" y="315"/>
                  </a:lnTo>
                  <a:lnTo>
                    <a:pt x="969" y="300"/>
                  </a:lnTo>
                  <a:lnTo>
                    <a:pt x="969" y="189"/>
                  </a:lnTo>
                  <a:lnTo>
                    <a:pt x="741" y="189"/>
                  </a:lnTo>
                  <a:cubicBezTo>
                    <a:pt x="722" y="177"/>
                    <a:pt x="721" y="172"/>
                    <a:pt x="722" y="166"/>
                  </a:cubicBezTo>
                  <a:lnTo>
                    <a:pt x="737" y="63"/>
                  </a:lnTo>
                  <a:lnTo>
                    <a:pt x="709" y="56"/>
                  </a:lnTo>
                  <a:close/>
                  <a:moveTo>
                    <a:pt x="722" y="364"/>
                  </a:moveTo>
                  <a:lnTo>
                    <a:pt x="711" y="412"/>
                  </a:lnTo>
                  <a:lnTo>
                    <a:pt x="695" y="471"/>
                  </a:lnTo>
                  <a:lnTo>
                    <a:pt x="722" y="471"/>
                  </a:lnTo>
                  <a:lnTo>
                    <a:pt x="722" y="364"/>
                  </a:lnTo>
                  <a:close/>
                  <a:moveTo>
                    <a:pt x="829" y="644"/>
                  </a:moveTo>
                  <a:lnTo>
                    <a:pt x="829" y="863"/>
                  </a:lnTo>
                  <a:lnTo>
                    <a:pt x="850" y="866"/>
                  </a:lnTo>
                  <a:lnTo>
                    <a:pt x="867" y="838"/>
                  </a:lnTo>
                  <a:lnTo>
                    <a:pt x="869" y="805"/>
                  </a:lnTo>
                  <a:lnTo>
                    <a:pt x="869" y="644"/>
                  </a:lnTo>
                  <a:lnTo>
                    <a:pt x="829" y="644"/>
                  </a:lnTo>
                  <a:close/>
                  <a:moveTo>
                    <a:pt x="1082" y="48"/>
                  </a:moveTo>
                  <a:lnTo>
                    <a:pt x="1082" y="220"/>
                  </a:lnTo>
                  <a:lnTo>
                    <a:pt x="1030" y="240"/>
                  </a:lnTo>
                  <a:lnTo>
                    <a:pt x="1030" y="342"/>
                  </a:lnTo>
                  <a:lnTo>
                    <a:pt x="1062" y="342"/>
                  </a:lnTo>
                  <a:lnTo>
                    <a:pt x="1082" y="589"/>
                  </a:lnTo>
                  <a:lnTo>
                    <a:pt x="1028" y="630"/>
                  </a:lnTo>
                  <a:lnTo>
                    <a:pt x="1031" y="747"/>
                  </a:lnTo>
                  <a:cubicBezTo>
                    <a:pt x="1057" y="729"/>
                    <a:pt x="1065" y="729"/>
                    <a:pt x="1071" y="732"/>
                  </a:cubicBezTo>
                  <a:cubicBezTo>
                    <a:pt x="1078" y="736"/>
                    <a:pt x="1082" y="743"/>
                    <a:pt x="1082" y="750"/>
                  </a:cubicBezTo>
                  <a:lnTo>
                    <a:pt x="1082" y="948"/>
                  </a:lnTo>
                  <a:lnTo>
                    <a:pt x="1081" y="972"/>
                  </a:lnTo>
                  <a:cubicBezTo>
                    <a:pt x="1078" y="989"/>
                    <a:pt x="1077" y="991"/>
                    <a:pt x="1076" y="993"/>
                  </a:cubicBezTo>
                  <a:lnTo>
                    <a:pt x="1056" y="1014"/>
                  </a:lnTo>
                  <a:lnTo>
                    <a:pt x="1033" y="1016"/>
                  </a:lnTo>
                  <a:lnTo>
                    <a:pt x="1039" y="1071"/>
                  </a:lnTo>
                  <a:lnTo>
                    <a:pt x="1042" y="1122"/>
                  </a:lnTo>
                  <a:lnTo>
                    <a:pt x="1069" y="1118"/>
                  </a:lnTo>
                  <a:lnTo>
                    <a:pt x="1090" y="1103"/>
                  </a:lnTo>
                  <a:lnTo>
                    <a:pt x="1098" y="1077"/>
                  </a:lnTo>
                  <a:lnTo>
                    <a:pt x="1103" y="1033"/>
                  </a:lnTo>
                  <a:lnTo>
                    <a:pt x="1103" y="1005"/>
                  </a:lnTo>
                  <a:lnTo>
                    <a:pt x="1103" y="708"/>
                  </a:lnTo>
                  <a:lnTo>
                    <a:pt x="1150" y="666"/>
                  </a:lnTo>
                  <a:lnTo>
                    <a:pt x="1149" y="646"/>
                  </a:lnTo>
                  <a:lnTo>
                    <a:pt x="1149" y="612"/>
                  </a:lnTo>
                  <a:lnTo>
                    <a:pt x="1149" y="574"/>
                  </a:lnTo>
                  <a:lnTo>
                    <a:pt x="1134" y="571"/>
                  </a:lnTo>
                  <a:cubicBezTo>
                    <a:pt x="1128" y="574"/>
                    <a:pt x="1120" y="575"/>
                    <a:pt x="1114" y="571"/>
                  </a:cubicBezTo>
                  <a:lnTo>
                    <a:pt x="1103" y="362"/>
                  </a:lnTo>
                  <a:lnTo>
                    <a:pt x="1154" y="342"/>
                  </a:lnTo>
                  <a:lnTo>
                    <a:pt x="1154" y="240"/>
                  </a:lnTo>
                  <a:lnTo>
                    <a:pt x="1123" y="240"/>
                  </a:lnTo>
                  <a:lnTo>
                    <a:pt x="1103" y="48"/>
                  </a:lnTo>
                  <a:lnTo>
                    <a:pt x="1082" y="48"/>
                  </a:lnTo>
                  <a:close/>
                  <a:moveTo>
                    <a:pt x="1194" y="234"/>
                  </a:moveTo>
                  <a:lnTo>
                    <a:pt x="1194" y="362"/>
                  </a:lnTo>
                  <a:cubicBezTo>
                    <a:pt x="1194" y="373"/>
                    <a:pt x="1185" y="382"/>
                    <a:pt x="1174" y="382"/>
                  </a:cubicBezTo>
                  <a:lnTo>
                    <a:pt x="1143" y="382"/>
                  </a:lnTo>
                  <a:lnTo>
                    <a:pt x="1143" y="478"/>
                  </a:lnTo>
                  <a:lnTo>
                    <a:pt x="1161" y="457"/>
                  </a:lnTo>
                  <a:lnTo>
                    <a:pt x="1177" y="431"/>
                  </a:lnTo>
                  <a:lnTo>
                    <a:pt x="1191" y="402"/>
                  </a:lnTo>
                  <a:lnTo>
                    <a:pt x="1202" y="371"/>
                  </a:lnTo>
                  <a:lnTo>
                    <a:pt x="1211" y="336"/>
                  </a:lnTo>
                  <a:lnTo>
                    <a:pt x="1217" y="298"/>
                  </a:lnTo>
                  <a:lnTo>
                    <a:pt x="1221" y="257"/>
                  </a:lnTo>
                  <a:lnTo>
                    <a:pt x="1222" y="234"/>
                  </a:lnTo>
                  <a:lnTo>
                    <a:pt x="1194" y="234"/>
                  </a:lnTo>
                  <a:close/>
                  <a:moveTo>
                    <a:pt x="1201" y="91"/>
                  </a:moveTo>
                  <a:lnTo>
                    <a:pt x="1201" y="194"/>
                  </a:lnTo>
                  <a:lnTo>
                    <a:pt x="1242" y="194"/>
                  </a:lnTo>
                  <a:cubicBezTo>
                    <a:pt x="1261" y="204"/>
                    <a:pt x="1263" y="209"/>
                    <a:pt x="1262" y="215"/>
                  </a:cubicBezTo>
                  <a:lnTo>
                    <a:pt x="1261" y="261"/>
                  </a:lnTo>
                  <a:lnTo>
                    <a:pt x="1257" y="305"/>
                  </a:lnTo>
                  <a:lnTo>
                    <a:pt x="1250" y="346"/>
                  </a:lnTo>
                  <a:lnTo>
                    <a:pt x="1240" y="384"/>
                  </a:lnTo>
                  <a:lnTo>
                    <a:pt x="1227" y="420"/>
                  </a:lnTo>
                  <a:lnTo>
                    <a:pt x="1211" y="452"/>
                  </a:lnTo>
                  <a:lnTo>
                    <a:pt x="1192" y="482"/>
                  </a:lnTo>
                  <a:lnTo>
                    <a:pt x="1185" y="520"/>
                  </a:lnTo>
                  <a:lnTo>
                    <a:pt x="1203" y="574"/>
                  </a:lnTo>
                  <a:lnTo>
                    <a:pt x="1227" y="535"/>
                  </a:lnTo>
                  <a:lnTo>
                    <a:pt x="1245" y="492"/>
                  </a:lnTo>
                  <a:lnTo>
                    <a:pt x="1261" y="445"/>
                  </a:lnTo>
                  <a:lnTo>
                    <a:pt x="1273" y="394"/>
                  </a:lnTo>
                  <a:lnTo>
                    <a:pt x="1282" y="339"/>
                  </a:lnTo>
                  <a:lnTo>
                    <a:pt x="1287" y="279"/>
                  </a:lnTo>
                  <a:lnTo>
                    <a:pt x="1289" y="214"/>
                  </a:lnTo>
                  <a:lnTo>
                    <a:pt x="1398" y="194"/>
                  </a:lnTo>
                  <a:cubicBezTo>
                    <a:pt x="1416" y="204"/>
                    <a:pt x="1418" y="209"/>
                    <a:pt x="1418" y="214"/>
                  </a:cubicBezTo>
                  <a:lnTo>
                    <a:pt x="1417" y="330"/>
                  </a:lnTo>
                  <a:lnTo>
                    <a:pt x="1415" y="357"/>
                  </a:lnTo>
                  <a:lnTo>
                    <a:pt x="1413" y="381"/>
                  </a:lnTo>
                  <a:lnTo>
                    <a:pt x="1405" y="413"/>
                  </a:lnTo>
                  <a:lnTo>
                    <a:pt x="1390" y="435"/>
                  </a:lnTo>
                  <a:lnTo>
                    <a:pt x="1364" y="446"/>
                  </a:lnTo>
                  <a:lnTo>
                    <a:pt x="1330" y="446"/>
                  </a:lnTo>
                  <a:lnTo>
                    <a:pt x="1328" y="504"/>
                  </a:lnTo>
                  <a:lnTo>
                    <a:pt x="1332" y="539"/>
                  </a:lnTo>
                  <a:lnTo>
                    <a:pt x="1369" y="550"/>
                  </a:lnTo>
                  <a:lnTo>
                    <a:pt x="1397" y="546"/>
                  </a:lnTo>
                  <a:lnTo>
                    <a:pt x="1418" y="527"/>
                  </a:lnTo>
                  <a:lnTo>
                    <a:pt x="1427" y="506"/>
                  </a:lnTo>
                  <a:lnTo>
                    <a:pt x="1435" y="477"/>
                  </a:lnTo>
                  <a:lnTo>
                    <a:pt x="1438" y="455"/>
                  </a:lnTo>
                  <a:lnTo>
                    <a:pt x="1440" y="419"/>
                  </a:lnTo>
                  <a:lnTo>
                    <a:pt x="1441" y="396"/>
                  </a:lnTo>
                  <a:lnTo>
                    <a:pt x="1442" y="371"/>
                  </a:lnTo>
                  <a:lnTo>
                    <a:pt x="1443" y="342"/>
                  </a:lnTo>
                  <a:lnTo>
                    <a:pt x="1444" y="310"/>
                  </a:lnTo>
                  <a:lnTo>
                    <a:pt x="1446" y="245"/>
                  </a:lnTo>
                  <a:lnTo>
                    <a:pt x="1447" y="183"/>
                  </a:lnTo>
                  <a:lnTo>
                    <a:pt x="1448" y="125"/>
                  </a:lnTo>
                  <a:lnTo>
                    <a:pt x="1449" y="91"/>
                  </a:lnTo>
                  <a:lnTo>
                    <a:pt x="1201" y="91"/>
                  </a:lnTo>
                  <a:close/>
                  <a:moveTo>
                    <a:pt x="1213" y="643"/>
                  </a:moveTo>
                  <a:lnTo>
                    <a:pt x="1213" y="1125"/>
                  </a:lnTo>
                  <a:lnTo>
                    <a:pt x="1238" y="1125"/>
                  </a:lnTo>
                  <a:lnTo>
                    <a:pt x="1238" y="1084"/>
                  </a:lnTo>
                  <a:lnTo>
                    <a:pt x="1397" y="1064"/>
                  </a:lnTo>
                  <a:lnTo>
                    <a:pt x="1417" y="1125"/>
                  </a:lnTo>
                  <a:lnTo>
                    <a:pt x="1442" y="1125"/>
                  </a:lnTo>
                  <a:lnTo>
                    <a:pt x="1442" y="643"/>
                  </a:lnTo>
                  <a:lnTo>
                    <a:pt x="1213" y="643"/>
                  </a:lnTo>
                  <a:close/>
                  <a:moveTo>
                    <a:pt x="1258" y="739"/>
                  </a:moveTo>
                  <a:lnTo>
                    <a:pt x="1397" y="739"/>
                  </a:lnTo>
                  <a:lnTo>
                    <a:pt x="1417" y="948"/>
                  </a:lnTo>
                  <a:lnTo>
                    <a:pt x="1258" y="968"/>
                  </a:lnTo>
                  <a:lnTo>
                    <a:pt x="1238" y="759"/>
                  </a:lnTo>
                  <a:lnTo>
                    <a:pt x="1258" y="739"/>
                  </a:lnTo>
                  <a:close/>
                  <a:moveTo>
                    <a:pt x="1484" y="332"/>
                  </a:moveTo>
                  <a:lnTo>
                    <a:pt x="1482" y="372"/>
                  </a:lnTo>
                  <a:lnTo>
                    <a:pt x="1481" y="398"/>
                  </a:lnTo>
                  <a:lnTo>
                    <a:pt x="1480" y="421"/>
                  </a:lnTo>
                  <a:lnTo>
                    <a:pt x="1477" y="458"/>
                  </a:lnTo>
                  <a:lnTo>
                    <a:pt x="1474" y="483"/>
                  </a:lnTo>
                  <a:lnTo>
                    <a:pt x="1466" y="517"/>
                  </a:lnTo>
                  <a:lnTo>
                    <a:pt x="1454" y="545"/>
                  </a:lnTo>
                  <a:lnTo>
                    <a:pt x="1436" y="568"/>
                  </a:lnTo>
                  <a:lnTo>
                    <a:pt x="1411" y="583"/>
                  </a:lnTo>
                  <a:lnTo>
                    <a:pt x="1374" y="590"/>
                  </a:lnTo>
                  <a:lnTo>
                    <a:pt x="1348" y="592"/>
                  </a:lnTo>
                  <a:lnTo>
                    <a:pt x="1316" y="593"/>
                  </a:lnTo>
                  <a:cubicBezTo>
                    <a:pt x="1306" y="593"/>
                    <a:pt x="1297" y="585"/>
                    <a:pt x="1296" y="575"/>
                  </a:cubicBezTo>
                  <a:lnTo>
                    <a:pt x="1292" y="543"/>
                  </a:lnTo>
                  <a:lnTo>
                    <a:pt x="1288" y="508"/>
                  </a:lnTo>
                  <a:lnTo>
                    <a:pt x="1283" y="505"/>
                  </a:lnTo>
                  <a:lnTo>
                    <a:pt x="1263" y="551"/>
                  </a:lnTo>
                  <a:lnTo>
                    <a:pt x="1240" y="593"/>
                  </a:lnTo>
                  <a:lnTo>
                    <a:pt x="1462" y="603"/>
                  </a:lnTo>
                  <a:cubicBezTo>
                    <a:pt x="1473" y="603"/>
                    <a:pt x="1482" y="612"/>
                    <a:pt x="1482" y="623"/>
                  </a:cubicBezTo>
                  <a:lnTo>
                    <a:pt x="1482" y="676"/>
                  </a:lnTo>
                  <a:lnTo>
                    <a:pt x="1498" y="604"/>
                  </a:lnTo>
                  <a:lnTo>
                    <a:pt x="1513" y="528"/>
                  </a:lnTo>
                  <a:lnTo>
                    <a:pt x="1525" y="452"/>
                  </a:lnTo>
                  <a:lnTo>
                    <a:pt x="1532" y="398"/>
                  </a:lnTo>
                  <a:lnTo>
                    <a:pt x="1504" y="398"/>
                  </a:lnTo>
                  <a:lnTo>
                    <a:pt x="1484" y="332"/>
                  </a:lnTo>
                  <a:close/>
                  <a:moveTo>
                    <a:pt x="1278" y="779"/>
                  </a:moveTo>
                  <a:lnTo>
                    <a:pt x="1278" y="928"/>
                  </a:lnTo>
                  <a:lnTo>
                    <a:pt x="1377" y="928"/>
                  </a:lnTo>
                  <a:lnTo>
                    <a:pt x="1377" y="779"/>
                  </a:lnTo>
                  <a:lnTo>
                    <a:pt x="1278" y="779"/>
                  </a:lnTo>
                  <a:close/>
                  <a:moveTo>
                    <a:pt x="1329" y="234"/>
                  </a:moveTo>
                  <a:lnTo>
                    <a:pt x="1327" y="280"/>
                  </a:lnTo>
                  <a:lnTo>
                    <a:pt x="1321" y="342"/>
                  </a:lnTo>
                  <a:lnTo>
                    <a:pt x="1312" y="400"/>
                  </a:lnTo>
                  <a:lnTo>
                    <a:pt x="1333" y="406"/>
                  </a:lnTo>
                  <a:lnTo>
                    <a:pt x="1359" y="406"/>
                  </a:lnTo>
                  <a:lnTo>
                    <a:pt x="1374" y="373"/>
                  </a:lnTo>
                  <a:lnTo>
                    <a:pt x="1377" y="329"/>
                  </a:lnTo>
                  <a:lnTo>
                    <a:pt x="1378" y="234"/>
                  </a:lnTo>
                  <a:lnTo>
                    <a:pt x="1329" y="234"/>
                  </a:lnTo>
                  <a:close/>
                  <a:moveTo>
                    <a:pt x="1579" y="50"/>
                  </a:moveTo>
                  <a:lnTo>
                    <a:pt x="1579" y="229"/>
                  </a:lnTo>
                  <a:lnTo>
                    <a:pt x="1524" y="249"/>
                  </a:lnTo>
                  <a:lnTo>
                    <a:pt x="1524" y="358"/>
                  </a:lnTo>
                  <a:lnTo>
                    <a:pt x="1555" y="358"/>
                  </a:lnTo>
                  <a:cubicBezTo>
                    <a:pt x="1574" y="369"/>
                    <a:pt x="1576" y="375"/>
                    <a:pt x="1575" y="380"/>
                  </a:cubicBezTo>
                  <a:lnTo>
                    <a:pt x="1565" y="458"/>
                  </a:lnTo>
                  <a:lnTo>
                    <a:pt x="1552" y="536"/>
                  </a:lnTo>
                  <a:lnTo>
                    <a:pt x="1537" y="613"/>
                  </a:lnTo>
                  <a:lnTo>
                    <a:pt x="1520" y="686"/>
                  </a:lnTo>
                  <a:lnTo>
                    <a:pt x="1524" y="729"/>
                  </a:lnTo>
                  <a:lnTo>
                    <a:pt x="1525" y="751"/>
                  </a:lnTo>
                  <a:lnTo>
                    <a:pt x="1539" y="675"/>
                  </a:lnTo>
                  <a:cubicBezTo>
                    <a:pt x="1541" y="665"/>
                    <a:pt x="1551" y="658"/>
                    <a:pt x="1561" y="659"/>
                  </a:cubicBezTo>
                  <a:lnTo>
                    <a:pt x="1579" y="1126"/>
                  </a:lnTo>
                  <a:lnTo>
                    <a:pt x="1598" y="666"/>
                  </a:lnTo>
                  <a:cubicBezTo>
                    <a:pt x="1622" y="644"/>
                    <a:pt x="1631" y="648"/>
                    <a:pt x="1636" y="656"/>
                  </a:cubicBezTo>
                  <a:lnTo>
                    <a:pt x="1640" y="663"/>
                  </a:lnTo>
                  <a:lnTo>
                    <a:pt x="1656" y="593"/>
                  </a:lnTo>
                  <a:lnTo>
                    <a:pt x="1602" y="521"/>
                  </a:lnTo>
                  <a:lnTo>
                    <a:pt x="1598" y="378"/>
                  </a:lnTo>
                  <a:cubicBezTo>
                    <a:pt x="1598" y="367"/>
                    <a:pt x="1607" y="358"/>
                    <a:pt x="1618" y="358"/>
                  </a:cubicBezTo>
                  <a:lnTo>
                    <a:pt x="1645" y="358"/>
                  </a:lnTo>
                  <a:lnTo>
                    <a:pt x="1645" y="249"/>
                  </a:lnTo>
                  <a:lnTo>
                    <a:pt x="1618" y="249"/>
                  </a:lnTo>
                  <a:lnTo>
                    <a:pt x="1598" y="50"/>
                  </a:lnTo>
                  <a:lnTo>
                    <a:pt x="1579" y="50"/>
                  </a:lnTo>
                  <a:close/>
                  <a:moveTo>
                    <a:pt x="1666" y="724"/>
                  </a:moveTo>
                  <a:cubicBezTo>
                    <a:pt x="1646" y="737"/>
                    <a:pt x="1642" y="737"/>
                    <a:pt x="1639" y="735"/>
                  </a:cubicBezTo>
                  <a:lnTo>
                    <a:pt x="1638" y="735"/>
                  </a:lnTo>
                  <a:lnTo>
                    <a:pt x="1638" y="886"/>
                  </a:lnTo>
                  <a:lnTo>
                    <a:pt x="1649" y="830"/>
                  </a:lnTo>
                  <a:lnTo>
                    <a:pt x="1656" y="786"/>
                  </a:lnTo>
                  <a:lnTo>
                    <a:pt x="1663" y="739"/>
                  </a:lnTo>
                  <a:lnTo>
                    <a:pt x="1666" y="724"/>
                  </a:lnTo>
                  <a:close/>
                  <a:moveTo>
                    <a:pt x="1638" y="398"/>
                  </a:moveTo>
                  <a:lnTo>
                    <a:pt x="1638" y="502"/>
                  </a:lnTo>
                  <a:lnTo>
                    <a:pt x="1646" y="398"/>
                  </a:lnTo>
                  <a:lnTo>
                    <a:pt x="1638" y="398"/>
                  </a:lnTo>
                  <a:close/>
                  <a:moveTo>
                    <a:pt x="1667" y="541"/>
                  </a:moveTo>
                  <a:lnTo>
                    <a:pt x="1693" y="576"/>
                  </a:lnTo>
                  <a:cubicBezTo>
                    <a:pt x="1703" y="571"/>
                    <a:pt x="1710" y="572"/>
                    <a:pt x="1716" y="576"/>
                  </a:cubicBezTo>
                  <a:lnTo>
                    <a:pt x="1768" y="610"/>
                  </a:lnTo>
                  <a:lnTo>
                    <a:pt x="1768" y="541"/>
                  </a:lnTo>
                  <a:lnTo>
                    <a:pt x="1667" y="541"/>
                  </a:lnTo>
                  <a:close/>
                  <a:moveTo>
                    <a:pt x="1720" y="627"/>
                  </a:moveTo>
                  <a:lnTo>
                    <a:pt x="1717" y="647"/>
                  </a:lnTo>
                  <a:lnTo>
                    <a:pt x="1710" y="697"/>
                  </a:lnTo>
                  <a:lnTo>
                    <a:pt x="1703" y="746"/>
                  </a:lnTo>
                  <a:lnTo>
                    <a:pt x="1696" y="792"/>
                  </a:lnTo>
                  <a:lnTo>
                    <a:pt x="1688" y="837"/>
                  </a:lnTo>
                  <a:lnTo>
                    <a:pt x="1680" y="880"/>
                  </a:lnTo>
                  <a:lnTo>
                    <a:pt x="1672" y="921"/>
                  </a:lnTo>
                  <a:lnTo>
                    <a:pt x="1667" y="948"/>
                  </a:lnTo>
                  <a:lnTo>
                    <a:pt x="1690" y="968"/>
                  </a:lnTo>
                  <a:lnTo>
                    <a:pt x="1697" y="924"/>
                  </a:lnTo>
                  <a:lnTo>
                    <a:pt x="1705" y="879"/>
                  </a:lnTo>
                  <a:lnTo>
                    <a:pt x="1713" y="833"/>
                  </a:lnTo>
                  <a:lnTo>
                    <a:pt x="1720" y="785"/>
                  </a:lnTo>
                  <a:lnTo>
                    <a:pt x="1728" y="734"/>
                  </a:lnTo>
                  <a:lnTo>
                    <a:pt x="1735" y="682"/>
                  </a:lnTo>
                  <a:lnTo>
                    <a:pt x="1741" y="640"/>
                  </a:lnTo>
                  <a:lnTo>
                    <a:pt x="1720" y="627"/>
                  </a:lnTo>
                  <a:close/>
                  <a:moveTo>
                    <a:pt x="1686" y="393"/>
                  </a:moveTo>
                  <a:lnTo>
                    <a:pt x="1686" y="501"/>
                  </a:lnTo>
                  <a:lnTo>
                    <a:pt x="1788" y="501"/>
                  </a:lnTo>
                  <a:cubicBezTo>
                    <a:pt x="1799" y="501"/>
                    <a:pt x="1808" y="510"/>
                    <a:pt x="1808" y="521"/>
                  </a:cubicBezTo>
                  <a:lnTo>
                    <a:pt x="1808" y="928"/>
                  </a:lnTo>
                  <a:lnTo>
                    <a:pt x="1806" y="958"/>
                  </a:lnTo>
                  <a:lnTo>
                    <a:pt x="1800" y="980"/>
                  </a:lnTo>
                  <a:cubicBezTo>
                    <a:pt x="1785" y="1000"/>
                    <a:pt x="1783" y="1001"/>
                    <a:pt x="1781" y="1002"/>
                  </a:cubicBezTo>
                  <a:lnTo>
                    <a:pt x="1775" y="1005"/>
                  </a:lnTo>
                  <a:lnTo>
                    <a:pt x="1736" y="1007"/>
                  </a:lnTo>
                  <a:lnTo>
                    <a:pt x="1740" y="1053"/>
                  </a:lnTo>
                  <a:lnTo>
                    <a:pt x="1744" y="1095"/>
                  </a:lnTo>
                  <a:lnTo>
                    <a:pt x="1745" y="1120"/>
                  </a:lnTo>
                  <a:lnTo>
                    <a:pt x="1767" y="1120"/>
                  </a:lnTo>
                  <a:lnTo>
                    <a:pt x="1796" y="1117"/>
                  </a:lnTo>
                  <a:lnTo>
                    <a:pt x="1816" y="1103"/>
                  </a:lnTo>
                  <a:lnTo>
                    <a:pt x="1827" y="1078"/>
                  </a:lnTo>
                  <a:lnTo>
                    <a:pt x="1834" y="1035"/>
                  </a:lnTo>
                  <a:lnTo>
                    <a:pt x="1835" y="1007"/>
                  </a:lnTo>
                  <a:lnTo>
                    <a:pt x="1835" y="521"/>
                  </a:lnTo>
                  <a:cubicBezTo>
                    <a:pt x="1835" y="510"/>
                    <a:pt x="1844" y="501"/>
                    <a:pt x="1855" y="501"/>
                  </a:cubicBezTo>
                  <a:lnTo>
                    <a:pt x="1956" y="501"/>
                  </a:lnTo>
                  <a:lnTo>
                    <a:pt x="1956" y="393"/>
                  </a:lnTo>
                  <a:lnTo>
                    <a:pt x="1686" y="393"/>
                  </a:lnTo>
                  <a:close/>
                  <a:moveTo>
                    <a:pt x="1705" y="109"/>
                  </a:moveTo>
                  <a:lnTo>
                    <a:pt x="1705" y="217"/>
                  </a:lnTo>
                  <a:lnTo>
                    <a:pt x="1938" y="217"/>
                  </a:lnTo>
                  <a:lnTo>
                    <a:pt x="1938" y="109"/>
                  </a:lnTo>
                  <a:lnTo>
                    <a:pt x="1705" y="109"/>
                  </a:lnTo>
                  <a:close/>
                  <a:moveTo>
                    <a:pt x="1768" y="736"/>
                  </a:moveTo>
                  <a:lnTo>
                    <a:pt x="1760" y="790"/>
                  </a:lnTo>
                  <a:lnTo>
                    <a:pt x="1752" y="839"/>
                  </a:lnTo>
                  <a:lnTo>
                    <a:pt x="1745" y="886"/>
                  </a:lnTo>
                  <a:lnTo>
                    <a:pt x="1737" y="931"/>
                  </a:lnTo>
                  <a:lnTo>
                    <a:pt x="1731" y="965"/>
                  </a:lnTo>
                  <a:lnTo>
                    <a:pt x="1759" y="968"/>
                  </a:lnTo>
                  <a:lnTo>
                    <a:pt x="1767" y="939"/>
                  </a:lnTo>
                  <a:lnTo>
                    <a:pt x="1768" y="736"/>
                  </a:lnTo>
                  <a:close/>
                  <a:moveTo>
                    <a:pt x="1911" y="639"/>
                  </a:moveTo>
                  <a:lnTo>
                    <a:pt x="1889" y="658"/>
                  </a:lnTo>
                  <a:lnTo>
                    <a:pt x="1902" y="731"/>
                  </a:lnTo>
                  <a:lnTo>
                    <a:pt x="1916" y="820"/>
                  </a:lnTo>
                  <a:lnTo>
                    <a:pt x="1930" y="914"/>
                  </a:lnTo>
                  <a:lnTo>
                    <a:pt x="1939" y="975"/>
                  </a:lnTo>
                  <a:lnTo>
                    <a:pt x="1962" y="953"/>
                  </a:lnTo>
                  <a:lnTo>
                    <a:pt x="1950" y="871"/>
                  </a:lnTo>
                  <a:lnTo>
                    <a:pt x="1935" y="780"/>
                  </a:lnTo>
                  <a:lnTo>
                    <a:pt x="1921" y="691"/>
                  </a:lnTo>
                  <a:lnTo>
                    <a:pt x="1911" y="639"/>
                  </a:lnTo>
                  <a:close/>
                  <a:moveTo>
                    <a:pt x="2209" y="386"/>
                  </a:moveTo>
                  <a:lnTo>
                    <a:pt x="2289" y="466"/>
                  </a:lnTo>
                  <a:lnTo>
                    <a:pt x="2274" y="557"/>
                  </a:lnTo>
                  <a:lnTo>
                    <a:pt x="2255" y="625"/>
                  </a:lnTo>
                  <a:lnTo>
                    <a:pt x="2237" y="687"/>
                  </a:lnTo>
                  <a:lnTo>
                    <a:pt x="2220" y="744"/>
                  </a:lnTo>
                  <a:lnTo>
                    <a:pt x="2203" y="796"/>
                  </a:lnTo>
                  <a:lnTo>
                    <a:pt x="2188" y="843"/>
                  </a:lnTo>
                  <a:lnTo>
                    <a:pt x="2173" y="885"/>
                  </a:lnTo>
                  <a:lnTo>
                    <a:pt x="2232" y="890"/>
                  </a:lnTo>
                  <a:lnTo>
                    <a:pt x="2296" y="884"/>
                  </a:lnTo>
                  <a:lnTo>
                    <a:pt x="2274" y="811"/>
                  </a:lnTo>
                  <a:lnTo>
                    <a:pt x="2242" y="711"/>
                  </a:lnTo>
                  <a:lnTo>
                    <a:pt x="2302" y="608"/>
                  </a:lnTo>
                  <a:cubicBezTo>
                    <a:pt x="2328" y="601"/>
                    <a:pt x="2335" y="606"/>
                    <a:pt x="2337" y="613"/>
                  </a:cubicBezTo>
                  <a:lnTo>
                    <a:pt x="2374" y="721"/>
                  </a:lnTo>
                  <a:lnTo>
                    <a:pt x="2409" y="828"/>
                  </a:lnTo>
                  <a:lnTo>
                    <a:pt x="2442" y="935"/>
                  </a:lnTo>
                  <a:lnTo>
                    <a:pt x="2474" y="1042"/>
                  </a:lnTo>
                  <a:lnTo>
                    <a:pt x="2408" y="1161"/>
                  </a:lnTo>
                  <a:cubicBezTo>
                    <a:pt x="2380" y="1169"/>
                    <a:pt x="2374" y="1163"/>
                    <a:pt x="2372" y="1156"/>
                  </a:cubicBezTo>
                  <a:lnTo>
                    <a:pt x="2351" y="1076"/>
                  </a:lnTo>
                  <a:lnTo>
                    <a:pt x="2119" y="1104"/>
                  </a:lnTo>
                  <a:lnTo>
                    <a:pt x="2096" y="1112"/>
                  </a:lnTo>
                  <a:lnTo>
                    <a:pt x="2074" y="1123"/>
                  </a:lnTo>
                  <a:cubicBezTo>
                    <a:pt x="2050" y="1120"/>
                    <a:pt x="2046" y="1115"/>
                    <a:pt x="2045" y="1109"/>
                  </a:cubicBezTo>
                  <a:lnTo>
                    <a:pt x="2015" y="956"/>
                  </a:lnTo>
                  <a:lnTo>
                    <a:pt x="2026" y="928"/>
                  </a:lnTo>
                  <a:lnTo>
                    <a:pt x="2044" y="891"/>
                  </a:lnTo>
                  <a:lnTo>
                    <a:pt x="2054" y="865"/>
                  </a:lnTo>
                  <a:lnTo>
                    <a:pt x="2065" y="834"/>
                  </a:lnTo>
                  <a:lnTo>
                    <a:pt x="2077" y="799"/>
                  </a:lnTo>
                  <a:lnTo>
                    <a:pt x="2089" y="759"/>
                  </a:lnTo>
                  <a:lnTo>
                    <a:pt x="2102" y="715"/>
                  </a:lnTo>
                  <a:lnTo>
                    <a:pt x="2115" y="669"/>
                  </a:lnTo>
                  <a:lnTo>
                    <a:pt x="2128" y="625"/>
                  </a:lnTo>
                  <a:lnTo>
                    <a:pt x="2139" y="583"/>
                  </a:lnTo>
                  <a:lnTo>
                    <a:pt x="2150" y="543"/>
                  </a:lnTo>
                  <a:lnTo>
                    <a:pt x="2159" y="504"/>
                  </a:lnTo>
                  <a:lnTo>
                    <a:pt x="2168" y="468"/>
                  </a:lnTo>
                  <a:lnTo>
                    <a:pt x="2177" y="433"/>
                  </a:lnTo>
                  <a:lnTo>
                    <a:pt x="2184" y="401"/>
                  </a:lnTo>
                  <a:cubicBezTo>
                    <a:pt x="2202" y="385"/>
                    <a:pt x="2205" y="385"/>
                    <a:pt x="2209" y="386"/>
                  </a:cubicBezTo>
                  <a:moveTo>
                    <a:pt x="2145" y="97"/>
                  </a:moveTo>
                  <a:lnTo>
                    <a:pt x="2140" y="122"/>
                  </a:lnTo>
                  <a:lnTo>
                    <a:pt x="2127" y="182"/>
                  </a:lnTo>
                  <a:lnTo>
                    <a:pt x="2111" y="240"/>
                  </a:lnTo>
                  <a:lnTo>
                    <a:pt x="2095" y="296"/>
                  </a:lnTo>
                  <a:lnTo>
                    <a:pt x="2077" y="349"/>
                  </a:lnTo>
                  <a:lnTo>
                    <a:pt x="2058" y="401"/>
                  </a:lnTo>
                  <a:lnTo>
                    <a:pt x="2038" y="450"/>
                  </a:lnTo>
                  <a:lnTo>
                    <a:pt x="2020" y="490"/>
                  </a:lnTo>
                  <a:lnTo>
                    <a:pt x="2032" y="521"/>
                  </a:lnTo>
                  <a:lnTo>
                    <a:pt x="2045" y="556"/>
                  </a:lnTo>
                  <a:lnTo>
                    <a:pt x="2075" y="502"/>
                  </a:lnTo>
                  <a:lnTo>
                    <a:pt x="2096" y="443"/>
                  </a:lnTo>
                  <a:lnTo>
                    <a:pt x="2115" y="383"/>
                  </a:lnTo>
                  <a:lnTo>
                    <a:pt x="2134" y="320"/>
                  </a:lnTo>
                  <a:lnTo>
                    <a:pt x="2150" y="255"/>
                  </a:lnTo>
                  <a:lnTo>
                    <a:pt x="2166" y="188"/>
                  </a:lnTo>
                  <a:lnTo>
                    <a:pt x="2177" y="129"/>
                  </a:lnTo>
                  <a:lnTo>
                    <a:pt x="2145" y="97"/>
                  </a:lnTo>
                  <a:close/>
                  <a:moveTo>
                    <a:pt x="2215" y="446"/>
                  </a:moveTo>
                  <a:lnTo>
                    <a:pt x="2207" y="478"/>
                  </a:lnTo>
                  <a:lnTo>
                    <a:pt x="2198" y="514"/>
                  </a:lnTo>
                  <a:lnTo>
                    <a:pt x="2188" y="553"/>
                  </a:lnTo>
                  <a:lnTo>
                    <a:pt x="2178" y="594"/>
                  </a:lnTo>
                  <a:lnTo>
                    <a:pt x="2166" y="636"/>
                  </a:lnTo>
                  <a:lnTo>
                    <a:pt x="2154" y="680"/>
                  </a:lnTo>
                  <a:lnTo>
                    <a:pt x="2141" y="726"/>
                  </a:lnTo>
                  <a:lnTo>
                    <a:pt x="2127" y="771"/>
                  </a:lnTo>
                  <a:lnTo>
                    <a:pt x="2115" y="811"/>
                  </a:lnTo>
                  <a:lnTo>
                    <a:pt x="2103" y="848"/>
                  </a:lnTo>
                  <a:lnTo>
                    <a:pt x="2091" y="879"/>
                  </a:lnTo>
                  <a:lnTo>
                    <a:pt x="2080" y="907"/>
                  </a:lnTo>
                  <a:lnTo>
                    <a:pt x="2070" y="930"/>
                  </a:lnTo>
                  <a:lnTo>
                    <a:pt x="2056" y="956"/>
                  </a:lnTo>
                  <a:lnTo>
                    <a:pt x="2079" y="1076"/>
                  </a:lnTo>
                  <a:lnTo>
                    <a:pt x="2108" y="1065"/>
                  </a:lnTo>
                  <a:lnTo>
                    <a:pt x="2363" y="1034"/>
                  </a:lnTo>
                  <a:cubicBezTo>
                    <a:pt x="2373" y="1033"/>
                    <a:pt x="2383" y="1039"/>
                    <a:pt x="2385" y="1049"/>
                  </a:cubicBezTo>
                  <a:lnTo>
                    <a:pt x="2399" y="1100"/>
                  </a:lnTo>
                  <a:lnTo>
                    <a:pt x="2433" y="1045"/>
                  </a:lnTo>
                  <a:lnTo>
                    <a:pt x="2404" y="947"/>
                  </a:lnTo>
                  <a:lnTo>
                    <a:pt x="2371" y="840"/>
                  </a:lnTo>
                  <a:lnTo>
                    <a:pt x="2336" y="734"/>
                  </a:lnTo>
                  <a:lnTo>
                    <a:pt x="2312" y="664"/>
                  </a:lnTo>
                  <a:lnTo>
                    <a:pt x="2283" y="708"/>
                  </a:lnTo>
                  <a:lnTo>
                    <a:pt x="2312" y="799"/>
                  </a:lnTo>
                  <a:lnTo>
                    <a:pt x="2342" y="896"/>
                  </a:lnTo>
                  <a:cubicBezTo>
                    <a:pt x="2336" y="918"/>
                    <a:pt x="2330" y="921"/>
                    <a:pt x="2324" y="921"/>
                  </a:cubicBezTo>
                  <a:lnTo>
                    <a:pt x="2235" y="930"/>
                  </a:lnTo>
                  <a:lnTo>
                    <a:pt x="2142" y="936"/>
                  </a:lnTo>
                  <a:cubicBezTo>
                    <a:pt x="2121" y="922"/>
                    <a:pt x="2120" y="915"/>
                    <a:pt x="2122" y="909"/>
                  </a:cubicBezTo>
                  <a:lnTo>
                    <a:pt x="2135" y="872"/>
                  </a:lnTo>
                  <a:lnTo>
                    <a:pt x="2150" y="831"/>
                  </a:lnTo>
                  <a:lnTo>
                    <a:pt x="2165" y="784"/>
                  </a:lnTo>
                  <a:lnTo>
                    <a:pt x="2181" y="732"/>
                  </a:lnTo>
                  <a:lnTo>
                    <a:pt x="2198" y="675"/>
                  </a:lnTo>
                  <a:lnTo>
                    <a:pt x="2217" y="614"/>
                  </a:lnTo>
                  <a:lnTo>
                    <a:pt x="2236" y="547"/>
                  </a:lnTo>
                  <a:lnTo>
                    <a:pt x="2253" y="485"/>
                  </a:lnTo>
                  <a:lnTo>
                    <a:pt x="2215" y="446"/>
                  </a:lnTo>
                  <a:close/>
                  <a:moveTo>
                    <a:pt x="2704" y="4"/>
                  </a:moveTo>
                  <a:lnTo>
                    <a:pt x="2774" y="4"/>
                  </a:lnTo>
                  <a:cubicBezTo>
                    <a:pt x="2785" y="4"/>
                    <a:pt x="2794" y="12"/>
                    <a:pt x="2794" y="24"/>
                  </a:cubicBezTo>
                  <a:lnTo>
                    <a:pt x="2794" y="149"/>
                  </a:lnTo>
                  <a:lnTo>
                    <a:pt x="2941" y="149"/>
                  </a:lnTo>
                  <a:lnTo>
                    <a:pt x="2961" y="305"/>
                  </a:lnTo>
                  <a:lnTo>
                    <a:pt x="2794" y="325"/>
                  </a:lnTo>
                  <a:lnTo>
                    <a:pt x="2794" y="410"/>
                  </a:lnTo>
                  <a:lnTo>
                    <a:pt x="2968" y="410"/>
                  </a:lnTo>
                  <a:lnTo>
                    <a:pt x="2988" y="566"/>
                  </a:lnTo>
                  <a:lnTo>
                    <a:pt x="2495" y="586"/>
                  </a:lnTo>
                  <a:lnTo>
                    <a:pt x="2475" y="527"/>
                  </a:lnTo>
                  <a:lnTo>
                    <a:pt x="2463" y="557"/>
                  </a:lnTo>
                  <a:lnTo>
                    <a:pt x="2450" y="589"/>
                  </a:lnTo>
                  <a:lnTo>
                    <a:pt x="2440" y="616"/>
                  </a:lnTo>
                  <a:cubicBezTo>
                    <a:pt x="2413" y="629"/>
                    <a:pt x="2406" y="625"/>
                    <a:pt x="2403" y="617"/>
                  </a:cubicBezTo>
                  <a:lnTo>
                    <a:pt x="2382" y="569"/>
                  </a:lnTo>
                  <a:lnTo>
                    <a:pt x="2361" y="516"/>
                  </a:lnTo>
                  <a:lnTo>
                    <a:pt x="2341" y="459"/>
                  </a:lnTo>
                  <a:lnTo>
                    <a:pt x="2322" y="399"/>
                  </a:lnTo>
                  <a:lnTo>
                    <a:pt x="2304" y="335"/>
                  </a:lnTo>
                  <a:lnTo>
                    <a:pt x="2286" y="267"/>
                  </a:lnTo>
                  <a:lnTo>
                    <a:pt x="2270" y="195"/>
                  </a:lnTo>
                  <a:lnTo>
                    <a:pt x="2253" y="120"/>
                  </a:lnTo>
                  <a:lnTo>
                    <a:pt x="2321" y="32"/>
                  </a:lnTo>
                  <a:cubicBezTo>
                    <a:pt x="2349" y="28"/>
                    <a:pt x="2354" y="33"/>
                    <a:pt x="2356" y="41"/>
                  </a:cubicBezTo>
                  <a:lnTo>
                    <a:pt x="2370" y="104"/>
                  </a:lnTo>
                  <a:lnTo>
                    <a:pt x="2385" y="165"/>
                  </a:lnTo>
                  <a:lnTo>
                    <a:pt x="2401" y="222"/>
                  </a:lnTo>
                  <a:lnTo>
                    <a:pt x="2418" y="276"/>
                  </a:lnTo>
                  <a:lnTo>
                    <a:pt x="2435" y="328"/>
                  </a:lnTo>
                  <a:lnTo>
                    <a:pt x="2454" y="377"/>
                  </a:lnTo>
                  <a:lnTo>
                    <a:pt x="2474" y="423"/>
                  </a:lnTo>
                  <a:cubicBezTo>
                    <a:pt x="2480" y="415"/>
                    <a:pt x="2487" y="410"/>
                    <a:pt x="2495" y="410"/>
                  </a:cubicBezTo>
                  <a:lnTo>
                    <a:pt x="2512" y="410"/>
                  </a:lnTo>
                  <a:lnTo>
                    <a:pt x="2487" y="376"/>
                  </a:lnTo>
                  <a:lnTo>
                    <a:pt x="2507" y="284"/>
                  </a:lnTo>
                  <a:lnTo>
                    <a:pt x="2527" y="206"/>
                  </a:lnTo>
                  <a:lnTo>
                    <a:pt x="2544" y="123"/>
                  </a:lnTo>
                  <a:lnTo>
                    <a:pt x="2557" y="36"/>
                  </a:lnTo>
                  <a:cubicBezTo>
                    <a:pt x="2575" y="18"/>
                    <a:pt x="2582" y="19"/>
                    <a:pt x="2587" y="22"/>
                  </a:cubicBezTo>
                  <a:lnTo>
                    <a:pt x="2652" y="62"/>
                  </a:lnTo>
                  <a:cubicBezTo>
                    <a:pt x="2658" y="66"/>
                    <a:pt x="2662" y="74"/>
                    <a:pt x="2661" y="82"/>
                  </a:cubicBezTo>
                  <a:lnTo>
                    <a:pt x="2653" y="128"/>
                  </a:lnTo>
                  <a:lnTo>
                    <a:pt x="2650" y="149"/>
                  </a:lnTo>
                  <a:lnTo>
                    <a:pt x="2684" y="149"/>
                  </a:lnTo>
                  <a:lnTo>
                    <a:pt x="2684" y="24"/>
                  </a:lnTo>
                  <a:cubicBezTo>
                    <a:pt x="2684" y="12"/>
                    <a:pt x="2693" y="4"/>
                    <a:pt x="2704" y="4"/>
                  </a:cubicBezTo>
                  <a:moveTo>
                    <a:pt x="2325" y="87"/>
                  </a:moveTo>
                  <a:lnTo>
                    <a:pt x="2295" y="121"/>
                  </a:lnTo>
                  <a:lnTo>
                    <a:pt x="2308" y="186"/>
                  </a:lnTo>
                  <a:lnTo>
                    <a:pt x="2325" y="257"/>
                  </a:lnTo>
                  <a:lnTo>
                    <a:pt x="2342" y="324"/>
                  </a:lnTo>
                  <a:lnTo>
                    <a:pt x="2360" y="387"/>
                  </a:lnTo>
                  <a:lnTo>
                    <a:pt x="2379" y="446"/>
                  </a:lnTo>
                  <a:lnTo>
                    <a:pt x="2398" y="501"/>
                  </a:lnTo>
                  <a:lnTo>
                    <a:pt x="2418" y="553"/>
                  </a:lnTo>
                  <a:lnTo>
                    <a:pt x="2441" y="506"/>
                  </a:lnTo>
                  <a:lnTo>
                    <a:pt x="2454" y="475"/>
                  </a:lnTo>
                  <a:lnTo>
                    <a:pt x="2437" y="438"/>
                  </a:lnTo>
                  <a:lnTo>
                    <a:pt x="2417" y="391"/>
                  </a:lnTo>
                  <a:lnTo>
                    <a:pt x="2397" y="341"/>
                  </a:lnTo>
                  <a:lnTo>
                    <a:pt x="2379" y="288"/>
                  </a:lnTo>
                  <a:lnTo>
                    <a:pt x="2362" y="233"/>
                  </a:lnTo>
                  <a:lnTo>
                    <a:pt x="2346" y="174"/>
                  </a:lnTo>
                  <a:lnTo>
                    <a:pt x="2331" y="113"/>
                  </a:lnTo>
                  <a:lnTo>
                    <a:pt x="2325" y="87"/>
                  </a:lnTo>
                  <a:close/>
                  <a:moveTo>
                    <a:pt x="2724" y="44"/>
                  </a:moveTo>
                  <a:lnTo>
                    <a:pt x="2724" y="169"/>
                  </a:lnTo>
                  <a:cubicBezTo>
                    <a:pt x="2724" y="180"/>
                    <a:pt x="2715" y="189"/>
                    <a:pt x="2704" y="189"/>
                  </a:cubicBezTo>
                  <a:lnTo>
                    <a:pt x="2626" y="189"/>
                  </a:lnTo>
                  <a:cubicBezTo>
                    <a:pt x="2607" y="177"/>
                    <a:pt x="2605" y="171"/>
                    <a:pt x="2606" y="165"/>
                  </a:cubicBezTo>
                  <a:lnTo>
                    <a:pt x="2614" y="122"/>
                  </a:lnTo>
                  <a:lnTo>
                    <a:pt x="2619" y="89"/>
                  </a:lnTo>
                  <a:lnTo>
                    <a:pt x="2592" y="72"/>
                  </a:lnTo>
                  <a:lnTo>
                    <a:pt x="2583" y="131"/>
                  </a:lnTo>
                  <a:lnTo>
                    <a:pt x="2566" y="216"/>
                  </a:lnTo>
                  <a:lnTo>
                    <a:pt x="2546" y="296"/>
                  </a:lnTo>
                  <a:lnTo>
                    <a:pt x="2526" y="360"/>
                  </a:lnTo>
                  <a:lnTo>
                    <a:pt x="2554" y="399"/>
                  </a:lnTo>
                  <a:lnTo>
                    <a:pt x="2563" y="366"/>
                  </a:lnTo>
                  <a:lnTo>
                    <a:pt x="2571" y="334"/>
                  </a:lnTo>
                  <a:lnTo>
                    <a:pt x="2579" y="300"/>
                  </a:lnTo>
                  <a:lnTo>
                    <a:pt x="2704" y="285"/>
                  </a:lnTo>
                  <a:lnTo>
                    <a:pt x="2724" y="430"/>
                  </a:lnTo>
                  <a:cubicBezTo>
                    <a:pt x="2724" y="441"/>
                    <a:pt x="2715" y="450"/>
                    <a:pt x="2704" y="450"/>
                  </a:cubicBezTo>
                  <a:lnTo>
                    <a:pt x="2565" y="450"/>
                  </a:lnTo>
                  <a:lnTo>
                    <a:pt x="2515" y="450"/>
                  </a:lnTo>
                  <a:lnTo>
                    <a:pt x="2515" y="546"/>
                  </a:lnTo>
                  <a:lnTo>
                    <a:pt x="2948" y="546"/>
                  </a:lnTo>
                  <a:lnTo>
                    <a:pt x="2948" y="450"/>
                  </a:lnTo>
                  <a:lnTo>
                    <a:pt x="2774" y="450"/>
                  </a:lnTo>
                  <a:cubicBezTo>
                    <a:pt x="2763" y="450"/>
                    <a:pt x="2754" y="441"/>
                    <a:pt x="2754" y="430"/>
                  </a:cubicBezTo>
                  <a:lnTo>
                    <a:pt x="2754" y="305"/>
                  </a:lnTo>
                  <a:lnTo>
                    <a:pt x="2921" y="285"/>
                  </a:lnTo>
                  <a:lnTo>
                    <a:pt x="2921" y="189"/>
                  </a:lnTo>
                  <a:lnTo>
                    <a:pt x="2774" y="189"/>
                  </a:lnTo>
                  <a:cubicBezTo>
                    <a:pt x="2763" y="189"/>
                    <a:pt x="2754" y="180"/>
                    <a:pt x="2754" y="169"/>
                  </a:cubicBezTo>
                  <a:lnTo>
                    <a:pt x="2754" y="44"/>
                  </a:lnTo>
                  <a:lnTo>
                    <a:pt x="2724" y="44"/>
                  </a:lnTo>
                  <a:close/>
                  <a:moveTo>
                    <a:pt x="2549" y="628"/>
                  </a:moveTo>
                  <a:lnTo>
                    <a:pt x="2915" y="628"/>
                  </a:lnTo>
                  <a:lnTo>
                    <a:pt x="2935" y="1146"/>
                  </a:lnTo>
                  <a:lnTo>
                    <a:pt x="2849" y="1166"/>
                  </a:lnTo>
                  <a:lnTo>
                    <a:pt x="2829" y="1106"/>
                  </a:lnTo>
                  <a:lnTo>
                    <a:pt x="2635" y="1106"/>
                  </a:lnTo>
                  <a:lnTo>
                    <a:pt x="2635" y="1146"/>
                  </a:lnTo>
                  <a:lnTo>
                    <a:pt x="2549" y="1166"/>
                  </a:lnTo>
                  <a:lnTo>
                    <a:pt x="2529" y="648"/>
                  </a:lnTo>
                  <a:lnTo>
                    <a:pt x="2549" y="628"/>
                  </a:lnTo>
                  <a:close/>
                  <a:moveTo>
                    <a:pt x="2614" y="325"/>
                  </a:moveTo>
                  <a:lnTo>
                    <a:pt x="2602" y="376"/>
                  </a:lnTo>
                  <a:lnTo>
                    <a:pt x="2593" y="407"/>
                  </a:lnTo>
                  <a:lnTo>
                    <a:pt x="2684" y="410"/>
                  </a:lnTo>
                  <a:lnTo>
                    <a:pt x="2684" y="325"/>
                  </a:lnTo>
                  <a:lnTo>
                    <a:pt x="2614" y="325"/>
                  </a:lnTo>
                  <a:close/>
                  <a:moveTo>
                    <a:pt x="4653" y="0"/>
                  </a:moveTo>
                  <a:lnTo>
                    <a:pt x="4720" y="11"/>
                  </a:lnTo>
                  <a:cubicBezTo>
                    <a:pt x="4737" y="23"/>
                    <a:pt x="4738" y="28"/>
                    <a:pt x="4737" y="34"/>
                  </a:cubicBezTo>
                  <a:lnTo>
                    <a:pt x="4727" y="93"/>
                  </a:lnTo>
                  <a:lnTo>
                    <a:pt x="4768" y="93"/>
                  </a:lnTo>
                  <a:lnTo>
                    <a:pt x="4788" y="121"/>
                  </a:lnTo>
                  <a:lnTo>
                    <a:pt x="4799" y="20"/>
                  </a:lnTo>
                  <a:cubicBezTo>
                    <a:pt x="4815" y="2"/>
                    <a:pt x="4822" y="2"/>
                    <a:pt x="4828" y="5"/>
                  </a:cubicBezTo>
                  <a:lnTo>
                    <a:pt x="4884" y="33"/>
                  </a:lnTo>
                  <a:cubicBezTo>
                    <a:pt x="4891" y="37"/>
                    <a:pt x="4896" y="45"/>
                    <a:pt x="4895" y="53"/>
                  </a:cubicBezTo>
                  <a:lnTo>
                    <a:pt x="4887" y="123"/>
                  </a:lnTo>
                  <a:lnTo>
                    <a:pt x="4881" y="166"/>
                  </a:lnTo>
                  <a:lnTo>
                    <a:pt x="4946" y="166"/>
                  </a:lnTo>
                  <a:cubicBezTo>
                    <a:pt x="4957" y="166"/>
                    <a:pt x="4966" y="175"/>
                    <a:pt x="4966" y="186"/>
                  </a:cubicBezTo>
                  <a:lnTo>
                    <a:pt x="4966" y="321"/>
                  </a:lnTo>
                  <a:lnTo>
                    <a:pt x="4944" y="341"/>
                  </a:lnTo>
                  <a:lnTo>
                    <a:pt x="4943" y="378"/>
                  </a:lnTo>
                  <a:lnTo>
                    <a:pt x="4942" y="406"/>
                  </a:lnTo>
                  <a:lnTo>
                    <a:pt x="5061" y="394"/>
                  </a:lnTo>
                  <a:cubicBezTo>
                    <a:pt x="5076" y="392"/>
                    <a:pt x="5078" y="392"/>
                    <a:pt x="5081" y="392"/>
                  </a:cubicBezTo>
                  <a:lnTo>
                    <a:pt x="5203" y="392"/>
                  </a:lnTo>
                  <a:lnTo>
                    <a:pt x="5107" y="382"/>
                  </a:lnTo>
                  <a:cubicBezTo>
                    <a:pt x="5096" y="382"/>
                    <a:pt x="5087" y="373"/>
                    <a:pt x="5087" y="362"/>
                  </a:cubicBezTo>
                  <a:lnTo>
                    <a:pt x="5087" y="280"/>
                  </a:lnTo>
                  <a:lnTo>
                    <a:pt x="5047" y="337"/>
                  </a:lnTo>
                  <a:cubicBezTo>
                    <a:pt x="5043" y="343"/>
                    <a:pt x="5035" y="347"/>
                    <a:pt x="5027" y="345"/>
                  </a:cubicBezTo>
                  <a:lnTo>
                    <a:pt x="4997" y="273"/>
                  </a:lnTo>
                  <a:lnTo>
                    <a:pt x="4983" y="219"/>
                  </a:lnTo>
                  <a:lnTo>
                    <a:pt x="4969" y="166"/>
                  </a:lnTo>
                  <a:lnTo>
                    <a:pt x="4954" y="115"/>
                  </a:lnTo>
                  <a:lnTo>
                    <a:pt x="5009" y="26"/>
                  </a:lnTo>
                  <a:cubicBezTo>
                    <a:pt x="5036" y="20"/>
                    <a:pt x="5042" y="25"/>
                    <a:pt x="5044" y="32"/>
                  </a:cubicBezTo>
                  <a:lnTo>
                    <a:pt x="5076" y="135"/>
                  </a:lnTo>
                  <a:cubicBezTo>
                    <a:pt x="5076" y="106"/>
                    <a:pt x="5085" y="97"/>
                    <a:pt x="5096" y="97"/>
                  </a:cubicBezTo>
                  <a:lnTo>
                    <a:pt x="5203" y="97"/>
                  </a:lnTo>
                  <a:lnTo>
                    <a:pt x="5203" y="26"/>
                  </a:lnTo>
                  <a:lnTo>
                    <a:pt x="5292" y="6"/>
                  </a:lnTo>
                  <a:lnTo>
                    <a:pt x="5312" y="97"/>
                  </a:lnTo>
                  <a:lnTo>
                    <a:pt x="5428" y="97"/>
                  </a:lnTo>
                  <a:lnTo>
                    <a:pt x="5448" y="214"/>
                  </a:lnTo>
                  <a:lnTo>
                    <a:pt x="5312" y="234"/>
                  </a:lnTo>
                  <a:lnTo>
                    <a:pt x="5415" y="244"/>
                  </a:lnTo>
                  <a:lnTo>
                    <a:pt x="5435" y="362"/>
                  </a:lnTo>
                  <a:cubicBezTo>
                    <a:pt x="5435" y="373"/>
                    <a:pt x="5426" y="382"/>
                    <a:pt x="5415" y="382"/>
                  </a:cubicBezTo>
                  <a:lnTo>
                    <a:pt x="5312" y="382"/>
                  </a:lnTo>
                  <a:lnTo>
                    <a:pt x="5439" y="392"/>
                  </a:lnTo>
                  <a:cubicBezTo>
                    <a:pt x="5450" y="392"/>
                    <a:pt x="5459" y="401"/>
                    <a:pt x="5459" y="412"/>
                  </a:cubicBezTo>
                  <a:lnTo>
                    <a:pt x="5459" y="509"/>
                  </a:lnTo>
                  <a:lnTo>
                    <a:pt x="5081" y="529"/>
                  </a:lnTo>
                  <a:lnTo>
                    <a:pt x="5081" y="787"/>
                  </a:lnTo>
                  <a:lnTo>
                    <a:pt x="5096" y="552"/>
                  </a:lnTo>
                  <a:lnTo>
                    <a:pt x="5404" y="532"/>
                  </a:lnTo>
                  <a:lnTo>
                    <a:pt x="5424" y="984"/>
                  </a:lnTo>
                  <a:lnTo>
                    <a:pt x="5423" y="1017"/>
                  </a:lnTo>
                  <a:lnTo>
                    <a:pt x="5420" y="1048"/>
                  </a:lnTo>
                  <a:lnTo>
                    <a:pt x="5416" y="1074"/>
                  </a:lnTo>
                  <a:lnTo>
                    <a:pt x="5410" y="1097"/>
                  </a:lnTo>
                  <a:cubicBezTo>
                    <a:pt x="5401" y="1118"/>
                    <a:pt x="5400" y="1119"/>
                    <a:pt x="5399" y="1120"/>
                  </a:cubicBezTo>
                  <a:lnTo>
                    <a:pt x="5391" y="1132"/>
                  </a:lnTo>
                  <a:lnTo>
                    <a:pt x="5360" y="1153"/>
                  </a:lnTo>
                  <a:lnTo>
                    <a:pt x="5317" y="1158"/>
                  </a:lnTo>
                  <a:lnTo>
                    <a:pt x="5288" y="1160"/>
                  </a:lnTo>
                  <a:lnTo>
                    <a:pt x="5254" y="1160"/>
                  </a:lnTo>
                  <a:cubicBezTo>
                    <a:pt x="5243" y="1161"/>
                    <a:pt x="5234" y="1153"/>
                    <a:pt x="5233" y="1143"/>
                  </a:cubicBezTo>
                  <a:lnTo>
                    <a:pt x="5230" y="1115"/>
                  </a:lnTo>
                  <a:lnTo>
                    <a:pt x="5227" y="1087"/>
                  </a:lnTo>
                  <a:lnTo>
                    <a:pt x="5223" y="1056"/>
                  </a:lnTo>
                  <a:lnTo>
                    <a:pt x="5219" y="1023"/>
                  </a:lnTo>
                  <a:cubicBezTo>
                    <a:pt x="5229" y="1002"/>
                    <a:pt x="5235" y="1000"/>
                    <a:pt x="5241" y="1000"/>
                  </a:cubicBezTo>
                  <a:lnTo>
                    <a:pt x="5268" y="1003"/>
                  </a:lnTo>
                  <a:lnTo>
                    <a:pt x="5290" y="1005"/>
                  </a:lnTo>
                  <a:lnTo>
                    <a:pt x="5312" y="1006"/>
                  </a:lnTo>
                  <a:lnTo>
                    <a:pt x="5319" y="977"/>
                  </a:lnTo>
                  <a:lnTo>
                    <a:pt x="5200" y="977"/>
                  </a:lnTo>
                  <a:lnTo>
                    <a:pt x="5200" y="1140"/>
                  </a:lnTo>
                  <a:lnTo>
                    <a:pt x="5116" y="1160"/>
                  </a:lnTo>
                  <a:lnTo>
                    <a:pt x="5096" y="1025"/>
                  </a:lnTo>
                  <a:lnTo>
                    <a:pt x="5074" y="1066"/>
                  </a:lnTo>
                  <a:lnTo>
                    <a:pt x="5056" y="1105"/>
                  </a:lnTo>
                  <a:lnTo>
                    <a:pt x="5040" y="1144"/>
                  </a:lnTo>
                  <a:cubicBezTo>
                    <a:pt x="5012" y="1156"/>
                    <a:pt x="5005" y="1150"/>
                    <a:pt x="5002" y="1142"/>
                  </a:cubicBezTo>
                  <a:lnTo>
                    <a:pt x="4968" y="1031"/>
                  </a:lnTo>
                  <a:lnTo>
                    <a:pt x="4973" y="999"/>
                  </a:lnTo>
                  <a:lnTo>
                    <a:pt x="4977" y="978"/>
                  </a:lnTo>
                  <a:lnTo>
                    <a:pt x="4979" y="955"/>
                  </a:lnTo>
                  <a:lnTo>
                    <a:pt x="4980" y="929"/>
                  </a:lnTo>
                  <a:lnTo>
                    <a:pt x="4980" y="582"/>
                  </a:lnTo>
                  <a:cubicBezTo>
                    <a:pt x="4949" y="582"/>
                    <a:pt x="4940" y="573"/>
                    <a:pt x="4940" y="562"/>
                  </a:cubicBezTo>
                  <a:lnTo>
                    <a:pt x="4940" y="448"/>
                  </a:lnTo>
                  <a:lnTo>
                    <a:pt x="4938" y="485"/>
                  </a:lnTo>
                  <a:lnTo>
                    <a:pt x="4935" y="534"/>
                  </a:lnTo>
                  <a:lnTo>
                    <a:pt x="4930" y="581"/>
                  </a:lnTo>
                  <a:lnTo>
                    <a:pt x="4925" y="626"/>
                  </a:lnTo>
                  <a:lnTo>
                    <a:pt x="4919" y="668"/>
                  </a:lnTo>
                  <a:lnTo>
                    <a:pt x="4914" y="703"/>
                  </a:lnTo>
                  <a:lnTo>
                    <a:pt x="4927" y="753"/>
                  </a:lnTo>
                  <a:lnTo>
                    <a:pt x="4941" y="804"/>
                  </a:lnTo>
                  <a:lnTo>
                    <a:pt x="4953" y="852"/>
                  </a:lnTo>
                  <a:lnTo>
                    <a:pt x="4963" y="895"/>
                  </a:lnTo>
                  <a:lnTo>
                    <a:pt x="4918" y="975"/>
                  </a:lnTo>
                  <a:lnTo>
                    <a:pt x="4946" y="974"/>
                  </a:lnTo>
                  <a:cubicBezTo>
                    <a:pt x="4966" y="986"/>
                    <a:pt x="4967" y="992"/>
                    <a:pt x="4966" y="998"/>
                  </a:cubicBezTo>
                  <a:lnTo>
                    <a:pt x="4959" y="1035"/>
                  </a:lnTo>
                  <a:lnTo>
                    <a:pt x="4952" y="1070"/>
                  </a:lnTo>
                  <a:lnTo>
                    <a:pt x="4947" y="1102"/>
                  </a:lnTo>
                  <a:lnTo>
                    <a:pt x="4942" y="1131"/>
                  </a:lnTo>
                  <a:lnTo>
                    <a:pt x="4873" y="1148"/>
                  </a:lnTo>
                  <a:lnTo>
                    <a:pt x="4829" y="1148"/>
                  </a:lnTo>
                  <a:lnTo>
                    <a:pt x="4790" y="1148"/>
                  </a:lnTo>
                  <a:lnTo>
                    <a:pt x="4757" y="1148"/>
                  </a:lnTo>
                  <a:lnTo>
                    <a:pt x="4728" y="1148"/>
                  </a:lnTo>
                  <a:lnTo>
                    <a:pt x="4705" y="1147"/>
                  </a:lnTo>
                  <a:lnTo>
                    <a:pt x="4673" y="1147"/>
                  </a:lnTo>
                  <a:lnTo>
                    <a:pt x="4651" y="1145"/>
                  </a:lnTo>
                  <a:lnTo>
                    <a:pt x="4628" y="1139"/>
                  </a:lnTo>
                  <a:lnTo>
                    <a:pt x="4607" y="1129"/>
                  </a:lnTo>
                  <a:cubicBezTo>
                    <a:pt x="4587" y="1115"/>
                    <a:pt x="4586" y="1115"/>
                    <a:pt x="4586" y="1114"/>
                  </a:cubicBezTo>
                  <a:lnTo>
                    <a:pt x="4570" y="1099"/>
                  </a:lnTo>
                  <a:lnTo>
                    <a:pt x="4555" y="1078"/>
                  </a:lnTo>
                  <a:lnTo>
                    <a:pt x="4539" y="1086"/>
                  </a:lnTo>
                  <a:lnTo>
                    <a:pt x="4525" y="1122"/>
                  </a:lnTo>
                  <a:lnTo>
                    <a:pt x="4511" y="1161"/>
                  </a:lnTo>
                  <a:cubicBezTo>
                    <a:pt x="4508" y="1170"/>
                    <a:pt x="4499" y="1175"/>
                    <a:pt x="4490" y="1174"/>
                  </a:cubicBezTo>
                  <a:lnTo>
                    <a:pt x="4445" y="995"/>
                  </a:lnTo>
                  <a:lnTo>
                    <a:pt x="4407" y="1029"/>
                  </a:lnTo>
                  <a:cubicBezTo>
                    <a:pt x="4402" y="1034"/>
                    <a:pt x="4394" y="1036"/>
                    <a:pt x="4387" y="1033"/>
                  </a:cubicBezTo>
                  <a:lnTo>
                    <a:pt x="4360" y="919"/>
                  </a:lnTo>
                  <a:lnTo>
                    <a:pt x="4346" y="826"/>
                  </a:lnTo>
                  <a:lnTo>
                    <a:pt x="4345" y="1007"/>
                  </a:lnTo>
                  <a:lnTo>
                    <a:pt x="4344" y="1036"/>
                  </a:lnTo>
                  <a:lnTo>
                    <a:pt x="4341" y="1062"/>
                  </a:lnTo>
                  <a:lnTo>
                    <a:pt x="4336" y="1086"/>
                  </a:lnTo>
                  <a:lnTo>
                    <a:pt x="4329" y="1106"/>
                  </a:lnTo>
                  <a:cubicBezTo>
                    <a:pt x="4319" y="1125"/>
                    <a:pt x="4318" y="1126"/>
                    <a:pt x="4318" y="1127"/>
                  </a:cubicBezTo>
                  <a:lnTo>
                    <a:pt x="4293" y="1149"/>
                  </a:lnTo>
                  <a:cubicBezTo>
                    <a:pt x="4274" y="1156"/>
                    <a:pt x="4273" y="1156"/>
                    <a:pt x="4272" y="1156"/>
                  </a:cubicBezTo>
                  <a:lnTo>
                    <a:pt x="4257" y="1158"/>
                  </a:lnTo>
                  <a:lnTo>
                    <a:pt x="4219" y="1160"/>
                  </a:lnTo>
                  <a:lnTo>
                    <a:pt x="4197" y="1160"/>
                  </a:lnTo>
                  <a:cubicBezTo>
                    <a:pt x="4186" y="1161"/>
                    <a:pt x="4178" y="1152"/>
                    <a:pt x="4177" y="1142"/>
                  </a:cubicBezTo>
                  <a:lnTo>
                    <a:pt x="4173" y="1098"/>
                  </a:lnTo>
                  <a:lnTo>
                    <a:pt x="4170" y="1057"/>
                  </a:lnTo>
                  <a:lnTo>
                    <a:pt x="4168" y="1030"/>
                  </a:lnTo>
                  <a:lnTo>
                    <a:pt x="4142" y="1007"/>
                  </a:lnTo>
                  <a:lnTo>
                    <a:pt x="4115" y="982"/>
                  </a:lnTo>
                  <a:lnTo>
                    <a:pt x="4108" y="1146"/>
                  </a:lnTo>
                  <a:lnTo>
                    <a:pt x="4029" y="1166"/>
                  </a:lnTo>
                  <a:lnTo>
                    <a:pt x="4009" y="879"/>
                  </a:lnTo>
                  <a:cubicBezTo>
                    <a:pt x="4003" y="906"/>
                    <a:pt x="3994" y="913"/>
                    <a:pt x="3984" y="912"/>
                  </a:cubicBezTo>
                  <a:cubicBezTo>
                    <a:pt x="3974" y="911"/>
                    <a:pt x="3966" y="903"/>
                    <a:pt x="3965" y="893"/>
                  </a:cubicBezTo>
                  <a:lnTo>
                    <a:pt x="3961" y="836"/>
                  </a:lnTo>
                  <a:lnTo>
                    <a:pt x="3958" y="782"/>
                  </a:lnTo>
                  <a:lnTo>
                    <a:pt x="3954" y="732"/>
                  </a:lnTo>
                  <a:lnTo>
                    <a:pt x="3950" y="686"/>
                  </a:lnTo>
                  <a:lnTo>
                    <a:pt x="3968" y="604"/>
                  </a:lnTo>
                  <a:lnTo>
                    <a:pt x="3983" y="528"/>
                  </a:lnTo>
                  <a:lnTo>
                    <a:pt x="3995" y="452"/>
                  </a:lnTo>
                  <a:lnTo>
                    <a:pt x="4002" y="398"/>
                  </a:lnTo>
                  <a:lnTo>
                    <a:pt x="3973" y="398"/>
                  </a:lnTo>
                  <a:lnTo>
                    <a:pt x="3963" y="434"/>
                  </a:lnTo>
                  <a:lnTo>
                    <a:pt x="3883" y="453"/>
                  </a:lnTo>
                  <a:cubicBezTo>
                    <a:pt x="3865" y="451"/>
                    <a:pt x="3863" y="450"/>
                    <a:pt x="3861" y="449"/>
                  </a:cubicBezTo>
                  <a:lnTo>
                    <a:pt x="3851" y="443"/>
                  </a:lnTo>
                  <a:lnTo>
                    <a:pt x="3827" y="412"/>
                  </a:lnTo>
                  <a:lnTo>
                    <a:pt x="3820" y="392"/>
                  </a:lnTo>
                  <a:lnTo>
                    <a:pt x="3815" y="368"/>
                  </a:lnTo>
                  <a:lnTo>
                    <a:pt x="3812" y="341"/>
                  </a:lnTo>
                  <a:lnTo>
                    <a:pt x="3812" y="311"/>
                  </a:lnTo>
                  <a:lnTo>
                    <a:pt x="3812" y="223"/>
                  </a:lnTo>
                  <a:lnTo>
                    <a:pt x="3774" y="223"/>
                  </a:lnTo>
                  <a:lnTo>
                    <a:pt x="3773" y="247"/>
                  </a:lnTo>
                  <a:lnTo>
                    <a:pt x="3770" y="290"/>
                  </a:lnTo>
                  <a:lnTo>
                    <a:pt x="3766" y="330"/>
                  </a:lnTo>
                  <a:lnTo>
                    <a:pt x="3759" y="368"/>
                  </a:lnTo>
                  <a:lnTo>
                    <a:pt x="3749" y="403"/>
                  </a:lnTo>
                  <a:lnTo>
                    <a:pt x="3738" y="436"/>
                  </a:lnTo>
                  <a:lnTo>
                    <a:pt x="3724" y="466"/>
                  </a:lnTo>
                  <a:lnTo>
                    <a:pt x="3929" y="472"/>
                  </a:lnTo>
                  <a:lnTo>
                    <a:pt x="3949" y="630"/>
                  </a:lnTo>
                  <a:lnTo>
                    <a:pt x="3932" y="706"/>
                  </a:lnTo>
                  <a:lnTo>
                    <a:pt x="3912" y="774"/>
                  </a:lnTo>
                  <a:lnTo>
                    <a:pt x="3891" y="838"/>
                  </a:lnTo>
                  <a:lnTo>
                    <a:pt x="3871" y="887"/>
                  </a:lnTo>
                  <a:lnTo>
                    <a:pt x="3888" y="908"/>
                  </a:lnTo>
                  <a:lnTo>
                    <a:pt x="3914" y="933"/>
                  </a:lnTo>
                  <a:lnTo>
                    <a:pt x="3941" y="956"/>
                  </a:lnTo>
                  <a:lnTo>
                    <a:pt x="3969" y="977"/>
                  </a:lnTo>
                  <a:cubicBezTo>
                    <a:pt x="3976" y="982"/>
                    <a:pt x="3979" y="991"/>
                    <a:pt x="3976" y="999"/>
                  </a:cubicBezTo>
                  <a:lnTo>
                    <a:pt x="3962" y="1043"/>
                  </a:lnTo>
                  <a:lnTo>
                    <a:pt x="3949" y="1082"/>
                  </a:lnTo>
                  <a:lnTo>
                    <a:pt x="3938" y="1117"/>
                  </a:lnTo>
                  <a:lnTo>
                    <a:pt x="3929" y="1148"/>
                  </a:lnTo>
                  <a:cubicBezTo>
                    <a:pt x="3908" y="1164"/>
                    <a:pt x="3901" y="1162"/>
                    <a:pt x="3896" y="1157"/>
                  </a:cubicBezTo>
                  <a:lnTo>
                    <a:pt x="3864" y="1126"/>
                  </a:lnTo>
                  <a:lnTo>
                    <a:pt x="3833" y="1091"/>
                  </a:lnTo>
                  <a:lnTo>
                    <a:pt x="3804" y="1051"/>
                  </a:lnTo>
                  <a:lnTo>
                    <a:pt x="3778" y="1052"/>
                  </a:lnTo>
                  <a:lnTo>
                    <a:pt x="3744" y="1094"/>
                  </a:lnTo>
                  <a:lnTo>
                    <a:pt x="3708" y="1132"/>
                  </a:lnTo>
                  <a:lnTo>
                    <a:pt x="3669" y="1166"/>
                  </a:lnTo>
                  <a:cubicBezTo>
                    <a:pt x="3644" y="1168"/>
                    <a:pt x="3638" y="1163"/>
                    <a:pt x="3637" y="1156"/>
                  </a:cubicBezTo>
                  <a:lnTo>
                    <a:pt x="3629" y="1128"/>
                  </a:lnTo>
                  <a:lnTo>
                    <a:pt x="3619" y="1095"/>
                  </a:lnTo>
                  <a:lnTo>
                    <a:pt x="3613" y="1072"/>
                  </a:lnTo>
                  <a:lnTo>
                    <a:pt x="3606" y="1100"/>
                  </a:lnTo>
                  <a:lnTo>
                    <a:pt x="3593" y="1126"/>
                  </a:lnTo>
                  <a:lnTo>
                    <a:pt x="3569" y="1146"/>
                  </a:lnTo>
                  <a:lnTo>
                    <a:pt x="3538" y="1157"/>
                  </a:lnTo>
                  <a:lnTo>
                    <a:pt x="3500" y="1162"/>
                  </a:lnTo>
                  <a:cubicBezTo>
                    <a:pt x="3490" y="1162"/>
                    <a:pt x="3480" y="1154"/>
                    <a:pt x="3479" y="1143"/>
                  </a:cubicBezTo>
                  <a:lnTo>
                    <a:pt x="3476" y="1113"/>
                  </a:lnTo>
                  <a:lnTo>
                    <a:pt x="3473" y="1077"/>
                  </a:lnTo>
                  <a:lnTo>
                    <a:pt x="3468" y="1036"/>
                  </a:lnTo>
                  <a:lnTo>
                    <a:pt x="3466" y="1026"/>
                  </a:lnTo>
                  <a:lnTo>
                    <a:pt x="3462" y="1052"/>
                  </a:lnTo>
                  <a:lnTo>
                    <a:pt x="3458" y="1075"/>
                  </a:lnTo>
                  <a:lnTo>
                    <a:pt x="3449" y="1109"/>
                  </a:lnTo>
                  <a:lnTo>
                    <a:pt x="3438" y="1135"/>
                  </a:lnTo>
                  <a:lnTo>
                    <a:pt x="3423" y="1155"/>
                  </a:lnTo>
                  <a:lnTo>
                    <a:pt x="3403" y="1168"/>
                  </a:lnTo>
                  <a:lnTo>
                    <a:pt x="3369" y="1167"/>
                  </a:lnTo>
                  <a:lnTo>
                    <a:pt x="3349" y="1156"/>
                  </a:lnTo>
                  <a:cubicBezTo>
                    <a:pt x="3331" y="1137"/>
                    <a:pt x="3330" y="1136"/>
                    <a:pt x="3329" y="1135"/>
                  </a:cubicBezTo>
                  <a:lnTo>
                    <a:pt x="3317" y="1115"/>
                  </a:lnTo>
                  <a:lnTo>
                    <a:pt x="3304" y="1087"/>
                  </a:lnTo>
                  <a:lnTo>
                    <a:pt x="3293" y="1054"/>
                  </a:lnTo>
                  <a:lnTo>
                    <a:pt x="3287" y="1033"/>
                  </a:lnTo>
                  <a:lnTo>
                    <a:pt x="3276" y="1060"/>
                  </a:lnTo>
                  <a:lnTo>
                    <a:pt x="3239" y="1143"/>
                  </a:lnTo>
                  <a:cubicBezTo>
                    <a:pt x="3211" y="1154"/>
                    <a:pt x="3204" y="1149"/>
                    <a:pt x="3201" y="1141"/>
                  </a:cubicBezTo>
                  <a:lnTo>
                    <a:pt x="3187" y="1099"/>
                  </a:lnTo>
                  <a:lnTo>
                    <a:pt x="3177" y="1073"/>
                  </a:lnTo>
                  <a:lnTo>
                    <a:pt x="2999" y="1127"/>
                  </a:lnTo>
                  <a:cubicBezTo>
                    <a:pt x="2977" y="1120"/>
                    <a:pt x="2974" y="1115"/>
                    <a:pt x="2973" y="1109"/>
                  </a:cubicBezTo>
                  <a:lnTo>
                    <a:pt x="2965" y="944"/>
                  </a:lnTo>
                  <a:cubicBezTo>
                    <a:pt x="2964" y="934"/>
                    <a:pt x="2971" y="925"/>
                    <a:pt x="2980" y="923"/>
                  </a:cubicBezTo>
                  <a:lnTo>
                    <a:pt x="3091" y="900"/>
                  </a:lnTo>
                  <a:lnTo>
                    <a:pt x="3200" y="874"/>
                  </a:lnTo>
                  <a:lnTo>
                    <a:pt x="3248" y="795"/>
                  </a:lnTo>
                  <a:lnTo>
                    <a:pt x="3244" y="754"/>
                  </a:lnTo>
                  <a:lnTo>
                    <a:pt x="3240" y="704"/>
                  </a:lnTo>
                  <a:lnTo>
                    <a:pt x="3236" y="651"/>
                  </a:lnTo>
                  <a:lnTo>
                    <a:pt x="3233" y="594"/>
                  </a:lnTo>
                  <a:lnTo>
                    <a:pt x="3230" y="534"/>
                  </a:lnTo>
                  <a:lnTo>
                    <a:pt x="3227" y="470"/>
                  </a:lnTo>
                  <a:lnTo>
                    <a:pt x="3225" y="403"/>
                  </a:lnTo>
                  <a:lnTo>
                    <a:pt x="3224" y="352"/>
                  </a:lnTo>
                  <a:lnTo>
                    <a:pt x="2987" y="352"/>
                  </a:lnTo>
                  <a:lnTo>
                    <a:pt x="2967" y="189"/>
                  </a:lnTo>
                  <a:lnTo>
                    <a:pt x="3219" y="169"/>
                  </a:lnTo>
                  <a:lnTo>
                    <a:pt x="3216" y="25"/>
                  </a:lnTo>
                  <a:cubicBezTo>
                    <a:pt x="3226" y="7"/>
                    <a:pt x="3231" y="5"/>
                    <a:pt x="3236" y="5"/>
                  </a:cubicBezTo>
                  <a:lnTo>
                    <a:pt x="3305" y="5"/>
                  </a:lnTo>
                  <a:lnTo>
                    <a:pt x="3325" y="59"/>
                  </a:lnTo>
                  <a:lnTo>
                    <a:pt x="3368" y="20"/>
                  </a:lnTo>
                  <a:cubicBezTo>
                    <a:pt x="3394" y="14"/>
                    <a:pt x="3400" y="19"/>
                    <a:pt x="3403" y="25"/>
                  </a:cubicBezTo>
                  <a:lnTo>
                    <a:pt x="3411" y="48"/>
                  </a:lnTo>
                  <a:lnTo>
                    <a:pt x="3421" y="76"/>
                  </a:lnTo>
                  <a:lnTo>
                    <a:pt x="3432" y="107"/>
                  </a:lnTo>
                  <a:lnTo>
                    <a:pt x="3444" y="142"/>
                  </a:lnTo>
                  <a:lnTo>
                    <a:pt x="3434" y="169"/>
                  </a:lnTo>
                  <a:lnTo>
                    <a:pt x="3463" y="169"/>
                  </a:lnTo>
                  <a:lnTo>
                    <a:pt x="3483" y="207"/>
                  </a:lnTo>
                  <a:lnTo>
                    <a:pt x="3517" y="207"/>
                  </a:lnTo>
                  <a:lnTo>
                    <a:pt x="3517" y="27"/>
                  </a:lnTo>
                  <a:lnTo>
                    <a:pt x="3600" y="7"/>
                  </a:lnTo>
                  <a:lnTo>
                    <a:pt x="3620" y="207"/>
                  </a:lnTo>
                  <a:lnTo>
                    <a:pt x="3646" y="207"/>
                  </a:lnTo>
                  <a:lnTo>
                    <a:pt x="3666" y="256"/>
                  </a:lnTo>
                  <a:lnTo>
                    <a:pt x="3669" y="223"/>
                  </a:lnTo>
                  <a:lnTo>
                    <a:pt x="3670" y="197"/>
                  </a:lnTo>
                  <a:lnTo>
                    <a:pt x="3671" y="169"/>
                  </a:lnTo>
                  <a:lnTo>
                    <a:pt x="3672" y="137"/>
                  </a:lnTo>
                  <a:lnTo>
                    <a:pt x="3672" y="103"/>
                  </a:lnTo>
                  <a:lnTo>
                    <a:pt x="3672" y="65"/>
                  </a:lnTo>
                  <a:cubicBezTo>
                    <a:pt x="3681" y="47"/>
                    <a:pt x="3686" y="44"/>
                    <a:pt x="3692" y="44"/>
                  </a:cubicBezTo>
                  <a:lnTo>
                    <a:pt x="3895" y="44"/>
                  </a:lnTo>
                  <a:lnTo>
                    <a:pt x="3915" y="241"/>
                  </a:lnTo>
                  <a:lnTo>
                    <a:pt x="3917" y="269"/>
                  </a:lnTo>
                  <a:lnTo>
                    <a:pt x="3939" y="273"/>
                  </a:lnTo>
                  <a:lnTo>
                    <a:pt x="3953" y="229"/>
                  </a:lnTo>
                  <a:lnTo>
                    <a:pt x="4009" y="209"/>
                  </a:lnTo>
                  <a:lnTo>
                    <a:pt x="4009" y="30"/>
                  </a:lnTo>
                  <a:lnTo>
                    <a:pt x="4088" y="10"/>
                  </a:lnTo>
                  <a:lnTo>
                    <a:pt x="4108" y="209"/>
                  </a:lnTo>
                  <a:lnTo>
                    <a:pt x="4134" y="209"/>
                  </a:lnTo>
                  <a:lnTo>
                    <a:pt x="4135" y="89"/>
                  </a:lnTo>
                  <a:lnTo>
                    <a:pt x="4428" y="69"/>
                  </a:lnTo>
                  <a:lnTo>
                    <a:pt x="4448" y="237"/>
                  </a:lnTo>
                  <a:lnTo>
                    <a:pt x="4155" y="257"/>
                  </a:lnTo>
                  <a:lnTo>
                    <a:pt x="4154" y="353"/>
                  </a:lnTo>
                  <a:lnTo>
                    <a:pt x="4446" y="353"/>
                  </a:lnTo>
                  <a:cubicBezTo>
                    <a:pt x="4457" y="353"/>
                    <a:pt x="4466" y="362"/>
                    <a:pt x="4466" y="373"/>
                  </a:cubicBezTo>
                  <a:lnTo>
                    <a:pt x="4466" y="405"/>
                  </a:lnTo>
                  <a:lnTo>
                    <a:pt x="4569" y="404"/>
                  </a:lnTo>
                  <a:lnTo>
                    <a:pt x="4570" y="293"/>
                  </a:lnTo>
                  <a:lnTo>
                    <a:pt x="4546" y="331"/>
                  </a:lnTo>
                  <a:cubicBezTo>
                    <a:pt x="4541" y="338"/>
                    <a:pt x="4533" y="342"/>
                    <a:pt x="4526" y="341"/>
                  </a:cubicBezTo>
                  <a:lnTo>
                    <a:pt x="4497" y="278"/>
                  </a:lnTo>
                  <a:lnTo>
                    <a:pt x="4483" y="228"/>
                  </a:lnTo>
                  <a:lnTo>
                    <a:pt x="4468" y="175"/>
                  </a:lnTo>
                  <a:lnTo>
                    <a:pt x="4452" y="119"/>
                  </a:lnTo>
                  <a:lnTo>
                    <a:pt x="4501" y="28"/>
                  </a:lnTo>
                  <a:cubicBezTo>
                    <a:pt x="4527" y="19"/>
                    <a:pt x="4534" y="25"/>
                    <a:pt x="4536" y="32"/>
                  </a:cubicBezTo>
                  <a:lnTo>
                    <a:pt x="4554" y="85"/>
                  </a:lnTo>
                  <a:lnTo>
                    <a:pt x="4570" y="133"/>
                  </a:lnTo>
                  <a:cubicBezTo>
                    <a:pt x="4570" y="102"/>
                    <a:pt x="4579" y="93"/>
                    <a:pt x="4590" y="93"/>
                  </a:cubicBezTo>
                  <a:lnTo>
                    <a:pt x="4624" y="93"/>
                  </a:lnTo>
                  <a:lnTo>
                    <a:pt x="4627" y="61"/>
                  </a:lnTo>
                  <a:lnTo>
                    <a:pt x="4629" y="39"/>
                  </a:lnTo>
                  <a:lnTo>
                    <a:pt x="4630" y="19"/>
                  </a:lnTo>
                  <a:cubicBezTo>
                    <a:pt x="4642" y="1"/>
                    <a:pt x="4648" y="0"/>
                    <a:pt x="4653" y="0"/>
                  </a:cubicBezTo>
                  <a:moveTo>
                    <a:pt x="2569" y="668"/>
                  </a:moveTo>
                  <a:lnTo>
                    <a:pt x="2569" y="1126"/>
                  </a:lnTo>
                  <a:lnTo>
                    <a:pt x="2595" y="1126"/>
                  </a:lnTo>
                  <a:lnTo>
                    <a:pt x="2595" y="1086"/>
                  </a:lnTo>
                  <a:lnTo>
                    <a:pt x="2849" y="1066"/>
                  </a:lnTo>
                  <a:lnTo>
                    <a:pt x="2869" y="1126"/>
                  </a:lnTo>
                  <a:lnTo>
                    <a:pt x="2895" y="1126"/>
                  </a:lnTo>
                  <a:lnTo>
                    <a:pt x="2895" y="668"/>
                  </a:lnTo>
                  <a:lnTo>
                    <a:pt x="2569" y="668"/>
                  </a:lnTo>
                  <a:close/>
                  <a:moveTo>
                    <a:pt x="2615" y="769"/>
                  </a:moveTo>
                  <a:lnTo>
                    <a:pt x="2849" y="769"/>
                  </a:lnTo>
                  <a:lnTo>
                    <a:pt x="2869" y="945"/>
                  </a:lnTo>
                  <a:lnTo>
                    <a:pt x="2615" y="965"/>
                  </a:lnTo>
                  <a:lnTo>
                    <a:pt x="2595" y="789"/>
                  </a:lnTo>
                  <a:lnTo>
                    <a:pt x="2615" y="769"/>
                  </a:lnTo>
                  <a:close/>
                  <a:moveTo>
                    <a:pt x="2635" y="809"/>
                  </a:moveTo>
                  <a:lnTo>
                    <a:pt x="2635" y="925"/>
                  </a:lnTo>
                  <a:lnTo>
                    <a:pt x="2829" y="925"/>
                  </a:lnTo>
                  <a:lnTo>
                    <a:pt x="2829" y="809"/>
                  </a:lnTo>
                  <a:lnTo>
                    <a:pt x="2635" y="809"/>
                  </a:lnTo>
                  <a:close/>
                  <a:moveTo>
                    <a:pt x="3014" y="405"/>
                  </a:moveTo>
                  <a:lnTo>
                    <a:pt x="3204" y="405"/>
                  </a:lnTo>
                  <a:cubicBezTo>
                    <a:pt x="3216" y="405"/>
                    <a:pt x="3224" y="414"/>
                    <a:pt x="3224" y="425"/>
                  </a:cubicBezTo>
                  <a:lnTo>
                    <a:pt x="3224" y="826"/>
                  </a:lnTo>
                  <a:lnTo>
                    <a:pt x="3014" y="846"/>
                  </a:lnTo>
                  <a:lnTo>
                    <a:pt x="2994" y="425"/>
                  </a:lnTo>
                  <a:cubicBezTo>
                    <a:pt x="2994" y="414"/>
                    <a:pt x="3003" y="405"/>
                    <a:pt x="3014" y="405"/>
                  </a:cubicBezTo>
                  <a:moveTo>
                    <a:pt x="3257" y="45"/>
                  </a:moveTo>
                  <a:lnTo>
                    <a:pt x="3260" y="189"/>
                  </a:lnTo>
                  <a:cubicBezTo>
                    <a:pt x="3250" y="207"/>
                    <a:pt x="3245" y="209"/>
                    <a:pt x="3240" y="209"/>
                  </a:cubicBezTo>
                  <a:lnTo>
                    <a:pt x="3007" y="209"/>
                  </a:lnTo>
                  <a:lnTo>
                    <a:pt x="3007" y="312"/>
                  </a:lnTo>
                  <a:lnTo>
                    <a:pt x="3243" y="312"/>
                  </a:lnTo>
                  <a:lnTo>
                    <a:pt x="3265" y="402"/>
                  </a:lnTo>
                  <a:lnTo>
                    <a:pt x="3267" y="469"/>
                  </a:lnTo>
                  <a:lnTo>
                    <a:pt x="3270" y="532"/>
                  </a:lnTo>
                  <a:lnTo>
                    <a:pt x="3272" y="592"/>
                  </a:lnTo>
                  <a:lnTo>
                    <a:pt x="3276" y="648"/>
                  </a:lnTo>
                  <a:lnTo>
                    <a:pt x="3279" y="701"/>
                  </a:lnTo>
                  <a:lnTo>
                    <a:pt x="3283" y="750"/>
                  </a:lnTo>
                  <a:lnTo>
                    <a:pt x="3288" y="796"/>
                  </a:lnTo>
                  <a:lnTo>
                    <a:pt x="3256" y="885"/>
                  </a:lnTo>
                  <a:lnTo>
                    <a:pt x="3223" y="963"/>
                  </a:lnTo>
                  <a:cubicBezTo>
                    <a:pt x="3219" y="972"/>
                    <a:pt x="3210" y="977"/>
                    <a:pt x="3201" y="975"/>
                  </a:cubicBezTo>
                  <a:lnTo>
                    <a:pt x="3185" y="926"/>
                  </a:lnTo>
                  <a:lnTo>
                    <a:pt x="3099" y="939"/>
                  </a:lnTo>
                  <a:lnTo>
                    <a:pt x="3005" y="959"/>
                  </a:lnTo>
                  <a:lnTo>
                    <a:pt x="3012" y="1081"/>
                  </a:lnTo>
                  <a:lnTo>
                    <a:pt x="3184" y="1029"/>
                  </a:lnTo>
                  <a:cubicBezTo>
                    <a:pt x="3194" y="1026"/>
                    <a:pt x="3204" y="1032"/>
                    <a:pt x="3208" y="1041"/>
                  </a:cubicBezTo>
                  <a:lnTo>
                    <a:pt x="3223" y="1081"/>
                  </a:lnTo>
                  <a:lnTo>
                    <a:pt x="3239" y="1045"/>
                  </a:lnTo>
                  <a:lnTo>
                    <a:pt x="3274" y="960"/>
                  </a:lnTo>
                  <a:cubicBezTo>
                    <a:pt x="3277" y="952"/>
                    <a:pt x="3285" y="947"/>
                    <a:pt x="3294" y="947"/>
                  </a:cubicBezTo>
                  <a:lnTo>
                    <a:pt x="3321" y="1005"/>
                  </a:lnTo>
                  <a:lnTo>
                    <a:pt x="3331" y="1041"/>
                  </a:lnTo>
                  <a:lnTo>
                    <a:pt x="3341" y="1071"/>
                  </a:lnTo>
                  <a:lnTo>
                    <a:pt x="3351" y="1094"/>
                  </a:lnTo>
                  <a:lnTo>
                    <a:pt x="3373" y="1124"/>
                  </a:lnTo>
                  <a:lnTo>
                    <a:pt x="3394" y="1127"/>
                  </a:lnTo>
                  <a:lnTo>
                    <a:pt x="3410" y="1097"/>
                  </a:lnTo>
                  <a:lnTo>
                    <a:pt x="3418" y="1067"/>
                  </a:lnTo>
                  <a:lnTo>
                    <a:pt x="3422" y="1046"/>
                  </a:lnTo>
                  <a:lnTo>
                    <a:pt x="3426" y="1021"/>
                  </a:lnTo>
                  <a:lnTo>
                    <a:pt x="3430" y="991"/>
                  </a:lnTo>
                  <a:lnTo>
                    <a:pt x="3433" y="957"/>
                  </a:lnTo>
                  <a:lnTo>
                    <a:pt x="3437" y="919"/>
                  </a:lnTo>
                  <a:lnTo>
                    <a:pt x="3440" y="876"/>
                  </a:lnTo>
                  <a:lnTo>
                    <a:pt x="3443" y="838"/>
                  </a:lnTo>
                  <a:lnTo>
                    <a:pt x="3420" y="813"/>
                  </a:lnTo>
                  <a:lnTo>
                    <a:pt x="3418" y="848"/>
                  </a:lnTo>
                  <a:lnTo>
                    <a:pt x="3417" y="871"/>
                  </a:lnTo>
                  <a:lnTo>
                    <a:pt x="3416" y="892"/>
                  </a:lnTo>
                  <a:lnTo>
                    <a:pt x="3414" y="925"/>
                  </a:lnTo>
                  <a:lnTo>
                    <a:pt x="3410" y="960"/>
                  </a:lnTo>
                  <a:lnTo>
                    <a:pt x="3402" y="987"/>
                  </a:lnTo>
                  <a:cubicBezTo>
                    <a:pt x="3386" y="1003"/>
                    <a:pt x="3377" y="1003"/>
                    <a:pt x="3370" y="1000"/>
                  </a:cubicBezTo>
                  <a:lnTo>
                    <a:pt x="3366" y="997"/>
                  </a:lnTo>
                  <a:lnTo>
                    <a:pt x="3347" y="966"/>
                  </a:lnTo>
                  <a:lnTo>
                    <a:pt x="3335" y="926"/>
                  </a:lnTo>
                  <a:lnTo>
                    <a:pt x="3329" y="900"/>
                  </a:lnTo>
                  <a:lnTo>
                    <a:pt x="3324" y="871"/>
                  </a:lnTo>
                  <a:lnTo>
                    <a:pt x="3319" y="838"/>
                  </a:lnTo>
                  <a:lnTo>
                    <a:pt x="3348" y="736"/>
                  </a:lnTo>
                  <a:lnTo>
                    <a:pt x="3375" y="639"/>
                  </a:lnTo>
                  <a:lnTo>
                    <a:pt x="3399" y="537"/>
                  </a:lnTo>
                  <a:lnTo>
                    <a:pt x="3419" y="441"/>
                  </a:lnTo>
                  <a:lnTo>
                    <a:pt x="3392" y="411"/>
                  </a:lnTo>
                  <a:lnTo>
                    <a:pt x="3373" y="506"/>
                  </a:lnTo>
                  <a:lnTo>
                    <a:pt x="3340" y="637"/>
                  </a:lnTo>
                  <a:cubicBezTo>
                    <a:pt x="3338" y="647"/>
                    <a:pt x="3329" y="653"/>
                    <a:pt x="3319" y="652"/>
                  </a:cubicBezTo>
                  <a:lnTo>
                    <a:pt x="3297" y="567"/>
                  </a:lnTo>
                  <a:lnTo>
                    <a:pt x="3294" y="494"/>
                  </a:lnTo>
                  <a:lnTo>
                    <a:pt x="3291" y="416"/>
                  </a:lnTo>
                  <a:lnTo>
                    <a:pt x="3289" y="333"/>
                  </a:lnTo>
                  <a:cubicBezTo>
                    <a:pt x="3299" y="314"/>
                    <a:pt x="3304" y="312"/>
                    <a:pt x="3309" y="312"/>
                  </a:cubicBezTo>
                  <a:lnTo>
                    <a:pt x="3443" y="312"/>
                  </a:lnTo>
                  <a:lnTo>
                    <a:pt x="3443" y="209"/>
                  </a:lnTo>
                  <a:lnTo>
                    <a:pt x="3394" y="209"/>
                  </a:lnTo>
                  <a:cubicBezTo>
                    <a:pt x="3372" y="208"/>
                    <a:pt x="3369" y="209"/>
                    <a:pt x="3365" y="209"/>
                  </a:cubicBezTo>
                  <a:lnTo>
                    <a:pt x="3307" y="209"/>
                  </a:lnTo>
                  <a:lnTo>
                    <a:pt x="3286" y="142"/>
                  </a:lnTo>
                  <a:lnTo>
                    <a:pt x="3286" y="99"/>
                  </a:lnTo>
                  <a:lnTo>
                    <a:pt x="3285" y="60"/>
                  </a:lnTo>
                  <a:lnTo>
                    <a:pt x="3257" y="45"/>
                  </a:lnTo>
                  <a:close/>
                  <a:moveTo>
                    <a:pt x="3034" y="445"/>
                  </a:moveTo>
                  <a:lnTo>
                    <a:pt x="3034" y="806"/>
                  </a:lnTo>
                  <a:lnTo>
                    <a:pt x="3184" y="806"/>
                  </a:lnTo>
                  <a:lnTo>
                    <a:pt x="3184" y="445"/>
                  </a:lnTo>
                  <a:lnTo>
                    <a:pt x="3034" y="445"/>
                  </a:lnTo>
                  <a:close/>
                  <a:moveTo>
                    <a:pt x="3076" y="534"/>
                  </a:moveTo>
                  <a:lnTo>
                    <a:pt x="3142" y="534"/>
                  </a:lnTo>
                  <a:lnTo>
                    <a:pt x="3162" y="698"/>
                  </a:lnTo>
                  <a:lnTo>
                    <a:pt x="3076" y="718"/>
                  </a:lnTo>
                  <a:lnTo>
                    <a:pt x="3056" y="554"/>
                  </a:lnTo>
                  <a:lnTo>
                    <a:pt x="3076" y="534"/>
                  </a:lnTo>
                  <a:close/>
                  <a:moveTo>
                    <a:pt x="3096" y="574"/>
                  </a:moveTo>
                  <a:lnTo>
                    <a:pt x="3096" y="678"/>
                  </a:lnTo>
                  <a:lnTo>
                    <a:pt x="3122" y="678"/>
                  </a:lnTo>
                  <a:lnTo>
                    <a:pt x="3122" y="574"/>
                  </a:lnTo>
                  <a:lnTo>
                    <a:pt x="3096" y="574"/>
                  </a:lnTo>
                  <a:close/>
                  <a:moveTo>
                    <a:pt x="3326" y="136"/>
                  </a:moveTo>
                  <a:lnTo>
                    <a:pt x="3327" y="169"/>
                  </a:lnTo>
                  <a:lnTo>
                    <a:pt x="3326" y="136"/>
                  </a:lnTo>
                  <a:close/>
                  <a:moveTo>
                    <a:pt x="3330" y="352"/>
                  </a:moveTo>
                  <a:lnTo>
                    <a:pt x="3331" y="415"/>
                  </a:lnTo>
                  <a:lnTo>
                    <a:pt x="3334" y="493"/>
                  </a:lnTo>
                  <a:lnTo>
                    <a:pt x="3360" y="364"/>
                  </a:lnTo>
                  <a:lnTo>
                    <a:pt x="3330" y="352"/>
                  </a:lnTo>
                  <a:close/>
                  <a:moveTo>
                    <a:pt x="3378" y="73"/>
                  </a:moveTo>
                  <a:lnTo>
                    <a:pt x="3356" y="101"/>
                  </a:lnTo>
                  <a:lnTo>
                    <a:pt x="3371" y="142"/>
                  </a:lnTo>
                  <a:lnTo>
                    <a:pt x="3378" y="164"/>
                  </a:lnTo>
                  <a:lnTo>
                    <a:pt x="3403" y="145"/>
                  </a:lnTo>
                  <a:lnTo>
                    <a:pt x="3395" y="120"/>
                  </a:lnTo>
                  <a:lnTo>
                    <a:pt x="3384" y="89"/>
                  </a:lnTo>
                  <a:lnTo>
                    <a:pt x="3378" y="73"/>
                  </a:lnTo>
                  <a:close/>
                  <a:moveTo>
                    <a:pt x="3382" y="764"/>
                  </a:moveTo>
                  <a:lnTo>
                    <a:pt x="3359" y="837"/>
                  </a:lnTo>
                  <a:lnTo>
                    <a:pt x="3364" y="865"/>
                  </a:lnTo>
                  <a:lnTo>
                    <a:pt x="3369" y="893"/>
                  </a:lnTo>
                  <a:lnTo>
                    <a:pt x="3374" y="917"/>
                  </a:lnTo>
                  <a:lnTo>
                    <a:pt x="3376" y="889"/>
                  </a:lnTo>
                  <a:lnTo>
                    <a:pt x="3377" y="869"/>
                  </a:lnTo>
                  <a:lnTo>
                    <a:pt x="3378" y="846"/>
                  </a:lnTo>
                  <a:lnTo>
                    <a:pt x="3379" y="820"/>
                  </a:lnTo>
                  <a:lnTo>
                    <a:pt x="3381" y="792"/>
                  </a:lnTo>
                  <a:lnTo>
                    <a:pt x="3382" y="764"/>
                  </a:lnTo>
                  <a:close/>
                  <a:moveTo>
                    <a:pt x="3465" y="352"/>
                  </a:moveTo>
                  <a:lnTo>
                    <a:pt x="3392" y="352"/>
                  </a:lnTo>
                  <a:lnTo>
                    <a:pt x="3456" y="422"/>
                  </a:lnTo>
                  <a:lnTo>
                    <a:pt x="3438" y="546"/>
                  </a:lnTo>
                  <a:lnTo>
                    <a:pt x="3414" y="648"/>
                  </a:lnTo>
                  <a:lnTo>
                    <a:pt x="3387" y="746"/>
                  </a:lnTo>
                  <a:cubicBezTo>
                    <a:pt x="3403" y="740"/>
                    <a:pt x="3412" y="742"/>
                    <a:pt x="3417" y="748"/>
                  </a:cubicBezTo>
                  <a:lnTo>
                    <a:pt x="3448" y="784"/>
                  </a:lnTo>
                  <a:lnTo>
                    <a:pt x="3478" y="817"/>
                  </a:lnTo>
                  <a:lnTo>
                    <a:pt x="3480" y="879"/>
                  </a:lnTo>
                  <a:lnTo>
                    <a:pt x="3477" y="922"/>
                  </a:lnTo>
                  <a:lnTo>
                    <a:pt x="3473" y="960"/>
                  </a:lnTo>
                  <a:lnTo>
                    <a:pt x="3500" y="970"/>
                  </a:lnTo>
                  <a:lnTo>
                    <a:pt x="3517" y="949"/>
                  </a:lnTo>
                  <a:lnTo>
                    <a:pt x="3517" y="767"/>
                  </a:lnTo>
                  <a:lnTo>
                    <a:pt x="3495" y="780"/>
                  </a:lnTo>
                  <a:cubicBezTo>
                    <a:pt x="3470" y="777"/>
                    <a:pt x="3466" y="770"/>
                    <a:pt x="3465" y="763"/>
                  </a:cubicBezTo>
                  <a:lnTo>
                    <a:pt x="3458" y="601"/>
                  </a:lnTo>
                  <a:lnTo>
                    <a:pt x="3517" y="561"/>
                  </a:lnTo>
                  <a:lnTo>
                    <a:pt x="3517" y="394"/>
                  </a:lnTo>
                  <a:lnTo>
                    <a:pt x="3485" y="394"/>
                  </a:lnTo>
                  <a:lnTo>
                    <a:pt x="3465" y="352"/>
                  </a:lnTo>
                  <a:close/>
                  <a:moveTo>
                    <a:pt x="3557" y="47"/>
                  </a:moveTo>
                  <a:lnTo>
                    <a:pt x="3557" y="227"/>
                  </a:lnTo>
                  <a:lnTo>
                    <a:pt x="3505" y="247"/>
                  </a:lnTo>
                  <a:lnTo>
                    <a:pt x="3505" y="354"/>
                  </a:lnTo>
                  <a:lnTo>
                    <a:pt x="3537" y="354"/>
                  </a:lnTo>
                  <a:lnTo>
                    <a:pt x="3557" y="575"/>
                  </a:lnTo>
                  <a:lnTo>
                    <a:pt x="3499" y="613"/>
                  </a:lnTo>
                  <a:lnTo>
                    <a:pt x="3504" y="728"/>
                  </a:lnTo>
                  <a:lnTo>
                    <a:pt x="3527" y="714"/>
                  </a:lnTo>
                  <a:cubicBezTo>
                    <a:pt x="3533" y="710"/>
                    <a:pt x="3541" y="710"/>
                    <a:pt x="3547" y="714"/>
                  </a:cubicBezTo>
                  <a:lnTo>
                    <a:pt x="3557" y="935"/>
                  </a:lnTo>
                  <a:lnTo>
                    <a:pt x="3556" y="966"/>
                  </a:lnTo>
                  <a:cubicBezTo>
                    <a:pt x="3551" y="988"/>
                    <a:pt x="3549" y="991"/>
                    <a:pt x="3547" y="993"/>
                  </a:cubicBezTo>
                  <a:lnTo>
                    <a:pt x="3539" y="1001"/>
                  </a:lnTo>
                  <a:lnTo>
                    <a:pt x="3514" y="1010"/>
                  </a:lnTo>
                  <a:lnTo>
                    <a:pt x="3508" y="1031"/>
                  </a:lnTo>
                  <a:lnTo>
                    <a:pt x="3513" y="1073"/>
                  </a:lnTo>
                  <a:lnTo>
                    <a:pt x="3516" y="1109"/>
                  </a:lnTo>
                  <a:lnTo>
                    <a:pt x="3539" y="1116"/>
                  </a:lnTo>
                  <a:lnTo>
                    <a:pt x="3561" y="1102"/>
                  </a:lnTo>
                  <a:lnTo>
                    <a:pt x="3573" y="1069"/>
                  </a:lnTo>
                  <a:lnTo>
                    <a:pt x="3576" y="1046"/>
                  </a:lnTo>
                  <a:lnTo>
                    <a:pt x="3579" y="1020"/>
                  </a:lnTo>
                  <a:lnTo>
                    <a:pt x="3580" y="992"/>
                  </a:lnTo>
                  <a:lnTo>
                    <a:pt x="3580" y="695"/>
                  </a:lnTo>
                  <a:lnTo>
                    <a:pt x="3621" y="660"/>
                  </a:lnTo>
                  <a:lnTo>
                    <a:pt x="3621" y="609"/>
                  </a:lnTo>
                  <a:lnTo>
                    <a:pt x="3622" y="568"/>
                  </a:lnTo>
                  <a:cubicBezTo>
                    <a:pt x="3602" y="566"/>
                    <a:pt x="3595" y="566"/>
                    <a:pt x="3589" y="562"/>
                  </a:cubicBezTo>
                  <a:cubicBezTo>
                    <a:pt x="3583" y="559"/>
                    <a:pt x="3580" y="552"/>
                    <a:pt x="3580" y="545"/>
                  </a:cubicBezTo>
                  <a:lnTo>
                    <a:pt x="3580" y="374"/>
                  </a:lnTo>
                  <a:lnTo>
                    <a:pt x="3626" y="354"/>
                  </a:lnTo>
                  <a:lnTo>
                    <a:pt x="3626" y="247"/>
                  </a:lnTo>
                  <a:lnTo>
                    <a:pt x="3600" y="247"/>
                  </a:lnTo>
                  <a:lnTo>
                    <a:pt x="3580" y="47"/>
                  </a:lnTo>
                  <a:lnTo>
                    <a:pt x="3557" y="47"/>
                  </a:lnTo>
                  <a:close/>
                  <a:moveTo>
                    <a:pt x="3661" y="653"/>
                  </a:moveTo>
                  <a:cubicBezTo>
                    <a:pt x="3661" y="679"/>
                    <a:pt x="3657" y="686"/>
                    <a:pt x="3651" y="689"/>
                  </a:cubicBezTo>
                  <a:lnTo>
                    <a:pt x="3620" y="707"/>
                  </a:lnTo>
                  <a:lnTo>
                    <a:pt x="3620" y="978"/>
                  </a:lnTo>
                  <a:lnTo>
                    <a:pt x="3668" y="940"/>
                  </a:lnTo>
                  <a:lnTo>
                    <a:pt x="3696" y="911"/>
                  </a:lnTo>
                  <a:lnTo>
                    <a:pt x="3715" y="890"/>
                  </a:lnTo>
                  <a:lnTo>
                    <a:pt x="3702" y="859"/>
                  </a:lnTo>
                  <a:lnTo>
                    <a:pt x="3684" y="814"/>
                  </a:lnTo>
                  <a:lnTo>
                    <a:pt x="3667" y="766"/>
                  </a:lnTo>
                  <a:lnTo>
                    <a:pt x="3651" y="716"/>
                  </a:lnTo>
                  <a:lnTo>
                    <a:pt x="3686" y="653"/>
                  </a:lnTo>
                  <a:lnTo>
                    <a:pt x="3661" y="653"/>
                  </a:lnTo>
                  <a:close/>
                  <a:moveTo>
                    <a:pt x="3620" y="394"/>
                  </a:moveTo>
                  <a:lnTo>
                    <a:pt x="3620" y="512"/>
                  </a:lnTo>
                  <a:lnTo>
                    <a:pt x="3639" y="492"/>
                  </a:lnTo>
                  <a:lnTo>
                    <a:pt x="3663" y="472"/>
                  </a:lnTo>
                  <a:lnTo>
                    <a:pt x="3649" y="446"/>
                  </a:lnTo>
                  <a:lnTo>
                    <a:pt x="3622" y="396"/>
                  </a:lnTo>
                  <a:lnTo>
                    <a:pt x="3620" y="394"/>
                  </a:lnTo>
                  <a:close/>
                  <a:moveTo>
                    <a:pt x="3679" y="512"/>
                  </a:moveTo>
                  <a:lnTo>
                    <a:pt x="3679" y="613"/>
                  </a:lnTo>
                  <a:lnTo>
                    <a:pt x="3853" y="613"/>
                  </a:lnTo>
                  <a:cubicBezTo>
                    <a:pt x="3873" y="626"/>
                    <a:pt x="3874" y="632"/>
                    <a:pt x="3873" y="638"/>
                  </a:cubicBezTo>
                  <a:lnTo>
                    <a:pt x="3860" y="686"/>
                  </a:lnTo>
                  <a:lnTo>
                    <a:pt x="3846" y="732"/>
                  </a:lnTo>
                  <a:lnTo>
                    <a:pt x="3829" y="775"/>
                  </a:lnTo>
                  <a:lnTo>
                    <a:pt x="3811" y="814"/>
                  </a:lnTo>
                  <a:cubicBezTo>
                    <a:pt x="3785" y="826"/>
                    <a:pt x="3778" y="822"/>
                    <a:pt x="3775" y="815"/>
                  </a:cubicBezTo>
                  <a:lnTo>
                    <a:pt x="3755" y="775"/>
                  </a:lnTo>
                  <a:lnTo>
                    <a:pt x="3736" y="733"/>
                  </a:lnTo>
                  <a:lnTo>
                    <a:pt x="3719" y="688"/>
                  </a:lnTo>
                  <a:lnTo>
                    <a:pt x="3692" y="714"/>
                  </a:lnTo>
                  <a:lnTo>
                    <a:pt x="3705" y="753"/>
                  </a:lnTo>
                  <a:lnTo>
                    <a:pt x="3721" y="799"/>
                  </a:lnTo>
                  <a:lnTo>
                    <a:pt x="3738" y="843"/>
                  </a:lnTo>
                  <a:lnTo>
                    <a:pt x="3756" y="885"/>
                  </a:lnTo>
                  <a:cubicBezTo>
                    <a:pt x="3759" y="892"/>
                    <a:pt x="3758" y="900"/>
                    <a:pt x="3753" y="906"/>
                  </a:cubicBezTo>
                  <a:lnTo>
                    <a:pt x="3725" y="940"/>
                  </a:lnTo>
                  <a:lnTo>
                    <a:pt x="3693" y="971"/>
                  </a:lnTo>
                  <a:lnTo>
                    <a:pt x="3660" y="999"/>
                  </a:lnTo>
                  <a:lnTo>
                    <a:pt x="3637" y="1015"/>
                  </a:lnTo>
                  <a:lnTo>
                    <a:pt x="3646" y="1045"/>
                  </a:lnTo>
                  <a:lnTo>
                    <a:pt x="3658" y="1084"/>
                  </a:lnTo>
                  <a:lnTo>
                    <a:pt x="3667" y="1115"/>
                  </a:lnTo>
                  <a:lnTo>
                    <a:pt x="3713" y="1069"/>
                  </a:lnTo>
                  <a:lnTo>
                    <a:pt x="3745" y="1030"/>
                  </a:lnTo>
                  <a:lnTo>
                    <a:pt x="3776" y="985"/>
                  </a:lnTo>
                  <a:cubicBezTo>
                    <a:pt x="3799" y="976"/>
                    <a:pt x="3805" y="980"/>
                    <a:pt x="3809" y="986"/>
                  </a:cubicBezTo>
                  <a:lnTo>
                    <a:pt x="3836" y="1027"/>
                  </a:lnTo>
                  <a:lnTo>
                    <a:pt x="3863" y="1064"/>
                  </a:lnTo>
                  <a:lnTo>
                    <a:pt x="3892" y="1098"/>
                  </a:lnTo>
                  <a:lnTo>
                    <a:pt x="3911" y="1070"/>
                  </a:lnTo>
                  <a:lnTo>
                    <a:pt x="3924" y="1030"/>
                  </a:lnTo>
                  <a:lnTo>
                    <a:pt x="3934" y="1001"/>
                  </a:lnTo>
                  <a:lnTo>
                    <a:pt x="3885" y="962"/>
                  </a:lnTo>
                  <a:lnTo>
                    <a:pt x="3858" y="933"/>
                  </a:lnTo>
                  <a:lnTo>
                    <a:pt x="3833" y="904"/>
                  </a:lnTo>
                  <a:cubicBezTo>
                    <a:pt x="3828" y="898"/>
                    <a:pt x="3827" y="890"/>
                    <a:pt x="3829" y="883"/>
                  </a:cubicBezTo>
                  <a:lnTo>
                    <a:pt x="3853" y="826"/>
                  </a:lnTo>
                  <a:lnTo>
                    <a:pt x="3874" y="764"/>
                  </a:lnTo>
                  <a:lnTo>
                    <a:pt x="3893" y="697"/>
                  </a:lnTo>
                  <a:lnTo>
                    <a:pt x="3909" y="627"/>
                  </a:lnTo>
                  <a:lnTo>
                    <a:pt x="3909" y="512"/>
                  </a:lnTo>
                  <a:lnTo>
                    <a:pt x="3679" y="512"/>
                  </a:lnTo>
                  <a:close/>
                  <a:moveTo>
                    <a:pt x="3712" y="84"/>
                  </a:moveTo>
                  <a:lnTo>
                    <a:pt x="3712" y="138"/>
                  </a:lnTo>
                  <a:lnTo>
                    <a:pt x="3711" y="170"/>
                  </a:lnTo>
                  <a:lnTo>
                    <a:pt x="3710" y="200"/>
                  </a:lnTo>
                  <a:lnTo>
                    <a:pt x="3709" y="226"/>
                  </a:lnTo>
                  <a:lnTo>
                    <a:pt x="3707" y="249"/>
                  </a:lnTo>
                  <a:lnTo>
                    <a:pt x="3704" y="269"/>
                  </a:lnTo>
                  <a:cubicBezTo>
                    <a:pt x="3701" y="287"/>
                    <a:pt x="3701" y="288"/>
                    <a:pt x="3701" y="289"/>
                  </a:cubicBezTo>
                  <a:lnTo>
                    <a:pt x="3664" y="380"/>
                  </a:lnTo>
                  <a:lnTo>
                    <a:pt x="3685" y="428"/>
                  </a:lnTo>
                  <a:lnTo>
                    <a:pt x="3700" y="423"/>
                  </a:lnTo>
                  <a:lnTo>
                    <a:pt x="3711" y="393"/>
                  </a:lnTo>
                  <a:lnTo>
                    <a:pt x="3719" y="360"/>
                  </a:lnTo>
                  <a:lnTo>
                    <a:pt x="3726" y="325"/>
                  </a:lnTo>
                  <a:lnTo>
                    <a:pt x="3731" y="287"/>
                  </a:lnTo>
                  <a:lnTo>
                    <a:pt x="3733" y="247"/>
                  </a:lnTo>
                  <a:lnTo>
                    <a:pt x="3734" y="203"/>
                  </a:lnTo>
                  <a:lnTo>
                    <a:pt x="3832" y="183"/>
                  </a:lnTo>
                  <a:lnTo>
                    <a:pt x="3852" y="310"/>
                  </a:lnTo>
                  <a:lnTo>
                    <a:pt x="3852" y="338"/>
                  </a:lnTo>
                  <a:lnTo>
                    <a:pt x="3854" y="361"/>
                  </a:lnTo>
                  <a:lnTo>
                    <a:pt x="3863" y="395"/>
                  </a:lnTo>
                  <a:lnTo>
                    <a:pt x="3884" y="413"/>
                  </a:lnTo>
                  <a:lnTo>
                    <a:pt x="3925" y="413"/>
                  </a:lnTo>
                  <a:lnTo>
                    <a:pt x="3928" y="372"/>
                  </a:lnTo>
                  <a:lnTo>
                    <a:pt x="3931" y="334"/>
                  </a:lnTo>
                  <a:lnTo>
                    <a:pt x="3933" y="313"/>
                  </a:lnTo>
                  <a:lnTo>
                    <a:pt x="3912" y="312"/>
                  </a:lnTo>
                  <a:lnTo>
                    <a:pt x="3888" y="299"/>
                  </a:lnTo>
                  <a:cubicBezTo>
                    <a:pt x="3879" y="281"/>
                    <a:pt x="3878" y="279"/>
                    <a:pt x="3878" y="278"/>
                  </a:cubicBezTo>
                  <a:lnTo>
                    <a:pt x="3875" y="241"/>
                  </a:lnTo>
                  <a:lnTo>
                    <a:pt x="3875" y="84"/>
                  </a:lnTo>
                  <a:lnTo>
                    <a:pt x="3712" y="84"/>
                  </a:lnTo>
                  <a:close/>
                  <a:moveTo>
                    <a:pt x="3749" y="653"/>
                  </a:moveTo>
                  <a:lnTo>
                    <a:pt x="3757" y="676"/>
                  </a:lnTo>
                  <a:lnTo>
                    <a:pt x="3773" y="719"/>
                  </a:lnTo>
                  <a:lnTo>
                    <a:pt x="3791" y="759"/>
                  </a:lnTo>
                  <a:lnTo>
                    <a:pt x="3808" y="717"/>
                  </a:lnTo>
                  <a:lnTo>
                    <a:pt x="3822" y="674"/>
                  </a:lnTo>
                  <a:lnTo>
                    <a:pt x="3827" y="653"/>
                  </a:lnTo>
                  <a:lnTo>
                    <a:pt x="3749" y="653"/>
                  </a:lnTo>
                  <a:close/>
                  <a:moveTo>
                    <a:pt x="4049" y="50"/>
                  </a:moveTo>
                  <a:lnTo>
                    <a:pt x="4049" y="229"/>
                  </a:lnTo>
                  <a:lnTo>
                    <a:pt x="3993" y="249"/>
                  </a:lnTo>
                  <a:lnTo>
                    <a:pt x="3993" y="358"/>
                  </a:lnTo>
                  <a:lnTo>
                    <a:pt x="4025" y="358"/>
                  </a:lnTo>
                  <a:cubicBezTo>
                    <a:pt x="4044" y="369"/>
                    <a:pt x="4046" y="375"/>
                    <a:pt x="4045" y="380"/>
                  </a:cubicBezTo>
                  <a:lnTo>
                    <a:pt x="4035" y="458"/>
                  </a:lnTo>
                  <a:lnTo>
                    <a:pt x="4022" y="536"/>
                  </a:lnTo>
                  <a:lnTo>
                    <a:pt x="4007" y="613"/>
                  </a:lnTo>
                  <a:lnTo>
                    <a:pt x="3990" y="686"/>
                  </a:lnTo>
                  <a:lnTo>
                    <a:pt x="3994" y="729"/>
                  </a:lnTo>
                  <a:lnTo>
                    <a:pt x="3995" y="751"/>
                  </a:lnTo>
                  <a:lnTo>
                    <a:pt x="4009" y="675"/>
                  </a:lnTo>
                  <a:cubicBezTo>
                    <a:pt x="4011" y="665"/>
                    <a:pt x="4020" y="658"/>
                    <a:pt x="4031" y="659"/>
                  </a:cubicBezTo>
                  <a:lnTo>
                    <a:pt x="4049" y="1126"/>
                  </a:lnTo>
                  <a:lnTo>
                    <a:pt x="4068" y="666"/>
                  </a:lnTo>
                  <a:cubicBezTo>
                    <a:pt x="4091" y="644"/>
                    <a:pt x="4101" y="648"/>
                    <a:pt x="4105" y="656"/>
                  </a:cubicBezTo>
                  <a:lnTo>
                    <a:pt x="4110" y="663"/>
                  </a:lnTo>
                  <a:lnTo>
                    <a:pt x="4126" y="593"/>
                  </a:lnTo>
                  <a:lnTo>
                    <a:pt x="4072" y="521"/>
                  </a:lnTo>
                  <a:lnTo>
                    <a:pt x="4068" y="378"/>
                  </a:lnTo>
                  <a:cubicBezTo>
                    <a:pt x="4068" y="367"/>
                    <a:pt x="4077" y="358"/>
                    <a:pt x="4088" y="358"/>
                  </a:cubicBezTo>
                  <a:lnTo>
                    <a:pt x="4114" y="358"/>
                  </a:lnTo>
                  <a:lnTo>
                    <a:pt x="4114" y="249"/>
                  </a:lnTo>
                  <a:lnTo>
                    <a:pt x="4088" y="249"/>
                  </a:lnTo>
                  <a:lnTo>
                    <a:pt x="4068" y="50"/>
                  </a:lnTo>
                  <a:lnTo>
                    <a:pt x="4049" y="50"/>
                  </a:lnTo>
                  <a:close/>
                  <a:moveTo>
                    <a:pt x="4136" y="724"/>
                  </a:moveTo>
                  <a:cubicBezTo>
                    <a:pt x="4116" y="737"/>
                    <a:pt x="4112" y="737"/>
                    <a:pt x="4109" y="735"/>
                  </a:cubicBezTo>
                  <a:lnTo>
                    <a:pt x="4108" y="735"/>
                  </a:lnTo>
                  <a:lnTo>
                    <a:pt x="4108" y="886"/>
                  </a:lnTo>
                  <a:lnTo>
                    <a:pt x="4118" y="830"/>
                  </a:lnTo>
                  <a:lnTo>
                    <a:pt x="4126" y="786"/>
                  </a:lnTo>
                  <a:lnTo>
                    <a:pt x="4133" y="739"/>
                  </a:lnTo>
                  <a:lnTo>
                    <a:pt x="4136" y="724"/>
                  </a:lnTo>
                  <a:close/>
                  <a:moveTo>
                    <a:pt x="4108" y="398"/>
                  </a:moveTo>
                  <a:lnTo>
                    <a:pt x="4108" y="502"/>
                  </a:lnTo>
                  <a:lnTo>
                    <a:pt x="4116" y="398"/>
                  </a:lnTo>
                  <a:lnTo>
                    <a:pt x="4108" y="398"/>
                  </a:lnTo>
                  <a:close/>
                  <a:moveTo>
                    <a:pt x="4137" y="541"/>
                  </a:moveTo>
                  <a:lnTo>
                    <a:pt x="4163" y="576"/>
                  </a:lnTo>
                  <a:cubicBezTo>
                    <a:pt x="4173" y="571"/>
                    <a:pt x="4180" y="572"/>
                    <a:pt x="4186" y="576"/>
                  </a:cubicBezTo>
                  <a:lnTo>
                    <a:pt x="4237" y="610"/>
                  </a:lnTo>
                  <a:lnTo>
                    <a:pt x="4237" y="541"/>
                  </a:lnTo>
                  <a:lnTo>
                    <a:pt x="4137" y="541"/>
                  </a:lnTo>
                  <a:close/>
                  <a:moveTo>
                    <a:pt x="4190" y="627"/>
                  </a:moveTo>
                  <a:lnTo>
                    <a:pt x="4187" y="647"/>
                  </a:lnTo>
                  <a:lnTo>
                    <a:pt x="4180" y="697"/>
                  </a:lnTo>
                  <a:lnTo>
                    <a:pt x="4173" y="746"/>
                  </a:lnTo>
                  <a:lnTo>
                    <a:pt x="4165" y="792"/>
                  </a:lnTo>
                  <a:lnTo>
                    <a:pt x="4158" y="837"/>
                  </a:lnTo>
                  <a:lnTo>
                    <a:pt x="4150" y="880"/>
                  </a:lnTo>
                  <a:lnTo>
                    <a:pt x="4142" y="921"/>
                  </a:lnTo>
                  <a:lnTo>
                    <a:pt x="4137" y="948"/>
                  </a:lnTo>
                  <a:lnTo>
                    <a:pt x="4159" y="968"/>
                  </a:lnTo>
                  <a:lnTo>
                    <a:pt x="4167" y="924"/>
                  </a:lnTo>
                  <a:lnTo>
                    <a:pt x="4175" y="879"/>
                  </a:lnTo>
                  <a:lnTo>
                    <a:pt x="4182" y="833"/>
                  </a:lnTo>
                  <a:lnTo>
                    <a:pt x="4190" y="785"/>
                  </a:lnTo>
                  <a:lnTo>
                    <a:pt x="4197" y="734"/>
                  </a:lnTo>
                  <a:lnTo>
                    <a:pt x="4205" y="682"/>
                  </a:lnTo>
                  <a:lnTo>
                    <a:pt x="4210" y="640"/>
                  </a:lnTo>
                  <a:lnTo>
                    <a:pt x="4190" y="627"/>
                  </a:lnTo>
                  <a:close/>
                  <a:moveTo>
                    <a:pt x="4156" y="393"/>
                  </a:moveTo>
                  <a:lnTo>
                    <a:pt x="4156" y="501"/>
                  </a:lnTo>
                  <a:lnTo>
                    <a:pt x="4257" y="501"/>
                  </a:lnTo>
                  <a:cubicBezTo>
                    <a:pt x="4269" y="501"/>
                    <a:pt x="4277" y="510"/>
                    <a:pt x="4277" y="521"/>
                  </a:cubicBezTo>
                  <a:lnTo>
                    <a:pt x="4277" y="928"/>
                  </a:lnTo>
                  <a:lnTo>
                    <a:pt x="4275" y="958"/>
                  </a:lnTo>
                  <a:lnTo>
                    <a:pt x="4269" y="980"/>
                  </a:lnTo>
                  <a:cubicBezTo>
                    <a:pt x="4254" y="1000"/>
                    <a:pt x="4253" y="1001"/>
                    <a:pt x="4251" y="1002"/>
                  </a:cubicBezTo>
                  <a:lnTo>
                    <a:pt x="4245" y="1005"/>
                  </a:lnTo>
                  <a:lnTo>
                    <a:pt x="4206" y="1007"/>
                  </a:lnTo>
                  <a:lnTo>
                    <a:pt x="4210" y="1053"/>
                  </a:lnTo>
                  <a:lnTo>
                    <a:pt x="4213" y="1095"/>
                  </a:lnTo>
                  <a:lnTo>
                    <a:pt x="4215" y="1120"/>
                  </a:lnTo>
                  <a:lnTo>
                    <a:pt x="4236" y="1120"/>
                  </a:lnTo>
                  <a:lnTo>
                    <a:pt x="4265" y="1117"/>
                  </a:lnTo>
                  <a:lnTo>
                    <a:pt x="4286" y="1103"/>
                  </a:lnTo>
                  <a:lnTo>
                    <a:pt x="4297" y="1078"/>
                  </a:lnTo>
                  <a:lnTo>
                    <a:pt x="4304" y="1035"/>
                  </a:lnTo>
                  <a:lnTo>
                    <a:pt x="4305" y="1007"/>
                  </a:lnTo>
                  <a:lnTo>
                    <a:pt x="4305" y="521"/>
                  </a:lnTo>
                  <a:cubicBezTo>
                    <a:pt x="4305" y="510"/>
                    <a:pt x="4313" y="501"/>
                    <a:pt x="4325" y="501"/>
                  </a:cubicBezTo>
                  <a:lnTo>
                    <a:pt x="4426" y="501"/>
                  </a:lnTo>
                  <a:lnTo>
                    <a:pt x="4426" y="393"/>
                  </a:lnTo>
                  <a:lnTo>
                    <a:pt x="4156" y="393"/>
                  </a:lnTo>
                  <a:close/>
                  <a:moveTo>
                    <a:pt x="4175" y="109"/>
                  </a:moveTo>
                  <a:lnTo>
                    <a:pt x="4175" y="217"/>
                  </a:lnTo>
                  <a:lnTo>
                    <a:pt x="4408" y="217"/>
                  </a:lnTo>
                  <a:lnTo>
                    <a:pt x="4408" y="109"/>
                  </a:lnTo>
                  <a:lnTo>
                    <a:pt x="4175" y="109"/>
                  </a:lnTo>
                  <a:close/>
                  <a:moveTo>
                    <a:pt x="4237" y="736"/>
                  </a:moveTo>
                  <a:lnTo>
                    <a:pt x="4229" y="790"/>
                  </a:lnTo>
                  <a:lnTo>
                    <a:pt x="4222" y="839"/>
                  </a:lnTo>
                  <a:lnTo>
                    <a:pt x="4214" y="886"/>
                  </a:lnTo>
                  <a:lnTo>
                    <a:pt x="4207" y="931"/>
                  </a:lnTo>
                  <a:lnTo>
                    <a:pt x="4200" y="965"/>
                  </a:lnTo>
                  <a:lnTo>
                    <a:pt x="4229" y="968"/>
                  </a:lnTo>
                  <a:lnTo>
                    <a:pt x="4237" y="939"/>
                  </a:lnTo>
                  <a:lnTo>
                    <a:pt x="4237" y="736"/>
                  </a:lnTo>
                  <a:close/>
                  <a:moveTo>
                    <a:pt x="4449" y="540"/>
                  </a:moveTo>
                  <a:lnTo>
                    <a:pt x="4345" y="541"/>
                  </a:lnTo>
                  <a:lnTo>
                    <a:pt x="4345" y="618"/>
                  </a:lnTo>
                  <a:lnTo>
                    <a:pt x="4382" y="586"/>
                  </a:lnTo>
                  <a:cubicBezTo>
                    <a:pt x="4409" y="585"/>
                    <a:pt x="4413" y="591"/>
                    <a:pt x="4415" y="598"/>
                  </a:cubicBezTo>
                  <a:lnTo>
                    <a:pt x="4430" y="685"/>
                  </a:lnTo>
                  <a:lnTo>
                    <a:pt x="4444" y="774"/>
                  </a:lnTo>
                  <a:lnTo>
                    <a:pt x="4459" y="865"/>
                  </a:lnTo>
                  <a:lnTo>
                    <a:pt x="4470" y="935"/>
                  </a:lnTo>
                  <a:lnTo>
                    <a:pt x="4492" y="889"/>
                  </a:lnTo>
                  <a:lnTo>
                    <a:pt x="4492" y="594"/>
                  </a:lnTo>
                  <a:lnTo>
                    <a:pt x="4469" y="594"/>
                  </a:lnTo>
                  <a:lnTo>
                    <a:pt x="4449" y="540"/>
                  </a:lnTo>
                  <a:close/>
                  <a:moveTo>
                    <a:pt x="4381" y="639"/>
                  </a:moveTo>
                  <a:lnTo>
                    <a:pt x="4359" y="658"/>
                  </a:lnTo>
                  <a:lnTo>
                    <a:pt x="4372" y="731"/>
                  </a:lnTo>
                  <a:lnTo>
                    <a:pt x="4386" y="820"/>
                  </a:lnTo>
                  <a:lnTo>
                    <a:pt x="4400" y="914"/>
                  </a:lnTo>
                  <a:lnTo>
                    <a:pt x="4408" y="975"/>
                  </a:lnTo>
                  <a:lnTo>
                    <a:pt x="4432" y="953"/>
                  </a:lnTo>
                  <a:lnTo>
                    <a:pt x="4419" y="871"/>
                  </a:lnTo>
                  <a:lnTo>
                    <a:pt x="4405" y="780"/>
                  </a:lnTo>
                  <a:lnTo>
                    <a:pt x="4390" y="691"/>
                  </a:lnTo>
                  <a:lnTo>
                    <a:pt x="4381" y="639"/>
                  </a:lnTo>
                  <a:close/>
                  <a:moveTo>
                    <a:pt x="4489" y="444"/>
                  </a:moveTo>
                  <a:lnTo>
                    <a:pt x="4489" y="554"/>
                  </a:lnTo>
                  <a:lnTo>
                    <a:pt x="4512" y="554"/>
                  </a:lnTo>
                  <a:cubicBezTo>
                    <a:pt x="4523" y="554"/>
                    <a:pt x="4532" y="563"/>
                    <a:pt x="4532" y="574"/>
                  </a:cubicBezTo>
                  <a:lnTo>
                    <a:pt x="4532" y="894"/>
                  </a:lnTo>
                  <a:lnTo>
                    <a:pt x="4507" y="949"/>
                  </a:lnTo>
                  <a:lnTo>
                    <a:pt x="4486" y="995"/>
                  </a:lnTo>
                  <a:lnTo>
                    <a:pt x="4499" y="1078"/>
                  </a:lnTo>
                  <a:lnTo>
                    <a:pt x="4516" y="1038"/>
                  </a:lnTo>
                  <a:lnTo>
                    <a:pt x="4529" y="1009"/>
                  </a:lnTo>
                  <a:cubicBezTo>
                    <a:pt x="4555" y="997"/>
                    <a:pt x="4562" y="1002"/>
                    <a:pt x="4565" y="1009"/>
                  </a:cubicBezTo>
                  <a:lnTo>
                    <a:pt x="4576" y="1034"/>
                  </a:lnTo>
                  <a:lnTo>
                    <a:pt x="4587" y="1054"/>
                  </a:lnTo>
                  <a:lnTo>
                    <a:pt x="4612" y="1084"/>
                  </a:lnTo>
                  <a:lnTo>
                    <a:pt x="4641" y="1101"/>
                  </a:lnTo>
                  <a:lnTo>
                    <a:pt x="4674" y="1107"/>
                  </a:lnTo>
                  <a:lnTo>
                    <a:pt x="4705" y="1107"/>
                  </a:lnTo>
                  <a:lnTo>
                    <a:pt x="4728" y="1108"/>
                  </a:lnTo>
                  <a:lnTo>
                    <a:pt x="4757" y="1108"/>
                  </a:lnTo>
                  <a:lnTo>
                    <a:pt x="4790" y="1108"/>
                  </a:lnTo>
                  <a:lnTo>
                    <a:pt x="4829" y="1108"/>
                  </a:lnTo>
                  <a:lnTo>
                    <a:pt x="4873" y="1108"/>
                  </a:lnTo>
                  <a:lnTo>
                    <a:pt x="4905" y="1108"/>
                  </a:lnTo>
                  <a:lnTo>
                    <a:pt x="4913" y="1062"/>
                  </a:lnTo>
                  <a:lnTo>
                    <a:pt x="4919" y="1028"/>
                  </a:lnTo>
                  <a:lnTo>
                    <a:pt x="4797" y="1017"/>
                  </a:lnTo>
                  <a:lnTo>
                    <a:pt x="4679" y="1015"/>
                  </a:lnTo>
                  <a:cubicBezTo>
                    <a:pt x="4659" y="1013"/>
                    <a:pt x="4658" y="1013"/>
                    <a:pt x="4657" y="1013"/>
                  </a:cubicBezTo>
                  <a:lnTo>
                    <a:pt x="4639" y="1008"/>
                  </a:lnTo>
                  <a:cubicBezTo>
                    <a:pt x="4618" y="998"/>
                    <a:pt x="4617" y="997"/>
                    <a:pt x="4616" y="997"/>
                  </a:cubicBezTo>
                  <a:lnTo>
                    <a:pt x="4601" y="985"/>
                  </a:lnTo>
                  <a:lnTo>
                    <a:pt x="4570" y="946"/>
                  </a:lnTo>
                  <a:lnTo>
                    <a:pt x="4559" y="923"/>
                  </a:lnTo>
                  <a:lnTo>
                    <a:pt x="4550" y="899"/>
                  </a:lnTo>
                  <a:lnTo>
                    <a:pt x="4549" y="444"/>
                  </a:lnTo>
                  <a:lnTo>
                    <a:pt x="4489" y="444"/>
                  </a:lnTo>
                  <a:close/>
                  <a:moveTo>
                    <a:pt x="4512" y="85"/>
                  </a:moveTo>
                  <a:lnTo>
                    <a:pt x="4492" y="116"/>
                  </a:lnTo>
                  <a:lnTo>
                    <a:pt x="4507" y="164"/>
                  </a:lnTo>
                  <a:lnTo>
                    <a:pt x="4522" y="218"/>
                  </a:lnTo>
                  <a:lnTo>
                    <a:pt x="4536" y="269"/>
                  </a:lnTo>
                  <a:lnTo>
                    <a:pt x="4559" y="235"/>
                  </a:lnTo>
                  <a:lnTo>
                    <a:pt x="4548" y="197"/>
                  </a:lnTo>
                  <a:lnTo>
                    <a:pt x="4533" y="148"/>
                  </a:lnTo>
                  <a:lnTo>
                    <a:pt x="4516" y="98"/>
                  </a:lnTo>
                  <a:lnTo>
                    <a:pt x="4512" y="85"/>
                  </a:lnTo>
                  <a:close/>
                  <a:moveTo>
                    <a:pt x="4589" y="643"/>
                  </a:moveTo>
                  <a:lnTo>
                    <a:pt x="4589" y="743"/>
                  </a:lnTo>
                  <a:lnTo>
                    <a:pt x="4594" y="698"/>
                  </a:lnTo>
                  <a:lnTo>
                    <a:pt x="4595" y="662"/>
                  </a:lnTo>
                  <a:lnTo>
                    <a:pt x="4589" y="643"/>
                  </a:lnTo>
                  <a:close/>
                  <a:moveTo>
                    <a:pt x="4589" y="494"/>
                  </a:moveTo>
                  <a:lnTo>
                    <a:pt x="4630" y="510"/>
                  </a:lnTo>
                  <a:lnTo>
                    <a:pt x="4590" y="494"/>
                  </a:lnTo>
                  <a:lnTo>
                    <a:pt x="4589" y="494"/>
                  </a:lnTo>
                  <a:close/>
                  <a:moveTo>
                    <a:pt x="4668" y="43"/>
                  </a:moveTo>
                  <a:lnTo>
                    <a:pt x="4667" y="65"/>
                  </a:lnTo>
                  <a:lnTo>
                    <a:pt x="4664" y="89"/>
                  </a:lnTo>
                  <a:lnTo>
                    <a:pt x="4662" y="115"/>
                  </a:lnTo>
                  <a:lnTo>
                    <a:pt x="4610" y="133"/>
                  </a:lnTo>
                  <a:lnTo>
                    <a:pt x="4610" y="454"/>
                  </a:lnTo>
                  <a:lnTo>
                    <a:pt x="4646" y="454"/>
                  </a:lnTo>
                  <a:lnTo>
                    <a:pt x="4669" y="496"/>
                  </a:lnTo>
                  <a:lnTo>
                    <a:pt x="4672" y="528"/>
                  </a:lnTo>
                  <a:cubicBezTo>
                    <a:pt x="4663" y="547"/>
                    <a:pt x="4658" y="550"/>
                    <a:pt x="4652" y="550"/>
                  </a:cubicBezTo>
                  <a:lnTo>
                    <a:pt x="4600" y="550"/>
                  </a:lnTo>
                  <a:lnTo>
                    <a:pt x="4600" y="603"/>
                  </a:lnTo>
                  <a:cubicBezTo>
                    <a:pt x="4621" y="603"/>
                    <a:pt x="4626" y="605"/>
                    <a:pt x="4630" y="609"/>
                  </a:cubicBezTo>
                  <a:cubicBezTo>
                    <a:pt x="4634" y="613"/>
                    <a:pt x="4636" y="618"/>
                    <a:pt x="4636" y="623"/>
                  </a:cubicBezTo>
                  <a:lnTo>
                    <a:pt x="4635" y="664"/>
                  </a:lnTo>
                  <a:lnTo>
                    <a:pt x="4633" y="702"/>
                  </a:lnTo>
                  <a:lnTo>
                    <a:pt x="4630" y="737"/>
                  </a:lnTo>
                  <a:lnTo>
                    <a:pt x="4626" y="770"/>
                  </a:lnTo>
                  <a:lnTo>
                    <a:pt x="4620" y="800"/>
                  </a:lnTo>
                  <a:lnTo>
                    <a:pt x="4613" y="827"/>
                  </a:lnTo>
                  <a:lnTo>
                    <a:pt x="4604" y="852"/>
                  </a:lnTo>
                  <a:lnTo>
                    <a:pt x="4619" y="896"/>
                  </a:lnTo>
                  <a:lnTo>
                    <a:pt x="4631" y="851"/>
                  </a:lnTo>
                  <a:lnTo>
                    <a:pt x="4639" y="807"/>
                  </a:lnTo>
                  <a:lnTo>
                    <a:pt x="4644" y="760"/>
                  </a:lnTo>
                  <a:lnTo>
                    <a:pt x="4710" y="742"/>
                  </a:lnTo>
                  <a:cubicBezTo>
                    <a:pt x="4728" y="752"/>
                    <a:pt x="4731" y="757"/>
                    <a:pt x="4730" y="763"/>
                  </a:cubicBezTo>
                  <a:lnTo>
                    <a:pt x="4730" y="782"/>
                  </a:lnTo>
                  <a:lnTo>
                    <a:pt x="4728" y="813"/>
                  </a:lnTo>
                  <a:lnTo>
                    <a:pt x="4724" y="835"/>
                  </a:lnTo>
                  <a:cubicBezTo>
                    <a:pt x="4711" y="855"/>
                    <a:pt x="4708" y="857"/>
                    <a:pt x="4705" y="859"/>
                  </a:cubicBezTo>
                  <a:lnTo>
                    <a:pt x="4701" y="860"/>
                  </a:lnTo>
                  <a:lnTo>
                    <a:pt x="4685" y="897"/>
                  </a:lnTo>
                  <a:lnTo>
                    <a:pt x="4689" y="936"/>
                  </a:lnTo>
                  <a:lnTo>
                    <a:pt x="4710" y="932"/>
                  </a:lnTo>
                  <a:lnTo>
                    <a:pt x="4733" y="903"/>
                  </a:lnTo>
                  <a:lnTo>
                    <a:pt x="4738" y="877"/>
                  </a:lnTo>
                  <a:lnTo>
                    <a:pt x="4740" y="842"/>
                  </a:lnTo>
                  <a:lnTo>
                    <a:pt x="4741" y="817"/>
                  </a:lnTo>
                  <a:lnTo>
                    <a:pt x="4742" y="788"/>
                  </a:lnTo>
                  <a:lnTo>
                    <a:pt x="4743" y="754"/>
                  </a:lnTo>
                  <a:lnTo>
                    <a:pt x="4743" y="716"/>
                  </a:lnTo>
                  <a:lnTo>
                    <a:pt x="4743" y="693"/>
                  </a:lnTo>
                  <a:lnTo>
                    <a:pt x="4668" y="693"/>
                  </a:lnTo>
                  <a:cubicBezTo>
                    <a:pt x="4650" y="683"/>
                    <a:pt x="4648" y="678"/>
                    <a:pt x="4648" y="673"/>
                  </a:cubicBezTo>
                  <a:lnTo>
                    <a:pt x="4648" y="623"/>
                  </a:lnTo>
                  <a:lnTo>
                    <a:pt x="4757" y="603"/>
                  </a:lnTo>
                  <a:lnTo>
                    <a:pt x="4757" y="550"/>
                  </a:lnTo>
                  <a:lnTo>
                    <a:pt x="4714" y="550"/>
                  </a:lnTo>
                  <a:lnTo>
                    <a:pt x="4687" y="476"/>
                  </a:lnTo>
                  <a:cubicBezTo>
                    <a:pt x="4696" y="457"/>
                    <a:pt x="4701" y="454"/>
                    <a:pt x="4707" y="454"/>
                  </a:cubicBezTo>
                  <a:lnTo>
                    <a:pt x="4748" y="454"/>
                  </a:lnTo>
                  <a:lnTo>
                    <a:pt x="4748" y="394"/>
                  </a:lnTo>
                  <a:cubicBezTo>
                    <a:pt x="4773" y="372"/>
                    <a:pt x="4782" y="377"/>
                    <a:pt x="4786" y="385"/>
                  </a:cubicBezTo>
                  <a:lnTo>
                    <a:pt x="4794" y="402"/>
                  </a:lnTo>
                  <a:lnTo>
                    <a:pt x="4809" y="359"/>
                  </a:lnTo>
                  <a:lnTo>
                    <a:pt x="4817" y="317"/>
                  </a:lnTo>
                  <a:lnTo>
                    <a:pt x="4872" y="301"/>
                  </a:lnTo>
                  <a:cubicBezTo>
                    <a:pt x="4890" y="311"/>
                    <a:pt x="4892" y="316"/>
                    <a:pt x="4892" y="322"/>
                  </a:cubicBezTo>
                  <a:lnTo>
                    <a:pt x="4890" y="394"/>
                  </a:lnTo>
                  <a:lnTo>
                    <a:pt x="4886" y="460"/>
                  </a:lnTo>
                  <a:lnTo>
                    <a:pt x="4881" y="520"/>
                  </a:lnTo>
                  <a:lnTo>
                    <a:pt x="4875" y="573"/>
                  </a:lnTo>
                  <a:cubicBezTo>
                    <a:pt x="4847" y="591"/>
                    <a:pt x="4839" y="585"/>
                    <a:pt x="4836" y="576"/>
                  </a:cubicBezTo>
                  <a:lnTo>
                    <a:pt x="4812" y="496"/>
                  </a:lnTo>
                  <a:lnTo>
                    <a:pt x="4797" y="521"/>
                  </a:lnTo>
                  <a:lnTo>
                    <a:pt x="4822" y="607"/>
                  </a:lnTo>
                  <a:lnTo>
                    <a:pt x="4847" y="697"/>
                  </a:lnTo>
                  <a:lnTo>
                    <a:pt x="4833" y="753"/>
                  </a:lnTo>
                  <a:lnTo>
                    <a:pt x="4817" y="797"/>
                  </a:lnTo>
                  <a:lnTo>
                    <a:pt x="4799" y="840"/>
                  </a:lnTo>
                  <a:lnTo>
                    <a:pt x="4782" y="876"/>
                  </a:lnTo>
                  <a:lnTo>
                    <a:pt x="4801" y="924"/>
                  </a:lnTo>
                  <a:lnTo>
                    <a:pt x="4815" y="906"/>
                  </a:lnTo>
                  <a:lnTo>
                    <a:pt x="4843" y="823"/>
                  </a:lnTo>
                  <a:cubicBezTo>
                    <a:pt x="4872" y="810"/>
                    <a:pt x="4879" y="816"/>
                    <a:pt x="4882" y="825"/>
                  </a:cubicBezTo>
                  <a:lnTo>
                    <a:pt x="4900" y="897"/>
                  </a:lnTo>
                  <a:lnTo>
                    <a:pt x="4905" y="922"/>
                  </a:lnTo>
                  <a:lnTo>
                    <a:pt x="4922" y="896"/>
                  </a:lnTo>
                  <a:lnTo>
                    <a:pt x="4914" y="861"/>
                  </a:lnTo>
                  <a:lnTo>
                    <a:pt x="4902" y="815"/>
                  </a:lnTo>
                  <a:lnTo>
                    <a:pt x="4889" y="764"/>
                  </a:lnTo>
                  <a:lnTo>
                    <a:pt x="4874" y="709"/>
                  </a:lnTo>
                  <a:lnTo>
                    <a:pt x="4880" y="662"/>
                  </a:lnTo>
                  <a:lnTo>
                    <a:pt x="4885" y="621"/>
                  </a:lnTo>
                  <a:lnTo>
                    <a:pt x="4890" y="578"/>
                  </a:lnTo>
                  <a:lnTo>
                    <a:pt x="4895" y="531"/>
                  </a:lnTo>
                  <a:lnTo>
                    <a:pt x="4898" y="482"/>
                  </a:lnTo>
                  <a:lnTo>
                    <a:pt x="4901" y="431"/>
                  </a:lnTo>
                  <a:lnTo>
                    <a:pt x="4903" y="377"/>
                  </a:lnTo>
                  <a:lnTo>
                    <a:pt x="4905" y="320"/>
                  </a:lnTo>
                  <a:lnTo>
                    <a:pt x="4926" y="301"/>
                  </a:lnTo>
                  <a:lnTo>
                    <a:pt x="4926" y="206"/>
                  </a:lnTo>
                  <a:lnTo>
                    <a:pt x="4859" y="206"/>
                  </a:lnTo>
                  <a:cubicBezTo>
                    <a:pt x="4840" y="195"/>
                    <a:pt x="4838" y="189"/>
                    <a:pt x="4839" y="183"/>
                  </a:cubicBezTo>
                  <a:lnTo>
                    <a:pt x="4847" y="118"/>
                  </a:lnTo>
                  <a:lnTo>
                    <a:pt x="4854" y="62"/>
                  </a:lnTo>
                  <a:lnTo>
                    <a:pt x="4829" y="115"/>
                  </a:lnTo>
                  <a:lnTo>
                    <a:pt x="4818" y="200"/>
                  </a:lnTo>
                  <a:lnTo>
                    <a:pt x="4804" y="278"/>
                  </a:lnTo>
                  <a:lnTo>
                    <a:pt x="4788" y="350"/>
                  </a:lnTo>
                  <a:cubicBezTo>
                    <a:pt x="4786" y="360"/>
                    <a:pt x="4776" y="366"/>
                    <a:pt x="4766" y="365"/>
                  </a:cubicBezTo>
                  <a:lnTo>
                    <a:pt x="4748" y="133"/>
                  </a:lnTo>
                  <a:lnTo>
                    <a:pt x="4704" y="133"/>
                  </a:lnTo>
                  <a:cubicBezTo>
                    <a:pt x="4685" y="122"/>
                    <a:pt x="4683" y="116"/>
                    <a:pt x="4684" y="110"/>
                  </a:cubicBezTo>
                  <a:lnTo>
                    <a:pt x="4694" y="47"/>
                  </a:lnTo>
                  <a:lnTo>
                    <a:pt x="4668" y="43"/>
                  </a:lnTo>
                  <a:close/>
                  <a:moveTo>
                    <a:pt x="4644" y="312"/>
                  </a:moveTo>
                  <a:lnTo>
                    <a:pt x="4714" y="312"/>
                  </a:lnTo>
                  <a:lnTo>
                    <a:pt x="4734" y="382"/>
                  </a:lnTo>
                  <a:cubicBezTo>
                    <a:pt x="4734" y="393"/>
                    <a:pt x="4725" y="402"/>
                    <a:pt x="4714" y="402"/>
                  </a:cubicBezTo>
                  <a:lnTo>
                    <a:pt x="4644" y="402"/>
                  </a:lnTo>
                  <a:cubicBezTo>
                    <a:pt x="4633" y="402"/>
                    <a:pt x="4624" y="393"/>
                    <a:pt x="4624" y="382"/>
                  </a:cubicBezTo>
                  <a:lnTo>
                    <a:pt x="4624" y="332"/>
                  </a:lnTo>
                  <a:lnTo>
                    <a:pt x="4644" y="312"/>
                  </a:lnTo>
                  <a:close/>
                  <a:moveTo>
                    <a:pt x="4644" y="185"/>
                  </a:moveTo>
                  <a:lnTo>
                    <a:pt x="4714" y="185"/>
                  </a:lnTo>
                  <a:lnTo>
                    <a:pt x="4734" y="255"/>
                  </a:lnTo>
                  <a:lnTo>
                    <a:pt x="4644" y="275"/>
                  </a:lnTo>
                  <a:lnTo>
                    <a:pt x="4624" y="205"/>
                  </a:lnTo>
                  <a:lnTo>
                    <a:pt x="4644" y="185"/>
                  </a:lnTo>
                  <a:close/>
                  <a:moveTo>
                    <a:pt x="4648" y="934"/>
                  </a:moveTo>
                  <a:lnTo>
                    <a:pt x="4636" y="961"/>
                  </a:lnTo>
                  <a:lnTo>
                    <a:pt x="4657" y="971"/>
                  </a:lnTo>
                  <a:lnTo>
                    <a:pt x="4648" y="934"/>
                  </a:lnTo>
                  <a:close/>
                  <a:moveTo>
                    <a:pt x="4664" y="352"/>
                  </a:moveTo>
                  <a:lnTo>
                    <a:pt x="4694" y="362"/>
                  </a:lnTo>
                  <a:lnTo>
                    <a:pt x="4664" y="352"/>
                  </a:lnTo>
                  <a:close/>
                  <a:moveTo>
                    <a:pt x="4664" y="225"/>
                  </a:moveTo>
                  <a:lnTo>
                    <a:pt x="4694" y="235"/>
                  </a:lnTo>
                  <a:lnTo>
                    <a:pt x="4664" y="225"/>
                  </a:lnTo>
                  <a:close/>
                  <a:moveTo>
                    <a:pt x="4682" y="782"/>
                  </a:moveTo>
                  <a:lnTo>
                    <a:pt x="4679" y="811"/>
                  </a:lnTo>
                  <a:lnTo>
                    <a:pt x="4688" y="807"/>
                  </a:lnTo>
                  <a:lnTo>
                    <a:pt x="4690" y="782"/>
                  </a:lnTo>
                  <a:lnTo>
                    <a:pt x="4682" y="782"/>
                  </a:lnTo>
                  <a:close/>
                  <a:moveTo>
                    <a:pt x="4789" y="638"/>
                  </a:moveTo>
                  <a:lnTo>
                    <a:pt x="4688" y="643"/>
                  </a:lnTo>
                  <a:lnTo>
                    <a:pt x="4764" y="653"/>
                  </a:lnTo>
                  <a:cubicBezTo>
                    <a:pt x="4781" y="662"/>
                    <a:pt x="4784" y="668"/>
                    <a:pt x="4784" y="673"/>
                  </a:cubicBezTo>
                  <a:lnTo>
                    <a:pt x="4783" y="716"/>
                  </a:lnTo>
                  <a:lnTo>
                    <a:pt x="4783" y="755"/>
                  </a:lnTo>
                  <a:lnTo>
                    <a:pt x="4782" y="776"/>
                  </a:lnTo>
                  <a:lnTo>
                    <a:pt x="4796" y="739"/>
                  </a:lnTo>
                  <a:lnTo>
                    <a:pt x="4807" y="702"/>
                  </a:lnTo>
                  <a:lnTo>
                    <a:pt x="4789" y="638"/>
                  </a:lnTo>
                  <a:close/>
                  <a:moveTo>
                    <a:pt x="4763" y="938"/>
                  </a:moveTo>
                  <a:lnTo>
                    <a:pt x="4741" y="963"/>
                  </a:lnTo>
                  <a:cubicBezTo>
                    <a:pt x="4721" y="971"/>
                    <a:pt x="4720" y="971"/>
                    <a:pt x="4719" y="971"/>
                  </a:cubicBezTo>
                  <a:lnTo>
                    <a:pt x="4700" y="975"/>
                  </a:lnTo>
                  <a:lnTo>
                    <a:pt x="4775" y="977"/>
                  </a:lnTo>
                  <a:lnTo>
                    <a:pt x="4763" y="938"/>
                  </a:lnTo>
                  <a:close/>
                  <a:moveTo>
                    <a:pt x="4730" y="494"/>
                  </a:moveTo>
                  <a:lnTo>
                    <a:pt x="4758" y="510"/>
                  </a:lnTo>
                  <a:lnTo>
                    <a:pt x="4730" y="494"/>
                  </a:lnTo>
                  <a:close/>
                  <a:moveTo>
                    <a:pt x="4859" y="900"/>
                  </a:moveTo>
                  <a:lnTo>
                    <a:pt x="4829" y="977"/>
                  </a:lnTo>
                  <a:lnTo>
                    <a:pt x="4877" y="976"/>
                  </a:lnTo>
                  <a:lnTo>
                    <a:pt x="4861" y="906"/>
                  </a:lnTo>
                  <a:lnTo>
                    <a:pt x="4859" y="900"/>
                  </a:lnTo>
                  <a:close/>
                  <a:moveTo>
                    <a:pt x="4851" y="352"/>
                  </a:moveTo>
                  <a:lnTo>
                    <a:pt x="4839" y="406"/>
                  </a:lnTo>
                  <a:lnTo>
                    <a:pt x="4832" y="433"/>
                  </a:lnTo>
                  <a:lnTo>
                    <a:pt x="4845" y="467"/>
                  </a:lnTo>
                  <a:lnTo>
                    <a:pt x="4850" y="392"/>
                  </a:lnTo>
                  <a:lnTo>
                    <a:pt x="4851" y="352"/>
                  </a:lnTo>
                  <a:close/>
                  <a:moveTo>
                    <a:pt x="4980" y="434"/>
                  </a:moveTo>
                  <a:lnTo>
                    <a:pt x="4980" y="542"/>
                  </a:lnTo>
                  <a:cubicBezTo>
                    <a:pt x="5011" y="542"/>
                    <a:pt x="5020" y="551"/>
                    <a:pt x="5020" y="562"/>
                  </a:cubicBezTo>
                  <a:lnTo>
                    <a:pt x="5020" y="930"/>
                  </a:lnTo>
                  <a:lnTo>
                    <a:pt x="5019" y="959"/>
                  </a:lnTo>
                  <a:lnTo>
                    <a:pt x="5016" y="985"/>
                  </a:lnTo>
                  <a:lnTo>
                    <a:pt x="5012" y="1010"/>
                  </a:lnTo>
                  <a:lnTo>
                    <a:pt x="5024" y="1078"/>
                  </a:lnTo>
                  <a:lnTo>
                    <a:pt x="5039" y="1047"/>
                  </a:lnTo>
                  <a:lnTo>
                    <a:pt x="5061" y="1006"/>
                  </a:lnTo>
                  <a:lnTo>
                    <a:pt x="5081" y="970"/>
                  </a:lnTo>
                  <a:lnTo>
                    <a:pt x="5080" y="937"/>
                  </a:lnTo>
                  <a:lnTo>
                    <a:pt x="5078" y="895"/>
                  </a:lnTo>
                  <a:lnTo>
                    <a:pt x="5078" y="871"/>
                  </a:lnTo>
                  <a:cubicBezTo>
                    <a:pt x="5069" y="880"/>
                    <a:pt x="5062" y="881"/>
                    <a:pt x="5055" y="879"/>
                  </a:cubicBezTo>
                  <a:lnTo>
                    <a:pt x="5041" y="434"/>
                  </a:lnTo>
                  <a:lnTo>
                    <a:pt x="4980" y="434"/>
                  </a:lnTo>
                  <a:close/>
                  <a:moveTo>
                    <a:pt x="5018" y="82"/>
                  </a:moveTo>
                  <a:lnTo>
                    <a:pt x="4995" y="114"/>
                  </a:lnTo>
                  <a:lnTo>
                    <a:pt x="5007" y="155"/>
                  </a:lnTo>
                  <a:lnTo>
                    <a:pt x="5022" y="209"/>
                  </a:lnTo>
                  <a:lnTo>
                    <a:pt x="5036" y="264"/>
                  </a:lnTo>
                  <a:lnTo>
                    <a:pt x="5065" y="242"/>
                  </a:lnTo>
                  <a:lnTo>
                    <a:pt x="5038" y="147"/>
                  </a:lnTo>
                  <a:lnTo>
                    <a:pt x="5018" y="82"/>
                  </a:lnTo>
                  <a:close/>
                  <a:moveTo>
                    <a:pt x="5243" y="46"/>
                  </a:moveTo>
                  <a:lnTo>
                    <a:pt x="5243" y="117"/>
                  </a:lnTo>
                  <a:cubicBezTo>
                    <a:pt x="5243" y="128"/>
                    <a:pt x="5234" y="137"/>
                    <a:pt x="5223" y="137"/>
                  </a:cubicBezTo>
                  <a:lnTo>
                    <a:pt x="5116" y="137"/>
                  </a:lnTo>
                  <a:lnTo>
                    <a:pt x="5116" y="194"/>
                  </a:lnTo>
                  <a:lnTo>
                    <a:pt x="5223" y="194"/>
                  </a:lnTo>
                  <a:lnTo>
                    <a:pt x="5243" y="264"/>
                  </a:lnTo>
                  <a:lnTo>
                    <a:pt x="5127" y="284"/>
                  </a:lnTo>
                  <a:lnTo>
                    <a:pt x="5127" y="342"/>
                  </a:lnTo>
                  <a:lnTo>
                    <a:pt x="5223" y="342"/>
                  </a:lnTo>
                  <a:lnTo>
                    <a:pt x="5243" y="412"/>
                  </a:lnTo>
                  <a:lnTo>
                    <a:pt x="5101" y="432"/>
                  </a:lnTo>
                  <a:lnTo>
                    <a:pt x="5101" y="489"/>
                  </a:lnTo>
                  <a:lnTo>
                    <a:pt x="5419" y="489"/>
                  </a:lnTo>
                  <a:lnTo>
                    <a:pt x="5419" y="432"/>
                  </a:lnTo>
                  <a:lnTo>
                    <a:pt x="5292" y="432"/>
                  </a:lnTo>
                  <a:lnTo>
                    <a:pt x="5272" y="362"/>
                  </a:lnTo>
                  <a:lnTo>
                    <a:pt x="5395" y="342"/>
                  </a:lnTo>
                  <a:lnTo>
                    <a:pt x="5395" y="284"/>
                  </a:lnTo>
                  <a:lnTo>
                    <a:pt x="5292" y="284"/>
                  </a:lnTo>
                  <a:lnTo>
                    <a:pt x="5272" y="214"/>
                  </a:lnTo>
                  <a:lnTo>
                    <a:pt x="5408" y="194"/>
                  </a:lnTo>
                  <a:lnTo>
                    <a:pt x="5408" y="137"/>
                  </a:lnTo>
                  <a:lnTo>
                    <a:pt x="5292" y="137"/>
                  </a:lnTo>
                  <a:cubicBezTo>
                    <a:pt x="5281" y="137"/>
                    <a:pt x="5272" y="128"/>
                    <a:pt x="5272" y="117"/>
                  </a:cubicBezTo>
                  <a:lnTo>
                    <a:pt x="5272" y="46"/>
                  </a:lnTo>
                  <a:lnTo>
                    <a:pt x="5243" y="46"/>
                  </a:lnTo>
                  <a:close/>
                  <a:moveTo>
                    <a:pt x="5105" y="234"/>
                  </a:moveTo>
                  <a:lnTo>
                    <a:pt x="5203" y="244"/>
                  </a:lnTo>
                  <a:lnTo>
                    <a:pt x="5105" y="234"/>
                  </a:lnTo>
                  <a:close/>
                  <a:moveTo>
                    <a:pt x="5136" y="572"/>
                  </a:moveTo>
                  <a:lnTo>
                    <a:pt x="5136" y="1120"/>
                  </a:lnTo>
                  <a:lnTo>
                    <a:pt x="5160" y="1120"/>
                  </a:lnTo>
                  <a:lnTo>
                    <a:pt x="5160" y="957"/>
                  </a:lnTo>
                  <a:lnTo>
                    <a:pt x="5339" y="937"/>
                  </a:lnTo>
                  <a:lnTo>
                    <a:pt x="5359" y="973"/>
                  </a:lnTo>
                  <a:lnTo>
                    <a:pt x="5357" y="997"/>
                  </a:lnTo>
                  <a:lnTo>
                    <a:pt x="5351" y="1019"/>
                  </a:lnTo>
                  <a:cubicBezTo>
                    <a:pt x="5337" y="1039"/>
                    <a:pt x="5333" y="1042"/>
                    <a:pt x="5329" y="1043"/>
                  </a:cubicBezTo>
                  <a:lnTo>
                    <a:pt x="5318" y="1046"/>
                  </a:lnTo>
                  <a:lnTo>
                    <a:pt x="5286" y="1045"/>
                  </a:lnTo>
                  <a:lnTo>
                    <a:pt x="5264" y="1043"/>
                  </a:lnTo>
                  <a:lnTo>
                    <a:pt x="5267" y="1082"/>
                  </a:lnTo>
                  <a:lnTo>
                    <a:pt x="5270" y="1111"/>
                  </a:lnTo>
                  <a:lnTo>
                    <a:pt x="5314" y="1118"/>
                  </a:lnTo>
                  <a:lnTo>
                    <a:pt x="5334" y="1117"/>
                  </a:lnTo>
                  <a:lnTo>
                    <a:pt x="5359" y="1108"/>
                  </a:lnTo>
                  <a:lnTo>
                    <a:pt x="5371" y="1086"/>
                  </a:lnTo>
                  <a:lnTo>
                    <a:pt x="5380" y="1044"/>
                  </a:lnTo>
                  <a:lnTo>
                    <a:pt x="5383" y="1016"/>
                  </a:lnTo>
                  <a:lnTo>
                    <a:pt x="5384" y="984"/>
                  </a:lnTo>
                  <a:lnTo>
                    <a:pt x="5384" y="572"/>
                  </a:lnTo>
                  <a:lnTo>
                    <a:pt x="5136" y="572"/>
                  </a:lnTo>
                  <a:close/>
                  <a:moveTo>
                    <a:pt x="5180" y="788"/>
                  </a:moveTo>
                  <a:lnTo>
                    <a:pt x="5339" y="788"/>
                  </a:lnTo>
                  <a:lnTo>
                    <a:pt x="5359" y="862"/>
                  </a:lnTo>
                  <a:lnTo>
                    <a:pt x="5180" y="882"/>
                  </a:lnTo>
                  <a:lnTo>
                    <a:pt x="5160" y="808"/>
                  </a:lnTo>
                  <a:lnTo>
                    <a:pt x="5180" y="788"/>
                  </a:lnTo>
                  <a:close/>
                  <a:moveTo>
                    <a:pt x="5180" y="639"/>
                  </a:moveTo>
                  <a:lnTo>
                    <a:pt x="5339" y="639"/>
                  </a:lnTo>
                  <a:lnTo>
                    <a:pt x="5359" y="714"/>
                  </a:lnTo>
                  <a:lnTo>
                    <a:pt x="5180" y="734"/>
                  </a:lnTo>
                  <a:lnTo>
                    <a:pt x="5160" y="659"/>
                  </a:lnTo>
                  <a:lnTo>
                    <a:pt x="5180" y="639"/>
                  </a:lnTo>
                  <a:close/>
                  <a:moveTo>
                    <a:pt x="5200" y="828"/>
                  </a:moveTo>
                  <a:lnTo>
                    <a:pt x="5319" y="842"/>
                  </a:lnTo>
                  <a:lnTo>
                    <a:pt x="5200" y="828"/>
                  </a:lnTo>
                  <a:close/>
                  <a:moveTo>
                    <a:pt x="5200" y="679"/>
                  </a:moveTo>
                  <a:lnTo>
                    <a:pt x="5319" y="694"/>
                  </a:lnTo>
                  <a:lnTo>
                    <a:pt x="5200" y="679"/>
                  </a:lnTo>
                  <a:close/>
                  <a:moveTo>
                    <a:pt x="5615" y="8"/>
                  </a:moveTo>
                  <a:lnTo>
                    <a:pt x="5685" y="8"/>
                  </a:lnTo>
                  <a:lnTo>
                    <a:pt x="5705" y="185"/>
                  </a:lnTo>
                  <a:lnTo>
                    <a:pt x="5783" y="185"/>
                  </a:lnTo>
                  <a:lnTo>
                    <a:pt x="5758" y="144"/>
                  </a:lnTo>
                  <a:lnTo>
                    <a:pt x="5798" y="22"/>
                  </a:lnTo>
                  <a:cubicBezTo>
                    <a:pt x="5823" y="9"/>
                    <a:pt x="5830" y="12"/>
                    <a:pt x="5834" y="19"/>
                  </a:cubicBezTo>
                  <a:lnTo>
                    <a:pt x="5892" y="111"/>
                  </a:lnTo>
                  <a:lnTo>
                    <a:pt x="5945" y="204"/>
                  </a:lnTo>
                  <a:lnTo>
                    <a:pt x="5902" y="335"/>
                  </a:lnTo>
                  <a:cubicBezTo>
                    <a:pt x="5880" y="348"/>
                    <a:pt x="5876" y="347"/>
                    <a:pt x="5873" y="345"/>
                  </a:cubicBezTo>
                  <a:lnTo>
                    <a:pt x="5870" y="342"/>
                  </a:lnTo>
                  <a:lnTo>
                    <a:pt x="5864" y="530"/>
                  </a:lnTo>
                  <a:lnTo>
                    <a:pt x="5914" y="530"/>
                  </a:lnTo>
                  <a:cubicBezTo>
                    <a:pt x="5932" y="540"/>
                    <a:pt x="5935" y="545"/>
                    <a:pt x="5934" y="551"/>
                  </a:cubicBezTo>
                  <a:lnTo>
                    <a:pt x="5934" y="607"/>
                  </a:lnTo>
                  <a:lnTo>
                    <a:pt x="5933" y="659"/>
                  </a:lnTo>
                  <a:lnTo>
                    <a:pt x="5932" y="706"/>
                  </a:lnTo>
                  <a:lnTo>
                    <a:pt x="5931" y="748"/>
                  </a:lnTo>
                  <a:lnTo>
                    <a:pt x="5930" y="785"/>
                  </a:lnTo>
                  <a:lnTo>
                    <a:pt x="5929" y="818"/>
                  </a:lnTo>
                  <a:lnTo>
                    <a:pt x="5928" y="846"/>
                  </a:lnTo>
                  <a:lnTo>
                    <a:pt x="5927" y="870"/>
                  </a:lnTo>
                  <a:lnTo>
                    <a:pt x="5924" y="910"/>
                  </a:lnTo>
                  <a:lnTo>
                    <a:pt x="5918" y="947"/>
                  </a:lnTo>
                  <a:lnTo>
                    <a:pt x="5910" y="980"/>
                  </a:lnTo>
                  <a:lnTo>
                    <a:pt x="5899" y="1008"/>
                  </a:lnTo>
                  <a:lnTo>
                    <a:pt x="5885" y="1032"/>
                  </a:lnTo>
                  <a:cubicBezTo>
                    <a:pt x="5866" y="1053"/>
                    <a:pt x="5864" y="1054"/>
                    <a:pt x="5862" y="1055"/>
                  </a:cubicBezTo>
                  <a:lnTo>
                    <a:pt x="5845" y="1064"/>
                  </a:lnTo>
                  <a:lnTo>
                    <a:pt x="5819" y="1069"/>
                  </a:lnTo>
                  <a:lnTo>
                    <a:pt x="5794" y="1069"/>
                  </a:lnTo>
                  <a:lnTo>
                    <a:pt x="5759" y="1068"/>
                  </a:lnTo>
                  <a:cubicBezTo>
                    <a:pt x="5736" y="1065"/>
                    <a:pt x="5729" y="1057"/>
                    <a:pt x="5728" y="1048"/>
                  </a:cubicBezTo>
                  <a:lnTo>
                    <a:pt x="5726" y="1011"/>
                  </a:lnTo>
                  <a:lnTo>
                    <a:pt x="5723" y="973"/>
                  </a:lnTo>
                  <a:lnTo>
                    <a:pt x="5719" y="931"/>
                  </a:lnTo>
                  <a:lnTo>
                    <a:pt x="5714" y="886"/>
                  </a:lnTo>
                  <a:cubicBezTo>
                    <a:pt x="5725" y="865"/>
                    <a:pt x="5732" y="863"/>
                    <a:pt x="5738" y="865"/>
                  </a:cubicBezTo>
                  <a:lnTo>
                    <a:pt x="5768" y="872"/>
                  </a:lnTo>
                  <a:lnTo>
                    <a:pt x="5796" y="874"/>
                  </a:lnTo>
                  <a:lnTo>
                    <a:pt x="5816" y="846"/>
                  </a:lnTo>
                  <a:lnTo>
                    <a:pt x="5819" y="818"/>
                  </a:lnTo>
                  <a:lnTo>
                    <a:pt x="5820" y="798"/>
                  </a:lnTo>
                  <a:lnTo>
                    <a:pt x="5821" y="770"/>
                  </a:lnTo>
                  <a:lnTo>
                    <a:pt x="5822" y="734"/>
                  </a:lnTo>
                  <a:lnTo>
                    <a:pt x="5822" y="713"/>
                  </a:lnTo>
                  <a:lnTo>
                    <a:pt x="5705" y="711"/>
                  </a:lnTo>
                  <a:lnTo>
                    <a:pt x="5705" y="1144"/>
                  </a:lnTo>
                  <a:lnTo>
                    <a:pt x="5615" y="1164"/>
                  </a:lnTo>
                  <a:lnTo>
                    <a:pt x="5595" y="711"/>
                  </a:lnTo>
                  <a:lnTo>
                    <a:pt x="5456" y="711"/>
                  </a:lnTo>
                  <a:lnTo>
                    <a:pt x="5436" y="550"/>
                  </a:lnTo>
                  <a:cubicBezTo>
                    <a:pt x="5436" y="539"/>
                    <a:pt x="5445" y="530"/>
                    <a:pt x="5456" y="530"/>
                  </a:cubicBezTo>
                  <a:lnTo>
                    <a:pt x="5595" y="530"/>
                  </a:lnTo>
                  <a:lnTo>
                    <a:pt x="5595" y="364"/>
                  </a:lnTo>
                  <a:lnTo>
                    <a:pt x="5490" y="364"/>
                  </a:lnTo>
                  <a:cubicBezTo>
                    <a:pt x="5479" y="364"/>
                    <a:pt x="5470" y="355"/>
                    <a:pt x="5470" y="344"/>
                  </a:cubicBezTo>
                  <a:lnTo>
                    <a:pt x="5470" y="205"/>
                  </a:lnTo>
                  <a:lnTo>
                    <a:pt x="5595" y="185"/>
                  </a:lnTo>
                  <a:lnTo>
                    <a:pt x="5595" y="28"/>
                  </a:lnTo>
                  <a:lnTo>
                    <a:pt x="5615" y="8"/>
                  </a:lnTo>
                  <a:close/>
                  <a:moveTo>
                    <a:pt x="5635" y="48"/>
                  </a:moveTo>
                  <a:lnTo>
                    <a:pt x="5635" y="205"/>
                  </a:lnTo>
                  <a:lnTo>
                    <a:pt x="5510" y="225"/>
                  </a:lnTo>
                  <a:lnTo>
                    <a:pt x="5510" y="324"/>
                  </a:lnTo>
                  <a:lnTo>
                    <a:pt x="5615" y="324"/>
                  </a:lnTo>
                  <a:lnTo>
                    <a:pt x="5635" y="550"/>
                  </a:lnTo>
                  <a:lnTo>
                    <a:pt x="5476" y="570"/>
                  </a:lnTo>
                  <a:lnTo>
                    <a:pt x="5476" y="671"/>
                  </a:lnTo>
                  <a:lnTo>
                    <a:pt x="5615" y="671"/>
                  </a:lnTo>
                  <a:lnTo>
                    <a:pt x="5635" y="1124"/>
                  </a:lnTo>
                  <a:lnTo>
                    <a:pt x="5665" y="1124"/>
                  </a:lnTo>
                  <a:lnTo>
                    <a:pt x="5665" y="691"/>
                  </a:lnTo>
                  <a:lnTo>
                    <a:pt x="5843" y="671"/>
                  </a:lnTo>
                  <a:cubicBezTo>
                    <a:pt x="5861" y="681"/>
                    <a:pt x="5863" y="686"/>
                    <a:pt x="5863" y="691"/>
                  </a:cubicBezTo>
                  <a:lnTo>
                    <a:pt x="5862" y="714"/>
                  </a:lnTo>
                  <a:lnTo>
                    <a:pt x="5862" y="735"/>
                  </a:lnTo>
                  <a:lnTo>
                    <a:pt x="5861" y="771"/>
                  </a:lnTo>
                  <a:lnTo>
                    <a:pt x="5860" y="800"/>
                  </a:lnTo>
                  <a:lnTo>
                    <a:pt x="5859" y="822"/>
                  </a:lnTo>
                  <a:lnTo>
                    <a:pt x="5854" y="857"/>
                  </a:lnTo>
                  <a:lnTo>
                    <a:pt x="5845" y="883"/>
                  </a:lnTo>
                  <a:lnTo>
                    <a:pt x="5827" y="904"/>
                  </a:lnTo>
                  <a:lnTo>
                    <a:pt x="5799" y="914"/>
                  </a:lnTo>
                  <a:lnTo>
                    <a:pt x="5763" y="912"/>
                  </a:lnTo>
                  <a:lnTo>
                    <a:pt x="5762" y="969"/>
                  </a:lnTo>
                  <a:lnTo>
                    <a:pt x="5766" y="1009"/>
                  </a:lnTo>
                  <a:lnTo>
                    <a:pt x="5795" y="1029"/>
                  </a:lnTo>
                  <a:lnTo>
                    <a:pt x="5829" y="1027"/>
                  </a:lnTo>
                  <a:lnTo>
                    <a:pt x="5852" y="1010"/>
                  </a:lnTo>
                  <a:lnTo>
                    <a:pt x="5871" y="970"/>
                  </a:lnTo>
                  <a:lnTo>
                    <a:pt x="5879" y="941"/>
                  </a:lnTo>
                  <a:lnTo>
                    <a:pt x="5884" y="907"/>
                  </a:lnTo>
                  <a:lnTo>
                    <a:pt x="5887" y="868"/>
                  </a:lnTo>
                  <a:lnTo>
                    <a:pt x="5888" y="845"/>
                  </a:lnTo>
                  <a:lnTo>
                    <a:pt x="5889" y="817"/>
                  </a:lnTo>
                  <a:lnTo>
                    <a:pt x="5890" y="784"/>
                  </a:lnTo>
                  <a:lnTo>
                    <a:pt x="5891" y="747"/>
                  </a:lnTo>
                  <a:lnTo>
                    <a:pt x="5892" y="705"/>
                  </a:lnTo>
                  <a:lnTo>
                    <a:pt x="5893" y="658"/>
                  </a:lnTo>
                  <a:lnTo>
                    <a:pt x="5894" y="606"/>
                  </a:lnTo>
                  <a:lnTo>
                    <a:pt x="5894" y="570"/>
                  </a:lnTo>
                  <a:lnTo>
                    <a:pt x="5844" y="570"/>
                  </a:lnTo>
                  <a:cubicBezTo>
                    <a:pt x="5826" y="560"/>
                    <a:pt x="5824" y="555"/>
                    <a:pt x="5824" y="550"/>
                  </a:cubicBezTo>
                  <a:lnTo>
                    <a:pt x="5832" y="266"/>
                  </a:lnTo>
                  <a:cubicBezTo>
                    <a:pt x="5857" y="245"/>
                    <a:pt x="5866" y="250"/>
                    <a:pt x="5870" y="258"/>
                  </a:cubicBezTo>
                  <a:lnTo>
                    <a:pt x="5881" y="279"/>
                  </a:lnTo>
                  <a:lnTo>
                    <a:pt x="5906" y="216"/>
                  </a:lnTo>
                  <a:lnTo>
                    <a:pt x="5858" y="132"/>
                  </a:lnTo>
                  <a:lnTo>
                    <a:pt x="5821" y="73"/>
                  </a:lnTo>
                  <a:lnTo>
                    <a:pt x="5798" y="132"/>
                  </a:lnTo>
                  <a:lnTo>
                    <a:pt x="5835" y="195"/>
                  </a:lnTo>
                  <a:cubicBezTo>
                    <a:pt x="5839" y="201"/>
                    <a:pt x="5839" y="209"/>
                    <a:pt x="5836" y="215"/>
                  </a:cubicBezTo>
                  <a:lnTo>
                    <a:pt x="5685" y="225"/>
                  </a:lnTo>
                  <a:lnTo>
                    <a:pt x="5665" y="48"/>
                  </a:lnTo>
                  <a:lnTo>
                    <a:pt x="5635" y="48"/>
                  </a:lnTo>
                  <a:close/>
                  <a:moveTo>
                    <a:pt x="5685" y="324"/>
                  </a:moveTo>
                  <a:lnTo>
                    <a:pt x="5781" y="324"/>
                  </a:lnTo>
                  <a:cubicBezTo>
                    <a:pt x="5799" y="334"/>
                    <a:pt x="5801" y="339"/>
                    <a:pt x="5801" y="344"/>
                  </a:cubicBezTo>
                  <a:lnTo>
                    <a:pt x="5795" y="551"/>
                  </a:lnTo>
                  <a:lnTo>
                    <a:pt x="5685" y="570"/>
                  </a:lnTo>
                  <a:lnTo>
                    <a:pt x="5665" y="344"/>
                  </a:lnTo>
                  <a:lnTo>
                    <a:pt x="5685" y="324"/>
                  </a:lnTo>
                  <a:close/>
                  <a:moveTo>
                    <a:pt x="5705" y="364"/>
                  </a:moveTo>
                  <a:lnTo>
                    <a:pt x="5705" y="530"/>
                  </a:lnTo>
                  <a:lnTo>
                    <a:pt x="5756" y="530"/>
                  </a:lnTo>
                  <a:lnTo>
                    <a:pt x="5761" y="364"/>
                  </a:lnTo>
                  <a:lnTo>
                    <a:pt x="5705" y="364"/>
                  </a:lnTo>
                  <a:close/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35" name="path"/>
            <p:cNvSpPr/>
            <p:nvPr/>
          </p:nvSpPr>
          <p:spPr>
            <a:xfrm>
              <a:off x="293176" y="12700"/>
              <a:ext cx="3751971" cy="720079"/>
            </a:xfrm>
            <a:custGeom>
              <a:avLst/>
              <a:gdLst/>
              <a:ahLst/>
              <a:cxnLst/>
              <a:rect l="0" t="0" r="0" b="0"/>
              <a:pathLst>
                <a:path w="5908" h="1133">
                  <a:moveTo>
                    <a:pt x="5160" y="787"/>
                  </a:moveTo>
                  <a:cubicBezTo>
                    <a:pt x="5160" y="805"/>
                    <a:pt x="5160" y="824"/>
                    <a:pt x="5160" y="842"/>
                  </a:cubicBezTo>
                  <a:cubicBezTo>
                    <a:pt x="5213" y="842"/>
                    <a:pt x="5266" y="842"/>
                    <a:pt x="5319" y="842"/>
                  </a:cubicBezTo>
                  <a:cubicBezTo>
                    <a:pt x="5319" y="824"/>
                    <a:pt x="5319" y="805"/>
                    <a:pt x="5319" y="787"/>
                  </a:cubicBezTo>
                  <a:cubicBezTo>
                    <a:pt x="5266" y="787"/>
                    <a:pt x="5213" y="787"/>
                    <a:pt x="5160" y="787"/>
                  </a:cubicBezTo>
                  <a:moveTo>
                    <a:pt x="2595" y="768"/>
                  </a:moveTo>
                  <a:cubicBezTo>
                    <a:pt x="2595" y="820"/>
                    <a:pt x="2595" y="872"/>
                    <a:pt x="2595" y="925"/>
                  </a:cubicBezTo>
                  <a:cubicBezTo>
                    <a:pt x="2673" y="925"/>
                    <a:pt x="2751" y="925"/>
                    <a:pt x="2829" y="925"/>
                  </a:cubicBezTo>
                  <a:cubicBezTo>
                    <a:pt x="2829" y="872"/>
                    <a:pt x="2829" y="820"/>
                    <a:pt x="2829" y="768"/>
                  </a:cubicBezTo>
                  <a:cubicBezTo>
                    <a:pt x="2751" y="768"/>
                    <a:pt x="2673" y="768"/>
                    <a:pt x="2595" y="768"/>
                  </a:cubicBezTo>
                  <a:moveTo>
                    <a:pt x="1238" y="738"/>
                  </a:moveTo>
                  <a:cubicBezTo>
                    <a:pt x="1238" y="801"/>
                    <a:pt x="1238" y="864"/>
                    <a:pt x="1238" y="927"/>
                  </a:cubicBezTo>
                  <a:cubicBezTo>
                    <a:pt x="1285" y="927"/>
                    <a:pt x="1331" y="927"/>
                    <a:pt x="1377" y="927"/>
                  </a:cubicBezTo>
                  <a:cubicBezTo>
                    <a:pt x="1377" y="864"/>
                    <a:pt x="1377" y="801"/>
                    <a:pt x="1377" y="738"/>
                  </a:cubicBezTo>
                  <a:cubicBezTo>
                    <a:pt x="1331" y="738"/>
                    <a:pt x="1285" y="738"/>
                    <a:pt x="1238" y="738"/>
                  </a:cubicBezTo>
                  <a:moveTo>
                    <a:pt x="5160" y="639"/>
                  </a:moveTo>
                  <a:cubicBezTo>
                    <a:pt x="5160" y="657"/>
                    <a:pt x="5160" y="675"/>
                    <a:pt x="5160" y="693"/>
                  </a:cubicBezTo>
                  <a:cubicBezTo>
                    <a:pt x="5213" y="693"/>
                    <a:pt x="5266" y="693"/>
                    <a:pt x="5319" y="693"/>
                  </a:cubicBezTo>
                  <a:cubicBezTo>
                    <a:pt x="5319" y="675"/>
                    <a:pt x="5319" y="657"/>
                    <a:pt x="5319" y="639"/>
                  </a:cubicBezTo>
                  <a:cubicBezTo>
                    <a:pt x="5266" y="639"/>
                    <a:pt x="5213" y="639"/>
                    <a:pt x="5160" y="639"/>
                  </a:cubicBezTo>
                  <a:moveTo>
                    <a:pt x="2529" y="627"/>
                  </a:moveTo>
                  <a:cubicBezTo>
                    <a:pt x="2651" y="627"/>
                    <a:pt x="2773" y="627"/>
                    <a:pt x="2895" y="627"/>
                  </a:cubicBezTo>
                  <a:cubicBezTo>
                    <a:pt x="2895" y="793"/>
                    <a:pt x="2895" y="959"/>
                    <a:pt x="2895" y="1126"/>
                  </a:cubicBezTo>
                  <a:cubicBezTo>
                    <a:pt x="2873" y="1126"/>
                    <a:pt x="2851" y="1126"/>
                    <a:pt x="2829" y="1126"/>
                  </a:cubicBezTo>
                  <a:cubicBezTo>
                    <a:pt x="2829" y="1105"/>
                    <a:pt x="2829" y="1085"/>
                    <a:pt x="2829" y="1065"/>
                  </a:cubicBezTo>
                  <a:cubicBezTo>
                    <a:pt x="2751" y="1065"/>
                    <a:pt x="2673" y="1065"/>
                    <a:pt x="2595" y="1065"/>
                  </a:cubicBezTo>
                  <a:cubicBezTo>
                    <a:pt x="2595" y="1085"/>
                    <a:pt x="2595" y="1105"/>
                    <a:pt x="2595" y="1126"/>
                  </a:cubicBezTo>
                  <a:cubicBezTo>
                    <a:pt x="2573" y="1126"/>
                    <a:pt x="2551" y="1126"/>
                    <a:pt x="2529" y="1126"/>
                  </a:cubicBezTo>
                  <a:cubicBezTo>
                    <a:pt x="2529" y="959"/>
                    <a:pt x="2529" y="793"/>
                    <a:pt x="2529" y="627"/>
                  </a:cubicBezTo>
                  <a:moveTo>
                    <a:pt x="203" y="605"/>
                  </a:moveTo>
                  <a:cubicBezTo>
                    <a:pt x="221" y="672"/>
                    <a:pt x="243" y="731"/>
                    <a:pt x="271" y="782"/>
                  </a:cubicBezTo>
                  <a:cubicBezTo>
                    <a:pt x="305" y="726"/>
                    <a:pt x="331" y="667"/>
                    <a:pt x="349" y="605"/>
                  </a:cubicBezTo>
                  <a:cubicBezTo>
                    <a:pt x="300" y="605"/>
                    <a:pt x="251" y="605"/>
                    <a:pt x="203" y="605"/>
                  </a:cubicBezTo>
                  <a:moveTo>
                    <a:pt x="1174" y="602"/>
                  </a:moveTo>
                  <a:cubicBezTo>
                    <a:pt x="1263" y="602"/>
                    <a:pt x="1352" y="602"/>
                    <a:pt x="1442" y="602"/>
                  </a:cubicBezTo>
                  <a:cubicBezTo>
                    <a:pt x="1442" y="776"/>
                    <a:pt x="1442" y="950"/>
                    <a:pt x="1442" y="1124"/>
                  </a:cubicBezTo>
                  <a:cubicBezTo>
                    <a:pt x="1420" y="1124"/>
                    <a:pt x="1399" y="1124"/>
                    <a:pt x="1377" y="1124"/>
                  </a:cubicBezTo>
                  <a:cubicBezTo>
                    <a:pt x="1377" y="1104"/>
                    <a:pt x="1377" y="1084"/>
                    <a:pt x="1377" y="1063"/>
                  </a:cubicBezTo>
                  <a:cubicBezTo>
                    <a:pt x="1331" y="1063"/>
                    <a:pt x="1285" y="1063"/>
                    <a:pt x="1238" y="1063"/>
                  </a:cubicBezTo>
                  <a:cubicBezTo>
                    <a:pt x="1238" y="1084"/>
                    <a:pt x="1238" y="1104"/>
                    <a:pt x="1238" y="1124"/>
                  </a:cubicBezTo>
                  <a:cubicBezTo>
                    <a:pt x="1217" y="1124"/>
                    <a:pt x="1195" y="1124"/>
                    <a:pt x="1174" y="1124"/>
                  </a:cubicBezTo>
                  <a:cubicBezTo>
                    <a:pt x="1174" y="950"/>
                    <a:pt x="1174" y="776"/>
                    <a:pt x="1174" y="602"/>
                  </a:cubicBezTo>
                  <a:moveTo>
                    <a:pt x="4375" y="581"/>
                  </a:moveTo>
                  <a:cubicBezTo>
                    <a:pt x="4395" y="695"/>
                    <a:pt x="4415" y="815"/>
                    <a:pt x="4433" y="941"/>
                  </a:cubicBezTo>
                  <a:cubicBezTo>
                    <a:pt x="4414" y="958"/>
                    <a:pt x="4394" y="976"/>
                    <a:pt x="4374" y="994"/>
                  </a:cubicBezTo>
                  <a:cubicBezTo>
                    <a:pt x="4356" y="860"/>
                    <a:pt x="4337" y="738"/>
                    <a:pt x="4318" y="629"/>
                  </a:cubicBezTo>
                  <a:cubicBezTo>
                    <a:pt x="4337" y="613"/>
                    <a:pt x="4356" y="597"/>
                    <a:pt x="4375" y="581"/>
                  </a:cubicBezTo>
                  <a:moveTo>
                    <a:pt x="1905" y="581"/>
                  </a:moveTo>
                  <a:cubicBezTo>
                    <a:pt x="1926" y="695"/>
                    <a:pt x="1945" y="815"/>
                    <a:pt x="1964" y="941"/>
                  </a:cubicBezTo>
                  <a:cubicBezTo>
                    <a:pt x="1944" y="958"/>
                    <a:pt x="1924" y="976"/>
                    <a:pt x="1904" y="994"/>
                  </a:cubicBezTo>
                  <a:cubicBezTo>
                    <a:pt x="1886" y="860"/>
                    <a:pt x="1867" y="738"/>
                    <a:pt x="1848" y="629"/>
                  </a:cubicBezTo>
                  <a:cubicBezTo>
                    <a:pt x="1867" y="613"/>
                    <a:pt x="1886" y="597"/>
                    <a:pt x="1905" y="581"/>
                  </a:cubicBezTo>
                  <a:moveTo>
                    <a:pt x="4155" y="572"/>
                  </a:moveTo>
                  <a:cubicBezTo>
                    <a:pt x="4174" y="584"/>
                    <a:pt x="4193" y="597"/>
                    <a:pt x="4212" y="610"/>
                  </a:cubicBezTo>
                  <a:cubicBezTo>
                    <a:pt x="4192" y="757"/>
                    <a:pt x="4172" y="884"/>
                    <a:pt x="4152" y="990"/>
                  </a:cubicBezTo>
                  <a:cubicBezTo>
                    <a:pt x="4132" y="966"/>
                    <a:pt x="4113" y="948"/>
                    <a:pt x="4095" y="936"/>
                  </a:cubicBezTo>
                  <a:cubicBezTo>
                    <a:pt x="4116" y="834"/>
                    <a:pt x="4136" y="712"/>
                    <a:pt x="4155" y="572"/>
                  </a:cubicBezTo>
                  <a:moveTo>
                    <a:pt x="1685" y="572"/>
                  </a:moveTo>
                  <a:cubicBezTo>
                    <a:pt x="1704" y="584"/>
                    <a:pt x="1723" y="597"/>
                    <a:pt x="1742" y="610"/>
                  </a:cubicBezTo>
                  <a:cubicBezTo>
                    <a:pt x="1723" y="757"/>
                    <a:pt x="1703" y="884"/>
                    <a:pt x="1682" y="990"/>
                  </a:cubicBezTo>
                  <a:cubicBezTo>
                    <a:pt x="1662" y="966"/>
                    <a:pt x="1643" y="948"/>
                    <a:pt x="1625" y="936"/>
                  </a:cubicBezTo>
                  <a:cubicBezTo>
                    <a:pt x="1646" y="834"/>
                    <a:pt x="1666" y="712"/>
                    <a:pt x="1685" y="572"/>
                  </a:cubicBezTo>
                  <a:moveTo>
                    <a:pt x="3056" y="533"/>
                  </a:moveTo>
                  <a:cubicBezTo>
                    <a:pt x="3056" y="581"/>
                    <a:pt x="3056" y="629"/>
                    <a:pt x="3056" y="677"/>
                  </a:cubicBezTo>
                  <a:cubicBezTo>
                    <a:pt x="3078" y="677"/>
                    <a:pt x="3100" y="677"/>
                    <a:pt x="3122" y="677"/>
                  </a:cubicBezTo>
                  <a:cubicBezTo>
                    <a:pt x="3122" y="629"/>
                    <a:pt x="3122" y="581"/>
                    <a:pt x="3122" y="533"/>
                  </a:cubicBezTo>
                  <a:cubicBezTo>
                    <a:pt x="3100" y="533"/>
                    <a:pt x="3078" y="533"/>
                    <a:pt x="3056" y="533"/>
                  </a:cubicBezTo>
                  <a:moveTo>
                    <a:pt x="5096" y="532"/>
                  </a:moveTo>
                  <a:cubicBezTo>
                    <a:pt x="5192" y="532"/>
                    <a:pt x="5288" y="532"/>
                    <a:pt x="5384" y="532"/>
                  </a:cubicBezTo>
                  <a:cubicBezTo>
                    <a:pt x="5384" y="676"/>
                    <a:pt x="5384" y="819"/>
                    <a:pt x="5384" y="963"/>
                  </a:cubicBezTo>
                  <a:cubicBezTo>
                    <a:pt x="5384" y="1010"/>
                    <a:pt x="5379" y="1046"/>
                    <a:pt x="5371" y="1071"/>
                  </a:cubicBezTo>
                  <a:cubicBezTo>
                    <a:pt x="5362" y="1096"/>
                    <a:pt x="5349" y="1110"/>
                    <a:pt x="5333" y="1114"/>
                  </a:cubicBezTo>
                  <a:cubicBezTo>
                    <a:pt x="5316" y="1117"/>
                    <a:pt x="5283" y="1119"/>
                    <a:pt x="5233" y="1120"/>
                  </a:cubicBezTo>
                  <a:cubicBezTo>
                    <a:pt x="5230" y="1085"/>
                    <a:pt x="5225" y="1045"/>
                    <a:pt x="5219" y="1000"/>
                  </a:cubicBezTo>
                  <a:cubicBezTo>
                    <a:pt x="5260" y="1004"/>
                    <a:pt x="5284" y="1006"/>
                    <a:pt x="5292" y="1006"/>
                  </a:cubicBezTo>
                  <a:cubicBezTo>
                    <a:pt x="5310" y="1006"/>
                    <a:pt x="5319" y="988"/>
                    <a:pt x="5319" y="951"/>
                  </a:cubicBezTo>
                  <a:cubicBezTo>
                    <a:pt x="5319" y="946"/>
                    <a:pt x="5319" y="941"/>
                    <a:pt x="5319" y="936"/>
                  </a:cubicBezTo>
                  <a:cubicBezTo>
                    <a:pt x="5266" y="936"/>
                    <a:pt x="5213" y="936"/>
                    <a:pt x="5160" y="936"/>
                  </a:cubicBezTo>
                  <a:cubicBezTo>
                    <a:pt x="5160" y="997"/>
                    <a:pt x="5160" y="1059"/>
                    <a:pt x="5160" y="1120"/>
                  </a:cubicBezTo>
                  <a:cubicBezTo>
                    <a:pt x="5139" y="1120"/>
                    <a:pt x="5117" y="1120"/>
                    <a:pt x="5096" y="1120"/>
                  </a:cubicBezTo>
                  <a:cubicBezTo>
                    <a:pt x="5096" y="924"/>
                    <a:pt x="5096" y="728"/>
                    <a:pt x="5096" y="532"/>
                  </a:cubicBezTo>
                  <a:moveTo>
                    <a:pt x="3639" y="472"/>
                  </a:moveTo>
                  <a:cubicBezTo>
                    <a:pt x="3729" y="472"/>
                    <a:pt x="3819" y="472"/>
                    <a:pt x="3909" y="472"/>
                  </a:cubicBezTo>
                  <a:cubicBezTo>
                    <a:pt x="3909" y="517"/>
                    <a:pt x="3909" y="563"/>
                    <a:pt x="3909" y="609"/>
                  </a:cubicBezTo>
                  <a:cubicBezTo>
                    <a:pt x="3888" y="708"/>
                    <a:pt x="3862" y="795"/>
                    <a:pt x="3828" y="870"/>
                  </a:cubicBezTo>
                  <a:cubicBezTo>
                    <a:pt x="3861" y="912"/>
                    <a:pt x="3897" y="946"/>
                    <a:pt x="3938" y="972"/>
                  </a:cubicBezTo>
                  <a:cubicBezTo>
                    <a:pt x="3917" y="1033"/>
                    <a:pt x="3901" y="1083"/>
                    <a:pt x="3890" y="1122"/>
                  </a:cubicBezTo>
                  <a:cubicBezTo>
                    <a:pt x="3847" y="1084"/>
                    <a:pt x="3808" y="1035"/>
                    <a:pt x="3772" y="976"/>
                  </a:cubicBezTo>
                  <a:cubicBezTo>
                    <a:pt x="3733" y="1038"/>
                    <a:pt x="3688" y="1090"/>
                    <a:pt x="3636" y="1130"/>
                  </a:cubicBezTo>
                  <a:cubicBezTo>
                    <a:pt x="3627" y="1096"/>
                    <a:pt x="3613" y="1048"/>
                    <a:pt x="3594" y="986"/>
                  </a:cubicBezTo>
                  <a:cubicBezTo>
                    <a:pt x="3642" y="956"/>
                    <a:pt x="3683" y="918"/>
                    <a:pt x="3718" y="872"/>
                  </a:cubicBezTo>
                  <a:cubicBezTo>
                    <a:pt x="3694" y="818"/>
                    <a:pt x="3671" y="757"/>
                    <a:pt x="3651" y="690"/>
                  </a:cubicBezTo>
                  <a:cubicBezTo>
                    <a:pt x="3668" y="665"/>
                    <a:pt x="3685" y="640"/>
                    <a:pt x="3703" y="615"/>
                  </a:cubicBezTo>
                  <a:cubicBezTo>
                    <a:pt x="3722" y="679"/>
                    <a:pt x="3745" y="735"/>
                    <a:pt x="3773" y="785"/>
                  </a:cubicBezTo>
                  <a:cubicBezTo>
                    <a:pt x="3798" y="734"/>
                    <a:pt x="3819" y="677"/>
                    <a:pt x="3833" y="612"/>
                  </a:cubicBezTo>
                  <a:cubicBezTo>
                    <a:pt x="3769" y="612"/>
                    <a:pt x="3704" y="612"/>
                    <a:pt x="3639" y="612"/>
                  </a:cubicBezTo>
                  <a:cubicBezTo>
                    <a:pt x="3639" y="566"/>
                    <a:pt x="3639" y="519"/>
                    <a:pt x="3639" y="472"/>
                  </a:cubicBezTo>
                  <a:moveTo>
                    <a:pt x="2994" y="405"/>
                  </a:moveTo>
                  <a:cubicBezTo>
                    <a:pt x="3058" y="405"/>
                    <a:pt x="3121" y="405"/>
                    <a:pt x="3185" y="405"/>
                  </a:cubicBezTo>
                  <a:cubicBezTo>
                    <a:pt x="3185" y="538"/>
                    <a:pt x="3185" y="672"/>
                    <a:pt x="3185" y="805"/>
                  </a:cubicBezTo>
                  <a:cubicBezTo>
                    <a:pt x="3121" y="805"/>
                    <a:pt x="3058" y="805"/>
                    <a:pt x="2994" y="805"/>
                  </a:cubicBezTo>
                  <a:cubicBezTo>
                    <a:pt x="2994" y="672"/>
                    <a:pt x="2994" y="538"/>
                    <a:pt x="2994" y="405"/>
                  </a:cubicBezTo>
                  <a:moveTo>
                    <a:pt x="4449" y="404"/>
                  </a:moveTo>
                  <a:cubicBezTo>
                    <a:pt x="4483" y="404"/>
                    <a:pt x="4516" y="404"/>
                    <a:pt x="4549" y="404"/>
                  </a:cubicBezTo>
                  <a:cubicBezTo>
                    <a:pt x="4549" y="560"/>
                    <a:pt x="4549" y="716"/>
                    <a:pt x="4549" y="872"/>
                  </a:cubicBezTo>
                  <a:cubicBezTo>
                    <a:pt x="4571" y="940"/>
                    <a:pt x="4608" y="975"/>
                    <a:pt x="4661" y="975"/>
                  </a:cubicBezTo>
                  <a:cubicBezTo>
                    <a:pt x="4700" y="975"/>
                    <a:pt x="4739" y="976"/>
                    <a:pt x="4778" y="977"/>
                  </a:cubicBezTo>
                  <a:cubicBezTo>
                    <a:pt x="4827" y="977"/>
                    <a:pt x="4876" y="976"/>
                    <a:pt x="4926" y="973"/>
                  </a:cubicBezTo>
                  <a:cubicBezTo>
                    <a:pt x="4916" y="1025"/>
                    <a:pt x="4908" y="1070"/>
                    <a:pt x="4902" y="1107"/>
                  </a:cubicBezTo>
                  <a:cubicBezTo>
                    <a:pt x="4765" y="1107"/>
                    <a:pt x="4682" y="1107"/>
                    <a:pt x="4653" y="1106"/>
                  </a:cubicBezTo>
                  <a:cubicBezTo>
                    <a:pt x="4625" y="1105"/>
                    <a:pt x="4601" y="1096"/>
                    <a:pt x="4580" y="1079"/>
                  </a:cubicBezTo>
                  <a:cubicBezTo>
                    <a:pt x="4559" y="1062"/>
                    <a:pt x="4541" y="1034"/>
                    <a:pt x="4527" y="996"/>
                  </a:cubicBezTo>
                  <a:cubicBezTo>
                    <a:pt x="4510" y="1032"/>
                    <a:pt x="4492" y="1078"/>
                    <a:pt x="4472" y="1133"/>
                  </a:cubicBezTo>
                  <a:cubicBezTo>
                    <a:pt x="4463" y="1079"/>
                    <a:pt x="4454" y="1025"/>
                    <a:pt x="4445" y="971"/>
                  </a:cubicBezTo>
                  <a:cubicBezTo>
                    <a:pt x="4461" y="935"/>
                    <a:pt x="4477" y="903"/>
                    <a:pt x="4492" y="874"/>
                  </a:cubicBezTo>
                  <a:cubicBezTo>
                    <a:pt x="4492" y="767"/>
                    <a:pt x="4492" y="660"/>
                    <a:pt x="4492" y="553"/>
                  </a:cubicBezTo>
                  <a:cubicBezTo>
                    <a:pt x="4478" y="553"/>
                    <a:pt x="4464" y="553"/>
                    <a:pt x="4449" y="553"/>
                  </a:cubicBezTo>
                  <a:cubicBezTo>
                    <a:pt x="4449" y="503"/>
                    <a:pt x="4449" y="454"/>
                    <a:pt x="4449" y="404"/>
                  </a:cubicBezTo>
                  <a:moveTo>
                    <a:pt x="4940" y="393"/>
                  </a:moveTo>
                  <a:cubicBezTo>
                    <a:pt x="4974" y="393"/>
                    <a:pt x="5007" y="393"/>
                    <a:pt x="5041" y="393"/>
                  </a:cubicBezTo>
                  <a:cubicBezTo>
                    <a:pt x="5041" y="542"/>
                    <a:pt x="5041" y="691"/>
                    <a:pt x="5041" y="839"/>
                  </a:cubicBezTo>
                  <a:cubicBezTo>
                    <a:pt x="5050" y="824"/>
                    <a:pt x="5062" y="804"/>
                    <a:pt x="5076" y="779"/>
                  </a:cubicBezTo>
                  <a:cubicBezTo>
                    <a:pt x="5077" y="847"/>
                    <a:pt x="5079" y="906"/>
                    <a:pt x="5082" y="954"/>
                  </a:cubicBezTo>
                  <a:cubicBezTo>
                    <a:pt x="5048" y="1009"/>
                    <a:pt x="5022" y="1063"/>
                    <a:pt x="5002" y="1115"/>
                  </a:cubicBezTo>
                  <a:cubicBezTo>
                    <a:pt x="4990" y="1078"/>
                    <a:pt x="4979" y="1041"/>
                    <a:pt x="4967" y="1004"/>
                  </a:cubicBezTo>
                  <a:cubicBezTo>
                    <a:pt x="4976" y="978"/>
                    <a:pt x="4980" y="947"/>
                    <a:pt x="4980" y="909"/>
                  </a:cubicBezTo>
                  <a:cubicBezTo>
                    <a:pt x="4980" y="786"/>
                    <a:pt x="4980" y="664"/>
                    <a:pt x="4980" y="541"/>
                  </a:cubicBezTo>
                  <a:cubicBezTo>
                    <a:pt x="4967" y="541"/>
                    <a:pt x="4954" y="541"/>
                    <a:pt x="4940" y="541"/>
                  </a:cubicBezTo>
                  <a:cubicBezTo>
                    <a:pt x="4940" y="492"/>
                    <a:pt x="4940" y="443"/>
                    <a:pt x="4940" y="393"/>
                  </a:cubicBezTo>
                  <a:moveTo>
                    <a:pt x="2184" y="384"/>
                  </a:moveTo>
                  <a:cubicBezTo>
                    <a:pt x="2207" y="409"/>
                    <a:pt x="2231" y="434"/>
                    <a:pt x="2255" y="459"/>
                  </a:cubicBezTo>
                  <a:cubicBezTo>
                    <a:pt x="2200" y="658"/>
                    <a:pt x="2156" y="804"/>
                    <a:pt x="2121" y="895"/>
                  </a:cubicBezTo>
                  <a:cubicBezTo>
                    <a:pt x="2184" y="892"/>
                    <a:pt x="2245" y="887"/>
                    <a:pt x="2303" y="881"/>
                  </a:cubicBezTo>
                  <a:cubicBezTo>
                    <a:pt x="2284" y="818"/>
                    <a:pt x="2263" y="752"/>
                    <a:pt x="2241" y="684"/>
                  </a:cubicBezTo>
                  <a:cubicBezTo>
                    <a:pt x="2260" y="656"/>
                    <a:pt x="2279" y="627"/>
                    <a:pt x="2299" y="599"/>
                  </a:cubicBezTo>
                  <a:cubicBezTo>
                    <a:pt x="2349" y="743"/>
                    <a:pt x="2394" y="885"/>
                    <a:pt x="2435" y="1027"/>
                  </a:cubicBezTo>
                  <a:cubicBezTo>
                    <a:pt x="2413" y="1061"/>
                    <a:pt x="2392" y="1096"/>
                    <a:pt x="2371" y="1130"/>
                  </a:cubicBezTo>
                  <a:cubicBezTo>
                    <a:pt x="2363" y="1099"/>
                    <a:pt x="2355" y="1066"/>
                    <a:pt x="2346" y="1033"/>
                  </a:cubicBezTo>
                  <a:cubicBezTo>
                    <a:pt x="2262" y="1043"/>
                    <a:pt x="2178" y="1053"/>
                    <a:pt x="2095" y="1064"/>
                  </a:cubicBezTo>
                  <a:cubicBezTo>
                    <a:pt x="2078" y="1068"/>
                    <a:pt x="2062" y="1075"/>
                    <a:pt x="2045" y="1085"/>
                  </a:cubicBezTo>
                  <a:cubicBezTo>
                    <a:pt x="2035" y="1034"/>
                    <a:pt x="2025" y="983"/>
                    <a:pt x="2015" y="931"/>
                  </a:cubicBezTo>
                  <a:cubicBezTo>
                    <a:pt x="2037" y="902"/>
                    <a:pt x="2065" y="825"/>
                    <a:pt x="2102" y="700"/>
                  </a:cubicBezTo>
                  <a:cubicBezTo>
                    <a:pt x="2138" y="575"/>
                    <a:pt x="2165" y="470"/>
                    <a:pt x="2184" y="384"/>
                  </a:cubicBezTo>
                  <a:moveTo>
                    <a:pt x="4116" y="353"/>
                  </a:moveTo>
                  <a:cubicBezTo>
                    <a:pt x="4219" y="353"/>
                    <a:pt x="4323" y="353"/>
                    <a:pt x="4426" y="353"/>
                  </a:cubicBezTo>
                  <a:cubicBezTo>
                    <a:pt x="4426" y="402"/>
                    <a:pt x="4426" y="451"/>
                    <a:pt x="4426" y="500"/>
                  </a:cubicBezTo>
                  <a:cubicBezTo>
                    <a:pt x="4386" y="500"/>
                    <a:pt x="4345" y="500"/>
                    <a:pt x="4305" y="500"/>
                  </a:cubicBezTo>
                  <a:cubicBezTo>
                    <a:pt x="4305" y="662"/>
                    <a:pt x="4305" y="824"/>
                    <a:pt x="4305" y="986"/>
                  </a:cubicBezTo>
                  <a:cubicBezTo>
                    <a:pt x="4305" y="1026"/>
                    <a:pt x="4300" y="1058"/>
                    <a:pt x="4290" y="1079"/>
                  </a:cubicBezTo>
                  <a:cubicBezTo>
                    <a:pt x="4281" y="1101"/>
                    <a:pt x="4267" y="1113"/>
                    <a:pt x="4250" y="1116"/>
                  </a:cubicBezTo>
                  <a:cubicBezTo>
                    <a:pt x="4232" y="1119"/>
                    <a:pt x="4208" y="1120"/>
                    <a:pt x="4177" y="1120"/>
                  </a:cubicBezTo>
                  <a:cubicBezTo>
                    <a:pt x="4172" y="1059"/>
                    <a:pt x="4168" y="1006"/>
                    <a:pt x="4164" y="962"/>
                  </a:cubicBezTo>
                  <a:cubicBezTo>
                    <a:pt x="4181" y="966"/>
                    <a:pt x="4196" y="968"/>
                    <a:pt x="4210" y="968"/>
                  </a:cubicBezTo>
                  <a:cubicBezTo>
                    <a:pt x="4228" y="968"/>
                    <a:pt x="4238" y="947"/>
                    <a:pt x="4238" y="906"/>
                  </a:cubicBezTo>
                  <a:cubicBezTo>
                    <a:pt x="4238" y="771"/>
                    <a:pt x="4238" y="636"/>
                    <a:pt x="4238" y="500"/>
                  </a:cubicBezTo>
                  <a:cubicBezTo>
                    <a:pt x="4197" y="500"/>
                    <a:pt x="4157" y="500"/>
                    <a:pt x="4116" y="500"/>
                  </a:cubicBezTo>
                  <a:cubicBezTo>
                    <a:pt x="4116" y="451"/>
                    <a:pt x="4116" y="402"/>
                    <a:pt x="4116" y="353"/>
                  </a:cubicBezTo>
                  <a:moveTo>
                    <a:pt x="1646" y="353"/>
                  </a:moveTo>
                  <a:cubicBezTo>
                    <a:pt x="1750" y="353"/>
                    <a:pt x="1853" y="353"/>
                    <a:pt x="1956" y="353"/>
                  </a:cubicBezTo>
                  <a:cubicBezTo>
                    <a:pt x="1956" y="402"/>
                    <a:pt x="1956" y="451"/>
                    <a:pt x="1956" y="500"/>
                  </a:cubicBezTo>
                  <a:cubicBezTo>
                    <a:pt x="1916" y="500"/>
                    <a:pt x="1875" y="500"/>
                    <a:pt x="1835" y="500"/>
                  </a:cubicBezTo>
                  <a:cubicBezTo>
                    <a:pt x="1835" y="662"/>
                    <a:pt x="1835" y="824"/>
                    <a:pt x="1835" y="986"/>
                  </a:cubicBezTo>
                  <a:cubicBezTo>
                    <a:pt x="1835" y="1026"/>
                    <a:pt x="1830" y="1058"/>
                    <a:pt x="1821" y="1079"/>
                  </a:cubicBezTo>
                  <a:cubicBezTo>
                    <a:pt x="1811" y="1101"/>
                    <a:pt x="1798" y="1113"/>
                    <a:pt x="1780" y="1116"/>
                  </a:cubicBezTo>
                  <a:cubicBezTo>
                    <a:pt x="1762" y="1119"/>
                    <a:pt x="1738" y="1120"/>
                    <a:pt x="1707" y="1120"/>
                  </a:cubicBezTo>
                  <a:cubicBezTo>
                    <a:pt x="1703" y="1059"/>
                    <a:pt x="1698" y="1006"/>
                    <a:pt x="1694" y="962"/>
                  </a:cubicBezTo>
                  <a:cubicBezTo>
                    <a:pt x="1711" y="966"/>
                    <a:pt x="1726" y="968"/>
                    <a:pt x="1740" y="968"/>
                  </a:cubicBezTo>
                  <a:cubicBezTo>
                    <a:pt x="1759" y="968"/>
                    <a:pt x="1768" y="947"/>
                    <a:pt x="1768" y="906"/>
                  </a:cubicBezTo>
                  <a:cubicBezTo>
                    <a:pt x="1768" y="771"/>
                    <a:pt x="1768" y="636"/>
                    <a:pt x="1768" y="500"/>
                  </a:cubicBezTo>
                  <a:cubicBezTo>
                    <a:pt x="1727" y="500"/>
                    <a:pt x="1687" y="500"/>
                    <a:pt x="1646" y="500"/>
                  </a:cubicBezTo>
                  <a:cubicBezTo>
                    <a:pt x="1646" y="451"/>
                    <a:pt x="1646" y="402"/>
                    <a:pt x="1646" y="353"/>
                  </a:cubicBezTo>
                  <a:moveTo>
                    <a:pt x="5665" y="323"/>
                  </a:moveTo>
                  <a:cubicBezTo>
                    <a:pt x="5665" y="392"/>
                    <a:pt x="5665" y="461"/>
                    <a:pt x="5665" y="530"/>
                  </a:cubicBezTo>
                  <a:cubicBezTo>
                    <a:pt x="5695" y="530"/>
                    <a:pt x="5725" y="530"/>
                    <a:pt x="5755" y="530"/>
                  </a:cubicBezTo>
                  <a:cubicBezTo>
                    <a:pt x="5757" y="461"/>
                    <a:pt x="5759" y="392"/>
                    <a:pt x="5761" y="323"/>
                  </a:cubicBezTo>
                  <a:cubicBezTo>
                    <a:pt x="5729" y="323"/>
                    <a:pt x="5697" y="323"/>
                    <a:pt x="5665" y="323"/>
                  </a:cubicBezTo>
                  <a:moveTo>
                    <a:pt x="4625" y="312"/>
                  </a:moveTo>
                  <a:cubicBezTo>
                    <a:pt x="4625" y="328"/>
                    <a:pt x="4625" y="345"/>
                    <a:pt x="4625" y="362"/>
                  </a:cubicBezTo>
                  <a:cubicBezTo>
                    <a:pt x="4648" y="362"/>
                    <a:pt x="4671" y="362"/>
                    <a:pt x="4694" y="362"/>
                  </a:cubicBezTo>
                  <a:cubicBezTo>
                    <a:pt x="4694" y="345"/>
                    <a:pt x="4694" y="328"/>
                    <a:pt x="4694" y="312"/>
                  </a:cubicBezTo>
                  <a:cubicBezTo>
                    <a:pt x="4671" y="312"/>
                    <a:pt x="4648" y="312"/>
                    <a:pt x="4625" y="312"/>
                  </a:cubicBezTo>
                  <a:moveTo>
                    <a:pt x="2579" y="284"/>
                  </a:moveTo>
                  <a:cubicBezTo>
                    <a:pt x="2568" y="331"/>
                    <a:pt x="2557" y="373"/>
                    <a:pt x="2545" y="409"/>
                  </a:cubicBezTo>
                  <a:cubicBezTo>
                    <a:pt x="2592" y="409"/>
                    <a:pt x="2638" y="409"/>
                    <a:pt x="2684" y="409"/>
                  </a:cubicBezTo>
                  <a:cubicBezTo>
                    <a:pt x="2684" y="368"/>
                    <a:pt x="2684" y="326"/>
                    <a:pt x="2684" y="284"/>
                  </a:cubicBezTo>
                  <a:cubicBezTo>
                    <a:pt x="2649" y="284"/>
                    <a:pt x="2614" y="284"/>
                    <a:pt x="2579" y="284"/>
                  </a:cubicBezTo>
                  <a:moveTo>
                    <a:pt x="4625" y="185"/>
                  </a:moveTo>
                  <a:cubicBezTo>
                    <a:pt x="4625" y="201"/>
                    <a:pt x="4625" y="218"/>
                    <a:pt x="4625" y="234"/>
                  </a:cubicBezTo>
                  <a:cubicBezTo>
                    <a:pt x="4648" y="234"/>
                    <a:pt x="4671" y="234"/>
                    <a:pt x="4694" y="234"/>
                  </a:cubicBezTo>
                  <a:cubicBezTo>
                    <a:pt x="4694" y="218"/>
                    <a:pt x="4694" y="201"/>
                    <a:pt x="4694" y="185"/>
                  </a:cubicBezTo>
                  <a:cubicBezTo>
                    <a:pt x="4671" y="185"/>
                    <a:pt x="4648" y="185"/>
                    <a:pt x="4625" y="185"/>
                  </a:cubicBezTo>
                  <a:moveTo>
                    <a:pt x="4135" y="69"/>
                  </a:moveTo>
                  <a:cubicBezTo>
                    <a:pt x="4226" y="69"/>
                    <a:pt x="4317" y="69"/>
                    <a:pt x="4408" y="69"/>
                  </a:cubicBezTo>
                  <a:cubicBezTo>
                    <a:pt x="4408" y="118"/>
                    <a:pt x="4408" y="167"/>
                    <a:pt x="4408" y="216"/>
                  </a:cubicBezTo>
                  <a:cubicBezTo>
                    <a:pt x="4317" y="216"/>
                    <a:pt x="4226" y="216"/>
                    <a:pt x="4135" y="216"/>
                  </a:cubicBezTo>
                  <a:cubicBezTo>
                    <a:pt x="4135" y="167"/>
                    <a:pt x="4135" y="118"/>
                    <a:pt x="4135" y="69"/>
                  </a:cubicBezTo>
                  <a:moveTo>
                    <a:pt x="1666" y="69"/>
                  </a:moveTo>
                  <a:cubicBezTo>
                    <a:pt x="1756" y="69"/>
                    <a:pt x="1847" y="69"/>
                    <a:pt x="1938" y="69"/>
                  </a:cubicBezTo>
                  <a:cubicBezTo>
                    <a:pt x="1938" y="118"/>
                    <a:pt x="1938" y="167"/>
                    <a:pt x="1938" y="216"/>
                  </a:cubicBezTo>
                  <a:cubicBezTo>
                    <a:pt x="1847" y="216"/>
                    <a:pt x="1756" y="216"/>
                    <a:pt x="1666" y="216"/>
                  </a:cubicBezTo>
                  <a:cubicBezTo>
                    <a:pt x="1666" y="167"/>
                    <a:pt x="1666" y="118"/>
                    <a:pt x="1666" y="69"/>
                  </a:cubicBezTo>
                  <a:moveTo>
                    <a:pt x="2113" y="36"/>
                  </a:moveTo>
                  <a:cubicBezTo>
                    <a:pt x="2135" y="58"/>
                    <a:pt x="2157" y="80"/>
                    <a:pt x="2179" y="102"/>
                  </a:cubicBezTo>
                  <a:cubicBezTo>
                    <a:pt x="2144" y="290"/>
                    <a:pt x="2093" y="456"/>
                    <a:pt x="2027" y="600"/>
                  </a:cubicBezTo>
                  <a:cubicBezTo>
                    <a:pt x="2016" y="567"/>
                    <a:pt x="2000" y="523"/>
                    <a:pt x="1979" y="468"/>
                  </a:cubicBezTo>
                  <a:cubicBezTo>
                    <a:pt x="2037" y="346"/>
                    <a:pt x="2082" y="202"/>
                    <a:pt x="2113" y="36"/>
                  </a:cubicBezTo>
                  <a:moveTo>
                    <a:pt x="2316" y="24"/>
                  </a:moveTo>
                  <a:cubicBezTo>
                    <a:pt x="2353" y="198"/>
                    <a:pt x="2399" y="341"/>
                    <a:pt x="2456" y="454"/>
                  </a:cubicBezTo>
                  <a:cubicBezTo>
                    <a:pt x="2433" y="509"/>
                    <a:pt x="2414" y="554"/>
                    <a:pt x="2401" y="589"/>
                  </a:cubicBezTo>
                  <a:cubicBezTo>
                    <a:pt x="2344" y="465"/>
                    <a:pt x="2295" y="300"/>
                    <a:pt x="2253" y="95"/>
                  </a:cubicBezTo>
                  <a:cubicBezTo>
                    <a:pt x="2274" y="71"/>
                    <a:pt x="2295" y="48"/>
                    <a:pt x="2316" y="24"/>
                  </a:cubicBezTo>
                  <a:moveTo>
                    <a:pt x="5005" y="18"/>
                  </a:moveTo>
                  <a:cubicBezTo>
                    <a:pt x="5027" y="86"/>
                    <a:pt x="5048" y="155"/>
                    <a:pt x="5067" y="225"/>
                  </a:cubicBezTo>
                  <a:cubicBezTo>
                    <a:pt x="5049" y="252"/>
                    <a:pt x="5030" y="278"/>
                    <a:pt x="5011" y="305"/>
                  </a:cubicBezTo>
                  <a:cubicBezTo>
                    <a:pt x="4993" y="228"/>
                    <a:pt x="4973" y="156"/>
                    <a:pt x="4953" y="89"/>
                  </a:cubicBezTo>
                  <a:cubicBezTo>
                    <a:pt x="4970" y="65"/>
                    <a:pt x="4988" y="41"/>
                    <a:pt x="5005" y="18"/>
                  </a:cubicBezTo>
                  <a:moveTo>
                    <a:pt x="4498" y="18"/>
                  </a:moveTo>
                  <a:cubicBezTo>
                    <a:pt x="4522" y="90"/>
                    <a:pt x="4543" y="156"/>
                    <a:pt x="4560" y="217"/>
                  </a:cubicBezTo>
                  <a:cubicBezTo>
                    <a:pt x="4543" y="245"/>
                    <a:pt x="4526" y="273"/>
                    <a:pt x="4509" y="300"/>
                  </a:cubicBezTo>
                  <a:cubicBezTo>
                    <a:pt x="4494" y="239"/>
                    <a:pt x="4474" y="170"/>
                    <a:pt x="4451" y="93"/>
                  </a:cubicBezTo>
                  <a:cubicBezTo>
                    <a:pt x="4466" y="68"/>
                    <a:pt x="4482" y="43"/>
                    <a:pt x="4498" y="18"/>
                  </a:cubicBezTo>
                  <a:moveTo>
                    <a:pt x="4009" y="10"/>
                  </a:moveTo>
                  <a:cubicBezTo>
                    <a:pt x="4029" y="10"/>
                    <a:pt x="4049" y="10"/>
                    <a:pt x="4068" y="10"/>
                  </a:cubicBezTo>
                  <a:cubicBezTo>
                    <a:pt x="4068" y="76"/>
                    <a:pt x="4068" y="142"/>
                    <a:pt x="4068" y="208"/>
                  </a:cubicBezTo>
                  <a:cubicBezTo>
                    <a:pt x="4084" y="208"/>
                    <a:pt x="4099" y="208"/>
                    <a:pt x="4115" y="208"/>
                  </a:cubicBezTo>
                  <a:cubicBezTo>
                    <a:pt x="4115" y="258"/>
                    <a:pt x="4115" y="307"/>
                    <a:pt x="4115" y="357"/>
                  </a:cubicBezTo>
                  <a:cubicBezTo>
                    <a:pt x="4099" y="357"/>
                    <a:pt x="4084" y="357"/>
                    <a:pt x="4068" y="357"/>
                  </a:cubicBezTo>
                  <a:cubicBezTo>
                    <a:pt x="4068" y="401"/>
                    <a:pt x="4068" y="444"/>
                    <a:pt x="4068" y="488"/>
                  </a:cubicBezTo>
                  <a:cubicBezTo>
                    <a:pt x="4089" y="515"/>
                    <a:pt x="4109" y="542"/>
                    <a:pt x="4128" y="568"/>
                  </a:cubicBezTo>
                  <a:cubicBezTo>
                    <a:pt x="4118" y="611"/>
                    <a:pt x="4108" y="654"/>
                    <a:pt x="4098" y="696"/>
                  </a:cubicBezTo>
                  <a:cubicBezTo>
                    <a:pt x="4091" y="683"/>
                    <a:pt x="4081" y="666"/>
                    <a:pt x="4068" y="645"/>
                  </a:cubicBezTo>
                  <a:cubicBezTo>
                    <a:pt x="4068" y="805"/>
                    <a:pt x="4068" y="965"/>
                    <a:pt x="4068" y="1126"/>
                  </a:cubicBezTo>
                  <a:cubicBezTo>
                    <a:pt x="4049" y="1126"/>
                    <a:pt x="4029" y="1126"/>
                    <a:pt x="4009" y="1126"/>
                  </a:cubicBezTo>
                  <a:cubicBezTo>
                    <a:pt x="4009" y="970"/>
                    <a:pt x="4009" y="814"/>
                    <a:pt x="4009" y="658"/>
                  </a:cubicBezTo>
                  <a:cubicBezTo>
                    <a:pt x="3997" y="732"/>
                    <a:pt x="3982" y="803"/>
                    <a:pt x="3966" y="871"/>
                  </a:cubicBezTo>
                  <a:cubicBezTo>
                    <a:pt x="3960" y="793"/>
                    <a:pt x="3955" y="723"/>
                    <a:pt x="3950" y="664"/>
                  </a:cubicBezTo>
                  <a:cubicBezTo>
                    <a:pt x="3975" y="563"/>
                    <a:pt x="3993" y="460"/>
                    <a:pt x="4005" y="357"/>
                  </a:cubicBezTo>
                  <a:cubicBezTo>
                    <a:pt x="3988" y="357"/>
                    <a:pt x="3971" y="357"/>
                    <a:pt x="3954" y="357"/>
                  </a:cubicBezTo>
                  <a:cubicBezTo>
                    <a:pt x="3954" y="307"/>
                    <a:pt x="3954" y="258"/>
                    <a:pt x="3954" y="208"/>
                  </a:cubicBezTo>
                  <a:cubicBezTo>
                    <a:pt x="3972" y="208"/>
                    <a:pt x="3991" y="208"/>
                    <a:pt x="4009" y="208"/>
                  </a:cubicBezTo>
                  <a:cubicBezTo>
                    <a:pt x="4009" y="142"/>
                    <a:pt x="4009" y="76"/>
                    <a:pt x="4009" y="10"/>
                  </a:cubicBezTo>
                  <a:moveTo>
                    <a:pt x="1539" y="10"/>
                  </a:moveTo>
                  <a:cubicBezTo>
                    <a:pt x="1559" y="10"/>
                    <a:pt x="1579" y="10"/>
                    <a:pt x="1599" y="10"/>
                  </a:cubicBezTo>
                  <a:cubicBezTo>
                    <a:pt x="1599" y="76"/>
                    <a:pt x="1599" y="142"/>
                    <a:pt x="1599" y="208"/>
                  </a:cubicBezTo>
                  <a:cubicBezTo>
                    <a:pt x="1614" y="208"/>
                    <a:pt x="1629" y="208"/>
                    <a:pt x="1645" y="208"/>
                  </a:cubicBezTo>
                  <a:cubicBezTo>
                    <a:pt x="1645" y="258"/>
                    <a:pt x="1645" y="307"/>
                    <a:pt x="1645" y="357"/>
                  </a:cubicBezTo>
                  <a:cubicBezTo>
                    <a:pt x="1629" y="357"/>
                    <a:pt x="1614" y="357"/>
                    <a:pt x="1599" y="357"/>
                  </a:cubicBezTo>
                  <a:cubicBezTo>
                    <a:pt x="1599" y="401"/>
                    <a:pt x="1599" y="444"/>
                    <a:pt x="1599" y="488"/>
                  </a:cubicBezTo>
                  <a:cubicBezTo>
                    <a:pt x="1619" y="515"/>
                    <a:pt x="1639" y="542"/>
                    <a:pt x="1658" y="568"/>
                  </a:cubicBezTo>
                  <a:cubicBezTo>
                    <a:pt x="1648" y="611"/>
                    <a:pt x="1638" y="654"/>
                    <a:pt x="1628" y="696"/>
                  </a:cubicBezTo>
                  <a:cubicBezTo>
                    <a:pt x="1621" y="683"/>
                    <a:pt x="1611" y="666"/>
                    <a:pt x="1599" y="645"/>
                  </a:cubicBezTo>
                  <a:cubicBezTo>
                    <a:pt x="1599" y="805"/>
                    <a:pt x="1599" y="965"/>
                    <a:pt x="1599" y="1126"/>
                  </a:cubicBezTo>
                  <a:cubicBezTo>
                    <a:pt x="1579" y="1126"/>
                    <a:pt x="1559" y="1126"/>
                    <a:pt x="1539" y="1126"/>
                  </a:cubicBezTo>
                  <a:cubicBezTo>
                    <a:pt x="1539" y="970"/>
                    <a:pt x="1539" y="814"/>
                    <a:pt x="1539" y="658"/>
                  </a:cubicBezTo>
                  <a:cubicBezTo>
                    <a:pt x="1527" y="732"/>
                    <a:pt x="1513" y="803"/>
                    <a:pt x="1496" y="871"/>
                  </a:cubicBezTo>
                  <a:cubicBezTo>
                    <a:pt x="1490" y="793"/>
                    <a:pt x="1485" y="723"/>
                    <a:pt x="1480" y="664"/>
                  </a:cubicBezTo>
                  <a:cubicBezTo>
                    <a:pt x="1505" y="563"/>
                    <a:pt x="1523" y="460"/>
                    <a:pt x="1535" y="357"/>
                  </a:cubicBezTo>
                  <a:cubicBezTo>
                    <a:pt x="1518" y="357"/>
                    <a:pt x="1501" y="357"/>
                    <a:pt x="1484" y="357"/>
                  </a:cubicBezTo>
                  <a:cubicBezTo>
                    <a:pt x="1484" y="307"/>
                    <a:pt x="1484" y="258"/>
                    <a:pt x="1484" y="208"/>
                  </a:cubicBezTo>
                  <a:cubicBezTo>
                    <a:pt x="1502" y="208"/>
                    <a:pt x="1521" y="208"/>
                    <a:pt x="1539" y="208"/>
                  </a:cubicBezTo>
                  <a:cubicBezTo>
                    <a:pt x="1539" y="142"/>
                    <a:pt x="1539" y="76"/>
                    <a:pt x="1539" y="10"/>
                  </a:cubicBezTo>
                  <a:moveTo>
                    <a:pt x="672" y="10"/>
                  </a:moveTo>
                  <a:cubicBezTo>
                    <a:pt x="695" y="16"/>
                    <a:pt x="717" y="22"/>
                    <a:pt x="740" y="28"/>
                  </a:cubicBezTo>
                  <a:cubicBezTo>
                    <a:pt x="734" y="69"/>
                    <a:pt x="728" y="109"/>
                    <a:pt x="722" y="148"/>
                  </a:cubicBezTo>
                  <a:cubicBezTo>
                    <a:pt x="804" y="148"/>
                    <a:pt x="887" y="148"/>
                    <a:pt x="970" y="148"/>
                  </a:cubicBezTo>
                  <a:cubicBezTo>
                    <a:pt x="970" y="199"/>
                    <a:pt x="970" y="249"/>
                    <a:pt x="970" y="299"/>
                  </a:cubicBezTo>
                  <a:cubicBezTo>
                    <a:pt x="877" y="299"/>
                    <a:pt x="785" y="299"/>
                    <a:pt x="692" y="299"/>
                  </a:cubicBezTo>
                  <a:cubicBezTo>
                    <a:pt x="679" y="358"/>
                    <a:pt x="665" y="415"/>
                    <a:pt x="649" y="471"/>
                  </a:cubicBezTo>
                  <a:cubicBezTo>
                    <a:pt x="673" y="471"/>
                    <a:pt x="698" y="471"/>
                    <a:pt x="723" y="471"/>
                  </a:cubicBezTo>
                  <a:cubicBezTo>
                    <a:pt x="723" y="422"/>
                    <a:pt x="723" y="374"/>
                    <a:pt x="723" y="325"/>
                  </a:cubicBezTo>
                  <a:cubicBezTo>
                    <a:pt x="745" y="325"/>
                    <a:pt x="767" y="325"/>
                    <a:pt x="790" y="325"/>
                  </a:cubicBezTo>
                  <a:cubicBezTo>
                    <a:pt x="790" y="374"/>
                    <a:pt x="790" y="422"/>
                    <a:pt x="790" y="471"/>
                  </a:cubicBezTo>
                  <a:cubicBezTo>
                    <a:pt x="838" y="471"/>
                    <a:pt x="886" y="471"/>
                    <a:pt x="935" y="471"/>
                  </a:cubicBezTo>
                  <a:cubicBezTo>
                    <a:pt x="935" y="593"/>
                    <a:pt x="935" y="716"/>
                    <a:pt x="935" y="838"/>
                  </a:cubicBezTo>
                  <a:cubicBezTo>
                    <a:pt x="935" y="887"/>
                    <a:pt x="930" y="925"/>
                    <a:pt x="922" y="952"/>
                  </a:cubicBezTo>
                  <a:cubicBezTo>
                    <a:pt x="913" y="980"/>
                    <a:pt x="901" y="996"/>
                    <a:pt x="887" y="1003"/>
                  </a:cubicBezTo>
                  <a:cubicBezTo>
                    <a:pt x="873" y="1009"/>
                    <a:pt x="850" y="1012"/>
                    <a:pt x="820" y="1012"/>
                  </a:cubicBezTo>
                  <a:cubicBezTo>
                    <a:pt x="815" y="951"/>
                    <a:pt x="811" y="901"/>
                    <a:pt x="808" y="862"/>
                  </a:cubicBezTo>
                  <a:cubicBezTo>
                    <a:pt x="823" y="865"/>
                    <a:pt x="833" y="867"/>
                    <a:pt x="838" y="867"/>
                  </a:cubicBezTo>
                  <a:cubicBezTo>
                    <a:pt x="859" y="867"/>
                    <a:pt x="869" y="839"/>
                    <a:pt x="869" y="785"/>
                  </a:cubicBezTo>
                  <a:cubicBezTo>
                    <a:pt x="869" y="724"/>
                    <a:pt x="869" y="664"/>
                    <a:pt x="869" y="603"/>
                  </a:cubicBezTo>
                  <a:cubicBezTo>
                    <a:pt x="843" y="603"/>
                    <a:pt x="816" y="603"/>
                    <a:pt x="790" y="603"/>
                  </a:cubicBezTo>
                  <a:cubicBezTo>
                    <a:pt x="790" y="777"/>
                    <a:pt x="790" y="951"/>
                    <a:pt x="790" y="1124"/>
                  </a:cubicBezTo>
                  <a:cubicBezTo>
                    <a:pt x="767" y="1124"/>
                    <a:pt x="745" y="1124"/>
                    <a:pt x="723" y="1124"/>
                  </a:cubicBezTo>
                  <a:cubicBezTo>
                    <a:pt x="723" y="951"/>
                    <a:pt x="723" y="777"/>
                    <a:pt x="723" y="603"/>
                  </a:cubicBezTo>
                  <a:cubicBezTo>
                    <a:pt x="697" y="603"/>
                    <a:pt x="672" y="603"/>
                    <a:pt x="646" y="603"/>
                  </a:cubicBezTo>
                  <a:cubicBezTo>
                    <a:pt x="646" y="748"/>
                    <a:pt x="646" y="893"/>
                    <a:pt x="646" y="1038"/>
                  </a:cubicBezTo>
                  <a:cubicBezTo>
                    <a:pt x="624" y="1038"/>
                    <a:pt x="602" y="1038"/>
                    <a:pt x="580" y="1038"/>
                  </a:cubicBezTo>
                  <a:cubicBezTo>
                    <a:pt x="580" y="917"/>
                    <a:pt x="580" y="796"/>
                    <a:pt x="580" y="675"/>
                  </a:cubicBezTo>
                  <a:cubicBezTo>
                    <a:pt x="561" y="724"/>
                    <a:pt x="540" y="771"/>
                    <a:pt x="518" y="816"/>
                  </a:cubicBezTo>
                  <a:cubicBezTo>
                    <a:pt x="510" y="751"/>
                    <a:pt x="503" y="698"/>
                    <a:pt x="496" y="657"/>
                  </a:cubicBezTo>
                  <a:cubicBezTo>
                    <a:pt x="548" y="544"/>
                    <a:pt x="590" y="425"/>
                    <a:pt x="621" y="299"/>
                  </a:cubicBezTo>
                  <a:cubicBezTo>
                    <a:pt x="581" y="299"/>
                    <a:pt x="542" y="299"/>
                    <a:pt x="503" y="299"/>
                  </a:cubicBezTo>
                  <a:cubicBezTo>
                    <a:pt x="503" y="249"/>
                    <a:pt x="503" y="199"/>
                    <a:pt x="503" y="148"/>
                  </a:cubicBezTo>
                  <a:cubicBezTo>
                    <a:pt x="553" y="148"/>
                    <a:pt x="602" y="148"/>
                    <a:pt x="652" y="148"/>
                  </a:cubicBezTo>
                  <a:cubicBezTo>
                    <a:pt x="660" y="103"/>
                    <a:pt x="667" y="57"/>
                    <a:pt x="672" y="10"/>
                  </a:cubicBezTo>
                  <a:moveTo>
                    <a:pt x="5596" y="7"/>
                  </a:moveTo>
                  <a:cubicBezTo>
                    <a:pt x="5619" y="7"/>
                    <a:pt x="5642" y="7"/>
                    <a:pt x="5665" y="7"/>
                  </a:cubicBezTo>
                  <a:cubicBezTo>
                    <a:pt x="5665" y="66"/>
                    <a:pt x="5665" y="125"/>
                    <a:pt x="5665" y="185"/>
                  </a:cubicBezTo>
                  <a:cubicBezTo>
                    <a:pt x="5710" y="185"/>
                    <a:pt x="5754" y="185"/>
                    <a:pt x="5798" y="185"/>
                  </a:cubicBezTo>
                  <a:cubicBezTo>
                    <a:pt x="5785" y="161"/>
                    <a:pt x="5770" y="137"/>
                    <a:pt x="5756" y="113"/>
                  </a:cubicBezTo>
                  <a:cubicBezTo>
                    <a:pt x="5770" y="78"/>
                    <a:pt x="5783" y="43"/>
                    <a:pt x="5797" y="9"/>
                  </a:cubicBezTo>
                  <a:cubicBezTo>
                    <a:pt x="5837" y="70"/>
                    <a:pt x="5874" y="132"/>
                    <a:pt x="5908" y="194"/>
                  </a:cubicBezTo>
                  <a:cubicBezTo>
                    <a:pt x="5893" y="231"/>
                    <a:pt x="5878" y="269"/>
                    <a:pt x="5863" y="307"/>
                  </a:cubicBezTo>
                  <a:cubicBezTo>
                    <a:pt x="5853" y="287"/>
                    <a:pt x="5843" y="267"/>
                    <a:pt x="5832" y="246"/>
                  </a:cubicBezTo>
                  <a:cubicBezTo>
                    <a:pt x="5830" y="341"/>
                    <a:pt x="5827" y="435"/>
                    <a:pt x="5824" y="530"/>
                  </a:cubicBezTo>
                  <a:cubicBezTo>
                    <a:pt x="5847" y="530"/>
                    <a:pt x="5871" y="530"/>
                    <a:pt x="5895" y="530"/>
                  </a:cubicBezTo>
                  <a:cubicBezTo>
                    <a:pt x="5892" y="686"/>
                    <a:pt x="5890" y="792"/>
                    <a:pt x="5887" y="848"/>
                  </a:cubicBezTo>
                  <a:cubicBezTo>
                    <a:pt x="5884" y="904"/>
                    <a:pt x="5876" y="948"/>
                    <a:pt x="5861" y="981"/>
                  </a:cubicBezTo>
                  <a:cubicBezTo>
                    <a:pt x="5846" y="1013"/>
                    <a:pt x="5824" y="1029"/>
                    <a:pt x="5796" y="1029"/>
                  </a:cubicBezTo>
                  <a:cubicBezTo>
                    <a:pt x="5765" y="1029"/>
                    <a:pt x="5743" y="1028"/>
                    <a:pt x="5728" y="1026"/>
                  </a:cubicBezTo>
                  <a:cubicBezTo>
                    <a:pt x="5726" y="979"/>
                    <a:pt x="5721" y="925"/>
                    <a:pt x="5714" y="863"/>
                  </a:cubicBezTo>
                  <a:cubicBezTo>
                    <a:pt x="5735" y="870"/>
                    <a:pt x="5756" y="874"/>
                    <a:pt x="5777" y="874"/>
                  </a:cubicBezTo>
                  <a:cubicBezTo>
                    <a:pt x="5790" y="874"/>
                    <a:pt x="5799" y="867"/>
                    <a:pt x="5806" y="854"/>
                  </a:cubicBezTo>
                  <a:cubicBezTo>
                    <a:pt x="5813" y="841"/>
                    <a:pt x="5818" y="823"/>
                    <a:pt x="5819" y="800"/>
                  </a:cubicBezTo>
                  <a:cubicBezTo>
                    <a:pt x="5821" y="776"/>
                    <a:pt x="5822" y="733"/>
                    <a:pt x="5823" y="670"/>
                  </a:cubicBezTo>
                  <a:cubicBezTo>
                    <a:pt x="5770" y="670"/>
                    <a:pt x="5718" y="670"/>
                    <a:pt x="5665" y="670"/>
                  </a:cubicBezTo>
                  <a:cubicBezTo>
                    <a:pt x="5665" y="821"/>
                    <a:pt x="5665" y="972"/>
                    <a:pt x="5665" y="1123"/>
                  </a:cubicBezTo>
                  <a:cubicBezTo>
                    <a:pt x="5642" y="1123"/>
                    <a:pt x="5619" y="1123"/>
                    <a:pt x="5596" y="1123"/>
                  </a:cubicBezTo>
                  <a:cubicBezTo>
                    <a:pt x="5596" y="972"/>
                    <a:pt x="5596" y="821"/>
                    <a:pt x="5596" y="670"/>
                  </a:cubicBezTo>
                  <a:cubicBezTo>
                    <a:pt x="5542" y="670"/>
                    <a:pt x="5489" y="670"/>
                    <a:pt x="5436" y="670"/>
                  </a:cubicBezTo>
                  <a:cubicBezTo>
                    <a:pt x="5436" y="623"/>
                    <a:pt x="5436" y="577"/>
                    <a:pt x="5436" y="530"/>
                  </a:cubicBezTo>
                  <a:cubicBezTo>
                    <a:pt x="5489" y="530"/>
                    <a:pt x="5542" y="530"/>
                    <a:pt x="5596" y="530"/>
                  </a:cubicBezTo>
                  <a:cubicBezTo>
                    <a:pt x="5596" y="461"/>
                    <a:pt x="5596" y="392"/>
                    <a:pt x="5596" y="323"/>
                  </a:cubicBezTo>
                  <a:cubicBezTo>
                    <a:pt x="5554" y="323"/>
                    <a:pt x="5512" y="323"/>
                    <a:pt x="5470" y="323"/>
                  </a:cubicBezTo>
                  <a:cubicBezTo>
                    <a:pt x="5470" y="277"/>
                    <a:pt x="5470" y="231"/>
                    <a:pt x="5470" y="185"/>
                  </a:cubicBezTo>
                  <a:cubicBezTo>
                    <a:pt x="5512" y="185"/>
                    <a:pt x="5554" y="185"/>
                    <a:pt x="5596" y="185"/>
                  </a:cubicBezTo>
                  <a:cubicBezTo>
                    <a:pt x="5596" y="125"/>
                    <a:pt x="5596" y="66"/>
                    <a:pt x="5596" y="7"/>
                  </a:cubicBezTo>
                  <a:moveTo>
                    <a:pt x="1042" y="7"/>
                  </a:moveTo>
                  <a:cubicBezTo>
                    <a:pt x="1063" y="7"/>
                    <a:pt x="1083" y="7"/>
                    <a:pt x="1104" y="7"/>
                  </a:cubicBezTo>
                  <a:cubicBezTo>
                    <a:pt x="1104" y="71"/>
                    <a:pt x="1104" y="135"/>
                    <a:pt x="1104" y="199"/>
                  </a:cubicBezTo>
                  <a:cubicBezTo>
                    <a:pt x="1121" y="199"/>
                    <a:pt x="1137" y="199"/>
                    <a:pt x="1154" y="199"/>
                  </a:cubicBezTo>
                  <a:cubicBezTo>
                    <a:pt x="1154" y="247"/>
                    <a:pt x="1154" y="294"/>
                    <a:pt x="1154" y="341"/>
                  </a:cubicBezTo>
                  <a:cubicBezTo>
                    <a:pt x="1137" y="341"/>
                    <a:pt x="1121" y="341"/>
                    <a:pt x="1104" y="341"/>
                  </a:cubicBezTo>
                  <a:cubicBezTo>
                    <a:pt x="1104" y="405"/>
                    <a:pt x="1104" y="469"/>
                    <a:pt x="1104" y="533"/>
                  </a:cubicBezTo>
                  <a:cubicBezTo>
                    <a:pt x="1120" y="524"/>
                    <a:pt x="1134" y="514"/>
                    <a:pt x="1147" y="506"/>
                  </a:cubicBezTo>
                  <a:cubicBezTo>
                    <a:pt x="1143" y="495"/>
                    <a:pt x="1140" y="485"/>
                    <a:pt x="1136" y="474"/>
                  </a:cubicBezTo>
                  <a:cubicBezTo>
                    <a:pt x="1194" y="411"/>
                    <a:pt x="1223" y="318"/>
                    <a:pt x="1223" y="194"/>
                  </a:cubicBezTo>
                  <a:cubicBezTo>
                    <a:pt x="1202" y="194"/>
                    <a:pt x="1182" y="194"/>
                    <a:pt x="1162" y="194"/>
                  </a:cubicBezTo>
                  <a:cubicBezTo>
                    <a:pt x="1162" y="146"/>
                    <a:pt x="1162" y="98"/>
                    <a:pt x="1162" y="51"/>
                  </a:cubicBezTo>
                  <a:cubicBezTo>
                    <a:pt x="1257" y="51"/>
                    <a:pt x="1353" y="51"/>
                    <a:pt x="1449" y="51"/>
                  </a:cubicBezTo>
                  <a:cubicBezTo>
                    <a:pt x="1448" y="121"/>
                    <a:pt x="1447" y="201"/>
                    <a:pt x="1444" y="290"/>
                  </a:cubicBezTo>
                  <a:cubicBezTo>
                    <a:pt x="1442" y="379"/>
                    <a:pt x="1439" y="436"/>
                    <a:pt x="1435" y="460"/>
                  </a:cubicBezTo>
                  <a:cubicBezTo>
                    <a:pt x="1430" y="483"/>
                    <a:pt x="1424" y="502"/>
                    <a:pt x="1416" y="516"/>
                  </a:cubicBezTo>
                  <a:cubicBezTo>
                    <a:pt x="1408" y="530"/>
                    <a:pt x="1397" y="540"/>
                    <a:pt x="1384" y="544"/>
                  </a:cubicBezTo>
                  <a:cubicBezTo>
                    <a:pt x="1370" y="548"/>
                    <a:pt x="1341" y="551"/>
                    <a:pt x="1296" y="552"/>
                  </a:cubicBezTo>
                  <a:cubicBezTo>
                    <a:pt x="1292" y="513"/>
                    <a:pt x="1286" y="463"/>
                    <a:pt x="1278" y="402"/>
                  </a:cubicBezTo>
                  <a:cubicBezTo>
                    <a:pt x="1302" y="405"/>
                    <a:pt x="1322" y="406"/>
                    <a:pt x="1341" y="406"/>
                  </a:cubicBezTo>
                  <a:cubicBezTo>
                    <a:pt x="1352" y="406"/>
                    <a:pt x="1360" y="399"/>
                    <a:pt x="1366" y="386"/>
                  </a:cubicBezTo>
                  <a:cubicBezTo>
                    <a:pt x="1372" y="372"/>
                    <a:pt x="1376" y="347"/>
                    <a:pt x="1377" y="309"/>
                  </a:cubicBezTo>
                  <a:cubicBezTo>
                    <a:pt x="1378" y="271"/>
                    <a:pt x="1378" y="233"/>
                    <a:pt x="1378" y="194"/>
                  </a:cubicBezTo>
                  <a:cubicBezTo>
                    <a:pt x="1349" y="194"/>
                    <a:pt x="1319" y="194"/>
                    <a:pt x="1289" y="194"/>
                  </a:cubicBezTo>
                  <a:cubicBezTo>
                    <a:pt x="1288" y="373"/>
                    <a:pt x="1250" y="508"/>
                    <a:pt x="1176" y="599"/>
                  </a:cubicBezTo>
                  <a:cubicBezTo>
                    <a:pt x="1169" y="574"/>
                    <a:pt x="1160" y="545"/>
                    <a:pt x="1149" y="514"/>
                  </a:cubicBezTo>
                  <a:cubicBezTo>
                    <a:pt x="1149" y="569"/>
                    <a:pt x="1149" y="617"/>
                    <a:pt x="1150" y="656"/>
                  </a:cubicBezTo>
                  <a:cubicBezTo>
                    <a:pt x="1135" y="666"/>
                    <a:pt x="1119" y="677"/>
                    <a:pt x="1104" y="687"/>
                  </a:cubicBezTo>
                  <a:cubicBezTo>
                    <a:pt x="1104" y="787"/>
                    <a:pt x="1104" y="886"/>
                    <a:pt x="1104" y="985"/>
                  </a:cubicBezTo>
                  <a:cubicBezTo>
                    <a:pt x="1104" y="1025"/>
                    <a:pt x="1100" y="1055"/>
                    <a:pt x="1094" y="1077"/>
                  </a:cubicBezTo>
                  <a:cubicBezTo>
                    <a:pt x="1087" y="1098"/>
                    <a:pt x="1077" y="1111"/>
                    <a:pt x="1064" y="1115"/>
                  </a:cubicBezTo>
                  <a:cubicBezTo>
                    <a:pt x="1052" y="1119"/>
                    <a:pt x="1031" y="1121"/>
                    <a:pt x="1003" y="1122"/>
                  </a:cubicBezTo>
                  <a:cubicBezTo>
                    <a:pt x="1001" y="1077"/>
                    <a:pt x="997" y="1028"/>
                    <a:pt x="992" y="976"/>
                  </a:cubicBezTo>
                  <a:cubicBezTo>
                    <a:pt x="1006" y="975"/>
                    <a:pt x="1018" y="975"/>
                    <a:pt x="1028" y="975"/>
                  </a:cubicBezTo>
                  <a:cubicBezTo>
                    <a:pt x="1038" y="976"/>
                    <a:pt x="1042" y="959"/>
                    <a:pt x="1042" y="927"/>
                  </a:cubicBezTo>
                  <a:cubicBezTo>
                    <a:pt x="1042" y="861"/>
                    <a:pt x="1042" y="795"/>
                    <a:pt x="1042" y="729"/>
                  </a:cubicBezTo>
                  <a:cubicBezTo>
                    <a:pt x="1026" y="741"/>
                    <a:pt x="1009" y="753"/>
                    <a:pt x="992" y="765"/>
                  </a:cubicBezTo>
                  <a:cubicBezTo>
                    <a:pt x="991" y="709"/>
                    <a:pt x="989" y="653"/>
                    <a:pt x="987" y="598"/>
                  </a:cubicBezTo>
                  <a:cubicBezTo>
                    <a:pt x="1006" y="588"/>
                    <a:pt x="1024" y="578"/>
                    <a:pt x="1042" y="568"/>
                  </a:cubicBezTo>
                  <a:cubicBezTo>
                    <a:pt x="1042" y="493"/>
                    <a:pt x="1042" y="417"/>
                    <a:pt x="1042" y="341"/>
                  </a:cubicBezTo>
                  <a:cubicBezTo>
                    <a:pt x="1025" y="341"/>
                    <a:pt x="1008" y="341"/>
                    <a:pt x="990" y="341"/>
                  </a:cubicBezTo>
                  <a:cubicBezTo>
                    <a:pt x="990" y="294"/>
                    <a:pt x="990" y="247"/>
                    <a:pt x="990" y="199"/>
                  </a:cubicBezTo>
                  <a:cubicBezTo>
                    <a:pt x="1008" y="199"/>
                    <a:pt x="1025" y="199"/>
                    <a:pt x="1042" y="199"/>
                  </a:cubicBezTo>
                  <a:cubicBezTo>
                    <a:pt x="1042" y="135"/>
                    <a:pt x="1042" y="71"/>
                    <a:pt x="1042" y="7"/>
                  </a:cubicBezTo>
                  <a:moveTo>
                    <a:pt x="3517" y="6"/>
                  </a:moveTo>
                  <a:cubicBezTo>
                    <a:pt x="3538" y="6"/>
                    <a:pt x="3559" y="6"/>
                    <a:pt x="3580" y="6"/>
                  </a:cubicBezTo>
                  <a:cubicBezTo>
                    <a:pt x="3580" y="73"/>
                    <a:pt x="3580" y="139"/>
                    <a:pt x="3580" y="206"/>
                  </a:cubicBezTo>
                  <a:cubicBezTo>
                    <a:pt x="3595" y="206"/>
                    <a:pt x="3611" y="206"/>
                    <a:pt x="3626" y="206"/>
                  </a:cubicBezTo>
                  <a:cubicBezTo>
                    <a:pt x="3626" y="255"/>
                    <a:pt x="3626" y="303"/>
                    <a:pt x="3626" y="352"/>
                  </a:cubicBezTo>
                  <a:cubicBezTo>
                    <a:pt x="3638" y="322"/>
                    <a:pt x="3650" y="292"/>
                    <a:pt x="3662" y="261"/>
                  </a:cubicBezTo>
                  <a:cubicBezTo>
                    <a:pt x="3670" y="223"/>
                    <a:pt x="3673" y="150"/>
                    <a:pt x="3672" y="44"/>
                  </a:cubicBezTo>
                  <a:cubicBezTo>
                    <a:pt x="3740" y="44"/>
                    <a:pt x="3807" y="44"/>
                    <a:pt x="3875" y="44"/>
                  </a:cubicBezTo>
                  <a:cubicBezTo>
                    <a:pt x="3875" y="103"/>
                    <a:pt x="3875" y="162"/>
                    <a:pt x="3875" y="221"/>
                  </a:cubicBezTo>
                  <a:cubicBezTo>
                    <a:pt x="3875" y="249"/>
                    <a:pt x="3879" y="265"/>
                    <a:pt x="3887" y="269"/>
                  </a:cubicBezTo>
                  <a:cubicBezTo>
                    <a:pt x="3896" y="273"/>
                    <a:pt x="3912" y="274"/>
                    <a:pt x="3936" y="272"/>
                  </a:cubicBezTo>
                  <a:cubicBezTo>
                    <a:pt x="3930" y="333"/>
                    <a:pt x="3926" y="380"/>
                    <a:pt x="3924" y="412"/>
                  </a:cubicBezTo>
                  <a:cubicBezTo>
                    <a:pt x="3903" y="412"/>
                    <a:pt x="3883" y="412"/>
                    <a:pt x="3863" y="413"/>
                  </a:cubicBezTo>
                  <a:cubicBezTo>
                    <a:pt x="3846" y="413"/>
                    <a:pt x="3833" y="402"/>
                    <a:pt x="3824" y="382"/>
                  </a:cubicBezTo>
                  <a:cubicBezTo>
                    <a:pt x="3816" y="362"/>
                    <a:pt x="3812" y="331"/>
                    <a:pt x="3812" y="290"/>
                  </a:cubicBezTo>
                  <a:cubicBezTo>
                    <a:pt x="3812" y="254"/>
                    <a:pt x="3812" y="218"/>
                    <a:pt x="3812" y="182"/>
                  </a:cubicBezTo>
                  <a:cubicBezTo>
                    <a:pt x="3786" y="182"/>
                    <a:pt x="3760" y="182"/>
                    <a:pt x="3734" y="182"/>
                  </a:cubicBezTo>
                  <a:cubicBezTo>
                    <a:pt x="3735" y="303"/>
                    <a:pt x="3714" y="397"/>
                    <a:pt x="3671" y="464"/>
                  </a:cubicBezTo>
                  <a:cubicBezTo>
                    <a:pt x="3656" y="433"/>
                    <a:pt x="3639" y="400"/>
                    <a:pt x="3620" y="366"/>
                  </a:cubicBezTo>
                  <a:cubicBezTo>
                    <a:pt x="3622" y="362"/>
                    <a:pt x="3624" y="358"/>
                    <a:pt x="3625" y="354"/>
                  </a:cubicBezTo>
                  <a:cubicBezTo>
                    <a:pt x="3610" y="354"/>
                    <a:pt x="3595" y="354"/>
                    <a:pt x="3580" y="354"/>
                  </a:cubicBezTo>
                  <a:cubicBezTo>
                    <a:pt x="3580" y="411"/>
                    <a:pt x="3580" y="468"/>
                    <a:pt x="3580" y="524"/>
                  </a:cubicBezTo>
                  <a:cubicBezTo>
                    <a:pt x="3594" y="517"/>
                    <a:pt x="3609" y="510"/>
                    <a:pt x="3623" y="502"/>
                  </a:cubicBezTo>
                  <a:cubicBezTo>
                    <a:pt x="3621" y="567"/>
                    <a:pt x="3621" y="617"/>
                    <a:pt x="3621" y="651"/>
                  </a:cubicBezTo>
                  <a:cubicBezTo>
                    <a:pt x="3607" y="659"/>
                    <a:pt x="3594" y="667"/>
                    <a:pt x="3580" y="674"/>
                  </a:cubicBezTo>
                  <a:cubicBezTo>
                    <a:pt x="3580" y="773"/>
                    <a:pt x="3580" y="872"/>
                    <a:pt x="3580" y="971"/>
                  </a:cubicBezTo>
                  <a:cubicBezTo>
                    <a:pt x="3580" y="1011"/>
                    <a:pt x="3575" y="1046"/>
                    <a:pt x="3567" y="1075"/>
                  </a:cubicBezTo>
                  <a:cubicBezTo>
                    <a:pt x="3559" y="1105"/>
                    <a:pt x="3529" y="1120"/>
                    <a:pt x="3479" y="1121"/>
                  </a:cubicBezTo>
                  <a:cubicBezTo>
                    <a:pt x="3476" y="1083"/>
                    <a:pt x="3471" y="1032"/>
                    <a:pt x="3463" y="967"/>
                  </a:cubicBezTo>
                  <a:cubicBezTo>
                    <a:pt x="3473" y="969"/>
                    <a:pt x="3483" y="969"/>
                    <a:pt x="3491" y="969"/>
                  </a:cubicBezTo>
                  <a:cubicBezTo>
                    <a:pt x="3502" y="969"/>
                    <a:pt x="3509" y="966"/>
                    <a:pt x="3513" y="958"/>
                  </a:cubicBezTo>
                  <a:cubicBezTo>
                    <a:pt x="3516" y="951"/>
                    <a:pt x="3517" y="936"/>
                    <a:pt x="3517" y="914"/>
                  </a:cubicBezTo>
                  <a:cubicBezTo>
                    <a:pt x="3517" y="846"/>
                    <a:pt x="3517" y="779"/>
                    <a:pt x="3517" y="711"/>
                  </a:cubicBezTo>
                  <a:cubicBezTo>
                    <a:pt x="3500" y="721"/>
                    <a:pt x="3483" y="731"/>
                    <a:pt x="3465" y="742"/>
                  </a:cubicBezTo>
                  <a:cubicBezTo>
                    <a:pt x="3463" y="688"/>
                    <a:pt x="3461" y="634"/>
                    <a:pt x="3459" y="580"/>
                  </a:cubicBezTo>
                  <a:cubicBezTo>
                    <a:pt x="3478" y="571"/>
                    <a:pt x="3498" y="563"/>
                    <a:pt x="3517" y="554"/>
                  </a:cubicBezTo>
                  <a:cubicBezTo>
                    <a:pt x="3517" y="487"/>
                    <a:pt x="3517" y="420"/>
                    <a:pt x="3517" y="354"/>
                  </a:cubicBezTo>
                  <a:cubicBezTo>
                    <a:pt x="3500" y="354"/>
                    <a:pt x="3483" y="354"/>
                    <a:pt x="3465" y="354"/>
                  </a:cubicBezTo>
                  <a:cubicBezTo>
                    <a:pt x="3465" y="304"/>
                    <a:pt x="3465" y="255"/>
                    <a:pt x="3465" y="206"/>
                  </a:cubicBezTo>
                  <a:cubicBezTo>
                    <a:pt x="3483" y="206"/>
                    <a:pt x="3500" y="206"/>
                    <a:pt x="3517" y="206"/>
                  </a:cubicBezTo>
                  <a:cubicBezTo>
                    <a:pt x="3517" y="139"/>
                    <a:pt x="3517" y="73"/>
                    <a:pt x="3517" y="6"/>
                  </a:cubicBezTo>
                  <a:moveTo>
                    <a:pt x="5203" y="5"/>
                  </a:moveTo>
                  <a:cubicBezTo>
                    <a:pt x="5226" y="5"/>
                    <a:pt x="5249" y="5"/>
                    <a:pt x="5272" y="5"/>
                  </a:cubicBezTo>
                  <a:cubicBezTo>
                    <a:pt x="5272" y="35"/>
                    <a:pt x="5272" y="66"/>
                    <a:pt x="5272" y="96"/>
                  </a:cubicBezTo>
                  <a:cubicBezTo>
                    <a:pt x="5318" y="96"/>
                    <a:pt x="5363" y="96"/>
                    <a:pt x="5408" y="96"/>
                  </a:cubicBezTo>
                  <a:cubicBezTo>
                    <a:pt x="5408" y="129"/>
                    <a:pt x="5408" y="161"/>
                    <a:pt x="5408" y="194"/>
                  </a:cubicBezTo>
                  <a:cubicBezTo>
                    <a:pt x="5363" y="194"/>
                    <a:pt x="5318" y="194"/>
                    <a:pt x="5272" y="194"/>
                  </a:cubicBezTo>
                  <a:cubicBezTo>
                    <a:pt x="5272" y="210"/>
                    <a:pt x="5272" y="227"/>
                    <a:pt x="5272" y="244"/>
                  </a:cubicBezTo>
                  <a:cubicBezTo>
                    <a:pt x="5313" y="244"/>
                    <a:pt x="5354" y="244"/>
                    <a:pt x="5395" y="244"/>
                  </a:cubicBezTo>
                  <a:cubicBezTo>
                    <a:pt x="5395" y="276"/>
                    <a:pt x="5395" y="309"/>
                    <a:pt x="5395" y="341"/>
                  </a:cubicBezTo>
                  <a:cubicBezTo>
                    <a:pt x="5354" y="341"/>
                    <a:pt x="5313" y="341"/>
                    <a:pt x="5272" y="341"/>
                  </a:cubicBezTo>
                  <a:cubicBezTo>
                    <a:pt x="5272" y="358"/>
                    <a:pt x="5272" y="374"/>
                    <a:pt x="5272" y="391"/>
                  </a:cubicBezTo>
                  <a:cubicBezTo>
                    <a:pt x="5321" y="391"/>
                    <a:pt x="5370" y="391"/>
                    <a:pt x="5419" y="391"/>
                  </a:cubicBezTo>
                  <a:cubicBezTo>
                    <a:pt x="5419" y="424"/>
                    <a:pt x="5419" y="456"/>
                    <a:pt x="5419" y="489"/>
                  </a:cubicBezTo>
                  <a:cubicBezTo>
                    <a:pt x="5300" y="489"/>
                    <a:pt x="5181" y="489"/>
                    <a:pt x="5061" y="489"/>
                  </a:cubicBezTo>
                  <a:cubicBezTo>
                    <a:pt x="5061" y="456"/>
                    <a:pt x="5061" y="424"/>
                    <a:pt x="5061" y="391"/>
                  </a:cubicBezTo>
                  <a:cubicBezTo>
                    <a:pt x="5108" y="391"/>
                    <a:pt x="5156" y="391"/>
                    <a:pt x="5203" y="391"/>
                  </a:cubicBezTo>
                  <a:cubicBezTo>
                    <a:pt x="5203" y="374"/>
                    <a:pt x="5203" y="358"/>
                    <a:pt x="5203" y="341"/>
                  </a:cubicBezTo>
                  <a:cubicBezTo>
                    <a:pt x="5165" y="341"/>
                    <a:pt x="5126" y="341"/>
                    <a:pt x="5088" y="341"/>
                  </a:cubicBezTo>
                  <a:cubicBezTo>
                    <a:pt x="5088" y="309"/>
                    <a:pt x="5088" y="276"/>
                    <a:pt x="5088" y="244"/>
                  </a:cubicBezTo>
                  <a:cubicBezTo>
                    <a:pt x="5126" y="244"/>
                    <a:pt x="5165" y="244"/>
                    <a:pt x="5203" y="244"/>
                  </a:cubicBezTo>
                  <a:cubicBezTo>
                    <a:pt x="5203" y="227"/>
                    <a:pt x="5203" y="210"/>
                    <a:pt x="5203" y="194"/>
                  </a:cubicBezTo>
                  <a:cubicBezTo>
                    <a:pt x="5161" y="194"/>
                    <a:pt x="5119" y="194"/>
                    <a:pt x="5077" y="194"/>
                  </a:cubicBezTo>
                  <a:cubicBezTo>
                    <a:pt x="5077" y="161"/>
                    <a:pt x="5077" y="129"/>
                    <a:pt x="5077" y="96"/>
                  </a:cubicBezTo>
                  <a:cubicBezTo>
                    <a:pt x="5119" y="96"/>
                    <a:pt x="5161" y="96"/>
                    <a:pt x="5203" y="96"/>
                  </a:cubicBezTo>
                  <a:cubicBezTo>
                    <a:pt x="5203" y="66"/>
                    <a:pt x="5203" y="35"/>
                    <a:pt x="5203" y="5"/>
                  </a:cubicBezTo>
                  <a:moveTo>
                    <a:pt x="3216" y="4"/>
                  </a:moveTo>
                  <a:cubicBezTo>
                    <a:pt x="3239" y="4"/>
                    <a:pt x="3262" y="4"/>
                    <a:pt x="3285" y="4"/>
                  </a:cubicBezTo>
                  <a:cubicBezTo>
                    <a:pt x="3285" y="48"/>
                    <a:pt x="3286" y="102"/>
                    <a:pt x="3287" y="169"/>
                  </a:cubicBezTo>
                  <a:cubicBezTo>
                    <a:pt x="3307" y="169"/>
                    <a:pt x="3326" y="169"/>
                    <a:pt x="3345" y="169"/>
                  </a:cubicBezTo>
                  <a:cubicBezTo>
                    <a:pt x="3338" y="145"/>
                    <a:pt x="3327" y="115"/>
                    <a:pt x="3313" y="77"/>
                  </a:cubicBezTo>
                  <a:cubicBezTo>
                    <a:pt x="3330" y="55"/>
                    <a:pt x="3347" y="34"/>
                    <a:pt x="3364" y="12"/>
                  </a:cubicBezTo>
                  <a:cubicBezTo>
                    <a:pt x="3375" y="40"/>
                    <a:pt x="3389" y="79"/>
                    <a:pt x="3406" y="128"/>
                  </a:cubicBezTo>
                  <a:cubicBezTo>
                    <a:pt x="3395" y="141"/>
                    <a:pt x="3384" y="155"/>
                    <a:pt x="3374" y="169"/>
                  </a:cubicBezTo>
                  <a:cubicBezTo>
                    <a:pt x="3397" y="169"/>
                    <a:pt x="3420" y="169"/>
                    <a:pt x="3444" y="169"/>
                  </a:cubicBezTo>
                  <a:cubicBezTo>
                    <a:pt x="3444" y="216"/>
                    <a:pt x="3444" y="264"/>
                    <a:pt x="3444" y="312"/>
                  </a:cubicBezTo>
                  <a:cubicBezTo>
                    <a:pt x="3392" y="312"/>
                    <a:pt x="3341" y="312"/>
                    <a:pt x="3290" y="312"/>
                  </a:cubicBezTo>
                  <a:cubicBezTo>
                    <a:pt x="3292" y="427"/>
                    <a:pt x="3296" y="527"/>
                    <a:pt x="3301" y="612"/>
                  </a:cubicBezTo>
                  <a:cubicBezTo>
                    <a:pt x="3325" y="525"/>
                    <a:pt x="3345" y="437"/>
                    <a:pt x="3360" y="347"/>
                  </a:cubicBezTo>
                  <a:cubicBezTo>
                    <a:pt x="3380" y="370"/>
                    <a:pt x="3401" y="392"/>
                    <a:pt x="3421" y="415"/>
                  </a:cubicBezTo>
                  <a:cubicBezTo>
                    <a:pt x="3393" y="559"/>
                    <a:pt x="3359" y="692"/>
                    <a:pt x="3319" y="815"/>
                  </a:cubicBezTo>
                  <a:cubicBezTo>
                    <a:pt x="3326" y="861"/>
                    <a:pt x="3333" y="897"/>
                    <a:pt x="3340" y="923"/>
                  </a:cubicBezTo>
                  <a:cubicBezTo>
                    <a:pt x="3348" y="949"/>
                    <a:pt x="3355" y="962"/>
                    <a:pt x="3360" y="962"/>
                  </a:cubicBezTo>
                  <a:cubicBezTo>
                    <a:pt x="3366" y="962"/>
                    <a:pt x="3370" y="946"/>
                    <a:pt x="3373" y="916"/>
                  </a:cubicBezTo>
                  <a:cubicBezTo>
                    <a:pt x="3376" y="885"/>
                    <a:pt x="3379" y="827"/>
                    <a:pt x="3382" y="741"/>
                  </a:cubicBezTo>
                  <a:cubicBezTo>
                    <a:pt x="3402" y="766"/>
                    <a:pt x="3423" y="789"/>
                    <a:pt x="3444" y="810"/>
                  </a:cubicBezTo>
                  <a:cubicBezTo>
                    <a:pt x="3435" y="941"/>
                    <a:pt x="3425" y="1026"/>
                    <a:pt x="3414" y="1068"/>
                  </a:cubicBezTo>
                  <a:cubicBezTo>
                    <a:pt x="3403" y="1109"/>
                    <a:pt x="3388" y="1130"/>
                    <a:pt x="3368" y="1130"/>
                  </a:cubicBezTo>
                  <a:cubicBezTo>
                    <a:pt x="3328" y="1130"/>
                    <a:pt x="3297" y="1069"/>
                    <a:pt x="3273" y="947"/>
                  </a:cubicBezTo>
                  <a:cubicBezTo>
                    <a:pt x="3250" y="1005"/>
                    <a:pt x="3226" y="1061"/>
                    <a:pt x="3201" y="1114"/>
                  </a:cubicBezTo>
                  <a:cubicBezTo>
                    <a:pt x="3192" y="1087"/>
                    <a:pt x="3182" y="1058"/>
                    <a:pt x="3170" y="1028"/>
                  </a:cubicBezTo>
                  <a:cubicBezTo>
                    <a:pt x="3104" y="1048"/>
                    <a:pt x="3039" y="1067"/>
                    <a:pt x="2973" y="1087"/>
                  </a:cubicBezTo>
                  <a:cubicBezTo>
                    <a:pt x="2970" y="1032"/>
                    <a:pt x="2968" y="977"/>
                    <a:pt x="2965" y="922"/>
                  </a:cubicBezTo>
                  <a:cubicBezTo>
                    <a:pt x="3039" y="908"/>
                    <a:pt x="3112" y="891"/>
                    <a:pt x="3185" y="872"/>
                  </a:cubicBezTo>
                  <a:cubicBezTo>
                    <a:pt x="3185" y="895"/>
                    <a:pt x="3185" y="916"/>
                    <a:pt x="3185" y="935"/>
                  </a:cubicBezTo>
                  <a:cubicBezTo>
                    <a:pt x="3208" y="883"/>
                    <a:pt x="3229" y="830"/>
                    <a:pt x="3248" y="777"/>
                  </a:cubicBezTo>
                  <a:cubicBezTo>
                    <a:pt x="3236" y="659"/>
                    <a:pt x="3228" y="504"/>
                    <a:pt x="3223" y="312"/>
                  </a:cubicBezTo>
                  <a:cubicBezTo>
                    <a:pt x="3138" y="312"/>
                    <a:pt x="3052" y="312"/>
                    <a:pt x="2967" y="312"/>
                  </a:cubicBezTo>
                  <a:cubicBezTo>
                    <a:pt x="2967" y="264"/>
                    <a:pt x="2967" y="216"/>
                    <a:pt x="2967" y="169"/>
                  </a:cubicBezTo>
                  <a:cubicBezTo>
                    <a:pt x="3051" y="169"/>
                    <a:pt x="3136" y="169"/>
                    <a:pt x="3220" y="169"/>
                  </a:cubicBezTo>
                  <a:cubicBezTo>
                    <a:pt x="3219" y="114"/>
                    <a:pt x="3218" y="59"/>
                    <a:pt x="3216" y="4"/>
                  </a:cubicBezTo>
                  <a:moveTo>
                    <a:pt x="181" y="4"/>
                  </a:moveTo>
                  <a:cubicBezTo>
                    <a:pt x="204" y="9"/>
                    <a:pt x="228" y="13"/>
                    <a:pt x="251" y="18"/>
                  </a:cubicBezTo>
                  <a:cubicBezTo>
                    <a:pt x="244" y="88"/>
                    <a:pt x="237" y="158"/>
                    <a:pt x="231" y="229"/>
                  </a:cubicBezTo>
                  <a:cubicBezTo>
                    <a:pt x="276" y="229"/>
                    <a:pt x="321" y="229"/>
                    <a:pt x="366" y="229"/>
                  </a:cubicBezTo>
                  <a:cubicBezTo>
                    <a:pt x="348" y="187"/>
                    <a:pt x="329" y="146"/>
                    <a:pt x="310" y="104"/>
                  </a:cubicBezTo>
                  <a:cubicBezTo>
                    <a:pt x="324" y="73"/>
                    <a:pt x="338" y="41"/>
                    <a:pt x="353" y="10"/>
                  </a:cubicBezTo>
                  <a:cubicBezTo>
                    <a:pt x="382" y="63"/>
                    <a:pt x="407" y="112"/>
                    <a:pt x="428" y="156"/>
                  </a:cubicBezTo>
                  <a:cubicBezTo>
                    <a:pt x="418" y="180"/>
                    <a:pt x="408" y="205"/>
                    <a:pt x="397" y="229"/>
                  </a:cubicBezTo>
                  <a:cubicBezTo>
                    <a:pt x="425" y="229"/>
                    <a:pt x="452" y="229"/>
                    <a:pt x="479" y="229"/>
                  </a:cubicBezTo>
                  <a:cubicBezTo>
                    <a:pt x="479" y="275"/>
                    <a:pt x="479" y="322"/>
                    <a:pt x="479" y="368"/>
                  </a:cubicBezTo>
                  <a:cubicBezTo>
                    <a:pt x="390" y="368"/>
                    <a:pt x="301" y="368"/>
                    <a:pt x="212" y="368"/>
                  </a:cubicBezTo>
                  <a:cubicBezTo>
                    <a:pt x="207" y="400"/>
                    <a:pt x="202" y="435"/>
                    <a:pt x="195" y="473"/>
                  </a:cubicBezTo>
                  <a:cubicBezTo>
                    <a:pt x="273" y="473"/>
                    <a:pt x="352" y="473"/>
                    <a:pt x="430" y="473"/>
                  </a:cubicBezTo>
                  <a:cubicBezTo>
                    <a:pt x="430" y="515"/>
                    <a:pt x="430" y="557"/>
                    <a:pt x="430" y="599"/>
                  </a:cubicBezTo>
                  <a:cubicBezTo>
                    <a:pt x="405" y="699"/>
                    <a:pt x="373" y="788"/>
                    <a:pt x="333" y="863"/>
                  </a:cubicBezTo>
                  <a:cubicBezTo>
                    <a:pt x="370" y="902"/>
                    <a:pt x="419" y="932"/>
                    <a:pt x="480" y="954"/>
                  </a:cubicBezTo>
                  <a:cubicBezTo>
                    <a:pt x="466" y="1009"/>
                    <a:pt x="453" y="1064"/>
                    <a:pt x="439" y="1120"/>
                  </a:cubicBezTo>
                  <a:cubicBezTo>
                    <a:pt x="374" y="1085"/>
                    <a:pt x="318" y="1033"/>
                    <a:pt x="272" y="964"/>
                  </a:cubicBezTo>
                  <a:cubicBezTo>
                    <a:pt x="225" y="1029"/>
                    <a:pt x="169" y="1085"/>
                    <a:pt x="104" y="1131"/>
                  </a:cubicBezTo>
                  <a:cubicBezTo>
                    <a:pt x="93" y="1081"/>
                    <a:pt x="80" y="1032"/>
                    <a:pt x="68" y="985"/>
                  </a:cubicBezTo>
                  <a:cubicBezTo>
                    <a:pt x="121" y="949"/>
                    <a:pt x="170" y="908"/>
                    <a:pt x="213" y="861"/>
                  </a:cubicBezTo>
                  <a:cubicBezTo>
                    <a:pt x="189" y="810"/>
                    <a:pt x="168" y="751"/>
                    <a:pt x="149" y="684"/>
                  </a:cubicBezTo>
                  <a:cubicBezTo>
                    <a:pt x="112" y="824"/>
                    <a:pt x="69" y="943"/>
                    <a:pt x="21" y="1040"/>
                  </a:cubicBezTo>
                  <a:cubicBezTo>
                    <a:pt x="14" y="969"/>
                    <a:pt x="7" y="906"/>
                    <a:pt x="0" y="851"/>
                  </a:cubicBezTo>
                  <a:cubicBezTo>
                    <a:pt x="62" y="712"/>
                    <a:pt x="109" y="552"/>
                    <a:pt x="140" y="368"/>
                  </a:cubicBezTo>
                  <a:cubicBezTo>
                    <a:pt x="100" y="368"/>
                    <a:pt x="59" y="368"/>
                    <a:pt x="19" y="368"/>
                  </a:cubicBezTo>
                  <a:cubicBezTo>
                    <a:pt x="19" y="323"/>
                    <a:pt x="19" y="278"/>
                    <a:pt x="19" y="232"/>
                  </a:cubicBezTo>
                  <a:cubicBezTo>
                    <a:pt x="28" y="170"/>
                    <a:pt x="36" y="105"/>
                    <a:pt x="43" y="37"/>
                  </a:cubicBezTo>
                  <a:cubicBezTo>
                    <a:pt x="65" y="43"/>
                    <a:pt x="87" y="48"/>
                    <a:pt x="109" y="54"/>
                  </a:cubicBezTo>
                  <a:cubicBezTo>
                    <a:pt x="104" y="101"/>
                    <a:pt x="98" y="159"/>
                    <a:pt x="89" y="229"/>
                  </a:cubicBezTo>
                  <a:cubicBezTo>
                    <a:pt x="112" y="229"/>
                    <a:pt x="136" y="229"/>
                    <a:pt x="159" y="229"/>
                  </a:cubicBezTo>
                  <a:cubicBezTo>
                    <a:pt x="166" y="164"/>
                    <a:pt x="173" y="90"/>
                    <a:pt x="181" y="4"/>
                  </a:cubicBezTo>
                  <a:moveTo>
                    <a:pt x="2684" y="3"/>
                  </a:moveTo>
                  <a:cubicBezTo>
                    <a:pt x="2708" y="3"/>
                    <a:pt x="2731" y="3"/>
                    <a:pt x="2754" y="3"/>
                  </a:cubicBezTo>
                  <a:cubicBezTo>
                    <a:pt x="2754" y="51"/>
                    <a:pt x="2754" y="100"/>
                    <a:pt x="2754" y="148"/>
                  </a:cubicBezTo>
                  <a:cubicBezTo>
                    <a:pt x="2810" y="148"/>
                    <a:pt x="2865" y="148"/>
                    <a:pt x="2921" y="148"/>
                  </a:cubicBezTo>
                  <a:cubicBezTo>
                    <a:pt x="2921" y="194"/>
                    <a:pt x="2921" y="239"/>
                    <a:pt x="2921" y="284"/>
                  </a:cubicBezTo>
                  <a:cubicBezTo>
                    <a:pt x="2865" y="284"/>
                    <a:pt x="2810" y="284"/>
                    <a:pt x="2754" y="284"/>
                  </a:cubicBezTo>
                  <a:cubicBezTo>
                    <a:pt x="2754" y="326"/>
                    <a:pt x="2754" y="368"/>
                    <a:pt x="2754" y="409"/>
                  </a:cubicBezTo>
                  <a:cubicBezTo>
                    <a:pt x="2819" y="409"/>
                    <a:pt x="2883" y="409"/>
                    <a:pt x="2948" y="409"/>
                  </a:cubicBezTo>
                  <a:cubicBezTo>
                    <a:pt x="2948" y="455"/>
                    <a:pt x="2948" y="500"/>
                    <a:pt x="2948" y="545"/>
                  </a:cubicBezTo>
                  <a:cubicBezTo>
                    <a:pt x="2791" y="545"/>
                    <a:pt x="2633" y="545"/>
                    <a:pt x="2476" y="545"/>
                  </a:cubicBezTo>
                  <a:cubicBezTo>
                    <a:pt x="2476" y="500"/>
                    <a:pt x="2476" y="455"/>
                    <a:pt x="2476" y="409"/>
                  </a:cubicBezTo>
                  <a:cubicBezTo>
                    <a:pt x="2494" y="409"/>
                    <a:pt x="2513" y="409"/>
                    <a:pt x="2531" y="409"/>
                  </a:cubicBezTo>
                  <a:cubicBezTo>
                    <a:pt x="2517" y="386"/>
                    <a:pt x="2501" y="364"/>
                    <a:pt x="2484" y="343"/>
                  </a:cubicBezTo>
                  <a:cubicBezTo>
                    <a:pt x="2517" y="247"/>
                    <a:pt x="2541" y="139"/>
                    <a:pt x="2557" y="19"/>
                  </a:cubicBezTo>
                  <a:cubicBezTo>
                    <a:pt x="2578" y="32"/>
                    <a:pt x="2600" y="45"/>
                    <a:pt x="2621" y="59"/>
                  </a:cubicBezTo>
                  <a:cubicBezTo>
                    <a:pt x="2616" y="90"/>
                    <a:pt x="2611" y="120"/>
                    <a:pt x="2606" y="148"/>
                  </a:cubicBezTo>
                  <a:cubicBezTo>
                    <a:pt x="2632" y="148"/>
                    <a:pt x="2658" y="148"/>
                    <a:pt x="2684" y="148"/>
                  </a:cubicBezTo>
                  <a:cubicBezTo>
                    <a:pt x="2684" y="100"/>
                    <a:pt x="2684" y="51"/>
                    <a:pt x="2684" y="3"/>
                  </a:cubicBezTo>
                  <a:moveTo>
                    <a:pt x="4630" y="0"/>
                  </a:moveTo>
                  <a:cubicBezTo>
                    <a:pt x="4653" y="3"/>
                    <a:pt x="4675" y="6"/>
                    <a:pt x="4697" y="10"/>
                  </a:cubicBezTo>
                  <a:cubicBezTo>
                    <a:pt x="4693" y="37"/>
                    <a:pt x="4688" y="65"/>
                    <a:pt x="4684" y="93"/>
                  </a:cubicBezTo>
                  <a:cubicBezTo>
                    <a:pt x="4705" y="93"/>
                    <a:pt x="4727" y="93"/>
                    <a:pt x="4748" y="93"/>
                  </a:cubicBezTo>
                  <a:cubicBezTo>
                    <a:pt x="4748" y="170"/>
                    <a:pt x="4748" y="247"/>
                    <a:pt x="4748" y="325"/>
                  </a:cubicBezTo>
                  <a:cubicBezTo>
                    <a:pt x="4771" y="234"/>
                    <a:pt x="4788" y="126"/>
                    <a:pt x="4799" y="2"/>
                  </a:cubicBezTo>
                  <a:cubicBezTo>
                    <a:pt x="4818" y="11"/>
                    <a:pt x="4836" y="21"/>
                    <a:pt x="4855" y="30"/>
                  </a:cubicBezTo>
                  <a:cubicBezTo>
                    <a:pt x="4850" y="78"/>
                    <a:pt x="4845" y="123"/>
                    <a:pt x="4839" y="165"/>
                  </a:cubicBezTo>
                  <a:cubicBezTo>
                    <a:pt x="4868" y="165"/>
                    <a:pt x="4897" y="165"/>
                    <a:pt x="4926" y="165"/>
                  </a:cubicBezTo>
                  <a:cubicBezTo>
                    <a:pt x="4926" y="210"/>
                    <a:pt x="4926" y="255"/>
                    <a:pt x="4926" y="300"/>
                  </a:cubicBezTo>
                  <a:cubicBezTo>
                    <a:pt x="4919" y="300"/>
                    <a:pt x="4912" y="300"/>
                    <a:pt x="4905" y="300"/>
                  </a:cubicBezTo>
                  <a:cubicBezTo>
                    <a:pt x="4902" y="455"/>
                    <a:pt x="4891" y="583"/>
                    <a:pt x="4873" y="683"/>
                  </a:cubicBezTo>
                  <a:cubicBezTo>
                    <a:pt x="4894" y="759"/>
                    <a:pt x="4911" y="824"/>
                    <a:pt x="4924" y="879"/>
                  </a:cubicBezTo>
                  <a:cubicBezTo>
                    <a:pt x="4908" y="903"/>
                    <a:pt x="4893" y="927"/>
                    <a:pt x="4877" y="951"/>
                  </a:cubicBezTo>
                  <a:cubicBezTo>
                    <a:pt x="4866" y="905"/>
                    <a:pt x="4855" y="858"/>
                    <a:pt x="4842" y="809"/>
                  </a:cubicBezTo>
                  <a:cubicBezTo>
                    <a:pt x="4825" y="865"/>
                    <a:pt x="4805" y="920"/>
                    <a:pt x="4781" y="973"/>
                  </a:cubicBezTo>
                  <a:cubicBezTo>
                    <a:pt x="4769" y="928"/>
                    <a:pt x="4755" y="888"/>
                    <a:pt x="4741" y="854"/>
                  </a:cubicBezTo>
                  <a:cubicBezTo>
                    <a:pt x="4769" y="797"/>
                    <a:pt x="4792" y="740"/>
                    <a:pt x="4808" y="682"/>
                  </a:cubicBezTo>
                  <a:cubicBezTo>
                    <a:pt x="4792" y="623"/>
                    <a:pt x="4774" y="561"/>
                    <a:pt x="4755" y="498"/>
                  </a:cubicBezTo>
                  <a:cubicBezTo>
                    <a:pt x="4770" y="474"/>
                    <a:pt x="4784" y="450"/>
                    <a:pt x="4799" y="426"/>
                  </a:cubicBezTo>
                  <a:cubicBezTo>
                    <a:pt x="4811" y="468"/>
                    <a:pt x="4823" y="509"/>
                    <a:pt x="4835" y="550"/>
                  </a:cubicBezTo>
                  <a:cubicBezTo>
                    <a:pt x="4844" y="484"/>
                    <a:pt x="4850" y="401"/>
                    <a:pt x="4852" y="300"/>
                  </a:cubicBezTo>
                  <a:cubicBezTo>
                    <a:pt x="4840" y="300"/>
                    <a:pt x="4829" y="300"/>
                    <a:pt x="4817" y="300"/>
                  </a:cubicBezTo>
                  <a:cubicBezTo>
                    <a:pt x="4806" y="358"/>
                    <a:pt x="4794" y="408"/>
                    <a:pt x="4781" y="450"/>
                  </a:cubicBezTo>
                  <a:cubicBezTo>
                    <a:pt x="4770" y="419"/>
                    <a:pt x="4759" y="393"/>
                    <a:pt x="4748" y="373"/>
                  </a:cubicBezTo>
                  <a:cubicBezTo>
                    <a:pt x="4748" y="400"/>
                    <a:pt x="4748" y="427"/>
                    <a:pt x="4748" y="454"/>
                  </a:cubicBezTo>
                  <a:cubicBezTo>
                    <a:pt x="4728" y="454"/>
                    <a:pt x="4708" y="454"/>
                    <a:pt x="4687" y="454"/>
                  </a:cubicBezTo>
                  <a:cubicBezTo>
                    <a:pt x="4689" y="471"/>
                    <a:pt x="4692" y="490"/>
                    <a:pt x="4694" y="509"/>
                  </a:cubicBezTo>
                  <a:cubicBezTo>
                    <a:pt x="4715" y="509"/>
                    <a:pt x="4736" y="509"/>
                    <a:pt x="4757" y="509"/>
                  </a:cubicBezTo>
                  <a:cubicBezTo>
                    <a:pt x="4757" y="540"/>
                    <a:pt x="4757" y="571"/>
                    <a:pt x="4757" y="602"/>
                  </a:cubicBezTo>
                  <a:cubicBezTo>
                    <a:pt x="4721" y="602"/>
                    <a:pt x="4684" y="602"/>
                    <a:pt x="4648" y="602"/>
                  </a:cubicBezTo>
                  <a:cubicBezTo>
                    <a:pt x="4648" y="619"/>
                    <a:pt x="4648" y="636"/>
                    <a:pt x="4648" y="652"/>
                  </a:cubicBezTo>
                  <a:cubicBezTo>
                    <a:pt x="4680" y="652"/>
                    <a:pt x="4712" y="652"/>
                    <a:pt x="4744" y="652"/>
                  </a:cubicBezTo>
                  <a:cubicBezTo>
                    <a:pt x="4743" y="773"/>
                    <a:pt x="4741" y="845"/>
                    <a:pt x="4736" y="870"/>
                  </a:cubicBezTo>
                  <a:cubicBezTo>
                    <a:pt x="4732" y="894"/>
                    <a:pt x="4726" y="911"/>
                    <a:pt x="4718" y="920"/>
                  </a:cubicBezTo>
                  <a:cubicBezTo>
                    <a:pt x="4710" y="929"/>
                    <a:pt x="4688" y="935"/>
                    <a:pt x="4651" y="937"/>
                  </a:cubicBezTo>
                  <a:cubicBezTo>
                    <a:pt x="4647" y="899"/>
                    <a:pt x="4643" y="859"/>
                    <a:pt x="4639" y="817"/>
                  </a:cubicBezTo>
                  <a:cubicBezTo>
                    <a:pt x="4654" y="819"/>
                    <a:pt x="4666" y="820"/>
                    <a:pt x="4675" y="820"/>
                  </a:cubicBezTo>
                  <a:cubicBezTo>
                    <a:pt x="4685" y="820"/>
                    <a:pt x="4691" y="794"/>
                    <a:pt x="4691" y="742"/>
                  </a:cubicBezTo>
                  <a:cubicBezTo>
                    <a:pt x="4675" y="742"/>
                    <a:pt x="4660" y="742"/>
                    <a:pt x="4644" y="742"/>
                  </a:cubicBezTo>
                  <a:cubicBezTo>
                    <a:pt x="4640" y="804"/>
                    <a:pt x="4626" y="865"/>
                    <a:pt x="4603" y="926"/>
                  </a:cubicBezTo>
                  <a:cubicBezTo>
                    <a:pt x="4591" y="899"/>
                    <a:pt x="4575" y="872"/>
                    <a:pt x="4557" y="843"/>
                  </a:cubicBezTo>
                  <a:cubicBezTo>
                    <a:pt x="4583" y="793"/>
                    <a:pt x="4596" y="713"/>
                    <a:pt x="4596" y="602"/>
                  </a:cubicBezTo>
                  <a:cubicBezTo>
                    <a:pt x="4584" y="602"/>
                    <a:pt x="4572" y="602"/>
                    <a:pt x="4560" y="602"/>
                  </a:cubicBezTo>
                  <a:cubicBezTo>
                    <a:pt x="4560" y="571"/>
                    <a:pt x="4560" y="540"/>
                    <a:pt x="4560" y="509"/>
                  </a:cubicBezTo>
                  <a:cubicBezTo>
                    <a:pt x="4584" y="509"/>
                    <a:pt x="4608" y="509"/>
                    <a:pt x="4632" y="509"/>
                  </a:cubicBezTo>
                  <a:cubicBezTo>
                    <a:pt x="4630" y="486"/>
                    <a:pt x="4628" y="468"/>
                    <a:pt x="4626" y="454"/>
                  </a:cubicBezTo>
                  <a:cubicBezTo>
                    <a:pt x="4607" y="454"/>
                    <a:pt x="4589" y="454"/>
                    <a:pt x="4570" y="454"/>
                  </a:cubicBezTo>
                  <a:cubicBezTo>
                    <a:pt x="4570" y="333"/>
                    <a:pt x="4570" y="213"/>
                    <a:pt x="4570" y="93"/>
                  </a:cubicBezTo>
                  <a:cubicBezTo>
                    <a:pt x="4587" y="93"/>
                    <a:pt x="4605" y="93"/>
                    <a:pt x="4622" y="93"/>
                  </a:cubicBezTo>
                  <a:cubicBezTo>
                    <a:pt x="4626" y="57"/>
                    <a:pt x="4628" y="26"/>
                    <a:pt x="4630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36" name="path"/>
            <p:cNvSpPr/>
            <p:nvPr/>
          </p:nvSpPr>
          <p:spPr>
            <a:xfrm>
              <a:off x="280476" y="0"/>
              <a:ext cx="3777372" cy="745479"/>
            </a:xfrm>
            <a:custGeom>
              <a:avLst/>
              <a:gdLst/>
              <a:ahLst/>
              <a:cxnLst/>
              <a:rect l="0" t="0" r="0" b="0"/>
              <a:pathLst>
                <a:path w="5948" h="1173">
                  <a:moveTo>
                    <a:pt x="5180" y="807"/>
                  </a:moveTo>
                  <a:cubicBezTo>
                    <a:pt x="5180" y="825"/>
                    <a:pt x="5180" y="844"/>
                    <a:pt x="5180" y="862"/>
                  </a:cubicBezTo>
                  <a:cubicBezTo>
                    <a:pt x="5233" y="862"/>
                    <a:pt x="5286" y="862"/>
                    <a:pt x="5339" y="862"/>
                  </a:cubicBezTo>
                  <a:cubicBezTo>
                    <a:pt x="5339" y="844"/>
                    <a:pt x="5339" y="825"/>
                    <a:pt x="5339" y="807"/>
                  </a:cubicBezTo>
                  <a:cubicBezTo>
                    <a:pt x="5286" y="807"/>
                    <a:pt x="5233" y="807"/>
                    <a:pt x="5180" y="807"/>
                  </a:cubicBezTo>
                  <a:moveTo>
                    <a:pt x="2615" y="788"/>
                  </a:moveTo>
                  <a:cubicBezTo>
                    <a:pt x="2615" y="840"/>
                    <a:pt x="2615" y="892"/>
                    <a:pt x="2615" y="945"/>
                  </a:cubicBezTo>
                  <a:cubicBezTo>
                    <a:pt x="2693" y="945"/>
                    <a:pt x="2771" y="945"/>
                    <a:pt x="2849" y="945"/>
                  </a:cubicBezTo>
                  <a:cubicBezTo>
                    <a:pt x="2849" y="892"/>
                    <a:pt x="2849" y="840"/>
                    <a:pt x="2849" y="788"/>
                  </a:cubicBezTo>
                  <a:cubicBezTo>
                    <a:pt x="2771" y="788"/>
                    <a:pt x="2693" y="788"/>
                    <a:pt x="2615" y="788"/>
                  </a:cubicBezTo>
                  <a:moveTo>
                    <a:pt x="1258" y="758"/>
                  </a:moveTo>
                  <a:cubicBezTo>
                    <a:pt x="1258" y="821"/>
                    <a:pt x="1258" y="884"/>
                    <a:pt x="1258" y="947"/>
                  </a:cubicBezTo>
                  <a:cubicBezTo>
                    <a:pt x="1305" y="947"/>
                    <a:pt x="1351" y="947"/>
                    <a:pt x="1397" y="947"/>
                  </a:cubicBezTo>
                  <a:cubicBezTo>
                    <a:pt x="1397" y="884"/>
                    <a:pt x="1397" y="821"/>
                    <a:pt x="1397" y="758"/>
                  </a:cubicBezTo>
                  <a:cubicBezTo>
                    <a:pt x="1351" y="758"/>
                    <a:pt x="1305" y="758"/>
                    <a:pt x="1258" y="758"/>
                  </a:cubicBezTo>
                  <a:moveTo>
                    <a:pt x="5180" y="659"/>
                  </a:moveTo>
                  <a:cubicBezTo>
                    <a:pt x="5180" y="677"/>
                    <a:pt x="5180" y="695"/>
                    <a:pt x="5180" y="713"/>
                  </a:cubicBezTo>
                  <a:cubicBezTo>
                    <a:pt x="5233" y="713"/>
                    <a:pt x="5286" y="713"/>
                    <a:pt x="5339" y="713"/>
                  </a:cubicBezTo>
                  <a:cubicBezTo>
                    <a:pt x="5339" y="695"/>
                    <a:pt x="5339" y="677"/>
                    <a:pt x="5339" y="659"/>
                  </a:cubicBezTo>
                  <a:cubicBezTo>
                    <a:pt x="5286" y="659"/>
                    <a:pt x="5233" y="659"/>
                    <a:pt x="5180" y="659"/>
                  </a:cubicBezTo>
                  <a:moveTo>
                    <a:pt x="2549" y="647"/>
                  </a:moveTo>
                  <a:cubicBezTo>
                    <a:pt x="2671" y="647"/>
                    <a:pt x="2793" y="647"/>
                    <a:pt x="2915" y="647"/>
                  </a:cubicBezTo>
                  <a:cubicBezTo>
                    <a:pt x="2915" y="813"/>
                    <a:pt x="2915" y="979"/>
                    <a:pt x="2915" y="1146"/>
                  </a:cubicBezTo>
                  <a:cubicBezTo>
                    <a:pt x="2893" y="1146"/>
                    <a:pt x="2871" y="1146"/>
                    <a:pt x="2849" y="1146"/>
                  </a:cubicBezTo>
                  <a:cubicBezTo>
                    <a:pt x="2849" y="1125"/>
                    <a:pt x="2849" y="1105"/>
                    <a:pt x="2849" y="1085"/>
                  </a:cubicBezTo>
                  <a:cubicBezTo>
                    <a:pt x="2771" y="1085"/>
                    <a:pt x="2693" y="1085"/>
                    <a:pt x="2615" y="1085"/>
                  </a:cubicBezTo>
                  <a:cubicBezTo>
                    <a:pt x="2615" y="1105"/>
                    <a:pt x="2615" y="1125"/>
                    <a:pt x="2615" y="1146"/>
                  </a:cubicBezTo>
                  <a:cubicBezTo>
                    <a:pt x="2593" y="1146"/>
                    <a:pt x="2571" y="1146"/>
                    <a:pt x="2549" y="1146"/>
                  </a:cubicBezTo>
                  <a:cubicBezTo>
                    <a:pt x="2549" y="979"/>
                    <a:pt x="2549" y="813"/>
                    <a:pt x="2549" y="647"/>
                  </a:cubicBezTo>
                  <a:moveTo>
                    <a:pt x="223" y="625"/>
                  </a:moveTo>
                  <a:cubicBezTo>
                    <a:pt x="241" y="692"/>
                    <a:pt x="263" y="751"/>
                    <a:pt x="291" y="802"/>
                  </a:cubicBezTo>
                  <a:cubicBezTo>
                    <a:pt x="325" y="746"/>
                    <a:pt x="351" y="687"/>
                    <a:pt x="369" y="625"/>
                  </a:cubicBezTo>
                  <a:cubicBezTo>
                    <a:pt x="320" y="625"/>
                    <a:pt x="271" y="625"/>
                    <a:pt x="223" y="625"/>
                  </a:cubicBezTo>
                  <a:moveTo>
                    <a:pt x="1194" y="622"/>
                  </a:moveTo>
                  <a:cubicBezTo>
                    <a:pt x="1283" y="622"/>
                    <a:pt x="1372" y="622"/>
                    <a:pt x="1462" y="622"/>
                  </a:cubicBezTo>
                  <a:cubicBezTo>
                    <a:pt x="1462" y="796"/>
                    <a:pt x="1462" y="970"/>
                    <a:pt x="1462" y="1144"/>
                  </a:cubicBezTo>
                  <a:cubicBezTo>
                    <a:pt x="1440" y="1144"/>
                    <a:pt x="1419" y="1144"/>
                    <a:pt x="1397" y="1144"/>
                  </a:cubicBezTo>
                  <a:cubicBezTo>
                    <a:pt x="1397" y="1124"/>
                    <a:pt x="1397" y="1104"/>
                    <a:pt x="1397" y="1083"/>
                  </a:cubicBezTo>
                  <a:cubicBezTo>
                    <a:pt x="1351" y="1083"/>
                    <a:pt x="1305" y="1083"/>
                    <a:pt x="1258" y="1083"/>
                  </a:cubicBezTo>
                  <a:cubicBezTo>
                    <a:pt x="1258" y="1104"/>
                    <a:pt x="1258" y="1124"/>
                    <a:pt x="1258" y="1144"/>
                  </a:cubicBezTo>
                  <a:cubicBezTo>
                    <a:pt x="1237" y="1144"/>
                    <a:pt x="1215" y="1144"/>
                    <a:pt x="1194" y="1144"/>
                  </a:cubicBezTo>
                  <a:cubicBezTo>
                    <a:pt x="1194" y="970"/>
                    <a:pt x="1194" y="796"/>
                    <a:pt x="1194" y="622"/>
                  </a:cubicBezTo>
                  <a:moveTo>
                    <a:pt x="4395" y="601"/>
                  </a:moveTo>
                  <a:cubicBezTo>
                    <a:pt x="4415" y="715"/>
                    <a:pt x="4435" y="835"/>
                    <a:pt x="4453" y="961"/>
                  </a:cubicBezTo>
                  <a:cubicBezTo>
                    <a:pt x="4434" y="978"/>
                    <a:pt x="4414" y="996"/>
                    <a:pt x="4394" y="1014"/>
                  </a:cubicBezTo>
                  <a:cubicBezTo>
                    <a:pt x="4376" y="880"/>
                    <a:pt x="4357" y="758"/>
                    <a:pt x="4338" y="649"/>
                  </a:cubicBezTo>
                  <a:cubicBezTo>
                    <a:pt x="4357" y="633"/>
                    <a:pt x="4376" y="617"/>
                    <a:pt x="4395" y="601"/>
                  </a:cubicBezTo>
                  <a:moveTo>
                    <a:pt x="1925" y="601"/>
                  </a:moveTo>
                  <a:cubicBezTo>
                    <a:pt x="1946" y="715"/>
                    <a:pt x="1965" y="835"/>
                    <a:pt x="1984" y="961"/>
                  </a:cubicBezTo>
                  <a:cubicBezTo>
                    <a:pt x="1964" y="978"/>
                    <a:pt x="1944" y="996"/>
                    <a:pt x="1924" y="1014"/>
                  </a:cubicBezTo>
                  <a:cubicBezTo>
                    <a:pt x="1906" y="880"/>
                    <a:pt x="1887" y="758"/>
                    <a:pt x="1868" y="649"/>
                  </a:cubicBezTo>
                  <a:cubicBezTo>
                    <a:pt x="1887" y="633"/>
                    <a:pt x="1906" y="617"/>
                    <a:pt x="1925" y="601"/>
                  </a:cubicBezTo>
                  <a:moveTo>
                    <a:pt x="4175" y="592"/>
                  </a:moveTo>
                  <a:cubicBezTo>
                    <a:pt x="4194" y="604"/>
                    <a:pt x="4213" y="617"/>
                    <a:pt x="4232" y="630"/>
                  </a:cubicBezTo>
                  <a:cubicBezTo>
                    <a:pt x="4212" y="777"/>
                    <a:pt x="4192" y="904"/>
                    <a:pt x="4172" y="1010"/>
                  </a:cubicBezTo>
                  <a:cubicBezTo>
                    <a:pt x="4152" y="986"/>
                    <a:pt x="4133" y="968"/>
                    <a:pt x="4115" y="956"/>
                  </a:cubicBezTo>
                  <a:cubicBezTo>
                    <a:pt x="4136" y="854"/>
                    <a:pt x="4156" y="732"/>
                    <a:pt x="4175" y="592"/>
                  </a:cubicBezTo>
                  <a:moveTo>
                    <a:pt x="1705" y="592"/>
                  </a:moveTo>
                  <a:cubicBezTo>
                    <a:pt x="1724" y="604"/>
                    <a:pt x="1743" y="617"/>
                    <a:pt x="1762" y="630"/>
                  </a:cubicBezTo>
                  <a:cubicBezTo>
                    <a:pt x="1743" y="777"/>
                    <a:pt x="1723" y="904"/>
                    <a:pt x="1702" y="1010"/>
                  </a:cubicBezTo>
                  <a:cubicBezTo>
                    <a:pt x="1682" y="986"/>
                    <a:pt x="1663" y="968"/>
                    <a:pt x="1645" y="956"/>
                  </a:cubicBezTo>
                  <a:cubicBezTo>
                    <a:pt x="1666" y="854"/>
                    <a:pt x="1686" y="732"/>
                    <a:pt x="1705" y="592"/>
                  </a:cubicBezTo>
                  <a:moveTo>
                    <a:pt x="3076" y="553"/>
                  </a:moveTo>
                  <a:cubicBezTo>
                    <a:pt x="3076" y="601"/>
                    <a:pt x="3076" y="649"/>
                    <a:pt x="3076" y="697"/>
                  </a:cubicBezTo>
                  <a:cubicBezTo>
                    <a:pt x="3098" y="697"/>
                    <a:pt x="3120" y="697"/>
                    <a:pt x="3142" y="697"/>
                  </a:cubicBezTo>
                  <a:cubicBezTo>
                    <a:pt x="3142" y="649"/>
                    <a:pt x="3142" y="601"/>
                    <a:pt x="3142" y="553"/>
                  </a:cubicBezTo>
                  <a:cubicBezTo>
                    <a:pt x="3120" y="553"/>
                    <a:pt x="3098" y="553"/>
                    <a:pt x="3076" y="553"/>
                  </a:cubicBezTo>
                  <a:moveTo>
                    <a:pt x="5116" y="552"/>
                  </a:moveTo>
                  <a:cubicBezTo>
                    <a:pt x="5212" y="552"/>
                    <a:pt x="5308" y="552"/>
                    <a:pt x="5404" y="552"/>
                  </a:cubicBezTo>
                  <a:cubicBezTo>
                    <a:pt x="5404" y="696"/>
                    <a:pt x="5404" y="839"/>
                    <a:pt x="5404" y="983"/>
                  </a:cubicBezTo>
                  <a:cubicBezTo>
                    <a:pt x="5404" y="1030"/>
                    <a:pt x="5399" y="1066"/>
                    <a:pt x="5391" y="1091"/>
                  </a:cubicBezTo>
                  <a:cubicBezTo>
                    <a:pt x="5382" y="1116"/>
                    <a:pt x="5369" y="1130"/>
                    <a:pt x="5353" y="1134"/>
                  </a:cubicBezTo>
                  <a:cubicBezTo>
                    <a:pt x="5336" y="1137"/>
                    <a:pt x="5303" y="1139"/>
                    <a:pt x="5253" y="1140"/>
                  </a:cubicBezTo>
                  <a:cubicBezTo>
                    <a:pt x="5250" y="1105"/>
                    <a:pt x="5245" y="1065"/>
                    <a:pt x="5239" y="1020"/>
                  </a:cubicBezTo>
                  <a:cubicBezTo>
                    <a:pt x="5280" y="1024"/>
                    <a:pt x="5304" y="1026"/>
                    <a:pt x="5312" y="1026"/>
                  </a:cubicBezTo>
                  <a:cubicBezTo>
                    <a:pt x="5330" y="1026"/>
                    <a:pt x="5339" y="1008"/>
                    <a:pt x="5339" y="971"/>
                  </a:cubicBezTo>
                  <a:cubicBezTo>
                    <a:pt x="5339" y="966"/>
                    <a:pt x="5339" y="961"/>
                    <a:pt x="5339" y="956"/>
                  </a:cubicBezTo>
                  <a:cubicBezTo>
                    <a:pt x="5286" y="956"/>
                    <a:pt x="5233" y="956"/>
                    <a:pt x="5180" y="956"/>
                  </a:cubicBezTo>
                  <a:cubicBezTo>
                    <a:pt x="5180" y="1017"/>
                    <a:pt x="5180" y="1079"/>
                    <a:pt x="5180" y="1140"/>
                  </a:cubicBezTo>
                  <a:cubicBezTo>
                    <a:pt x="5159" y="1140"/>
                    <a:pt x="5137" y="1140"/>
                    <a:pt x="5116" y="1140"/>
                  </a:cubicBezTo>
                  <a:cubicBezTo>
                    <a:pt x="5116" y="944"/>
                    <a:pt x="5116" y="748"/>
                    <a:pt x="5116" y="552"/>
                  </a:cubicBezTo>
                  <a:moveTo>
                    <a:pt x="3659" y="492"/>
                  </a:moveTo>
                  <a:cubicBezTo>
                    <a:pt x="3749" y="492"/>
                    <a:pt x="3839" y="492"/>
                    <a:pt x="3929" y="492"/>
                  </a:cubicBezTo>
                  <a:cubicBezTo>
                    <a:pt x="3929" y="537"/>
                    <a:pt x="3929" y="583"/>
                    <a:pt x="3929" y="629"/>
                  </a:cubicBezTo>
                  <a:cubicBezTo>
                    <a:pt x="3908" y="728"/>
                    <a:pt x="3882" y="815"/>
                    <a:pt x="3848" y="890"/>
                  </a:cubicBezTo>
                  <a:cubicBezTo>
                    <a:pt x="3881" y="932"/>
                    <a:pt x="3917" y="966"/>
                    <a:pt x="3958" y="992"/>
                  </a:cubicBezTo>
                  <a:cubicBezTo>
                    <a:pt x="3937" y="1053"/>
                    <a:pt x="3921" y="1103"/>
                    <a:pt x="3910" y="1142"/>
                  </a:cubicBezTo>
                  <a:cubicBezTo>
                    <a:pt x="3867" y="1104"/>
                    <a:pt x="3828" y="1055"/>
                    <a:pt x="3792" y="996"/>
                  </a:cubicBezTo>
                  <a:cubicBezTo>
                    <a:pt x="3753" y="1058"/>
                    <a:pt x="3708" y="1110"/>
                    <a:pt x="3656" y="1150"/>
                  </a:cubicBezTo>
                  <a:cubicBezTo>
                    <a:pt x="3647" y="1116"/>
                    <a:pt x="3633" y="1068"/>
                    <a:pt x="3614" y="1006"/>
                  </a:cubicBezTo>
                  <a:cubicBezTo>
                    <a:pt x="3662" y="976"/>
                    <a:pt x="3703" y="938"/>
                    <a:pt x="3738" y="892"/>
                  </a:cubicBezTo>
                  <a:cubicBezTo>
                    <a:pt x="3714" y="838"/>
                    <a:pt x="3691" y="777"/>
                    <a:pt x="3671" y="710"/>
                  </a:cubicBezTo>
                  <a:cubicBezTo>
                    <a:pt x="3688" y="685"/>
                    <a:pt x="3705" y="660"/>
                    <a:pt x="3723" y="635"/>
                  </a:cubicBezTo>
                  <a:cubicBezTo>
                    <a:pt x="3742" y="699"/>
                    <a:pt x="3765" y="755"/>
                    <a:pt x="3793" y="805"/>
                  </a:cubicBezTo>
                  <a:cubicBezTo>
                    <a:pt x="3818" y="754"/>
                    <a:pt x="3839" y="697"/>
                    <a:pt x="3853" y="632"/>
                  </a:cubicBezTo>
                  <a:cubicBezTo>
                    <a:pt x="3789" y="632"/>
                    <a:pt x="3724" y="632"/>
                    <a:pt x="3659" y="632"/>
                  </a:cubicBezTo>
                  <a:cubicBezTo>
                    <a:pt x="3659" y="586"/>
                    <a:pt x="3659" y="539"/>
                    <a:pt x="3659" y="492"/>
                  </a:cubicBezTo>
                  <a:moveTo>
                    <a:pt x="3014" y="425"/>
                  </a:moveTo>
                  <a:cubicBezTo>
                    <a:pt x="3078" y="425"/>
                    <a:pt x="3141" y="425"/>
                    <a:pt x="3205" y="425"/>
                  </a:cubicBezTo>
                  <a:cubicBezTo>
                    <a:pt x="3205" y="558"/>
                    <a:pt x="3205" y="692"/>
                    <a:pt x="3205" y="825"/>
                  </a:cubicBezTo>
                  <a:cubicBezTo>
                    <a:pt x="3141" y="825"/>
                    <a:pt x="3078" y="825"/>
                    <a:pt x="3014" y="825"/>
                  </a:cubicBezTo>
                  <a:cubicBezTo>
                    <a:pt x="3014" y="692"/>
                    <a:pt x="3014" y="558"/>
                    <a:pt x="3014" y="425"/>
                  </a:cubicBezTo>
                  <a:moveTo>
                    <a:pt x="4469" y="424"/>
                  </a:moveTo>
                  <a:cubicBezTo>
                    <a:pt x="4503" y="424"/>
                    <a:pt x="4536" y="424"/>
                    <a:pt x="4569" y="424"/>
                  </a:cubicBezTo>
                  <a:cubicBezTo>
                    <a:pt x="4569" y="580"/>
                    <a:pt x="4569" y="736"/>
                    <a:pt x="4569" y="892"/>
                  </a:cubicBezTo>
                  <a:cubicBezTo>
                    <a:pt x="4591" y="960"/>
                    <a:pt x="4628" y="995"/>
                    <a:pt x="4681" y="995"/>
                  </a:cubicBezTo>
                  <a:cubicBezTo>
                    <a:pt x="4720" y="995"/>
                    <a:pt x="4759" y="996"/>
                    <a:pt x="4798" y="997"/>
                  </a:cubicBezTo>
                  <a:cubicBezTo>
                    <a:pt x="4847" y="997"/>
                    <a:pt x="4896" y="996"/>
                    <a:pt x="4946" y="993"/>
                  </a:cubicBezTo>
                  <a:cubicBezTo>
                    <a:pt x="4936" y="1045"/>
                    <a:pt x="4928" y="1090"/>
                    <a:pt x="4922" y="1127"/>
                  </a:cubicBezTo>
                  <a:cubicBezTo>
                    <a:pt x="4785" y="1127"/>
                    <a:pt x="4702" y="1127"/>
                    <a:pt x="4673" y="1126"/>
                  </a:cubicBezTo>
                  <a:cubicBezTo>
                    <a:pt x="4645" y="1125"/>
                    <a:pt x="4621" y="1116"/>
                    <a:pt x="4600" y="1099"/>
                  </a:cubicBezTo>
                  <a:cubicBezTo>
                    <a:pt x="4579" y="1082"/>
                    <a:pt x="4561" y="1054"/>
                    <a:pt x="4547" y="1016"/>
                  </a:cubicBezTo>
                  <a:cubicBezTo>
                    <a:pt x="4530" y="1052"/>
                    <a:pt x="4512" y="1098"/>
                    <a:pt x="4492" y="1153"/>
                  </a:cubicBezTo>
                  <a:cubicBezTo>
                    <a:pt x="4483" y="1099"/>
                    <a:pt x="4474" y="1045"/>
                    <a:pt x="4465" y="991"/>
                  </a:cubicBezTo>
                  <a:cubicBezTo>
                    <a:pt x="4481" y="955"/>
                    <a:pt x="4497" y="923"/>
                    <a:pt x="4512" y="894"/>
                  </a:cubicBezTo>
                  <a:cubicBezTo>
                    <a:pt x="4512" y="787"/>
                    <a:pt x="4512" y="680"/>
                    <a:pt x="4512" y="573"/>
                  </a:cubicBezTo>
                  <a:cubicBezTo>
                    <a:pt x="4498" y="573"/>
                    <a:pt x="4484" y="573"/>
                    <a:pt x="4469" y="573"/>
                  </a:cubicBezTo>
                  <a:cubicBezTo>
                    <a:pt x="4469" y="523"/>
                    <a:pt x="4469" y="474"/>
                    <a:pt x="4469" y="424"/>
                  </a:cubicBezTo>
                  <a:moveTo>
                    <a:pt x="4960" y="413"/>
                  </a:moveTo>
                  <a:cubicBezTo>
                    <a:pt x="4994" y="413"/>
                    <a:pt x="5027" y="413"/>
                    <a:pt x="5061" y="413"/>
                  </a:cubicBezTo>
                  <a:cubicBezTo>
                    <a:pt x="5061" y="562"/>
                    <a:pt x="5061" y="711"/>
                    <a:pt x="5061" y="859"/>
                  </a:cubicBezTo>
                  <a:cubicBezTo>
                    <a:pt x="5070" y="844"/>
                    <a:pt x="5082" y="824"/>
                    <a:pt x="5096" y="799"/>
                  </a:cubicBezTo>
                  <a:cubicBezTo>
                    <a:pt x="5097" y="867"/>
                    <a:pt x="5099" y="926"/>
                    <a:pt x="5102" y="974"/>
                  </a:cubicBezTo>
                  <a:cubicBezTo>
                    <a:pt x="5068" y="1029"/>
                    <a:pt x="5042" y="1083"/>
                    <a:pt x="5022" y="1135"/>
                  </a:cubicBezTo>
                  <a:cubicBezTo>
                    <a:pt x="5010" y="1098"/>
                    <a:pt x="4999" y="1061"/>
                    <a:pt x="4987" y="1024"/>
                  </a:cubicBezTo>
                  <a:cubicBezTo>
                    <a:pt x="4996" y="998"/>
                    <a:pt x="5000" y="967"/>
                    <a:pt x="5000" y="929"/>
                  </a:cubicBezTo>
                  <a:cubicBezTo>
                    <a:pt x="5000" y="806"/>
                    <a:pt x="5000" y="684"/>
                    <a:pt x="5000" y="561"/>
                  </a:cubicBezTo>
                  <a:cubicBezTo>
                    <a:pt x="4987" y="561"/>
                    <a:pt x="4974" y="561"/>
                    <a:pt x="4960" y="561"/>
                  </a:cubicBezTo>
                  <a:cubicBezTo>
                    <a:pt x="4960" y="512"/>
                    <a:pt x="4960" y="463"/>
                    <a:pt x="4960" y="413"/>
                  </a:cubicBezTo>
                  <a:moveTo>
                    <a:pt x="2204" y="404"/>
                  </a:moveTo>
                  <a:cubicBezTo>
                    <a:pt x="2227" y="429"/>
                    <a:pt x="2251" y="454"/>
                    <a:pt x="2275" y="479"/>
                  </a:cubicBezTo>
                  <a:cubicBezTo>
                    <a:pt x="2220" y="678"/>
                    <a:pt x="2176" y="824"/>
                    <a:pt x="2141" y="915"/>
                  </a:cubicBezTo>
                  <a:cubicBezTo>
                    <a:pt x="2204" y="912"/>
                    <a:pt x="2265" y="907"/>
                    <a:pt x="2323" y="901"/>
                  </a:cubicBezTo>
                  <a:cubicBezTo>
                    <a:pt x="2304" y="838"/>
                    <a:pt x="2283" y="772"/>
                    <a:pt x="2261" y="704"/>
                  </a:cubicBezTo>
                  <a:cubicBezTo>
                    <a:pt x="2280" y="676"/>
                    <a:pt x="2299" y="647"/>
                    <a:pt x="2319" y="619"/>
                  </a:cubicBezTo>
                  <a:cubicBezTo>
                    <a:pt x="2369" y="763"/>
                    <a:pt x="2414" y="905"/>
                    <a:pt x="2455" y="1047"/>
                  </a:cubicBezTo>
                  <a:cubicBezTo>
                    <a:pt x="2433" y="1081"/>
                    <a:pt x="2412" y="1116"/>
                    <a:pt x="2391" y="1150"/>
                  </a:cubicBezTo>
                  <a:cubicBezTo>
                    <a:pt x="2383" y="1119"/>
                    <a:pt x="2375" y="1086"/>
                    <a:pt x="2366" y="1053"/>
                  </a:cubicBezTo>
                  <a:cubicBezTo>
                    <a:pt x="2282" y="1063"/>
                    <a:pt x="2198" y="1073"/>
                    <a:pt x="2115" y="1084"/>
                  </a:cubicBezTo>
                  <a:cubicBezTo>
                    <a:pt x="2098" y="1088"/>
                    <a:pt x="2082" y="1095"/>
                    <a:pt x="2065" y="1105"/>
                  </a:cubicBezTo>
                  <a:cubicBezTo>
                    <a:pt x="2055" y="1054"/>
                    <a:pt x="2045" y="1003"/>
                    <a:pt x="2035" y="951"/>
                  </a:cubicBezTo>
                  <a:cubicBezTo>
                    <a:pt x="2057" y="922"/>
                    <a:pt x="2085" y="845"/>
                    <a:pt x="2122" y="720"/>
                  </a:cubicBezTo>
                  <a:cubicBezTo>
                    <a:pt x="2158" y="595"/>
                    <a:pt x="2185" y="490"/>
                    <a:pt x="2204" y="404"/>
                  </a:cubicBezTo>
                  <a:moveTo>
                    <a:pt x="4136" y="373"/>
                  </a:moveTo>
                  <a:cubicBezTo>
                    <a:pt x="4239" y="373"/>
                    <a:pt x="4343" y="373"/>
                    <a:pt x="4446" y="373"/>
                  </a:cubicBezTo>
                  <a:cubicBezTo>
                    <a:pt x="4446" y="422"/>
                    <a:pt x="4446" y="471"/>
                    <a:pt x="4446" y="520"/>
                  </a:cubicBezTo>
                  <a:cubicBezTo>
                    <a:pt x="4406" y="520"/>
                    <a:pt x="4365" y="520"/>
                    <a:pt x="4325" y="520"/>
                  </a:cubicBezTo>
                  <a:cubicBezTo>
                    <a:pt x="4325" y="682"/>
                    <a:pt x="4325" y="844"/>
                    <a:pt x="4325" y="1006"/>
                  </a:cubicBezTo>
                  <a:cubicBezTo>
                    <a:pt x="4325" y="1046"/>
                    <a:pt x="4320" y="1078"/>
                    <a:pt x="4310" y="1099"/>
                  </a:cubicBezTo>
                  <a:cubicBezTo>
                    <a:pt x="4301" y="1121"/>
                    <a:pt x="4287" y="1133"/>
                    <a:pt x="4270" y="1136"/>
                  </a:cubicBezTo>
                  <a:cubicBezTo>
                    <a:pt x="4252" y="1139"/>
                    <a:pt x="4228" y="1140"/>
                    <a:pt x="4197" y="1140"/>
                  </a:cubicBezTo>
                  <a:cubicBezTo>
                    <a:pt x="4192" y="1079"/>
                    <a:pt x="4188" y="1026"/>
                    <a:pt x="4184" y="982"/>
                  </a:cubicBezTo>
                  <a:cubicBezTo>
                    <a:pt x="4201" y="986"/>
                    <a:pt x="4216" y="988"/>
                    <a:pt x="4230" y="988"/>
                  </a:cubicBezTo>
                  <a:cubicBezTo>
                    <a:pt x="4248" y="988"/>
                    <a:pt x="4258" y="967"/>
                    <a:pt x="4258" y="926"/>
                  </a:cubicBezTo>
                  <a:cubicBezTo>
                    <a:pt x="4258" y="791"/>
                    <a:pt x="4258" y="656"/>
                    <a:pt x="4258" y="520"/>
                  </a:cubicBezTo>
                  <a:cubicBezTo>
                    <a:pt x="4217" y="520"/>
                    <a:pt x="4177" y="520"/>
                    <a:pt x="4136" y="520"/>
                  </a:cubicBezTo>
                  <a:cubicBezTo>
                    <a:pt x="4136" y="471"/>
                    <a:pt x="4136" y="422"/>
                    <a:pt x="4136" y="373"/>
                  </a:cubicBezTo>
                  <a:moveTo>
                    <a:pt x="1666" y="373"/>
                  </a:moveTo>
                  <a:cubicBezTo>
                    <a:pt x="1770" y="373"/>
                    <a:pt x="1873" y="373"/>
                    <a:pt x="1976" y="373"/>
                  </a:cubicBezTo>
                  <a:cubicBezTo>
                    <a:pt x="1976" y="422"/>
                    <a:pt x="1976" y="471"/>
                    <a:pt x="1976" y="520"/>
                  </a:cubicBezTo>
                  <a:cubicBezTo>
                    <a:pt x="1936" y="520"/>
                    <a:pt x="1895" y="520"/>
                    <a:pt x="1855" y="520"/>
                  </a:cubicBezTo>
                  <a:cubicBezTo>
                    <a:pt x="1855" y="682"/>
                    <a:pt x="1855" y="844"/>
                    <a:pt x="1855" y="1006"/>
                  </a:cubicBezTo>
                  <a:cubicBezTo>
                    <a:pt x="1855" y="1046"/>
                    <a:pt x="1850" y="1078"/>
                    <a:pt x="1841" y="1099"/>
                  </a:cubicBezTo>
                  <a:cubicBezTo>
                    <a:pt x="1831" y="1121"/>
                    <a:pt x="1818" y="1133"/>
                    <a:pt x="1800" y="1136"/>
                  </a:cubicBezTo>
                  <a:cubicBezTo>
                    <a:pt x="1782" y="1139"/>
                    <a:pt x="1758" y="1140"/>
                    <a:pt x="1727" y="1140"/>
                  </a:cubicBezTo>
                  <a:cubicBezTo>
                    <a:pt x="1723" y="1079"/>
                    <a:pt x="1718" y="1026"/>
                    <a:pt x="1714" y="982"/>
                  </a:cubicBezTo>
                  <a:cubicBezTo>
                    <a:pt x="1731" y="986"/>
                    <a:pt x="1746" y="988"/>
                    <a:pt x="1760" y="988"/>
                  </a:cubicBezTo>
                  <a:cubicBezTo>
                    <a:pt x="1779" y="988"/>
                    <a:pt x="1788" y="967"/>
                    <a:pt x="1788" y="926"/>
                  </a:cubicBezTo>
                  <a:cubicBezTo>
                    <a:pt x="1788" y="791"/>
                    <a:pt x="1788" y="656"/>
                    <a:pt x="1788" y="520"/>
                  </a:cubicBezTo>
                  <a:cubicBezTo>
                    <a:pt x="1747" y="520"/>
                    <a:pt x="1707" y="520"/>
                    <a:pt x="1666" y="520"/>
                  </a:cubicBezTo>
                  <a:cubicBezTo>
                    <a:pt x="1666" y="471"/>
                    <a:pt x="1666" y="422"/>
                    <a:pt x="1666" y="373"/>
                  </a:cubicBezTo>
                  <a:moveTo>
                    <a:pt x="5685" y="343"/>
                  </a:moveTo>
                  <a:cubicBezTo>
                    <a:pt x="5685" y="412"/>
                    <a:pt x="5685" y="481"/>
                    <a:pt x="5685" y="550"/>
                  </a:cubicBezTo>
                  <a:cubicBezTo>
                    <a:pt x="5715" y="550"/>
                    <a:pt x="5745" y="550"/>
                    <a:pt x="5775" y="550"/>
                  </a:cubicBezTo>
                  <a:cubicBezTo>
                    <a:pt x="5777" y="481"/>
                    <a:pt x="5779" y="412"/>
                    <a:pt x="5781" y="343"/>
                  </a:cubicBezTo>
                  <a:cubicBezTo>
                    <a:pt x="5749" y="343"/>
                    <a:pt x="5717" y="343"/>
                    <a:pt x="5685" y="343"/>
                  </a:cubicBezTo>
                  <a:moveTo>
                    <a:pt x="4645" y="332"/>
                  </a:moveTo>
                  <a:cubicBezTo>
                    <a:pt x="4645" y="348"/>
                    <a:pt x="4645" y="365"/>
                    <a:pt x="4645" y="382"/>
                  </a:cubicBezTo>
                  <a:cubicBezTo>
                    <a:pt x="4668" y="382"/>
                    <a:pt x="4691" y="382"/>
                    <a:pt x="4714" y="382"/>
                  </a:cubicBezTo>
                  <a:cubicBezTo>
                    <a:pt x="4714" y="365"/>
                    <a:pt x="4714" y="348"/>
                    <a:pt x="4714" y="332"/>
                  </a:cubicBezTo>
                  <a:cubicBezTo>
                    <a:pt x="4691" y="332"/>
                    <a:pt x="4668" y="332"/>
                    <a:pt x="4645" y="332"/>
                  </a:cubicBezTo>
                  <a:moveTo>
                    <a:pt x="2599" y="304"/>
                  </a:moveTo>
                  <a:cubicBezTo>
                    <a:pt x="2588" y="351"/>
                    <a:pt x="2577" y="393"/>
                    <a:pt x="2565" y="429"/>
                  </a:cubicBezTo>
                  <a:cubicBezTo>
                    <a:pt x="2612" y="429"/>
                    <a:pt x="2658" y="429"/>
                    <a:pt x="2704" y="429"/>
                  </a:cubicBezTo>
                  <a:cubicBezTo>
                    <a:pt x="2704" y="388"/>
                    <a:pt x="2704" y="346"/>
                    <a:pt x="2704" y="304"/>
                  </a:cubicBezTo>
                  <a:cubicBezTo>
                    <a:pt x="2669" y="304"/>
                    <a:pt x="2634" y="304"/>
                    <a:pt x="2599" y="304"/>
                  </a:cubicBezTo>
                  <a:moveTo>
                    <a:pt x="4645" y="205"/>
                  </a:moveTo>
                  <a:cubicBezTo>
                    <a:pt x="4645" y="221"/>
                    <a:pt x="4645" y="238"/>
                    <a:pt x="4645" y="254"/>
                  </a:cubicBezTo>
                  <a:cubicBezTo>
                    <a:pt x="4668" y="254"/>
                    <a:pt x="4691" y="254"/>
                    <a:pt x="4714" y="254"/>
                  </a:cubicBezTo>
                  <a:cubicBezTo>
                    <a:pt x="4714" y="238"/>
                    <a:pt x="4714" y="221"/>
                    <a:pt x="4714" y="205"/>
                  </a:cubicBezTo>
                  <a:cubicBezTo>
                    <a:pt x="4691" y="205"/>
                    <a:pt x="4668" y="205"/>
                    <a:pt x="4645" y="205"/>
                  </a:cubicBezTo>
                  <a:moveTo>
                    <a:pt x="4155" y="89"/>
                  </a:moveTo>
                  <a:cubicBezTo>
                    <a:pt x="4246" y="89"/>
                    <a:pt x="4337" y="89"/>
                    <a:pt x="4428" y="89"/>
                  </a:cubicBezTo>
                  <a:cubicBezTo>
                    <a:pt x="4428" y="138"/>
                    <a:pt x="4428" y="187"/>
                    <a:pt x="4428" y="236"/>
                  </a:cubicBezTo>
                  <a:cubicBezTo>
                    <a:pt x="4337" y="236"/>
                    <a:pt x="4246" y="236"/>
                    <a:pt x="4155" y="236"/>
                  </a:cubicBezTo>
                  <a:cubicBezTo>
                    <a:pt x="4155" y="187"/>
                    <a:pt x="4155" y="138"/>
                    <a:pt x="4155" y="89"/>
                  </a:cubicBezTo>
                  <a:moveTo>
                    <a:pt x="1686" y="89"/>
                  </a:moveTo>
                  <a:cubicBezTo>
                    <a:pt x="1776" y="89"/>
                    <a:pt x="1867" y="89"/>
                    <a:pt x="1958" y="89"/>
                  </a:cubicBezTo>
                  <a:cubicBezTo>
                    <a:pt x="1958" y="138"/>
                    <a:pt x="1958" y="187"/>
                    <a:pt x="1958" y="236"/>
                  </a:cubicBezTo>
                  <a:cubicBezTo>
                    <a:pt x="1867" y="236"/>
                    <a:pt x="1776" y="236"/>
                    <a:pt x="1686" y="236"/>
                  </a:cubicBezTo>
                  <a:cubicBezTo>
                    <a:pt x="1686" y="187"/>
                    <a:pt x="1686" y="138"/>
                    <a:pt x="1686" y="89"/>
                  </a:cubicBezTo>
                  <a:moveTo>
                    <a:pt x="2133" y="56"/>
                  </a:moveTo>
                  <a:cubicBezTo>
                    <a:pt x="2155" y="78"/>
                    <a:pt x="2177" y="100"/>
                    <a:pt x="2199" y="122"/>
                  </a:cubicBezTo>
                  <a:cubicBezTo>
                    <a:pt x="2164" y="310"/>
                    <a:pt x="2113" y="476"/>
                    <a:pt x="2047" y="620"/>
                  </a:cubicBezTo>
                  <a:cubicBezTo>
                    <a:pt x="2036" y="587"/>
                    <a:pt x="2020" y="543"/>
                    <a:pt x="1999" y="488"/>
                  </a:cubicBezTo>
                  <a:cubicBezTo>
                    <a:pt x="2057" y="366"/>
                    <a:pt x="2102" y="222"/>
                    <a:pt x="2133" y="56"/>
                  </a:cubicBezTo>
                  <a:moveTo>
                    <a:pt x="2336" y="44"/>
                  </a:moveTo>
                  <a:cubicBezTo>
                    <a:pt x="2373" y="218"/>
                    <a:pt x="2419" y="361"/>
                    <a:pt x="2476" y="474"/>
                  </a:cubicBezTo>
                  <a:cubicBezTo>
                    <a:pt x="2453" y="529"/>
                    <a:pt x="2434" y="574"/>
                    <a:pt x="2421" y="609"/>
                  </a:cubicBezTo>
                  <a:cubicBezTo>
                    <a:pt x="2364" y="485"/>
                    <a:pt x="2315" y="320"/>
                    <a:pt x="2273" y="115"/>
                  </a:cubicBezTo>
                  <a:cubicBezTo>
                    <a:pt x="2294" y="91"/>
                    <a:pt x="2315" y="68"/>
                    <a:pt x="2336" y="44"/>
                  </a:cubicBezTo>
                  <a:moveTo>
                    <a:pt x="5025" y="38"/>
                  </a:moveTo>
                  <a:cubicBezTo>
                    <a:pt x="5047" y="106"/>
                    <a:pt x="5068" y="175"/>
                    <a:pt x="5087" y="245"/>
                  </a:cubicBezTo>
                  <a:cubicBezTo>
                    <a:pt x="5069" y="272"/>
                    <a:pt x="5050" y="298"/>
                    <a:pt x="5031" y="325"/>
                  </a:cubicBezTo>
                  <a:cubicBezTo>
                    <a:pt x="5013" y="248"/>
                    <a:pt x="4993" y="176"/>
                    <a:pt x="4973" y="109"/>
                  </a:cubicBezTo>
                  <a:cubicBezTo>
                    <a:pt x="4990" y="85"/>
                    <a:pt x="5008" y="61"/>
                    <a:pt x="5025" y="38"/>
                  </a:cubicBezTo>
                  <a:moveTo>
                    <a:pt x="4518" y="38"/>
                  </a:moveTo>
                  <a:cubicBezTo>
                    <a:pt x="4542" y="110"/>
                    <a:pt x="4563" y="176"/>
                    <a:pt x="4580" y="237"/>
                  </a:cubicBezTo>
                  <a:cubicBezTo>
                    <a:pt x="4563" y="265"/>
                    <a:pt x="4546" y="293"/>
                    <a:pt x="4529" y="320"/>
                  </a:cubicBezTo>
                  <a:cubicBezTo>
                    <a:pt x="4514" y="259"/>
                    <a:pt x="4494" y="190"/>
                    <a:pt x="4471" y="113"/>
                  </a:cubicBezTo>
                  <a:cubicBezTo>
                    <a:pt x="4486" y="88"/>
                    <a:pt x="4502" y="63"/>
                    <a:pt x="4518" y="38"/>
                  </a:cubicBezTo>
                  <a:moveTo>
                    <a:pt x="4029" y="30"/>
                  </a:moveTo>
                  <a:cubicBezTo>
                    <a:pt x="4049" y="30"/>
                    <a:pt x="4069" y="30"/>
                    <a:pt x="4088" y="30"/>
                  </a:cubicBezTo>
                  <a:cubicBezTo>
                    <a:pt x="4088" y="96"/>
                    <a:pt x="4088" y="162"/>
                    <a:pt x="4088" y="228"/>
                  </a:cubicBezTo>
                  <a:cubicBezTo>
                    <a:pt x="4104" y="228"/>
                    <a:pt x="4119" y="228"/>
                    <a:pt x="4135" y="228"/>
                  </a:cubicBezTo>
                  <a:cubicBezTo>
                    <a:pt x="4135" y="278"/>
                    <a:pt x="4135" y="327"/>
                    <a:pt x="4135" y="377"/>
                  </a:cubicBezTo>
                  <a:cubicBezTo>
                    <a:pt x="4119" y="377"/>
                    <a:pt x="4104" y="377"/>
                    <a:pt x="4088" y="377"/>
                  </a:cubicBezTo>
                  <a:cubicBezTo>
                    <a:pt x="4088" y="421"/>
                    <a:pt x="4088" y="464"/>
                    <a:pt x="4088" y="508"/>
                  </a:cubicBezTo>
                  <a:cubicBezTo>
                    <a:pt x="4109" y="535"/>
                    <a:pt x="4129" y="562"/>
                    <a:pt x="4148" y="588"/>
                  </a:cubicBezTo>
                  <a:cubicBezTo>
                    <a:pt x="4138" y="631"/>
                    <a:pt x="4128" y="674"/>
                    <a:pt x="4118" y="716"/>
                  </a:cubicBezTo>
                  <a:cubicBezTo>
                    <a:pt x="4111" y="703"/>
                    <a:pt x="4101" y="686"/>
                    <a:pt x="4088" y="665"/>
                  </a:cubicBezTo>
                  <a:cubicBezTo>
                    <a:pt x="4088" y="825"/>
                    <a:pt x="4088" y="985"/>
                    <a:pt x="4088" y="1146"/>
                  </a:cubicBezTo>
                  <a:cubicBezTo>
                    <a:pt x="4069" y="1146"/>
                    <a:pt x="4049" y="1146"/>
                    <a:pt x="4029" y="1146"/>
                  </a:cubicBezTo>
                  <a:cubicBezTo>
                    <a:pt x="4029" y="990"/>
                    <a:pt x="4029" y="834"/>
                    <a:pt x="4029" y="678"/>
                  </a:cubicBezTo>
                  <a:cubicBezTo>
                    <a:pt x="4017" y="752"/>
                    <a:pt x="4002" y="823"/>
                    <a:pt x="3986" y="891"/>
                  </a:cubicBezTo>
                  <a:cubicBezTo>
                    <a:pt x="3980" y="813"/>
                    <a:pt x="3975" y="743"/>
                    <a:pt x="3970" y="684"/>
                  </a:cubicBezTo>
                  <a:cubicBezTo>
                    <a:pt x="3995" y="583"/>
                    <a:pt x="4013" y="480"/>
                    <a:pt x="4025" y="377"/>
                  </a:cubicBezTo>
                  <a:cubicBezTo>
                    <a:pt x="4008" y="377"/>
                    <a:pt x="3991" y="377"/>
                    <a:pt x="3974" y="377"/>
                  </a:cubicBezTo>
                  <a:cubicBezTo>
                    <a:pt x="3974" y="327"/>
                    <a:pt x="3974" y="278"/>
                    <a:pt x="3974" y="228"/>
                  </a:cubicBezTo>
                  <a:cubicBezTo>
                    <a:pt x="3992" y="228"/>
                    <a:pt x="4011" y="228"/>
                    <a:pt x="4029" y="228"/>
                  </a:cubicBezTo>
                  <a:cubicBezTo>
                    <a:pt x="4029" y="162"/>
                    <a:pt x="4029" y="96"/>
                    <a:pt x="4029" y="30"/>
                  </a:cubicBezTo>
                  <a:moveTo>
                    <a:pt x="1559" y="30"/>
                  </a:moveTo>
                  <a:cubicBezTo>
                    <a:pt x="1579" y="30"/>
                    <a:pt x="1599" y="30"/>
                    <a:pt x="1619" y="30"/>
                  </a:cubicBezTo>
                  <a:cubicBezTo>
                    <a:pt x="1619" y="96"/>
                    <a:pt x="1619" y="162"/>
                    <a:pt x="1619" y="228"/>
                  </a:cubicBezTo>
                  <a:cubicBezTo>
                    <a:pt x="1634" y="228"/>
                    <a:pt x="1649" y="228"/>
                    <a:pt x="1665" y="228"/>
                  </a:cubicBezTo>
                  <a:cubicBezTo>
                    <a:pt x="1665" y="278"/>
                    <a:pt x="1665" y="327"/>
                    <a:pt x="1665" y="377"/>
                  </a:cubicBezTo>
                  <a:cubicBezTo>
                    <a:pt x="1649" y="377"/>
                    <a:pt x="1634" y="377"/>
                    <a:pt x="1619" y="377"/>
                  </a:cubicBezTo>
                  <a:cubicBezTo>
                    <a:pt x="1619" y="421"/>
                    <a:pt x="1619" y="464"/>
                    <a:pt x="1619" y="508"/>
                  </a:cubicBezTo>
                  <a:cubicBezTo>
                    <a:pt x="1639" y="535"/>
                    <a:pt x="1659" y="562"/>
                    <a:pt x="1678" y="588"/>
                  </a:cubicBezTo>
                  <a:cubicBezTo>
                    <a:pt x="1668" y="631"/>
                    <a:pt x="1658" y="674"/>
                    <a:pt x="1648" y="716"/>
                  </a:cubicBezTo>
                  <a:cubicBezTo>
                    <a:pt x="1641" y="703"/>
                    <a:pt x="1631" y="686"/>
                    <a:pt x="1619" y="665"/>
                  </a:cubicBezTo>
                  <a:cubicBezTo>
                    <a:pt x="1619" y="825"/>
                    <a:pt x="1619" y="985"/>
                    <a:pt x="1619" y="1146"/>
                  </a:cubicBezTo>
                  <a:cubicBezTo>
                    <a:pt x="1599" y="1146"/>
                    <a:pt x="1579" y="1146"/>
                    <a:pt x="1559" y="1146"/>
                  </a:cubicBezTo>
                  <a:cubicBezTo>
                    <a:pt x="1559" y="990"/>
                    <a:pt x="1559" y="834"/>
                    <a:pt x="1559" y="678"/>
                  </a:cubicBezTo>
                  <a:cubicBezTo>
                    <a:pt x="1547" y="752"/>
                    <a:pt x="1533" y="823"/>
                    <a:pt x="1516" y="891"/>
                  </a:cubicBezTo>
                  <a:cubicBezTo>
                    <a:pt x="1510" y="813"/>
                    <a:pt x="1505" y="743"/>
                    <a:pt x="1500" y="684"/>
                  </a:cubicBezTo>
                  <a:cubicBezTo>
                    <a:pt x="1525" y="583"/>
                    <a:pt x="1543" y="480"/>
                    <a:pt x="1555" y="377"/>
                  </a:cubicBezTo>
                  <a:cubicBezTo>
                    <a:pt x="1538" y="377"/>
                    <a:pt x="1521" y="377"/>
                    <a:pt x="1504" y="377"/>
                  </a:cubicBezTo>
                  <a:cubicBezTo>
                    <a:pt x="1504" y="327"/>
                    <a:pt x="1504" y="278"/>
                    <a:pt x="1504" y="228"/>
                  </a:cubicBezTo>
                  <a:cubicBezTo>
                    <a:pt x="1522" y="228"/>
                    <a:pt x="1541" y="228"/>
                    <a:pt x="1559" y="228"/>
                  </a:cubicBezTo>
                  <a:cubicBezTo>
                    <a:pt x="1559" y="162"/>
                    <a:pt x="1559" y="96"/>
                    <a:pt x="1559" y="30"/>
                  </a:cubicBezTo>
                  <a:moveTo>
                    <a:pt x="692" y="30"/>
                  </a:moveTo>
                  <a:cubicBezTo>
                    <a:pt x="715" y="36"/>
                    <a:pt x="737" y="42"/>
                    <a:pt x="760" y="48"/>
                  </a:cubicBezTo>
                  <a:cubicBezTo>
                    <a:pt x="754" y="89"/>
                    <a:pt x="748" y="129"/>
                    <a:pt x="742" y="168"/>
                  </a:cubicBezTo>
                  <a:cubicBezTo>
                    <a:pt x="824" y="168"/>
                    <a:pt x="907" y="168"/>
                    <a:pt x="990" y="168"/>
                  </a:cubicBezTo>
                  <a:cubicBezTo>
                    <a:pt x="990" y="219"/>
                    <a:pt x="990" y="269"/>
                    <a:pt x="990" y="319"/>
                  </a:cubicBezTo>
                  <a:cubicBezTo>
                    <a:pt x="897" y="319"/>
                    <a:pt x="805" y="319"/>
                    <a:pt x="712" y="319"/>
                  </a:cubicBezTo>
                  <a:cubicBezTo>
                    <a:pt x="699" y="378"/>
                    <a:pt x="685" y="435"/>
                    <a:pt x="669" y="491"/>
                  </a:cubicBezTo>
                  <a:cubicBezTo>
                    <a:pt x="693" y="491"/>
                    <a:pt x="718" y="491"/>
                    <a:pt x="743" y="491"/>
                  </a:cubicBezTo>
                  <a:cubicBezTo>
                    <a:pt x="743" y="442"/>
                    <a:pt x="743" y="394"/>
                    <a:pt x="743" y="345"/>
                  </a:cubicBezTo>
                  <a:cubicBezTo>
                    <a:pt x="765" y="345"/>
                    <a:pt x="787" y="345"/>
                    <a:pt x="810" y="345"/>
                  </a:cubicBezTo>
                  <a:cubicBezTo>
                    <a:pt x="810" y="394"/>
                    <a:pt x="810" y="442"/>
                    <a:pt x="810" y="491"/>
                  </a:cubicBezTo>
                  <a:cubicBezTo>
                    <a:pt x="858" y="491"/>
                    <a:pt x="906" y="491"/>
                    <a:pt x="955" y="491"/>
                  </a:cubicBezTo>
                  <a:cubicBezTo>
                    <a:pt x="955" y="613"/>
                    <a:pt x="955" y="736"/>
                    <a:pt x="955" y="858"/>
                  </a:cubicBezTo>
                  <a:cubicBezTo>
                    <a:pt x="955" y="907"/>
                    <a:pt x="950" y="945"/>
                    <a:pt x="942" y="972"/>
                  </a:cubicBezTo>
                  <a:cubicBezTo>
                    <a:pt x="933" y="1000"/>
                    <a:pt x="921" y="1016"/>
                    <a:pt x="907" y="1023"/>
                  </a:cubicBezTo>
                  <a:cubicBezTo>
                    <a:pt x="893" y="1029"/>
                    <a:pt x="870" y="1032"/>
                    <a:pt x="840" y="1032"/>
                  </a:cubicBezTo>
                  <a:cubicBezTo>
                    <a:pt x="835" y="971"/>
                    <a:pt x="831" y="921"/>
                    <a:pt x="828" y="882"/>
                  </a:cubicBezTo>
                  <a:cubicBezTo>
                    <a:pt x="843" y="885"/>
                    <a:pt x="853" y="887"/>
                    <a:pt x="858" y="887"/>
                  </a:cubicBezTo>
                  <a:cubicBezTo>
                    <a:pt x="879" y="887"/>
                    <a:pt x="889" y="859"/>
                    <a:pt x="889" y="805"/>
                  </a:cubicBezTo>
                  <a:cubicBezTo>
                    <a:pt x="889" y="744"/>
                    <a:pt x="889" y="684"/>
                    <a:pt x="889" y="623"/>
                  </a:cubicBezTo>
                  <a:cubicBezTo>
                    <a:pt x="863" y="623"/>
                    <a:pt x="836" y="623"/>
                    <a:pt x="810" y="623"/>
                  </a:cubicBezTo>
                  <a:cubicBezTo>
                    <a:pt x="810" y="797"/>
                    <a:pt x="810" y="971"/>
                    <a:pt x="810" y="1144"/>
                  </a:cubicBezTo>
                  <a:cubicBezTo>
                    <a:pt x="787" y="1144"/>
                    <a:pt x="765" y="1144"/>
                    <a:pt x="743" y="1144"/>
                  </a:cubicBezTo>
                  <a:cubicBezTo>
                    <a:pt x="743" y="971"/>
                    <a:pt x="743" y="797"/>
                    <a:pt x="743" y="623"/>
                  </a:cubicBezTo>
                  <a:cubicBezTo>
                    <a:pt x="717" y="623"/>
                    <a:pt x="692" y="623"/>
                    <a:pt x="666" y="623"/>
                  </a:cubicBezTo>
                  <a:cubicBezTo>
                    <a:pt x="666" y="768"/>
                    <a:pt x="666" y="913"/>
                    <a:pt x="666" y="1058"/>
                  </a:cubicBezTo>
                  <a:cubicBezTo>
                    <a:pt x="644" y="1058"/>
                    <a:pt x="622" y="1058"/>
                    <a:pt x="600" y="1058"/>
                  </a:cubicBezTo>
                  <a:cubicBezTo>
                    <a:pt x="600" y="937"/>
                    <a:pt x="600" y="816"/>
                    <a:pt x="600" y="695"/>
                  </a:cubicBezTo>
                  <a:cubicBezTo>
                    <a:pt x="581" y="744"/>
                    <a:pt x="560" y="791"/>
                    <a:pt x="538" y="836"/>
                  </a:cubicBezTo>
                  <a:cubicBezTo>
                    <a:pt x="530" y="771"/>
                    <a:pt x="523" y="718"/>
                    <a:pt x="516" y="677"/>
                  </a:cubicBezTo>
                  <a:cubicBezTo>
                    <a:pt x="568" y="564"/>
                    <a:pt x="610" y="445"/>
                    <a:pt x="641" y="319"/>
                  </a:cubicBezTo>
                  <a:cubicBezTo>
                    <a:pt x="601" y="319"/>
                    <a:pt x="562" y="319"/>
                    <a:pt x="523" y="319"/>
                  </a:cubicBezTo>
                  <a:cubicBezTo>
                    <a:pt x="523" y="269"/>
                    <a:pt x="523" y="219"/>
                    <a:pt x="523" y="168"/>
                  </a:cubicBezTo>
                  <a:cubicBezTo>
                    <a:pt x="573" y="168"/>
                    <a:pt x="622" y="168"/>
                    <a:pt x="672" y="168"/>
                  </a:cubicBezTo>
                  <a:cubicBezTo>
                    <a:pt x="680" y="123"/>
                    <a:pt x="687" y="77"/>
                    <a:pt x="692" y="30"/>
                  </a:cubicBezTo>
                  <a:moveTo>
                    <a:pt x="5616" y="27"/>
                  </a:moveTo>
                  <a:cubicBezTo>
                    <a:pt x="5639" y="27"/>
                    <a:pt x="5662" y="27"/>
                    <a:pt x="5685" y="27"/>
                  </a:cubicBezTo>
                  <a:cubicBezTo>
                    <a:pt x="5685" y="86"/>
                    <a:pt x="5685" y="145"/>
                    <a:pt x="5685" y="205"/>
                  </a:cubicBezTo>
                  <a:cubicBezTo>
                    <a:pt x="5730" y="205"/>
                    <a:pt x="5774" y="205"/>
                    <a:pt x="5818" y="205"/>
                  </a:cubicBezTo>
                  <a:cubicBezTo>
                    <a:pt x="5805" y="181"/>
                    <a:pt x="5790" y="157"/>
                    <a:pt x="5776" y="133"/>
                  </a:cubicBezTo>
                  <a:cubicBezTo>
                    <a:pt x="5790" y="98"/>
                    <a:pt x="5803" y="63"/>
                    <a:pt x="5817" y="29"/>
                  </a:cubicBezTo>
                  <a:cubicBezTo>
                    <a:pt x="5857" y="90"/>
                    <a:pt x="5894" y="152"/>
                    <a:pt x="5928" y="214"/>
                  </a:cubicBezTo>
                  <a:cubicBezTo>
                    <a:pt x="5913" y="251"/>
                    <a:pt x="5898" y="289"/>
                    <a:pt x="5883" y="327"/>
                  </a:cubicBezTo>
                  <a:cubicBezTo>
                    <a:pt x="5873" y="307"/>
                    <a:pt x="5863" y="287"/>
                    <a:pt x="5852" y="266"/>
                  </a:cubicBezTo>
                  <a:cubicBezTo>
                    <a:pt x="5850" y="361"/>
                    <a:pt x="5847" y="455"/>
                    <a:pt x="5844" y="550"/>
                  </a:cubicBezTo>
                  <a:cubicBezTo>
                    <a:pt x="5867" y="550"/>
                    <a:pt x="5891" y="550"/>
                    <a:pt x="5915" y="550"/>
                  </a:cubicBezTo>
                  <a:cubicBezTo>
                    <a:pt x="5912" y="706"/>
                    <a:pt x="5910" y="812"/>
                    <a:pt x="5907" y="868"/>
                  </a:cubicBezTo>
                  <a:cubicBezTo>
                    <a:pt x="5904" y="924"/>
                    <a:pt x="5896" y="968"/>
                    <a:pt x="5881" y="1001"/>
                  </a:cubicBezTo>
                  <a:cubicBezTo>
                    <a:pt x="5866" y="1033"/>
                    <a:pt x="5844" y="1049"/>
                    <a:pt x="5816" y="1049"/>
                  </a:cubicBezTo>
                  <a:cubicBezTo>
                    <a:pt x="5785" y="1049"/>
                    <a:pt x="5763" y="1048"/>
                    <a:pt x="5748" y="1046"/>
                  </a:cubicBezTo>
                  <a:cubicBezTo>
                    <a:pt x="5746" y="999"/>
                    <a:pt x="5741" y="945"/>
                    <a:pt x="5734" y="883"/>
                  </a:cubicBezTo>
                  <a:cubicBezTo>
                    <a:pt x="5755" y="890"/>
                    <a:pt x="5776" y="894"/>
                    <a:pt x="5797" y="894"/>
                  </a:cubicBezTo>
                  <a:cubicBezTo>
                    <a:pt x="5810" y="894"/>
                    <a:pt x="5819" y="887"/>
                    <a:pt x="5826" y="874"/>
                  </a:cubicBezTo>
                  <a:cubicBezTo>
                    <a:pt x="5833" y="861"/>
                    <a:pt x="5838" y="843"/>
                    <a:pt x="5839" y="820"/>
                  </a:cubicBezTo>
                  <a:cubicBezTo>
                    <a:pt x="5841" y="796"/>
                    <a:pt x="5842" y="753"/>
                    <a:pt x="5843" y="690"/>
                  </a:cubicBezTo>
                  <a:cubicBezTo>
                    <a:pt x="5790" y="690"/>
                    <a:pt x="5738" y="690"/>
                    <a:pt x="5685" y="690"/>
                  </a:cubicBezTo>
                  <a:cubicBezTo>
                    <a:pt x="5685" y="841"/>
                    <a:pt x="5685" y="992"/>
                    <a:pt x="5685" y="1143"/>
                  </a:cubicBezTo>
                  <a:cubicBezTo>
                    <a:pt x="5662" y="1143"/>
                    <a:pt x="5639" y="1143"/>
                    <a:pt x="5616" y="1143"/>
                  </a:cubicBezTo>
                  <a:cubicBezTo>
                    <a:pt x="5616" y="992"/>
                    <a:pt x="5616" y="841"/>
                    <a:pt x="5616" y="690"/>
                  </a:cubicBezTo>
                  <a:cubicBezTo>
                    <a:pt x="5562" y="690"/>
                    <a:pt x="5509" y="690"/>
                    <a:pt x="5456" y="690"/>
                  </a:cubicBezTo>
                  <a:cubicBezTo>
                    <a:pt x="5456" y="643"/>
                    <a:pt x="5456" y="597"/>
                    <a:pt x="5456" y="550"/>
                  </a:cubicBezTo>
                  <a:cubicBezTo>
                    <a:pt x="5509" y="550"/>
                    <a:pt x="5562" y="550"/>
                    <a:pt x="5616" y="550"/>
                  </a:cubicBezTo>
                  <a:cubicBezTo>
                    <a:pt x="5616" y="481"/>
                    <a:pt x="5616" y="412"/>
                    <a:pt x="5616" y="343"/>
                  </a:cubicBezTo>
                  <a:cubicBezTo>
                    <a:pt x="5574" y="343"/>
                    <a:pt x="5532" y="343"/>
                    <a:pt x="5490" y="343"/>
                  </a:cubicBezTo>
                  <a:cubicBezTo>
                    <a:pt x="5490" y="297"/>
                    <a:pt x="5490" y="251"/>
                    <a:pt x="5490" y="205"/>
                  </a:cubicBezTo>
                  <a:cubicBezTo>
                    <a:pt x="5532" y="205"/>
                    <a:pt x="5574" y="205"/>
                    <a:pt x="5616" y="205"/>
                  </a:cubicBezTo>
                  <a:cubicBezTo>
                    <a:pt x="5616" y="145"/>
                    <a:pt x="5616" y="86"/>
                    <a:pt x="5616" y="27"/>
                  </a:cubicBezTo>
                  <a:moveTo>
                    <a:pt x="1062" y="27"/>
                  </a:moveTo>
                  <a:cubicBezTo>
                    <a:pt x="1083" y="27"/>
                    <a:pt x="1103" y="27"/>
                    <a:pt x="1124" y="27"/>
                  </a:cubicBezTo>
                  <a:cubicBezTo>
                    <a:pt x="1124" y="91"/>
                    <a:pt x="1124" y="155"/>
                    <a:pt x="1124" y="219"/>
                  </a:cubicBezTo>
                  <a:cubicBezTo>
                    <a:pt x="1141" y="219"/>
                    <a:pt x="1157" y="219"/>
                    <a:pt x="1174" y="219"/>
                  </a:cubicBezTo>
                  <a:cubicBezTo>
                    <a:pt x="1174" y="267"/>
                    <a:pt x="1174" y="314"/>
                    <a:pt x="1174" y="361"/>
                  </a:cubicBezTo>
                  <a:cubicBezTo>
                    <a:pt x="1157" y="361"/>
                    <a:pt x="1141" y="361"/>
                    <a:pt x="1124" y="361"/>
                  </a:cubicBezTo>
                  <a:cubicBezTo>
                    <a:pt x="1124" y="425"/>
                    <a:pt x="1124" y="489"/>
                    <a:pt x="1124" y="553"/>
                  </a:cubicBezTo>
                  <a:cubicBezTo>
                    <a:pt x="1140" y="544"/>
                    <a:pt x="1154" y="534"/>
                    <a:pt x="1167" y="526"/>
                  </a:cubicBezTo>
                  <a:cubicBezTo>
                    <a:pt x="1163" y="515"/>
                    <a:pt x="1160" y="505"/>
                    <a:pt x="1156" y="494"/>
                  </a:cubicBezTo>
                  <a:cubicBezTo>
                    <a:pt x="1214" y="431"/>
                    <a:pt x="1243" y="338"/>
                    <a:pt x="1243" y="214"/>
                  </a:cubicBezTo>
                  <a:cubicBezTo>
                    <a:pt x="1222" y="214"/>
                    <a:pt x="1202" y="214"/>
                    <a:pt x="1182" y="214"/>
                  </a:cubicBezTo>
                  <a:cubicBezTo>
                    <a:pt x="1182" y="166"/>
                    <a:pt x="1182" y="118"/>
                    <a:pt x="1182" y="71"/>
                  </a:cubicBezTo>
                  <a:cubicBezTo>
                    <a:pt x="1277" y="71"/>
                    <a:pt x="1373" y="71"/>
                    <a:pt x="1469" y="71"/>
                  </a:cubicBezTo>
                  <a:cubicBezTo>
                    <a:pt x="1468" y="141"/>
                    <a:pt x="1467" y="221"/>
                    <a:pt x="1464" y="310"/>
                  </a:cubicBezTo>
                  <a:cubicBezTo>
                    <a:pt x="1462" y="399"/>
                    <a:pt x="1459" y="456"/>
                    <a:pt x="1455" y="480"/>
                  </a:cubicBezTo>
                  <a:cubicBezTo>
                    <a:pt x="1450" y="503"/>
                    <a:pt x="1444" y="522"/>
                    <a:pt x="1436" y="536"/>
                  </a:cubicBezTo>
                  <a:cubicBezTo>
                    <a:pt x="1428" y="550"/>
                    <a:pt x="1417" y="560"/>
                    <a:pt x="1404" y="564"/>
                  </a:cubicBezTo>
                  <a:cubicBezTo>
                    <a:pt x="1390" y="568"/>
                    <a:pt x="1361" y="571"/>
                    <a:pt x="1316" y="572"/>
                  </a:cubicBezTo>
                  <a:cubicBezTo>
                    <a:pt x="1312" y="533"/>
                    <a:pt x="1306" y="483"/>
                    <a:pt x="1298" y="422"/>
                  </a:cubicBezTo>
                  <a:cubicBezTo>
                    <a:pt x="1322" y="425"/>
                    <a:pt x="1342" y="426"/>
                    <a:pt x="1361" y="426"/>
                  </a:cubicBezTo>
                  <a:cubicBezTo>
                    <a:pt x="1372" y="426"/>
                    <a:pt x="1380" y="419"/>
                    <a:pt x="1386" y="406"/>
                  </a:cubicBezTo>
                  <a:cubicBezTo>
                    <a:pt x="1392" y="392"/>
                    <a:pt x="1396" y="367"/>
                    <a:pt x="1397" y="329"/>
                  </a:cubicBezTo>
                  <a:cubicBezTo>
                    <a:pt x="1398" y="291"/>
                    <a:pt x="1398" y="253"/>
                    <a:pt x="1398" y="214"/>
                  </a:cubicBezTo>
                  <a:cubicBezTo>
                    <a:pt x="1369" y="214"/>
                    <a:pt x="1339" y="214"/>
                    <a:pt x="1309" y="214"/>
                  </a:cubicBezTo>
                  <a:cubicBezTo>
                    <a:pt x="1308" y="393"/>
                    <a:pt x="1270" y="528"/>
                    <a:pt x="1196" y="619"/>
                  </a:cubicBezTo>
                  <a:cubicBezTo>
                    <a:pt x="1189" y="594"/>
                    <a:pt x="1180" y="565"/>
                    <a:pt x="1169" y="534"/>
                  </a:cubicBezTo>
                  <a:cubicBezTo>
                    <a:pt x="1169" y="589"/>
                    <a:pt x="1169" y="637"/>
                    <a:pt x="1170" y="676"/>
                  </a:cubicBezTo>
                  <a:cubicBezTo>
                    <a:pt x="1155" y="686"/>
                    <a:pt x="1139" y="697"/>
                    <a:pt x="1124" y="707"/>
                  </a:cubicBezTo>
                  <a:cubicBezTo>
                    <a:pt x="1124" y="807"/>
                    <a:pt x="1124" y="906"/>
                    <a:pt x="1124" y="1005"/>
                  </a:cubicBezTo>
                  <a:cubicBezTo>
                    <a:pt x="1124" y="1045"/>
                    <a:pt x="1120" y="1075"/>
                    <a:pt x="1114" y="1097"/>
                  </a:cubicBezTo>
                  <a:cubicBezTo>
                    <a:pt x="1107" y="1118"/>
                    <a:pt x="1097" y="1131"/>
                    <a:pt x="1084" y="1135"/>
                  </a:cubicBezTo>
                  <a:cubicBezTo>
                    <a:pt x="1072" y="1139"/>
                    <a:pt x="1051" y="1141"/>
                    <a:pt x="1023" y="1142"/>
                  </a:cubicBezTo>
                  <a:cubicBezTo>
                    <a:pt x="1021" y="1097"/>
                    <a:pt x="1017" y="1048"/>
                    <a:pt x="1012" y="996"/>
                  </a:cubicBezTo>
                  <a:cubicBezTo>
                    <a:pt x="1026" y="995"/>
                    <a:pt x="1038" y="995"/>
                    <a:pt x="1048" y="995"/>
                  </a:cubicBezTo>
                  <a:cubicBezTo>
                    <a:pt x="1058" y="996"/>
                    <a:pt x="1062" y="979"/>
                    <a:pt x="1062" y="947"/>
                  </a:cubicBezTo>
                  <a:cubicBezTo>
                    <a:pt x="1062" y="881"/>
                    <a:pt x="1062" y="815"/>
                    <a:pt x="1062" y="749"/>
                  </a:cubicBezTo>
                  <a:cubicBezTo>
                    <a:pt x="1046" y="761"/>
                    <a:pt x="1029" y="773"/>
                    <a:pt x="1012" y="785"/>
                  </a:cubicBezTo>
                  <a:cubicBezTo>
                    <a:pt x="1011" y="729"/>
                    <a:pt x="1009" y="673"/>
                    <a:pt x="1007" y="618"/>
                  </a:cubicBezTo>
                  <a:cubicBezTo>
                    <a:pt x="1026" y="608"/>
                    <a:pt x="1044" y="598"/>
                    <a:pt x="1062" y="588"/>
                  </a:cubicBezTo>
                  <a:cubicBezTo>
                    <a:pt x="1062" y="513"/>
                    <a:pt x="1062" y="437"/>
                    <a:pt x="1062" y="361"/>
                  </a:cubicBezTo>
                  <a:cubicBezTo>
                    <a:pt x="1045" y="361"/>
                    <a:pt x="1028" y="361"/>
                    <a:pt x="1010" y="361"/>
                  </a:cubicBezTo>
                  <a:cubicBezTo>
                    <a:pt x="1010" y="314"/>
                    <a:pt x="1010" y="267"/>
                    <a:pt x="1010" y="219"/>
                  </a:cubicBezTo>
                  <a:cubicBezTo>
                    <a:pt x="1028" y="219"/>
                    <a:pt x="1045" y="219"/>
                    <a:pt x="1062" y="219"/>
                  </a:cubicBezTo>
                  <a:cubicBezTo>
                    <a:pt x="1062" y="155"/>
                    <a:pt x="1062" y="91"/>
                    <a:pt x="1062" y="27"/>
                  </a:cubicBezTo>
                  <a:moveTo>
                    <a:pt x="3537" y="26"/>
                  </a:moveTo>
                  <a:cubicBezTo>
                    <a:pt x="3558" y="26"/>
                    <a:pt x="3579" y="26"/>
                    <a:pt x="3600" y="26"/>
                  </a:cubicBezTo>
                  <a:cubicBezTo>
                    <a:pt x="3600" y="93"/>
                    <a:pt x="3600" y="159"/>
                    <a:pt x="3600" y="226"/>
                  </a:cubicBezTo>
                  <a:cubicBezTo>
                    <a:pt x="3615" y="226"/>
                    <a:pt x="3631" y="226"/>
                    <a:pt x="3646" y="226"/>
                  </a:cubicBezTo>
                  <a:cubicBezTo>
                    <a:pt x="3646" y="275"/>
                    <a:pt x="3646" y="323"/>
                    <a:pt x="3646" y="372"/>
                  </a:cubicBezTo>
                  <a:cubicBezTo>
                    <a:pt x="3658" y="342"/>
                    <a:pt x="3670" y="312"/>
                    <a:pt x="3682" y="281"/>
                  </a:cubicBezTo>
                  <a:cubicBezTo>
                    <a:pt x="3690" y="243"/>
                    <a:pt x="3693" y="170"/>
                    <a:pt x="3692" y="64"/>
                  </a:cubicBezTo>
                  <a:cubicBezTo>
                    <a:pt x="3760" y="64"/>
                    <a:pt x="3827" y="64"/>
                    <a:pt x="3895" y="64"/>
                  </a:cubicBezTo>
                  <a:cubicBezTo>
                    <a:pt x="3895" y="123"/>
                    <a:pt x="3895" y="182"/>
                    <a:pt x="3895" y="241"/>
                  </a:cubicBezTo>
                  <a:cubicBezTo>
                    <a:pt x="3895" y="269"/>
                    <a:pt x="3899" y="285"/>
                    <a:pt x="3907" y="289"/>
                  </a:cubicBezTo>
                  <a:cubicBezTo>
                    <a:pt x="3916" y="293"/>
                    <a:pt x="3932" y="294"/>
                    <a:pt x="3956" y="292"/>
                  </a:cubicBezTo>
                  <a:cubicBezTo>
                    <a:pt x="3950" y="353"/>
                    <a:pt x="3946" y="400"/>
                    <a:pt x="3944" y="432"/>
                  </a:cubicBezTo>
                  <a:cubicBezTo>
                    <a:pt x="3923" y="432"/>
                    <a:pt x="3903" y="432"/>
                    <a:pt x="3883" y="433"/>
                  </a:cubicBezTo>
                  <a:cubicBezTo>
                    <a:pt x="3866" y="433"/>
                    <a:pt x="3853" y="422"/>
                    <a:pt x="3844" y="402"/>
                  </a:cubicBezTo>
                  <a:cubicBezTo>
                    <a:pt x="3836" y="382"/>
                    <a:pt x="3832" y="351"/>
                    <a:pt x="3832" y="310"/>
                  </a:cubicBezTo>
                  <a:cubicBezTo>
                    <a:pt x="3832" y="274"/>
                    <a:pt x="3832" y="238"/>
                    <a:pt x="3832" y="202"/>
                  </a:cubicBezTo>
                  <a:cubicBezTo>
                    <a:pt x="3806" y="202"/>
                    <a:pt x="3780" y="202"/>
                    <a:pt x="3754" y="202"/>
                  </a:cubicBezTo>
                  <a:cubicBezTo>
                    <a:pt x="3755" y="323"/>
                    <a:pt x="3734" y="417"/>
                    <a:pt x="3691" y="484"/>
                  </a:cubicBezTo>
                  <a:cubicBezTo>
                    <a:pt x="3676" y="453"/>
                    <a:pt x="3659" y="420"/>
                    <a:pt x="3640" y="386"/>
                  </a:cubicBezTo>
                  <a:cubicBezTo>
                    <a:pt x="3642" y="382"/>
                    <a:pt x="3644" y="378"/>
                    <a:pt x="3645" y="374"/>
                  </a:cubicBezTo>
                  <a:cubicBezTo>
                    <a:pt x="3630" y="374"/>
                    <a:pt x="3615" y="374"/>
                    <a:pt x="3600" y="374"/>
                  </a:cubicBezTo>
                  <a:cubicBezTo>
                    <a:pt x="3600" y="431"/>
                    <a:pt x="3600" y="488"/>
                    <a:pt x="3600" y="544"/>
                  </a:cubicBezTo>
                  <a:cubicBezTo>
                    <a:pt x="3614" y="537"/>
                    <a:pt x="3629" y="530"/>
                    <a:pt x="3643" y="522"/>
                  </a:cubicBezTo>
                  <a:cubicBezTo>
                    <a:pt x="3641" y="587"/>
                    <a:pt x="3641" y="637"/>
                    <a:pt x="3641" y="671"/>
                  </a:cubicBezTo>
                  <a:cubicBezTo>
                    <a:pt x="3627" y="679"/>
                    <a:pt x="3614" y="687"/>
                    <a:pt x="3600" y="694"/>
                  </a:cubicBezTo>
                  <a:cubicBezTo>
                    <a:pt x="3600" y="793"/>
                    <a:pt x="3600" y="892"/>
                    <a:pt x="3600" y="991"/>
                  </a:cubicBezTo>
                  <a:cubicBezTo>
                    <a:pt x="3600" y="1031"/>
                    <a:pt x="3595" y="1066"/>
                    <a:pt x="3587" y="1095"/>
                  </a:cubicBezTo>
                  <a:cubicBezTo>
                    <a:pt x="3579" y="1125"/>
                    <a:pt x="3549" y="1140"/>
                    <a:pt x="3499" y="1141"/>
                  </a:cubicBezTo>
                  <a:cubicBezTo>
                    <a:pt x="3496" y="1103"/>
                    <a:pt x="3491" y="1052"/>
                    <a:pt x="3483" y="987"/>
                  </a:cubicBezTo>
                  <a:cubicBezTo>
                    <a:pt x="3493" y="989"/>
                    <a:pt x="3503" y="989"/>
                    <a:pt x="3511" y="989"/>
                  </a:cubicBezTo>
                  <a:cubicBezTo>
                    <a:pt x="3522" y="989"/>
                    <a:pt x="3529" y="986"/>
                    <a:pt x="3533" y="978"/>
                  </a:cubicBezTo>
                  <a:cubicBezTo>
                    <a:pt x="3536" y="971"/>
                    <a:pt x="3537" y="956"/>
                    <a:pt x="3537" y="934"/>
                  </a:cubicBezTo>
                  <a:cubicBezTo>
                    <a:pt x="3537" y="866"/>
                    <a:pt x="3537" y="799"/>
                    <a:pt x="3537" y="731"/>
                  </a:cubicBezTo>
                  <a:cubicBezTo>
                    <a:pt x="3520" y="741"/>
                    <a:pt x="3503" y="751"/>
                    <a:pt x="3485" y="762"/>
                  </a:cubicBezTo>
                  <a:cubicBezTo>
                    <a:pt x="3483" y="708"/>
                    <a:pt x="3481" y="654"/>
                    <a:pt x="3479" y="600"/>
                  </a:cubicBezTo>
                  <a:cubicBezTo>
                    <a:pt x="3498" y="591"/>
                    <a:pt x="3518" y="583"/>
                    <a:pt x="3537" y="574"/>
                  </a:cubicBezTo>
                  <a:cubicBezTo>
                    <a:pt x="3537" y="507"/>
                    <a:pt x="3537" y="440"/>
                    <a:pt x="3537" y="374"/>
                  </a:cubicBezTo>
                  <a:cubicBezTo>
                    <a:pt x="3520" y="374"/>
                    <a:pt x="3503" y="374"/>
                    <a:pt x="3485" y="374"/>
                  </a:cubicBezTo>
                  <a:cubicBezTo>
                    <a:pt x="3485" y="324"/>
                    <a:pt x="3485" y="275"/>
                    <a:pt x="3485" y="226"/>
                  </a:cubicBezTo>
                  <a:cubicBezTo>
                    <a:pt x="3503" y="226"/>
                    <a:pt x="3520" y="226"/>
                    <a:pt x="3537" y="226"/>
                  </a:cubicBezTo>
                  <a:cubicBezTo>
                    <a:pt x="3537" y="159"/>
                    <a:pt x="3537" y="93"/>
                    <a:pt x="3537" y="26"/>
                  </a:cubicBezTo>
                  <a:moveTo>
                    <a:pt x="5223" y="25"/>
                  </a:moveTo>
                  <a:cubicBezTo>
                    <a:pt x="5246" y="25"/>
                    <a:pt x="5269" y="25"/>
                    <a:pt x="5292" y="25"/>
                  </a:cubicBezTo>
                  <a:cubicBezTo>
                    <a:pt x="5292" y="55"/>
                    <a:pt x="5292" y="86"/>
                    <a:pt x="5292" y="116"/>
                  </a:cubicBezTo>
                  <a:cubicBezTo>
                    <a:pt x="5338" y="116"/>
                    <a:pt x="5383" y="116"/>
                    <a:pt x="5428" y="116"/>
                  </a:cubicBezTo>
                  <a:cubicBezTo>
                    <a:pt x="5428" y="149"/>
                    <a:pt x="5428" y="181"/>
                    <a:pt x="5428" y="214"/>
                  </a:cubicBezTo>
                  <a:cubicBezTo>
                    <a:pt x="5383" y="214"/>
                    <a:pt x="5338" y="214"/>
                    <a:pt x="5292" y="214"/>
                  </a:cubicBezTo>
                  <a:cubicBezTo>
                    <a:pt x="5292" y="230"/>
                    <a:pt x="5292" y="247"/>
                    <a:pt x="5292" y="264"/>
                  </a:cubicBezTo>
                  <a:cubicBezTo>
                    <a:pt x="5333" y="264"/>
                    <a:pt x="5374" y="264"/>
                    <a:pt x="5415" y="264"/>
                  </a:cubicBezTo>
                  <a:cubicBezTo>
                    <a:pt x="5415" y="296"/>
                    <a:pt x="5415" y="329"/>
                    <a:pt x="5415" y="361"/>
                  </a:cubicBezTo>
                  <a:cubicBezTo>
                    <a:pt x="5374" y="361"/>
                    <a:pt x="5333" y="361"/>
                    <a:pt x="5292" y="361"/>
                  </a:cubicBezTo>
                  <a:cubicBezTo>
                    <a:pt x="5292" y="378"/>
                    <a:pt x="5292" y="394"/>
                    <a:pt x="5292" y="411"/>
                  </a:cubicBezTo>
                  <a:cubicBezTo>
                    <a:pt x="5341" y="411"/>
                    <a:pt x="5390" y="411"/>
                    <a:pt x="5439" y="411"/>
                  </a:cubicBezTo>
                  <a:cubicBezTo>
                    <a:pt x="5439" y="444"/>
                    <a:pt x="5439" y="476"/>
                    <a:pt x="5439" y="509"/>
                  </a:cubicBezTo>
                  <a:cubicBezTo>
                    <a:pt x="5320" y="509"/>
                    <a:pt x="5201" y="509"/>
                    <a:pt x="5081" y="509"/>
                  </a:cubicBezTo>
                  <a:cubicBezTo>
                    <a:pt x="5081" y="476"/>
                    <a:pt x="5081" y="444"/>
                    <a:pt x="5081" y="411"/>
                  </a:cubicBezTo>
                  <a:cubicBezTo>
                    <a:pt x="5128" y="411"/>
                    <a:pt x="5176" y="411"/>
                    <a:pt x="5223" y="411"/>
                  </a:cubicBezTo>
                  <a:cubicBezTo>
                    <a:pt x="5223" y="394"/>
                    <a:pt x="5223" y="378"/>
                    <a:pt x="5223" y="361"/>
                  </a:cubicBezTo>
                  <a:cubicBezTo>
                    <a:pt x="5185" y="361"/>
                    <a:pt x="5146" y="361"/>
                    <a:pt x="5108" y="361"/>
                  </a:cubicBezTo>
                  <a:cubicBezTo>
                    <a:pt x="5108" y="329"/>
                    <a:pt x="5108" y="296"/>
                    <a:pt x="5108" y="264"/>
                  </a:cubicBezTo>
                  <a:cubicBezTo>
                    <a:pt x="5146" y="264"/>
                    <a:pt x="5185" y="264"/>
                    <a:pt x="5223" y="264"/>
                  </a:cubicBezTo>
                  <a:cubicBezTo>
                    <a:pt x="5223" y="247"/>
                    <a:pt x="5223" y="230"/>
                    <a:pt x="5223" y="214"/>
                  </a:cubicBezTo>
                  <a:cubicBezTo>
                    <a:pt x="5181" y="214"/>
                    <a:pt x="5139" y="214"/>
                    <a:pt x="5097" y="214"/>
                  </a:cubicBezTo>
                  <a:cubicBezTo>
                    <a:pt x="5097" y="181"/>
                    <a:pt x="5097" y="149"/>
                    <a:pt x="5097" y="116"/>
                  </a:cubicBezTo>
                  <a:cubicBezTo>
                    <a:pt x="5139" y="116"/>
                    <a:pt x="5181" y="116"/>
                    <a:pt x="5223" y="116"/>
                  </a:cubicBezTo>
                  <a:cubicBezTo>
                    <a:pt x="5223" y="86"/>
                    <a:pt x="5223" y="55"/>
                    <a:pt x="5223" y="25"/>
                  </a:cubicBezTo>
                  <a:moveTo>
                    <a:pt x="3236" y="24"/>
                  </a:moveTo>
                  <a:cubicBezTo>
                    <a:pt x="3259" y="24"/>
                    <a:pt x="3282" y="24"/>
                    <a:pt x="3305" y="24"/>
                  </a:cubicBezTo>
                  <a:cubicBezTo>
                    <a:pt x="3305" y="68"/>
                    <a:pt x="3306" y="122"/>
                    <a:pt x="3307" y="189"/>
                  </a:cubicBezTo>
                  <a:cubicBezTo>
                    <a:pt x="3327" y="189"/>
                    <a:pt x="3346" y="189"/>
                    <a:pt x="3365" y="189"/>
                  </a:cubicBezTo>
                  <a:cubicBezTo>
                    <a:pt x="3358" y="165"/>
                    <a:pt x="3347" y="135"/>
                    <a:pt x="3333" y="97"/>
                  </a:cubicBezTo>
                  <a:cubicBezTo>
                    <a:pt x="3350" y="75"/>
                    <a:pt x="3367" y="54"/>
                    <a:pt x="3384" y="32"/>
                  </a:cubicBezTo>
                  <a:cubicBezTo>
                    <a:pt x="3395" y="60"/>
                    <a:pt x="3409" y="99"/>
                    <a:pt x="3426" y="148"/>
                  </a:cubicBezTo>
                  <a:cubicBezTo>
                    <a:pt x="3415" y="161"/>
                    <a:pt x="3404" y="175"/>
                    <a:pt x="3394" y="189"/>
                  </a:cubicBezTo>
                  <a:cubicBezTo>
                    <a:pt x="3417" y="189"/>
                    <a:pt x="3440" y="189"/>
                    <a:pt x="3464" y="189"/>
                  </a:cubicBezTo>
                  <a:cubicBezTo>
                    <a:pt x="3464" y="236"/>
                    <a:pt x="3464" y="284"/>
                    <a:pt x="3464" y="332"/>
                  </a:cubicBezTo>
                  <a:cubicBezTo>
                    <a:pt x="3412" y="332"/>
                    <a:pt x="3361" y="332"/>
                    <a:pt x="3310" y="332"/>
                  </a:cubicBezTo>
                  <a:cubicBezTo>
                    <a:pt x="3312" y="447"/>
                    <a:pt x="3316" y="547"/>
                    <a:pt x="3321" y="632"/>
                  </a:cubicBezTo>
                  <a:cubicBezTo>
                    <a:pt x="3345" y="545"/>
                    <a:pt x="3365" y="457"/>
                    <a:pt x="3380" y="367"/>
                  </a:cubicBezTo>
                  <a:cubicBezTo>
                    <a:pt x="3400" y="390"/>
                    <a:pt x="3421" y="412"/>
                    <a:pt x="3441" y="435"/>
                  </a:cubicBezTo>
                  <a:cubicBezTo>
                    <a:pt x="3413" y="579"/>
                    <a:pt x="3379" y="712"/>
                    <a:pt x="3339" y="835"/>
                  </a:cubicBezTo>
                  <a:cubicBezTo>
                    <a:pt x="3346" y="881"/>
                    <a:pt x="3353" y="917"/>
                    <a:pt x="3360" y="943"/>
                  </a:cubicBezTo>
                  <a:cubicBezTo>
                    <a:pt x="3368" y="969"/>
                    <a:pt x="3375" y="982"/>
                    <a:pt x="3380" y="982"/>
                  </a:cubicBezTo>
                  <a:cubicBezTo>
                    <a:pt x="3386" y="982"/>
                    <a:pt x="3390" y="966"/>
                    <a:pt x="3393" y="936"/>
                  </a:cubicBezTo>
                  <a:cubicBezTo>
                    <a:pt x="3396" y="905"/>
                    <a:pt x="3399" y="847"/>
                    <a:pt x="3402" y="761"/>
                  </a:cubicBezTo>
                  <a:cubicBezTo>
                    <a:pt x="3422" y="786"/>
                    <a:pt x="3443" y="809"/>
                    <a:pt x="3464" y="830"/>
                  </a:cubicBezTo>
                  <a:cubicBezTo>
                    <a:pt x="3455" y="961"/>
                    <a:pt x="3445" y="1046"/>
                    <a:pt x="3434" y="1088"/>
                  </a:cubicBezTo>
                  <a:cubicBezTo>
                    <a:pt x="3423" y="1129"/>
                    <a:pt x="3408" y="1150"/>
                    <a:pt x="3388" y="1150"/>
                  </a:cubicBezTo>
                  <a:cubicBezTo>
                    <a:pt x="3348" y="1150"/>
                    <a:pt x="3317" y="1089"/>
                    <a:pt x="3293" y="967"/>
                  </a:cubicBezTo>
                  <a:cubicBezTo>
                    <a:pt x="3270" y="1025"/>
                    <a:pt x="3246" y="1081"/>
                    <a:pt x="3221" y="1134"/>
                  </a:cubicBezTo>
                  <a:cubicBezTo>
                    <a:pt x="3212" y="1107"/>
                    <a:pt x="3202" y="1078"/>
                    <a:pt x="3190" y="1048"/>
                  </a:cubicBezTo>
                  <a:cubicBezTo>
                    <a:pt x="3124" y="1068"/>
                    <a:pt x="3059" y="1087"/>
                    <a:pt x="2993" y="1107"/>
                  </a:cubicBezTo>
                  <a:cubicBezTo>
                    <a:pt x="2990" y="1052"/>
                    <a:pt x="2988" y="997"/>
                    <a:pt x="2985" y="942"/>
                  </a:cubicBezTo>
                  <a:cubicBezTo>
                    <a:pt x="3059" y="928"/>
                    <a:pt x="3132" y="911"/>
                    <a:pt x="3205" y="892"/>
                  </a:cubicBezTo>
                  <a:cubicBezTo>
                    <a:pt x="3205" y="915"/>
                    <a:pt x="3205" y="936"/>
                    <a:pt x="3205" y="955"/>
                  </a:cubicBezTo>
                  <a:cubicBezTo>
                    <a:pt x="3228" y="903"/>
                    <a:pt x="3249" y="850"/>
                    <a:pt x="3268" y="797"/>
                  </a:cubicBezTo>
                  <a:cubicBezTo>
                    <a:pt x="3256" y="679"/>
                    <a:pt x="3248" y="524"/>
                    <a:pt x="3243" y="332"/>
                  </a:cubicBezTo>
                  <a:cubicBezTo>
                    <a:pt x="3158" y="332"/>
                    <a:pt x="3072" y="332"/>
                    <a:pt x="2987" y="332"/>
                  </a:cubicBezTo>
                  <a:cubicBezTo>
                    <a:pt x="2987" y="284"/>
                    <a:pt x="2987" y="236"/>
                    <a:pt x="2987" y="189"/>
                  </a:cubicBezTo>
                  <a:cubicBezTo>
                    <a:pt x="3071" y="189"/>
                    <a:pt x="3156" y="189"/>
                    <a:pt x="3240" y="189"/>
                  </a:cubicBezTo>
                  <a:cubicBezTo>
                    <a:pt x="3239" y="134"/>
                    <a:pt x="3238" y="79"/>
                    <a:pt x="3236" y="24"/>
                  </a:cubicBezTo>
                  <a:moveTo>
                    <a:pt x="201" y="24"/>
                  </a:moveTo>
                  <a:cubicBezTo>
                    <a:pt x="224" y="29"/>
                    <a:pt x="248" y="33"/>
                    <a:pt x="271" y="38"/>
                  </a:cubicBezTo>
                  <a:cubicBezTo>
                    <a:pt x="264" y="108"/>
                    <a:pt x="257" y="178"/>
                    <a:pt x="251" y="249"/>
                  </a:cubicBezTo>
                  <a:cubicBezTo>
                    <a:pt x="296" y="249"/>
                    <a:pt x="341" y="249"/>
                    <a:pt x="386" y="249"/>
                  </a:cubicBezTo>
                  <a:cubicBezTo>
                    <a:pt x="368" y="207"/>
                    <a:pt x="349" y="166"/>
                    <a:pt x="330" y="124"/>
                  </a:cubicBezTo>
                  <a:cubicBezTo>
                    <a:pt x="344" y="93"/>
                    <a:pt x="358" y="61"/>
                    <a:pt x="373" y="30"/>
                  </a:cubicBezTo>
                  <a:cubicBezTo>
                    <a:pt x="402" y="83"/>
                    <a:pt x="427" y="132"/>
                    <a:pt x="448" y="176"/>
                  </a:cubicBezTo>
                  <a:cubicBezTo>
                    <a:pt x="438" y="200"/>
                    <a:pt x="428" y="225"/>
                    <a:pt x="417" y="249"/>
                  </a:cubicBezTo>
                  <a:cubicBezTo>
                    <a:pt x="445" y="249"/>
                    <a:pt x="472" y="249"/>
                    <a:pt x="499" y="249"/>
                  </a:cubicBezTo>
                  <a:cubicBezTo>
                    <a:pt x="499" y="295"/>
                    <a:pt x="499" y="342"/>
                    <a:pt x="499" y="388"/>
                  </a:cubicBezTo>
                  <a:cubicBezTo>
                    <a:pt x="410" y="388"/>
                    <a:pt x="321" y="388"/>
                    <a:pt x="232" y="388"/>
                  </a:cubicBezTo>
                  <a:cubicBezTo>
                    <a:pt x="227" y="420"/>
                    <a:pt x="222" y="455"/>
                    <a:pt x="215" y="493"/>
                  </a:cubicBezTo>
                  <a:cubicBezTo>
                    <a:pt x="293" y="493"/>
                    <a:pt x="372" y="493"/>
                    <a:pt x="450" y="493"/>
                  </a:cubicBezTo>
                  <a:cubicBezTo>
                    <a:pt x="450" y="535"/>
                    <a:pt x="450" y="577"/>
                    <a:pt x="450" y="619"/>
                  </a:cubicBezTo>
                  <a:cubicBezTo>
                    <a:pt x="425" y="719"/>
                    <a:pt x="393" y="808"/>
                    <a:pt x="353" y="883"/>
                  </a:cubicBezTo>
                  <a:cubicBezTo>
                    <a:pt x="390" y="922"/>
                    <a:pt x="439" y="952"/>
                    <a:pt x="500" y="974"/>
                  </a:cubicBezTo>
                  <a:cubicBezTo>
                    <a:pt x="486" y="1029"/>
                    <a:pt x="473" y="1084"/>
                    <a:pt x="459" y="1140"/>
                  </a:cubicBezTo>
                  <a:cubicBezTo>
                    <a:pt x="394" y="1105"/>
                    <a:pt x="338" y="1053"/>
                    <a:pt x="292" y="984"/>
                  </a:cubicBezTo>
                  <a:cubicBezTo>
                    <a:pt x="245" y="1049"/>
                    <a:pt x="189" y="1105"/>
                    <a:pt x="124" y="1151"/>
                  </a:cubicBezTo>
                  <a:cubicBezTo>
                    <a:pt x="113" y="1101"/>
                    <a:pt x="100" y="1052"/>
                    <a:pt x="88" y="1005"/>
                  </a:cubicBezTo>
                  <a:cubicBezTo>
                    <a:pt x="141" y="969"/>
                    <a:pt x="190" y="928"/>
                    <a:pt x="233" y="881"/>
                  </a:cubicBezTo>
                  <a:cubicBezTo>
                    <a:pt x="209" y="830"/>
                    <a:pt x="188" y="771"/>
                    <a:pt x="169" y="704"/>
                  </a:cubicBezTo>
                  <a:cubicBezTo>
                    <a:pt x="132" y="844"/>
                    <a:pt x="89" y="963"/>
                    <a:pt x="41" y="1060"/>
                  </a:cubicBezTo>
                  <a:cubicBezTo>
                    <a:pt x="34" y="989"/>
                    <a:pt x="27" y="926"/>
                    <a:pt x="20" y="871"/>
                  </a:cubicBezTo>
                  <a:cubicBezTo>
                    <a:pt x="82" y="732"/>
                    <a:pt x="129" y="572"/>
                    <a:pt x="160" y="388"/>
                  </a:cubicBezTo>
                  <a:cubicBezTo>
                    <a:pt x="120" y="388"/>
                    <a:pt x="79" y="388"/>
                    <a:pt x="39" y="388"/>
                  </a:cubicBezTo>
                  <a:cubicBezTo>
                    <a:pt x="39" y="343"/>
                    <a:pt x="39" y="298"/>
                    <a:pt x="39" y="252"/>
                  </a:cubicBezTo>
                  <a:cubicBezTo>
                    <a:pt x="48" y="190"/>
                    <a:pt x="56" y="125"/>
                    <a:pt x="63" y="57"/>
                  </a:cubicBezTo>
                  <a:cubicBezTo>
                    <a:pt x="85" y="63"/>
                    <a:pt x="107" y="68"/>
                    <a:pt x="129" y="74"/>
                  </a:cubicBezTo>
                  <a:cubicBezTo>
                    <a:pt x="124" y="121"/>
                    <a:pt x="118" y="179"/>
                    <a:pt x="109" y="249"/>
                  </a:cubicBezTo>
                  <a:cubicBezTo>
                    <a:pt x="132" y="249"/>
                    <a:pt x="156" y="249"/>
                    <a:pt x="179" y="249"/>
                  </a:cubicBezTo>
                  <a:cubicBezTo>
                    <a:pt x="186" y="184"/>
                    <a:pt x="193" y="110"/>
                    <a:pt x="201" y="24"/>
                  </a:cubicBezTo>
                  <a:moveTo>
                    <a:pt x="2704" y="23"/>
                  </a:moveTo>
                  <a:cubicBezTo>
                    <a:pt x="2728" y="23"/>
                    <a:pt x="2751" y="23"/>
                    <a:pt x="2774" y="23"/>
                  </a:cubicBezTo>
                  <a:cubicBezTo>
                    <a:pt x="2774" y="71"/>
                    <a:pt x="2774" y="120"/>
                    <a:pt x="2774" y="168"/>
                  </a:cubicBezTo>
                  <a:cubicBezTo>
                    <a:pt x="2830" y="168"/>
                    <a:pt x="2885" y="168"/>
                    <a:pt x="2941" y="168"/>
                  </a:cubicBezTo>
                  <a:cubicBezTo>
                    <a:pt x="2941" y="214"/>
                    <a:pt x="2941" y="259"/>
                    <a:pt x="2941" y="304"/>
                  </a:cubicBezTo>
                  <a:cubicBezTo>
                    <a:pt x="2885" y="304"/>
                    <a:pt x="2830" y="304"/>
                    <a:pt x="2774" y="304"/>
                  </a:cubicBezTo>
                  <a:cubicBezTo>
                    <a:pt x="2774" y="346"/>
                    <a:pt x="2774" y="388"/>
                    <a:pt x="2774" y="429"/>
                  </a:cubicBezTo>
                  <a:cubicBezTo>
                    <a:pt x="2839" y="429"/>
                    <a:pt x="2903" y="429"/>
                    <a:pt x="2968" y="429"/>
                  </a:cubicBezTo>
                  <a:cubicBezTo>
                    <a:pt x="2968" y="475"/>
                    <a:pt x="2968" y="520"/>
                    <a:pt x="2968" y="565"/>
                  </a:cubicBezTo>
                  <a:cubicBezTo>
                    <a:pt x="2811" y="565"/>
                    <a:pt x="2653" y="565"/>
                    <a:pt x="2496" y="565"/>
                  </a:cubicBezTo>
                  <a:cubicBezTo>
                    <a:pt x="2496" y="520"/>
                    <a:pt x="2496" y="475"/>
                    <a:pt x="2496" y="429"/>
                  </a:cubicBezTo>
                  <a:cubicBezTo>
                    <a:pt x="2514" y="429"/>
                    <a:pt x="2533" y="429"/>
                    <a:pt x="2551" y="429"/>
                  </a:cubicBezTo>
                  <a:cubicBezTo>
                    <a:pt x="2537" y="406"/>
                    <a:pt x="2521" y="384"/>
                    <a:pt x="2504" y="363"/>
                  </a:cubicBezTo>
                  <a:cubicBezTo>
                    <a:pt x="2537" y="267"/>
                    <a:pt x="2561" y="159"/>
                    <a:pt x="2577" y="39"/>
                  </a:cubicBezTo>
                  <a:cubicBezTo>
                    <a:pt x="2598" y="52"/>
                    <a:pt x="2620" y="65"/>
                    <a:pt x="2641" y="79"/>
                  </a:cubicBezTo>
                  <a:cubicBezTo>
                    <a:pt x="2636" y="110"/>
                    <a:pt x="2631" y="140"/>
                    <a:pt x="2626" y="168"/>
                  </a:cubicBezTo>
                  <a:cubicBezTo>
                    <a:pt x="2652" y="168"/>
                    <a:pt x="2678" y="168"/>
                    <a:pt x="2704" y="168"/>
                  </a:cubicBezTo>
                  <a:cubicBezTo>
                    <a:pt x="2704" y="120"/>
                    <a:pt x="2704" y="71"/>
                    <a:pt x="2704" y="23"/>
                  </a:cubicBezTo>
                  <a:moveTo>
                    <a:pt x="4650" y="20"/>
                  </a:moveTo>
                  <a:cubicBezTo>
                    <a:pt x="4673" y="23"/>
                    <a:pt x="4695" y="26"/>
                    <a:pt x="4717" y="30"/>
                  </a:cubicBezTo>
                  <a:cubicBezTo>
                    <a:pt x="4713" y="57"/>
                    <a:pt x="4708" y="85"/>
                    <a:pt x="4704" y="113"/>
                  </a:cubicBezTo>
                  <a:cubicBezTo>
                    <a:pt x="4725" y="113"/>
                    <a:pt x="4747" y="113"/>
                    <a:pt x="4768" y="113"/>
                  </a:cubicBezTo>
                  <a:cubicBezTo>
                    <a:pt x="4768" y="190"/>
                    <a:pt x="4768" y="267"/>
                    <a:pt x="4768" y="345"/>
                  </a:cubicBezTo>
                  <a:cubicBezTo>
                    <a:pt x="4791" y="254"/>
                    <a:pt x="4808" y="146"/>
                    <a:pt x="4819" y="22"/>
                  </a:cubicBezTo>
                  <a:cubicBezTo>
                    <a:pt x="4838" y="31"/>
                    <a:pt x="4856" y="41"/>
                    <a:pt x="4875" y="50"/>
                  </a:cubicBezTo>
                  <a:cubicBezTo>
                    <a:pt x="4870" y="98"/>
                    <a:pt x="4865" y="143"/>
                    <a:pt x="4859" y="185"/>
                  </a:cubicBezTo>
                  <a:cubicBezTo>
                    <a:pt x="4888" y="185"/>
                    <a:pt x="4917" y="185"/>
                    <a:pt x="4946" y="185"/>
                  </a:cubicBezTo>
                  <a:cubicBezTo>
                    <a:pt x="4946" y="230"/>
                    <a:pt x="4946" y="275"/>
                    <a:pt x="4946" y="320"/>
                  </a:cubicBezTo>
                  <a:cubicBezTo>
                    <a:pt x="4939" y="320"/>
                    <a:pt x="4932" y="320"/>
                    <a:pt x="4925" y="320"/>
                  </a:cubicBezTo>
                  <a:cubicBezTo>
                    <a:pt x="4922" y="475"/>
                    <a:pt x="4911" y="603"/>
                    <a:pt x="4893" y="703"/>
                  </a:cubicBezTo>
                  <a:cubicBezTo>
                    <a:pt x="4914" y="779"/>
                    <a:pt x="4931" y="844"/>
                    <a:pt x="4944" y="899"/>
                  </a:cubicBezTo>
                  <a:cubicBezTo>
                    <a:pt x="4928" y="923"/>
                    <a:pt x="4913" y="947"/>
                    <a:pt x="4897" y="971"/>
                  </a:cubicBezTo>
                  <a:cubicBezTo>
                    <a:pt x="4886" y="925"/>
                    <a:pt x="4875" y="878"/>
                    <a:pt x="4862" y="829"/>
                  </a:cubicBezTo>
                  <a:cubicBezTo>
                    <a:pt x="4845" y="885"/>
                    <a:pt x="4825" y="940"/>
                    <a:pt x="4801" y="993"/>
                  </a:cubicBezTo>
                  <a:cubicBezTo>
                    <a:pt x="4789" y="948"/>
                    <a:pt x="4775" y="908"/>
                    <a:pt x="4761" y="874"/>
                  </a:cubicBezTo>
                  <a:cubicBezTo>
                    <a:pt x="4789" y="817"/>
                    <a:pt x="4812" y="760"/>
                    <a:pt x="4828" y="702"/>
                  </a:cubicBezTo>
                  <a:cubicBezTo>
                    <a:pt x="4812" y="643"/>
                    <a:pt x="4794" y="581"/>
                    <a:pt x="4775" y="518"/>
                  </a:cubicBezTo>
                  <a:cubicBezTo>
                    <a:pt x="4790" y="494"/>
                    <a:pt x="4804" y="470"/>
                    <a:pt x="4819" y="446"/>
                  </a:cubicBezTo>
                  <a:cubicBezTo>
                    <a:pt x="4831" y="488"/>
                    <a:pt x="4843" y="529"/>
                    <a:pt x="4855" y="570"/>
                  </a:cubicBezTo>
                  <a:cubicBezTo>
                    <a:pt x="4864" y="504"/>
                    <a:pt x="4870" y="421"/>
                    <a:pt x="4872" y="320"/>
                  </a:cubicBezTo>
                  <a:cubicBezTo>
                    <a:pt x="4860" y="320"/>
                    <a:pt x="4849" y="320"/>
                    <a:pt x="4837" y="320"/>
                  </a:cubicBezTo>
                  <a:cubicBezTo>
                    <a:pt x="4826" y="378"/>
                    <a:pt x="4814" y="428"/>
                    <a:pt x="4801" y="470"/>
                  </a:cubicBezTo>
                  <a:cubicBezTo>
                    <a:pt x="4790" y="439"/>
                    <a:pt x="4779" y="413"/>
                    <a:pt x="4768" y="393"/>
                  </a:cubicBezTo>
                  <a:cubicBezTo>
                    <a:pt x="4768" y="420"/>
                    <a:pt x="4768" y="447"/>
                    <a:pt x="4768" y="474"/>
                  </a:cubicBezTo>
                  <a:cubicBezTo>
                    <a:pt x="4748" y="474"/>
                    <a:pt x="4728" y="474"/>
                    <a:pt x="4707" y="474"/>
                  </a:cubicBezTo>
                  <a:cubicBezTo>
                    <a:pt x="4709" y="491"/>
                    <a:pt x="4712" y="510"/>
                    <a:pt x="4714" y="529"/>
                  </a:cubicBezTo>
                  <a:cubicBezTo>
                    <a:pt x="4735" y="529"/>
                    <a:pt x="4756" y="529"/>
                    <a:pt x="4777" y="529"/>
                  </a:cubicBezTo>
                  <a:cubicBezTo>
                    <a:pt x="4777" y="560"/>
                    <a:pt x="4777" y="591"/>
                    <a:pt x="4777" y="622"/>
                  </a:cubicBezTo>
                  <a:cubicBezTo>
                    <a:pt x="4741" y="622"/>
                    <a:pt x="4704" y="622"/>
                    <a:pt x="4668" y="622"/>
                  </a:cubicBezTo>
                  <a:cubicBezTo>
                    <a:pt x="4668" y="639"/>
                    <a:pt x="4668" y="656"/>
                    <a:pt x="4668" y="672"/>
                  </a:cubicBezTo>
                  <a:cubicBezTo>
                    <a:pt x="4700" y="672"/>
                    <a:pt x="4732" y="672"/>
                    <a:pt x="4764" y="672"/>
                  </a:cubicBezTo>
                  <a:cubicBezTo>
                    <a:pt x="4763" y="793"/>
                    <a:pt x="4761" y="865"/>
                    <a:pt x="4756" y="890"/>
                  </a:cubicBezTo>
                  <a:cubicBezTo>
                    <a:pt x="4752" y="914"/>
                    <a:pt x="4746" y="931"/>
                    <a:pt x="4738" y="940"/>
                  </a:cubicBezTo>
                  <a:cubicBezTo>
                    <a:pt x="4730" y="949"/>
                    <a:pt x="4708" y="955"/>
                    <a:pt x="4671" y="957"/>
                  </a:cubicBezTo>
                  <a:cubicBezTo>
                    <a:pt x="4667" y="919"/>
                    <a:pt x="4663" y="879"/>
                    <a:pt x="4659" y="837"/>
                  </a:cubicBezTo>
                  <a:cubicBezTo>
                    <a:pt x="4674" y="839"/>
                    <a:pt x="4686" y="840"/>
                    <a:pt x="4695" y="840"/>
                  </a:cubicBezTo>
                  <a:cubicBezTo>
                    <a:pt x="4705" y="840"/>
                    <a:pt x="4711" y="814"/>
                    <a:pt x="4711" y="762"/>
                  </a:cubicBezTo>
                  <a:cubicBezTo>
                    <a:pt x="4695" y="762"/>
                    <a:pt x="4680" y="762"/>
                    <a:pt x="4664" y="762"/>
                  </a:cubicBezTo>
                  <a:cubicBezTo>
                    <a:pt x="4660" y="824"/>
                    <a:pt x="4646" y="885"/>
                    <a:pt x="4623" y="946"/>
                  </a:cubicBezTo>
                  <a:cubicBezTo>
                    <a:pt x="4611" y="919"/>
                    <a:pt x="4595" y="892"/>
                    <a:pt x="4577" y="863"/>
                  </a:cubicBezTo>
                  <a:cubicBezTo>
                    <a:pt x="4603" y="813"/>
                    <a:pt x="4616" y="733"/>
                    <a:pt x="4616" y="622"/>
                  </a:cubicBezTo>
                  <a:cubicBezTo>
                    <a:pt x="4604" y="622"/>
                    <a:pt x="4592" y="622"/>
                    <a:pt x="4580" y="622"/>
                  </a:cubicBezTo>
                  <a:cubicBezTo>
                    <a:pt x="4580" y="591"/>
                    <a:pt x="4580" y="560"/>
                    <a:pt x="4580" y="529"/>
                  </a:cubicBezTo>
                  <a:cubicBezTo>
                    <a:pt x="4604" y="529"/>
                    <a:pt x="4628" y="529"/>
                    <a:pt x="4652" y="529"/>
                  </a:cubicBezTo>
                  <a:cubicBezTo>
                    <a:pt x="4650" y="506"/>
                    <a:pt x="4648" y="488"/>
                    <a:pt x="4646" y="474"/>
                  </a:cubicBezTo>
                  <a:cubicBezTo>
                    <a:pt x="4627" y="474"/>
                    <a:pt x="4609" y="474"/>
                    <a:pt x="4590" y="474"/>
                  </a:cubicBezTo>
                  <a:cubicBezTo>
                    <a:pt x="4590" y="353"/>
                    <a:pt x="4590" y="233"/>
                    <a:pt x="4590" y="113"/>
                  </a:cubicBezTo>
                  <a:cubicBezTo>
                    <a:pt x="4607" y="113"/>
                    <a:pt x="4625" y="113"/>
                    <a:pt x="4642" y="113"/>
                  </a:cubicBezTo>
                  <a:cubicBezTo>
                    <a:pt x="4646" y="77"/>
                    <a:pt x="4648" y="46"/>
                    <a:pt x="4650" y="20"/>
                  </a:cubicBezTo>
                </a:path>
              </a:pathLst>
            </a:custGeom>
            <a:noFill/>
            <a:ln w="25400" cap="flat">
              <a:round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pic>
        <p:nvPicPr>
          <p:cNvPr id="237" name="picture 23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2327275" y="142176"/>
            <a:ext cx="860932" cy="49485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rect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39" name="picture 2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995362"/>
            <a:ext cx="3217866" cy="576266"/>
          </a:xfrm>
          <a:prstGeom prst="rect">
            <a:avLst/>
          </a:prstGeom>
        </p:spPr>
      </p:pic>
      <p:pic>
        <p:nvPicPr>
          <p:cNvPr id="240" name="picture 2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0" y="1036320"/>
            <a:ext cx="1237488" cy="676655"/>
          </a:xfrm>
          <a:prstGeom prst="rect">
            <a:avLst/>
          </a:prstGeom>
        </p:spPr>
      </p:pic>
      <p:sp>
        <p:nvSpPr>
          <p:cNvPr id="241" name="textbox 241"/>
          <p:cNvSpPr/>
          <p:nvPr/>
        </p:nvSpPr>
        <p:spPr>
          <a:xfrm>
            <a:off x="-12700" y="982662"/>
            <a:ext cx="3243579" cy="6711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46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9944"/>
              </a:lnSpc>
              <a:tabLst/>
            </a:pPr>
            <a:endParaRPr lang="Arial" altLang="Arial" sz="100" dirty="0"/>
          </a:p>
          <a:p>
            <a:pPr marL="195928" algn="l" rtl="0" eaLnBrk="0">
              <a:lnSpc>
                <a:spcPct val="80000"/>
              </a:lnSpc>
              <a:tabLst/>
            </a:pPr>
            <a:r>
              <a:rPr sz="2400" b="1" spc="-2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3.2.</a:t>
            </a:r>
            <a:r>
              <a:rPr sz="2400" b="1" spc="-1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2</a:t>
            </a:r>
            <a:endParaRPr lang="Arial" altLang="Arial" sz="2400" dirty="0"/>
          </a:p>
        </p:txBody>
      </p:sp>
      <p:grpSp>
        <p:nvGrpSpPr>
          <p:cNvPr id="84" name="group 84"/>
          <p:cNvGrpSpPr/>
          <p:nvPr/>
        </p:nvGrpSpPr>
        <p:grpSpPr>
          <a:xfrm rot="21600000">
            <a:off x="826008" y="1011936"/>
            <a:ext cx="1024127" cy="685800"/>
            <a:chOff x="0" y="0"/>
            <a:chExt cx="1024127" cy="685800"/>
          </a:xfrm>
        </p:grpSpPr>
        <p:pic>
          <p:nvPicPr>
            <p:cNvPr id="242" name="picture 24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1024127" cy="685800"/>
            </a:xfrm>
            <a:prstGeom prst="rect">
              <a:avLst/>
            </a:prstGeom>
          </p:spPr>
        </p:pic>
        <p:sp>
          <p:nvSpPr>
            <p:cNvPr id="243" name="textbox 243"/>
            <p:cNvSpPr/>
            <p:nvPr/>
          </p:nvSpPr>
          <p:spPr>
            <a:xfrm>
              <a:off x="-12700" y="-12700"/>
              <a:ext cx="1049655" cy="75310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lang="Arial" altLang="Arial" sz="1000" dirty="0"/>
            </a:p>
            <a:p>
              <a:pPr marL="217581" algn="l" rtl="0" eaLnBrk="0">
                <a:lnSpc>
                  <a:spcPct val="97000"/>
                </a:lnSpc>
                <a:spcBef>
                  <a:spcPts val="6"/>
                </a:spcBef>
                <a:tabLst/>
              </a:pPr>
              <a:r>
                <a:rPr sz="2300" spc="6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招</a:t>
              </a:r>
              <a:r>
                <a:rPr sz="2300" spc="4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标</a:t>
              </a:r>
              <a:endParaRPr lang="SimSun" altLang="SimSun" sz="2300" dirty="0"/>
            </a:p>
          </p:txBody>
        </p:sp>
      </p:grpSp>
      <p:grpSp>
        <p:nvGrpSpPr>
          <p:cNvPr id="86" name="group 86"/>
          <p:cNvGrpSpPr/>
          <p:nvPr/>
        </p:nvGrpSpPr>
        <p:grpSpPr>
          <a:xfrm rot="21600000">
            <a:off x="1438655" y="1011936"/>
            <a:ext cx="1636776" cy="685800"/>
            <a:chOff x="0" y="0"/>
            <a:chExt cx="1636776" cy="685800"/>
          </a:xfrm>
        </p:grpSpPr>
        <p:pic>
          <p:nvPicPr>
            <p:cNvPr id="244" name="picture 24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1636776" cy="685800"/>
            </a:xfrm>
            <a:prstGeom prst="rect">
              <a:avLst/>
            </a:prstGeom>
          </p:spPr>
        </p:pic>
        <p:sp>
          <p:nvSpPr>
            <p:cNvPr id="245" name="textbox 245"/>
            <p:cNvSpPr/>
            <p:nvPr/>
          </p:nvSpPr>
          <p:spPr>
            <a:xfrm>
              <a:off x="-12700" y="-12700"/>
              <a:ext cx="1662429" cy="75056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lang="Arial" altLang="Arial" sz="1000" dirty="0"/>
            </a:p>
            <a:p>
              <a:pPr marL="216489" algn="l" rtl="0" eaLnBrk="0">
                <a:lnSpc>
                  <a:spcPct val="97000"/>
                </a:lnSpc>
                <a:tabLst/>
              </a:pPr>
              <a:r>
                <a:rPr sz="2300" spc="9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基本程</a:t>
              </a:r>
              <a:r>
                <a:rPr sz="2300" spc="7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序</a:t>
              </a:r>
              <a:endParaRPr lang="SimSun" altLang="SimSun" sz="2300" dirty="0"/>
            </a:p>
          </p:txBody>
        </p:sp>
      </p:grpSp>
      <p:grpSp>
        <p:nvGrpSpPr>
          <p:cNvPr id="88" name="group 88"/>
          <p:cNvGrpSpPr/>
          <p:nvPr/>
        </p:nvGrpSpPr>
        <p:grpSpPr>
          <a:xfrm rot="21600000">
            <a:off x="611187" y="1628775"/>
            <a:ext cx="8280399" cy="923925"/>
            <a:chOff x="0" y="0"/>
            <a:chExt cx="8280399" cy="923925"/>
          </a:xfrm>
        </p:grpSpPr>
        <p:pic>
          <p:nvPicPr>
            <p:cNvPr id="246" name="picture 24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8280399" cy="923925"/>
            </a:xfrm>
            <a:prstGeom prst="rect">
              <a:avLst/>
            </a:prstGeom>
          </p:spPr>
        </p:pic>
        <p:sp>
          <p:nvSpPr>
            <p:cNvPr id="247" name="textbox 247"/>
            <p:cNvSpPr/>
            <p:nvPr/>
          </p:nvSpPr>
          <p:spPr>
            <a:xfrm>
              <a:off x="-12700" y="-12700"/>
              <a:ext cx="8305800" cy="99885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0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101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7576"/>
                </a:lnSpc>
                <a:tabLst/>
              </a:pPr>
              <a:endParaRPr lang="Arial" altLang="Arial" sz="100" dirty="0"/>
            </a:p>
            <a:p>
              <a:pPr marL="577459" algn="l" rtl="0" eaLnBrk="0">
                <a:lnSpc>
                  <a:spcPct val="95000"/>
                </a:lnSpc>
                <a:tabLst/>
              </a:pPr>
              <a:r>
                <a:rPr sz="2800" spc="-2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资格审查分为</a:t>
              </a:r>
              <a:r>
                <a:rPr sz="2800" spc="-20" dirty="0">
                  <a:solidFill>
                    <a:srgbClr val="FF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资格预审和</a:t>
              </a:r>
              <a:r>
                <a:rPr sz="2800" spc="-10" dirty="0">
                  <a:solidFill>
                    <a:srgbClr val="FF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资</a:t>
              </a:r>
              <a:r>
                <a:rPr sz="2800" spc="0" dirty="0">
                  <a:solidFill>
                    <a:srgbClr val="FF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格后审</a:t>
              </a:r>
              <a:r>
                <a:rPr sz="2800" spc="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。</a:t>
              </a:r>
              <a:endParaRPr lang="SimSun" altLang="SimSun" sz="2800" dirty="0"/>
            </a:p>
          </p:txBody>
        </p:sp>
      </p:grpSp>
      <p:pic>
        <p:nvPicPr>
          <p:cNvPr id="248" name="picture 24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3384684" y="103187"/>
            <a:ext cx="5451467" cy="606996"/>
          </a:xfrm>
          <a:prstGeom prst="rect">
            <a:avLst/>
          </a:prstGeom>
        </p:spPr>
      </p:pic>
      <p:grpSp>
        <p:nvGrpSpPr>
          <p:cNvPr id="90" name="group 90"/>
          <p:cNvGrpSpPr/>
          <p:nvPr/>
        </p:nvGrpSpPr>
        <p:grpSpPr>
          <a:xfrm rot="21600000">
            <a:off x="3119140" y="2984252"/>
            <a:ext cx="2572358" cy="843809"/>
            <a:chOff x="0" y="0"/>
            <a:chExt cx="2572358" cy="843809"/>
          </a:xfrm>
        </p:grpSpPr>
        <p:sp>
          <p:nvSpPr>
            <p:cNvPr id="249" name="path"/>
            <p:cNvSpPr/>
            <p:nvPr/>
          </p:nvSpPr>
          <p:spPr>
            <a:xfrm>
              <a:off x="25400" y="91407"/>
              <a:ext cx="426899" cy="652103"/>
            </a:xfrm>
            <a:custGeom>
              <a:avLst/>
              <a:gdLst/>
              <a:ahLst/>
              <a:cxnLst/>
              <a:rect l="0" t="0" r="0" b="0"/>
              <a:pathLst>
                <a:path w="672" h="1026">
                  <a:moveTo>
                    <a:pt x="575" y="792"/>
                  </a:moveTo>
                  <a:cubicBezTo>
                    <a:pt x="597" y="792"/>
                    <a:pt x="615" y="802"/>
                    <a:pt x="630" y="822"/>
                  </a:cubicBezTo>
                  <a:cubicBezTo>
                    <a:pt x="644" y="843"/>
                    <a:pt x="652" y="868"/>
                    <a:pt x="652" y="899"/>
                  </a:cubicBezTo>
                  <a:cubicBezTo>
                    <a:pt x="652" y="931"/>
                    <a:pt x="644" y="957"/>
                    <a:pt x="630" y="977"/>
                  </a:cubicBezTo>
                  <a:cubicBezTo>
                    <a:pt x="615" y="996"/>
                    <a:pt x="596" y="1006"/>
                    <a:pt x="573" y="1006"/>
                  </a:cubicBezTo>
                  <a:cubicBezTo>
                    <a:pt x="552" y="1006"/>
                    <a:pt x="534" y="996"/>
                    <a:pt x="520" y="976"/>
                  </a:cubicBezTo>
                  <a:cubicBezTo>
                    <a:pt x="505" y="955"/>
                    <a:pt x="497" y="930"/>
                    <a:pt x="497" y="899"/>
                  </a:cubicBezTo>
                  <a:cubicBezTo>
                    <a:pt x="497" y="867"/>
                    <a:pt x="505" y="842"/>
                    <a:pt x="520" y="822"/>
                  </a:cubicBezTo>
                  <a:cubicBezTo>
                    <a:pt x="536" y="802"/>
                    <a:pt x="554" y="792"/>
                    <a:pt x="575" y="792"/>
                  </a:cubicBezTo>
                  <a:moveTo>
                    <a:pt x="38" y="20"/>
                  </a:moveTo>
                  <a:cubicBezTo>
                    <a:pt x="151" y="20"/>
                    <a:pt x="265" y="20"/>
                    <a:pt x="379" y="20"/>
                  </a:cubicBezTo>
                  <a:cubicBezTo>
                    <a:pt x="379" y="75"/>
                    <a:pt x="379" y="131"/>
                    <a:pt x="379" y="186"/>
                  </a:cubicBezTo>
                  <a:cubicBezTo>
                    <a:pt x="303" y="186"/>
                    <a:pt x="226" y="186"/>
                    <a:pt x="150" y="186"/>
                  </a:cubicBezTo>
                  <a:cubicBezTo>
                    <a:pt x="150" y="254"/>
                    <a:pt x="150" y="322"/>
                    <a:pt x="150" y="390"/>
                  </a:cubicBezTo>
                  <a:cubicBezTo>
                    <a:pt x="166" y="387"/>
                    <a:pt x="183" y="386"/>
                    <a:pt x="202" y="386"/>
                  </a:cubicBezTo>
                  <a:cubicBezTo>
                    <a:pt x="265" y="386"/>
                    <a:pt x="315" y="412"/>
                    <a:pt x="352" y="463"/>
                  </a:cubicBezTo>
                  <a:cubicBezTo>
                    <a:pt x="389" y="515"/>
                    <a:pt x="408" y="586"/>
                    <a:pt x="408" y="676"/>
                  </a:cubicBezTo>
                  <a:cubicBezTo>
                    <a:pt x="408" y="777"/>
                    <a:pt x="386" y="858"/>
                    <a:pt x="342" y="917"/>
                  </a:cubicBezTo>
                  <a:cubicBezTo>
                    <a:pt x="299" y="977"/>
                    <a:pt x="241" y="1006"/>
                    <a:pt x="169" y="1006"/>
                  </a:cubicBezTo>
                  <a:cubicBezTo>
                    <a:pt x="109" y="1006"/>
                    <a:pt x="59" y="992"/>
                    <a:pt x="20" y="964"/>
                  </a:cubicBezTo>
                  <a:cubicBezTo>
                    <a:pt x="20" y="906"/>
                    <a:pt x="20" y="848"/>
                    <a:pt x="20" y="789"/>
                  </a:cubicBezTo>
                  <a:cubicBezTo>
                    <a:pt x="63" y="830"/>
                    <a:pt x="108" y="851"/>
                    <a:pt x="155" y="851"/>
                  </a:cubicBezTo>
                  <a:cubicBezTo>
                    <a:pt x="192" y="851"/>
                    <a:pt x="221" y="837"/>
                    <a:pt x="242" y="809"/>
                  </a:cubicBezTo>
                  <a:cubicBezTo>
                    <a:pt x="264" y="781"/>
                    <a:pt x="275" y="743"/>
                    <a:pt x="275" y="694"/>
                  </a:cubicBezTo>
                  <a:cubicBezTo>
                    <a:pt x="275" y="594"/>
                    <a:pt x="230" y="544"/>
                    <a:pt x="140" y="544"/>
                  </a:cubicBezTo>
                  <a:cubicBezTo>
                    <a:pt x="113" y="544"/>
                    <a:pt x="79" y="547"/>
                    <a:pt x="38" y="555"/>
                  </a:cubicBezTo>
                  <a:cubicBezTo>
                    <a:pt x="38" y="376"/>
                    <a:pt x="38" y="198"/>
                    <a:pt x="38" y="20"/>
                  </a:cubicBezTo>
                </a:path>
                <a:path w="672" h="1026">
                  <a:moveTo>
                    <a:pt x="575" y="812"/>
                  </a:moveTo>
                  <a:lnTo>
                    <a:pt x="565" y="813"/>
                  </a:lnTo>
                  <a:lnTo>
                    <a:pt x="555" y="817"/>
                  </a:lnTo>
                  <a:lnTo>
                    <a:pt x="546" y="824"/>
                  </a:lnTo>
                  <a:lnTo>
                    <a:pt x="536" y="834"/>
                  </a:lnTo>
                  <a:lnTo>
                    <a:pt x="528" y="847"/>
                  </a:lnTo>
                  <a:lnTo>
                    <a:pt x="522" y="862"/>
                  </a:lnTo>
                  <a:lnTo>
                    <a:pt x="518" y="879"/>
                  </a:lnTo>
                  <a:lnTo>
                    <a:pt x="517" y="897"/>
                  </a:lnTo>
                  <a:lnTo>
                    <a:pt x="518" y="918"/>
                  </a:lnTo>
                  <a:lnTo>
                    <a:pt x="522" y="935"/>
                  </a:lnTo>
                  <a:lnTo>
                    <a:pt x="528" y="951"/>
                  </a:lnTo>
                  <a:lnTo>
                    <a:pt x="536" y="964"/>
                  </a:lnTo>
                  <a:lnTo>
                    <a:pt x="545" y="974"/>
                  </a:lnTo>
                  <a:lnTo>
                    <a:pt x="554" y="981"/>
                  </a:lnTo>
                  <a:lnTo>
                    <a:pt x="563" y="985"/>
                  </a:lnTo>
                  <a:lnTo>
                    <a:pt x="574" y="986"/>
                  </a:lnTo>
                  <a:lnTo>
                    <a:pt x="585" y="985"/>
                  </a:lnTo>
                  <a:lnTo>
                    <a:pt x="595" y="981"/>
                  </a:lnTo>
                  <a:lnTo>
                    <a:pt x="604" y="975"/>
                  </a:lnTo>
                  <a:lnTo>
                    <a:pt x="614" y="965"/>
                  </a:lnTo>
                  <a:lnTo>
                    <a:pt x="621" y="952"/>
                  </a:lnTo>
                  <a:lnTo>
                    <a:pt x="627" y="937"/>
                  </a:lnTo>
                  <a:lnTo>
                    <a:pt x="630" y="920"/>
                  </a:lnTo>
                  <a:lnTo>
                    <a:pt x="632" y="900"/>
                  </a:lnTo>
                  <a:lnTo>
                    <a:pt x="631" y="879"/>
                  </a:lnTo>
                  <a:lnTo>
                    <a:pt x="627" y="862"/>
                  </a:lnTo>
                  <a:lnTo>
                    <a:pt x="621" y="847"/>
                  </a:lnTo>
                  <a:lnTo>
                    <a:pt x="613" y="834"/>
                  </a:lnTo>
                  <a:lnTo>
                    <a:pt x="604" y="824"/>
                  </a:lnTo>
                  <a:lnTo>
                    <a:pt x="595" y="817"/>
                  </a:lnTo>
                  <a:lnTo>
                    <a:pt x="586" y="813"/>
                  </a:lnTo>
                  <a:lnTo>
                    <a:pt x="575" y="812"/>
                  </a:lnTo>
                  <a:close/>
                  <a:moveTo>
                    <a:pt x="573" y="772"/>
                  </a:moveTo>
                  <a:cubicBezTo>
                    <a:pt x="574" y="772"/>
                    <a:pt x="576" y="772"/>
                    <a:pt x="578" y="772"/>
                  </a:cubicBezTo>
                  <a:lnTo>
                    <a:pt x="593" y="774"/>
                  </a:lnTo>
                  <a:cubicBezTo>
                    <a:pt x="595" y="774"/>
                    <a:pt x="596" y="774"/>
                    <a:pt x="598" y="775"/>
                  </a:cubicBezTo>
                  <a:lnTo>
                    <a:pt x="612" y="781"/>
                  </a:lnTo>
                  <a:cubicBezTo>
                    <a:pt x="614" y="781"/>
                    <a:pt x="615" y="782"/>
                    <a:pt x="617" y="783"/>
                  </a:cubicBezTo>
                  <a:lnTo>
                    <a:pt x="630" y="793"/>
                  </a:lnTo>
                  <a:cubicBezTo>
                    <a:pt x="631" y="794"/>
                    <a:pt x="632" y="795"/>
                    <a:pt x="633" y="796"/>
                  </a:cubicBezTo>
                  <a:lnTo>
                    <a:pt x="645" y="809"/>
                  </a:lnTo>
                  <a:cubicBezTo>
                    <a:pt x="645" y="810"/>
                    <a:pt x="646" y="811"/>
                    <a:pt x="647" y="812"/>
                  </a:cubicBezTo>
                  <a:lnTo>
                    <a:pt x="656" y="828"/>
                  </a:lnTo>
                  <a:cubicBezTo>
                    <a:pt x="657" y="829"/>
                    <a:pt x="658" y="830"/>
                    <a:pt x="658" y="831"/>
                  </a:cubicBezTo>
                  <a:lnTo>
                    <a:pt x="665" y="850"/>
                  </a:lnTo>
                  <a:cubicBezTo>
                    <a:pt x="665" y="851"/>
                    <a:pt x="666" y="852"/>
                    <a:pt x="666" y="853"/>
                  </a:cubicBezTo>
                  <a:lnTo>
                    <a:pt x="670" y="873"/>
                  </a:lnTo>
                  <a:cubicBezTo>
                    <a:pt x="670" y="874"/>
                    <a:pt x="670" y="875"/>
                    <a:pt x="670" y="875"/>
                  </a:cubicBezTo>
                  <a:lnTo>
                    <a:pt x="672" y="897"/>
                  </a:lnTo>
                  <a:lnTo>
                    <a:pt x="670" y="923"/>
                  </a:lnTo>
                  <a:lnTo>
                    <a:pt x="666" y="946"/>
                  </a:lnTo>
                  <a:cubicBezTo>
                    <a:pt x="666" y="947"/>
                    <a:pt x="665" y="948"/>
                    <a:pt x="665" y="949"/>
                  </a:cubicBezTo>
                  <a:lnTo>
                    <a:pt x="658" y="968"/>
                  </a:lnTo>
                  <a:cubicBezTo>
                    <a:pt x="658" y="969"/>
                    <a:pt x="657" y="970"/>
                    <a:pt x="656" y="971"/>
                  </a:cubicBezTo>
                  <a:lnTo>
                    <a:pt x="647" y="987"/>
                  </a:lnTo>
                  <a:cubicBezTo>
                    <a:pt x="646" y="988"/>
                    <a:pt x="645" y="989"/>
                    <a:pt x="644" y="990"/>
                  </a:cubicBezTo>
                  <a:lnTo>
                    <a:pt x="633" y="1003"/>
                  </a:lnTo>
                  <a:cubicBezTo>
                    <a:pt x="632" y="1004"/>
                    <a:pt x="630" y="1005"/>
                    <a:pt x="629" y="1006"/>
                  </a:cubicBezTo>
                  <a:lnTo>
                    <a:pt x="616" y="1015"/>
                  </a:lnTo>
                  <a:cubicBezTo>
                    <a:pt x="615" y="1016"/>
                    <a:pt x="613" y="1017"/>
                    <a:pt x="612" y="1018"/>
                  </a:cubicBezTo>
                  <a:lnTo>
                    <a:pt x="597" y="1023"/>
                  </a:lnTo>
                  <a:cubicBezTo>
                    <a:pt x="595" y="1024"/>
                    <a:pt x="594" y="1024"/>
                    <a:pt x="592" y="1024"/>
                  </a:cubicBezTo>
                  <a:lnTo>
                    <a:pt x="576" y="1026"/>
                  </a:lnTo>
                  <a:cubicBezTo>
                    <a:pt x="574" y="1026"/>
                    <a:pt x="573" y="1026"/>
                    <a:pt x="571" y="1026"/>
                  </a:cubicBezTo>
                  <a:lnTo>
                    <a:pt x="556" y="1024"/>
                  </a:lnTo>
                  <a:cubicBezTo>
                    <a:pt x="554" y="1024"/>
                    <a:pt x="552" y="1024"/>
                    <a:pt x="551" y="1023"/>
                  </a:cubicBezTo>
                  <a:lnTo>
                    <a:pt x="537" y="1017"/>
                  </a:lnTo>
                  <a:cubicBezTo>
                    <a:pt x="535" y="1017"/>
                    <a:pt x="534" y="1016"/>
                    <a:pt x="532" y="1015"/>
                  </a:cubicBezTo>
                  <a:lnTo>
                    <a:pt x="519" y="1005"/>
                  </a:lnTo>
                  <a:cubicBezTo>
                    <a:pt x="518" y="1004"/>
                    <a:pt x="517" y="1003"/>
                    <a:pt x="516" y="1002"/>
                  </a:cubicBezTo>
                  <a:lnTo>
                    <a:pt x="505" y="989"/>
                  </a:lnTo>
                  <a:cubicBezTo>
                    <a:pt x="504" y="988"/>
                    <a:pt x="503" y="987"/>
                    <a:pt x="502" y="986"/>
                  </a:cubicBezTo>
                  <a:lnTo>
                    <a:pt x="493" y="970"/>
                  </a:lnTo>
                  <a:cubicBezTo>
                    <a:pt x="492" y="969"/>
                    <a:pt x="491" y="968"/>
                    <a:pt x="491" y="967"/>
                  </a:cubicBezTo>
                  <a:lnTo>
                    <a:pt x="484" y="948"/>
                  </a:lnTo>
                  <a:cubicBezTo>
                    <a:pt x="484" y="947"/>
                    <a:pt x="483" y="946"/>
                    <a:pt x="483" y="945"/>
                  </a:cubicBezTo>
                  <a:lnTo>
                    <a:pt x="479" y="925"/>
                  </a:lnTo>
                  <a:cubicBezTo>
                    <a:pt x="479" y="924"/>
                    <a:pt x="479" y="923"/>
                    <a:pt x="479" y="922"/>
                  </a:cubicBezTo>
                  <a:lnTo>
                    <a:pt x="477" y="900"/>
                  </a:lnTo>
                  <a:lnTo>
                    <a:pt x="479" y="875"/>
                  </a:lnTo>
                  <a:cubicBezTo>
                    <a:pt x="479" y="874"/>
                    <a:pt x="479" y="873"/>
                    <a:pt x="479" y="872"/>
                  </a:cubicBezTo>
                  <a:lnTo>
                    <a:pt x="483" y="852"/>
                  </a:lnTo>
                  <a:cubicBezTo>
                    <a:pt x="484" y="851"/>
                    <a:pt x="484" y="850"/>
                    <a:pt x="484" y="849"/>
                  </a:cubicBezTo>
                  <a:lnTo>
                    <a:pt x="491" y="830"/>
                  </a:lnTo>
                  <a:cubicBezTo>
                    <a:pt x="492" y="829"/>
                    <a:pt x="492" y="828"/>
                    <a:pt x="493" y="827"/>
                  </a:cubicBezTo>
                  <a:lnTo>
                    <a:pt x="503" y="811"/>
                  </a:lnTo>
                  <a:cubicBezTo>
                    <a:pt x="504" y="810"/>
                    <a:pt x="505" y="809"/>
                    <a:pt x="505" y="808"/>
                  </a:cubicBezTo>
                  <a:lnTo>
                    <a:pt x="517" y="795"/>
                  </a:lnTo>
                  <a:cubicBezTo>
                    <a:pt x="518" y="794"/>
                    <a:pt x="519" y="793"/>
                    <a:pt x="521" y="792"/>
                  </a:cubicBezTo>
                  <a:lnTo>
                    <a:pt x="534" y="783"/>
                  </a:lnTo>
                  <a:cubicBezTo>
                    <a:pt x="535" y="782"/>
                    <a:pt x="537" y="781"/>
                    <a:pt x="538" y="781"/>
                  </a:cubicBezTo>
                  <a:lnTo>
                    <a:pt x="552" y="775"/>
                  </a:lnTo>
                  <a:cubicBezTo>
                    <a:pt x="554" y="774"/>
                    <a:pt x="556" y="774"/>
                    <a:pt x="557" y="774"/>
                  </a:cubicBezTo>
                  <a:lnTo>
                    <a:pt x="573" y="772"/>
                  </a:lnTo>
                  <a:close/>
                  <a:moveTo>
                    <a:pt x="58" y="40"/>
                  </a:moveTo>
                  <a:lnTo>
                    <a:pt x="58" y="531"/>
                  </a:lnTo>
                  <a:lnTo>
                    <a:pt x="65" y="530"/>
                  </a:lnTo>
                  <a:lnTo>
                    <a:pt x="93" y="527"/>
                  </a:lnTo>
                  <a:lnTo>
                    <a:pt x="118" y="524"/>
                  </a:lnTo>
                  <a:lnTo>
                    <a:pt x="142" y="524"/>
                  </a:lnTo>
                  <a:lnTo>
                    <a:pt x="173" y="526"/>
                  </a:lnTo>
                  <a:cubicBezTo>
                    <a:pt x="174" y="526"/>
                    <a:pt x="176" y="526"/>
                    <a:pt x="177" y="527"/>
                  </a:cubicBezTo>
                  <a:lnTo>
                    <a:pt x="204" y="534"/>
                  </a:lnTo>
                  <a:cubicBezTo>
                    <a:pt x="205" y="534"/>
                    <a:pt x="207" y="535"/>
                    <a:pt x="208" y="535"/>
                  </a:cubicBezTo>
                  <a:lnTo>
                    <a:pt x="231" y="547"/>
                  </a:lnTo>
                  <a:cubicBezTo>
                    <a:pt x="233" y="548"/>
                    <a:pt x="234" y="549"/>
                    <a:pt x="235" y="550"/>
                  </a:cubicBezTo>
                  <a:lnTo>
                    <a:pt x="254" y="566"/>
                  </a:lnTo>
                  <a:cubicBezTo>
                    <a:pt x="255" y="567"/>
                    <a:pt x="257" y="568"/>
                    <a:pt x="258" y="570"/>
                  </a:cubicBezTo>
                  <a:lnTo>
                    <a:pt x="272" y="591"/>
                  </a:lnTo>
                  <a:cubicBezTo>
                    <a:pt x="273" y="592"/>
                    <a:pt x="274" y="593"/>
                    <a:pt x="274" y="595"/>
                  </a:cubicBezTo>
                  <a:lnTo>
                    <a:pt x="285" y="621"/>
                  </a:lnTo>
                  <a:cubicBezTo>
                    <a:pt x="285" y="622"/>
                    <a:pt x="286" y="623"/>
                    <a:pt x="286" y="624"/>
                  </a:cubicBezTo>
                  <a:lnTo>
                    <a:pt x="292" y="655"/>
                  </a:lnTo>
                  <a:cubicBezTo>
                    <a:pt x="292" y="656"/>
                    <a:pt x="293" y="657"/>
                    <a:pt x="293" y="657"/>
                  </a:cubicBezTo>
                  <a:lnTo>
                    <a:pt x="295" y="695"/>
                  </a:lnTo>
                  <a:lnTo>
                    <a:pt x="292" y="732"/>
                  </a:lnTo>
                  <a:lnTo>
                    <a:pt x="286" y="763"/>
                  </a:lnTo>
                  <a:cubicBezTo>
                    <a:pt x="286" y="764"/>
                    <a:pt x="286" y="765"/>
                    <a:pt x="285" y="766"/>
                  </a:cubicBezTo>
                  <a:lnTo>
                    <a:pt x="275" y="793"/>
                  </a:lnTo>
                  <a:cubicBezTo>
                    <a:pt x="275" y="794"/>
                    <a:pt x="274" y="796"/>
                    <a:pt x="274" y="797"/>
                  </a:cubicBezTo>
                  <a:lnTo>
                    <a:pt x="259" y="820"/>
                  </a:lnTo>
                  <a:cubicBezTo>
                    <a:pt x="259" y="821"/>
                    <a:pt x="258" y="822"/>
                    <a:pt x="257" y="823"/>
                  </a:cubicBezTo>
                  <a:lnTo>
                    <a:pt x="239" y="841"/>
                  </a:lnTo>
                  <a:cubicBezTo>
                    <a:pt x="238" y="842"/>
                    <a:pt x="237" y="843"/>
                    <a:pt x="236" y="844"/>
                  </a:cubicBezTo>
                  <a:lnTo>
                    <a:pt x="215" y="857"/>
                  </a:lnTo>
                  <a:cubicBezTo>
                    <a:pt x="214" y="858"/>
                    <a:pt x="212" y="859"/>
                    <a:pt x="211" y="860"/>
                  </a:cubicBezTo>
                  <a:lnTo>
                    <a:pt x="188" y="867"/>
                  </a:lnTo>
                  <a:cubicBezTo>
                    <a:pt x="186" y="868"/>
                    <a:pt x="185" y="868"/>
                    <a:pt x="183" y="868"/>
                  </a:cubicBezTo>
                  <a:lnTo>
                    <a:pt x="157" y="871"/>
                  </a:lnTo>
                  <a:cubicBezTo>
                    <a:pt x="156" y="871"/>
                    <a:pt x="155" y="871"/>
                    <a:pt x="154" y="871"/>
                  </a:cubicBezTo>
                  <a:lnTo>
                    <a:pt x="134" y="870"/>
                  </a:lnTo>
                  <a:lnTo>
                    <a:pt x="115" y="866"/>
                  </a:lnTo>
                  <a:lnTo>
                    <a:pt x="96" y="861"/>
                  </a:lnTo>
                  <a:lnTo>
                    <a:pt x="77" y="853"/>
                  </a:lnTo>
                  <a:lnTo>
                    <a:pt x="58" y="844"/>
                  </a:lnTo>
                  <a:lnTo>
                    <a:pt x="40" y="832"/>
                  </a:lnTo>
                  <a:lnTo>
                    <a:pt x="40" y="832"/>
                  </a:lnTo>
                  <a:lnTo>
                    <a:pt x="40" y="953"/>
                  </a:lnTo>
                  <a:lnTo>
                    <a:pt x="60" y="965"/>
                  </a:lnTo>
                  <a:lnTo>
                    <a:pt x="92" y="977"/>
                  </a:lnTo>
                  <a:lnTo>
                    <a:pt x="127" y="984"/>
                  </a:lnTo>
                  <a:lnTo>
                    <a:pt x="168" y="986"/>
                  </a:lnTo>
                  <a:lnTo>
                    <a:pt x="192" y="985"/>
                  </a:lnTo>
                  <a:lnTo>
                    <a:pt x="215" y="982"/>
                  </a:lnTo>
                  <a:lnTo>
                    <a:pt x="236" y="976"/>
                  </a:lnTo>
                  <a:lnTo>
                    <a:pt x="256" y="967"/>
                  </a:lnTo>
                  <a:lnTo>
                    <a:pt x="275" y="956"/>
                  </a:lnTo>
                  <a:lnTo>
                    <a:pt x="293" y="942"/>
                  </a:lnTo>
                  <a:lnTo>
                    <a:pt x="310" y="925"/>
                  </a:lnTo>
                  <a:lnTo>
                    <a:pt x="326" y="906"/>
                  </a:lnTo>
                  <a:lnTo>
                    <a:pt x="340" y="885"/>
                  </a:lnTo>
                  <a:lnTo>
                    <a:pt x="352" y="861"/>
                  </a:lnTo>
                  <a:lnTo>
                    <a:pt x="363" y="835"/>
                  </a:lnTo>
                  <a:lnTo>
                    <a:pt x="372" y="808"/>
                  </a:lnTo>
                  <a:lnTo>
                    <a:pt x="379" y="778"/>
                  </a:lnTo>
                  <a:lnTo>
                    <a:pt x="384" y="747"/>
                  </a:lnTo>
                  <a:lnTo>
                    <a:pt x="387" y="713"/>
                  </a:lnTo>
                  <a:lnTo>
                    <a:pt x="388" y="677"/>
                  </a:lnTo>
                  <a:lnTo>
                    <a:pt x="387" y="645"/>
                  </a:lnTo>
                  <a:lnTo>
                    <a:pt x="384" y="615"/>
                  </a:lnTo>
                  <a:lnTo>
                    <a:pt x="380" y="587"/>
                  </a:lnTo>
                  <a:lnTo>
                    <a:pt x="375" y="561"/>
                  </a:lnTo>
                  <a:lnTo>
                    <a:pt x="367" y="537"/>
                  </a:lnTo>
                  <a:lnTo>
                    <a:pt x="358" y="515"/>
                  </a:lnTo>
                  <a:lnTo>
                    <a:pt x="348" y="495"/>
                  </a:lnTo>
                  <a:lnTo>
                    <a:pt x="336" y="476"/>
                  </a:lnTo>
                  <a:lnTo>
                    <a:pt x="323" y="459"/>
                  </a:lnTo>
                  <a:lnTo>
                    <a:pt x="309" y="445"/>
                  </a:lnTo>
                  <a:lnTo>
                    <a:pt x="294" y="433"/>
                  </a:lnTo>
                  <a:lnTo>
                    <a:pt x="279" y="424"/>
                  </a:lnTo>
                  <a:lnTo>
                    <a:pt x="262" y="416"/>
                  </a:lnTo>
                  <a:lnTo>
                    <a:pt x="243" y="410"/>
                  </a:lnTo>
                  <a:lnTo>
                    <a:pt x="224" y="407"/>
                  </a:lnTo>
                  <a:lnTo>
                    <a:pt x="203" y="406"/>
                  </a:lnTo>
                  <a:lnTo>
                    <a:pt x="177" y="407"/>
                  </a:lnTo>
                  <a:lnTo>
                    <a:pt x="153" y="410"/>
                  </a:lnTo>
                  <a:cubicBezTo>
                    <a:pt x="147" y="411"/>
                    <a:pt x="141" y="409"/>
                    <a:pt x="137" y="405"/>
                  </a:cubicBezTo>
                  <a:cubicBezTo>
                    <a:pt x="132" y="401"/>
                    <a:pt x="130" y="396"/>
                    <a:pt x="130" y="390"/>
                  </a:cubicBezTo>
                  <a:lnTo>
                    <a:pt x="130" y="186"/>
                  </a:lnTo>
                  <a:cubicBezTo>
                    <a:pt x="130" y="175"/>
                    <a:pt x="139" y="166"/>
                    <a:pt x="150" y="166"/>
                  </a:cubicBezTo>
                  <a:lnTo>
                    <a:pt x="359" y="166"/>
                  </a:lnTo>
                  <a:lnTo>
                    <a:pt x="359" y="40"/>
                  </a:lnTo>
                  <a:lnTo>
                    <a:pt x="58" y="40"/>
                  </a:lnTo>
                  <a:close/>
                  <a:moveTo>
                    <a:pt x="38" y="0"/>
                  </a:moveTo>
                  <a:lnTo>
                    <a:pt x="379" y="0"/>
                  </a:lnTo>
                  <a:cubicBezTo>
                    <a:pt x="390" y="0"/>
                    <a:pt x="399" y="8"/>
                    <a:pt x="399" y="20"/>
                  </a:cubicBezTo>
                  <a:lnTo>
                    <a:pt x="399" y="186"/>
                  </a:lnTo>
                  <a:cubicBezTo>
                    <a:pt x="399" y="197"/>
                    <a:pt x="390" y="206"/>
                    <a:pt x="379" y="206"/>
                  </a:cubicBezTo>
                  <a:lnTo>
                    <a:pt x="170" y="206"/>
                  </a:lnTo>
                  <a:lnTo>
                    <a:pt x="170" y="367"/>
                  </a:lnTo>
                  <a:lnTo>
                    <a:pt x="172" y="367"/>
                  </a:lnTo>
                  <a:lnTo>
                    <a:pt x="201" y="366"/>
                  </a:lnTo>
                  <a:lnTo>
                    <a:pt x="226" y="367"/>
                  </a:lnTo>
                  <a:lnTo>
                    <a:pt x="250" y="371"/>
                  </a:lnTo>
                  <a:lnTo>
                    <a:pt x="273" y="378"/>
                  </a:lnTo>
                  <a:lnTo>
                    <a:pt x="295" y="387"/>
                  </a:lnTo>
                  <a:lnTo>
                    <a:pt x="315" y="399"/>
                  </a:lnTo>
                  <a:lnTo>
                    <a:pt x="334" y="414"/>
                  </a:lnTo>
                  <a:lnTo>
                    <a:pt x="352" y="431"/>
                  </a:lnTo>
                  <a:lnTo>
                    <a:pt x="368" y="451"/>
                  </a:lnTo>
                  <a:lnTo>
                    <a:pt x="382" y="473"/>
                  </a:lnTo>
                  <a:lnTo>
                    <a:pt x="394" y="497"/>
                  </a:lnTo>
                  <a:lnTo>
                    <a:pt x="404" y="522"/>
                  </a:lnTo>
                  <a:lnTo>
                    <a:pt x="413" y="550"/>
                  </a:lnTo>
                  <a:lnTo>
                    <a:pt x="419" y="579"/>
                  </a:lnTo>
                  <a:lnTo>
                    <a:pt x="424" y="609"/>
                  </a:lnTo>
                  <a:lnTo>
                    <a:pt x="427" y="642"/>
                  </a:lnTo>
                  <a:lnTo>
                    <a:pt x="428" y="676"/>
                  </a:lnTo>
                  <a:lnTo>
                    <a:pt x="427" y="714"/>
                  </a:lnTo>
                  <a:lnTo>
                    <a:pt x="423" y="750"/>
                  </a:lnTo>
                  <a:lnTo>
                    <a:pt x="418" y="784"/>
                  </a:lnTo>
                  <a:lnTo>
                    <a:pt x="411" y="817"/>
                  </a:lnTo>
                  <a:lnTo>
                    <a:pt x="401" y="847"/>
                  </a:lnTo>
                  <a:lnTo>
                    <a:pt x="389" y="876"/>
                  </a:lnTo>
                  <a:lnTo>
                    <a:pt x="375" y="903"/>
                  </a:lnTo>
                  <a:lnTo>
                    <a:pt x="359" y="928"/>
                  </a:lnTo>
                  <a:lnTo>
                    <a:pt x="341" y="951"/>
                  </a:lnTo>
                  <a:lnTo>
                    <a:pt x="321" y="970"/>
                  </a:lnTo>
                  <a:lnTo>
                    <a:pt x="300" y="987"/>
                  </a:lnTo>
                  <a:lnTo>
                    <a:pt x="277" y="1001"/>
                  </a:lnTo>
                  <a:lnTo>
                    <a:pt x="252" y="1012"/>
                  </a:lnTo>
                  <a:lnTo>
                    <a:pt x="226" y="1020"/>
                  </a:lnTo>
                  <a:lnTo>
                    <a:pt x="199" y="1025"/>
                  </a:lnTo>
                  <a:lnTo>
                    <a:pt x="170" y="1026"/>
                  </a:lnTo>
                  <a:lnTo>
                    <a:pt x="124" y="1024"/>
                  </a:lnTo>
                  <a:lnTo>
                    <a:pt x="82" y="1016"/>
                  </a:lnTo>
                  <a:cubicBezTo>
                    <a:pt x="81" y="1015"/>
                    <a:pt x="80" y="1015"/>
                    <a:pt x="79" y="1015"/>
                  </a:cubicBezTo>
                  <a:lnTo>
                    <a:pt x="44" y="1002"/>
                  </a:lnTo>
                  <a:cubicBezTo>
                    <a:pt x="43" y="1001"/>
                    <a:pt x="42" y="1001"/>
                    <a:pt x="41" y="1000"/>
                  </a:cubicBezTo>
                  <a:lnTo>
                    <a:pt x="9" y="982"/>
                  </a:lnTo>
                  <a:cubicBezTo>
                    <a:pt x="3" y="978"/>
                    <a:pt x="0" y="972"/>
                    <a:pt x="0" y="964"/>
                  </a:cubicBezTo>
                  <a:lnTo>
                    <a:pt x="0" y="789"/>
                  </a:lnTo>
                  <a:cubicBezTo>
                    <a:pt x="0" y="781"/>
                    <a:pt x="4" y="774"/>
                    <a:pt x="11" y="771"/>
                  </a:cubicBezTo>
                  <a:cubicBezTo>
                    <a:pt x="18" y="768"/>
                    <a:pt x="27" y="769"/>
                    <a:pt x="33" y="774"/>
                  </a:cubicBezTo>
                  <a:lnTo>
                    <a:pt x="49" y="789"/>
                  </a:lnTo>
                  <a:lnTo>
                    <a:pt x="64" y="800"/>
                  </a:lnTo>
                  <a:lnTo>
                    <a:pt x="80" y="810"/>
                  </a:lnTo>
                  <a:lnTo>
                    <a:pt x="95" y="818"/>
                  </a:lnTo>
                  <a:lnTo>
                    <a:pt x="110" y="824"/>
                  </a:lnTo>
                  <a:lnTo>
                    <a:pt x="126" y="828"/>
                  </a:lnTo>
                  <a:lnTo>
                    <a:pt x="141" y="830"/>
                  </a:lnTo>
                  <a:lnTo>
                    <a:pt x="155" y="831"/>
                  </a:lnTo>
                  <a:lnTo>
                    <a:pt x="177" y="829"/>
                  </a:lnTo>
                  <a:lnTo>
                    <a:pt x="196" y="822"/>
                  </a:lnTo>
                  <a:lnTo>
                    <a:pt x="212" y="812"/>
                  </a:lnTo>
                  <a:lnTo>
                    <a:pt x="227" y="797"/>
                  </a:lnTo>
                  <a:lnTo>
                    <a:pt x="239" y="777"/>
                  </a:lnTo>
                  <a:lnTo>
                    <a:pt x="247" y="754"/>
                  </a:lnTo>
                  <a:lnTo>
                    <a:pt x="253" y="725"/>
                  </a:lnTo>
                  <a:lnTo>
                    <a:pt x="255" y="693"/>
                  </a:lnTo>
                  <a:lnTo>
                    <a:pt x="253" y="661"/>
                  </a:lnTo>
                  <a:lnTo>
                    <a:pt x="247" y="634"/>
                  </a:lnTo>
                  <a:lnTo>
                    <a:pt x="238" y="612"/>
                  </a:lnTo>
                  <a:lnTo>
                    <a:pt x="226" y="595"/>
                  </a:lnTo>
                  <a:lnTo>
                    <a:pt x="211" y="581"/>
                  </a:lnTo>
                  <a:lnTo>
                    <a:pt x="192" y="572"/>
                  </a:lnTo>
                  <a:lnTo>
                    <a:pt x="169" y="566"/>
                  </a:lnTo>
                  <a:lnTo>
                    <a:pt x="139" y="564"/>
                  </a:lnTo>
                  <a:lnTo>
                    <a:pt x="119" y="564"/>
                  </a:lnTo>
                  <a:lnTo>
                    <a:pt x="96" y="566"/>
                  </a:lnTo>
                  <a:lnTo>
                    <a:pt x="70" y="570"/>
                  </a:lnTo>
                  <a:lnTo>
                    <a:pt x="41" y="575"/>
                  </a:lnTo>
                  <a:cubicBezTo>
                    <a:pt x="35" y="576"/>
                    <a:pt x="29" y="574"/>
                    <a:pt x="25" y="570"/>
                  </a:cubicBezTo>
                  <a:cubicBezTo>
                    <a:pt x="20" y="566"/>
                    <a:pt x="18" y="561"/>
                    <a:pt x="18" y="555"/>
                  </a:cubicBezTo>
                  <a:lnTo>
                    <a:pt x="18" y="20"/>
                  </a:lnTo>
                  <a:cubicBezTo>
                    <a:pt x="18" y="8"/>
                    <a:pt x="27" y="0"/>
                    <a:pt x="38" y="0"/>
                  </a:cubicBezTo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50" name="path"/>
            <p:cNvSpPr/>
            <p:nvPr/>
          </p:nvSpPr>
          <p:spPr>
            <a:xfrm>
              <a:off x="12700" y="78707"/>
              <a:ext cx="401524" cy="626671"/>
            </a:xfrm>
            <a:custGeom>
              <a:avLst/>
              <a:gdLst/>
              <a:ahLst/>
              <a:cxnLst/>
              <a:rect l="0" t="0" r="0" b="0"/>
              <a:pathLst>
                <a:path w="632" h="986">
                  <a:moveTo>
                    <a:pt x="555" y="772"/>
                  </a:moveTo>
                  <a:cubicBezTo>
                    <a:pt x="577" y="772"/>
                    <a:pt x="595" y="782"/>
                    <a:pt x="610" y="802"/>
                  </a:cubicBezTo>
                  <a:cubicBezTo>
                    <a:pt x="624" y="823"/>
                    <a:pt x="632" y="848"/>
                    <a:pt x="632" y="879"/>
                  </a:cubicBezTo>
                  <a:cubicBezTo>
                    <a:pt x="632" y="911"/>
                    <a:pt x="624" y="937"/>
                    <a:pt x="610" y="957"/>
                  </a:cubicBezTo>
                  <a:cubicBezTo>
                    <a:pt x="595" y="976"/>
                    <a:pt x="576" y="986"/>
                    <a:pt x="553" y="986"/>
                  </a:cubicBezTo>
                  <a:cubicBezTo>
                    <a:pt x="532" y="986"/>
                    <a:pt x="514" y="976"/>
                    <a:pt x="500" y="956"/>
                  </a:cubicBezTo>
                  <a:cubicBezTo>
                    <a:pt x="485" y="935"/>
                    <a:pt x="477" y="910"/>
                    <a:pt x="477" y="879"/>
                  </a:cubicBezTo>
                  <a:cubicBezTo>
                    <a:pt x="477" y="847"/>
                    <a:pt x="485" y="822"/>
                    <a:pt x="500" y="802"/>
                  </a:cubicBezTo>
                  <a:cubicBezTo>
                    <a:pt x="516" y="782"/>
                    <a:pt x="534" y="772"/>
                    <a:pt x="555" y="772"/>
                  </a:cubicBezTo>
                  <a:moveTo>
                    <a:pt x="18" y="0"/>
                  </a:moveTo>
                  <a:cubicBezTo>
                    <a:pt x="131" y="0"/>
                    <a:pt x="245" y="0"/>
                    <a:pt x="359" y="0"/>
                  </a:cubicBezTo>
                  <a:cubicBezTo>
                    <a:pt x="359" y="55"/>
                    <a:pt x="359" y="111"/>
                    <a:pt x="359" y="166"/>
                  </a:cubicBezTo>
                  <a:cubicBezTo>
                    <a:pt x="283" y="166"/>
                    <a:pt x="206" y="166"/>
                    <a:pt x="130" y="166"/>
                  </a:cubicBezTo>
                  <a:cubicBezTo>
                    <a:pt x="130" y="234"/>
                    <a:pt x="130" y="302"/>
                    <a:pt x="130" y="370"/>
                  </a:cubicBezTo>
                  <a:cubicBezTo>
                    <a:pt x="146" y="367"/>
                    <a:pt x="163" y="366"/>
                    <a:pt x="182" y="366"/>
                  </a:cubicBezTo>
                  <a:cubicBezTo>
                    <a:pt x="245" y="366"/>
                    <a:pt x="295" y="392"/>
                    <a:pt x="332" y="443"/>
                  </a:cubicBezTo>
                  <a:cubicBezTo>
                    <a:pt x="369" y="495"/>
                    <a:pt x="388" y="566"/>
                    <a:pt x="388" y="656"/>
                  </a:cubicBezTo>
                  <a:cubicBezTo>
                    <a:pt x="388" y="757"/>
                    <a:pt x="366" y="838"/>
                    <a:pt x="322" y="897"/>
                  </a:cubicBezTo>
                  <a:cubicBezTo>
                    <a:pt x="279" y="957"/>
                    <a:pt x="221" y="986"/>
                    <a:pt x="149" y="986"/>
                  </a:cubicBezTo>
                  <a:cubicBezTo>
                    <a:pt x="89" y="986"/>
                    <a:pt x="39" y="972"/>
                    <a:pt x="0" y="944"/>
                  </a:cubicBezTo>
                  <a:cubicBezTo>
                    <a:pt x="0" y="886"/>
                    <a:pt x="0" y="828"/>
                    <a:pt x="0" y="769"/>
                  </a:cubicBezTo>
                  <a:cubicBezTo>
                    <a:pt x="43" y="810"/>
                    <a:pt x="88" y="831"/>
                    <a:pt x="135" y="831"/>
                  </a:cubicBezTo>
                  <a:cubicBezTo>
                    <a:pt x="172" y="831"/>
                    <a:pt x="201" y="817"/>
                    <a:pt x="222" y="789"/>
                  </a:cubicBezTo>
                  <a:cubicBezTo>
                    <a:pt x="244" y="761"/>
                    <a:pt x="255" y="723"/>
                    <a:pt x="255" y="674"/>
                  </a:cubicBezTo>
                  <a:cubicBezTo>
                    <a:pt x="255" y="574"/>
                    <a:pt x="210" y="524"/>
                    <a:pt x="120" y="524"/>
                  </a:cubicBezTo>
                  <a:cubicBezTo>
                    <a:pt x="93" y="524"/>
                    <a:pt x="59" y="527"/>
                    <a:pt x="18" y="535"/>
                  </a:cubicBezTo>
                  <a:cubicBezTo>
                    <a:pt x="18" y="356"/>
                    <a:pt x="18" y="178"/>
                    <a:pt x="18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51" name="path"/>
            <p:cNvSpPr/>
            <p:nvPr/>
          </p:nvSpPr>
          <p:spPr>
            <a:xfrm>
              <a:off x="0" y="66007"/>
              <a:ext cx="426924" cy="652072"/>
            </a:xfrm>
            <a:custGeom>
              <a:avLst/>
              <a:gdLst/>
              <a:ahLst/>
              <a:cxnLst/>
              <a:rect l="0" t="0" r="0" b="0"/>
              <a:pathLst>
                <a:path w="672" h="1026">
                  <a:moveTo>
                    <a:pt x="575" y="792"/>
                  </a:moveTo>
                  <a:cubicBezTo>
                    <a:pt x="597" y="792"/>
                    <a:pt x="615" y="802"/>
                    <a:pt x="630" y="822"/>
                  </a:cubicBezTo>
                  <a:cubicBezTo>
                    <a:pt x="644" y="843"/>
                    <a:pt x="652" y="868"/>
                    <a:pt x="652" y="899"/>
                  </a:cubicBezTo>
                  <a:cubicBezTo>
                    <a:pt x="652" y="931"/>
                    <a:pt x="644" y="957"/>
                    <a:pt x="630" y="977"/>
                  </a:cubicBezTo>
                  <a:cubicBezTo>
                    <a:pt x="615" y="996"/>
                    <a:pt x="596" y="1006"/>
                    <a:pt x="573" y="1006"/>
                  </a:cubicBezTo>
                  <a:cubicBezTo>
                    <a:pt x="552" y="1006"/>
                    <a:pt x="534" y="996"/>
                    <a:pt x="520" y="976"/>
                  </a:cubicBezTo>
                  <a:cubicBezTo>
                    <a:pt x="505" y="955"/>
                    <a:pt x="497" y="930"/>
                    <a:pt x="497" y="899"/>
                  </a:cubicBezTo>
                  <a:cubicBezTo>
                    <a:pt x="497" y="867"/>
                    <a:pt x="505" y="842"/>
                    <a:pt x="520" y="822"/>
                  </a:cubicBezTo>
                  <a:cubicBezTo>
                    <a:pt x="536" y="802"/>
                    <a:pt x="554" y="792"/>
                    <a:pt x="575" y="792"/>
                  </a:cubicBezTo>
                  <a:moveTo>
                    <a:pt x="38" y="20"/>
                  </a:moveTo>
                  <a:cubicBezTo>
                    <a:pt x="151" y="20"/>
                    <a:pt x="265" y="20"/>
                    <a:pt x="379" y="20"/>
                  </a:cubicBezTo>
                  <a:cubicBezTo>
                    <a:pt x="379" y="75"/>
                    <a:pt x="379" y="131"/>
                    <a:pt x="379" y="186"/>
                  </a:cubicBezTo>
                  <a:cubicBezTo>
                    <a:pt x="303" y="186"/>
                    <a:pt x="226" y="186"/>
                    <a:pt x="150" y="186"/>
                  </a:cubicBezTo>
                  <a:cubicBezTo>
                    <a:pt x="150" y="254"/>
                    <a:pt x="150" y="322"/>
                    <a:pt x="150" y="390"/>
                  </a:cubicBezTo>
                  <a:cubicBezTo>
                    <a:pt x="166" y="387"/>
                    <a:pt x="183" y="386"/>
                    <a:pt x="202" y="386"/>
                  </a:cubicBezTo>
                  <a:cubicBezTo>
                    <a:pt x="265" y="386"/>
                    <a:pt x="315" y="412"/>
                    <a:pt x="352" y="463"/>
                  </a:cubicBezTo>
                  <a:cubicBezTo>
                    <a:pt x="389" y="515"/>
                    <a:pt x="408" y="586"/>
                    <a:pt x="408" y="676"/>
                  </a:cubicBezTo>
                  <a:cubicBezTo>
                    <a:pt x="408" y="777"/>
                    <a:pt x="386" y="858"/>
                    <a:pt x="342" y="917"/>
                  </a:cubicBezTo>
                  <a:cubicBezTo>
                    <a:pt x="299" y="977"/>
                    <a:pt x="241" y="1006"/>
                    <a:pt x="169" y="1006"/>
                  </a:cubicBezTo>
                  <a:cubicBezTo>
                    <a:pt x="109" y="1006"/>
                    <a:pt x="59" y="992"/>
                    <a:pt x="20" y="964"/>
                  </a:cubicBezTo>
                  <a:cubicBezTo>
                    <a:pt x="20" y="906"/>
                    <a:pt x="20" y="848"/>
                    <a:pt x="20" y="789"/>
                  </a:cubicBezTo>
                  <a:cubicBezTo>
                    <a:pt x="63" y="830"/>
                    <a:pt x="108" y="851"/>
                    <a:pt x="155" y="851"/>
                  </a:cubicBezTo>
                  <a:cubicBezTo>
                    <a:pt x="192" y="851"/>
                    <a:pt x="221" y="837"/>
                    <a:pt x="242" y="809"/>
                  </a:cubicBezTo>
                  <a:cubicBezTo>
                    <a:pt x="264" y="781"/>
                    <a:pt x="275" y="743"/>
                    <a:pt x="275" y="694"/>
                  </a:cubicBezTo>
                  <a:cubicBezTo>
                    <a:pt x="275" y="594"/>
                    <a:pt x="230" y="544"/>
                    <a:pt x="140" y="544"/>
                  </a:cubicBezTo>
                  <a:cubicBezTo>
                    <a:pt x="113" y="544"/>
                    <a:pt x="79" y="547"/>
                    <a:pt x="38" y="555"/>
                  </a:cubicBezTo>
                  <a:cubicBezTo>
                    <a:pt x="38" y="376"/>
                    <a:pt x="38" y="198"/>
                    <a:pt x="38" y="20"/>
                  </a:cubicBezTo>
                </a:path>
              </a:pathLst>
            </a:custGeom>
            <a:noFill/>
            <a:ln w="25400" cap="flat">
              <a:round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52" name="path"/>
            <p:cNvSpPr/>
            <p:nvPr/>
          </p:nvSpPr>
          <p:spPr>
            <a:xfrm>
              <a:off x="460332" y="25305"/>
              <a:ext cx="2112025" cy="818504"/>
            </a:xfrm>
            <a:custGeom>
              <a:avLst/>
              <a:gdLst/>
              <a:ahLst/>
              <a:cxnLst/>
              <a:rect l="0" t="0" r="0" b="0"/>
              <a:pathLst>
                <a:path w="3326" h="1288">
                  <a:moveTo>
                    <a:pt x="2516" y="1073"/>
                  </a:moveTo>
                  <a:cubicBezTo>
                    <a:pt x="2774" y="1073"/>
                    <a:pt x="3031" y="1073"/>
                    <a:pt x="3289" y="1073"/>
                  </a:cubicBezTo>
                  <a:cubicBezTo>
                    <a:pt x="3289" y="1121"/>
                    <a:pt x="3289" y="1170"/>
                    <a:pt x="3289" y="1218"/>
                  </a:cubicBezTo>
                  <a:cubicBezTo>
                    <a:pt x="3031" y="1218"/>
                    <a:pt x="2774" y="1218"/>
                    <a:pt x="2516" y="1218"/>
                  </a:cubicBezTo>
                  <a:cubicBezTo>
                    <a:pt x="2516" y="1170"/>
                    <a:pt x="2516" y="1121"/>
                    <a:pt x="2516" y="1073"/>
                  </a:cubicBezTo>
                  <a:moveTo>
                    <a:pt x="1269" y="904"/>
                  </a:moveTo>
                  <a:cubicBezTo>
                    <a:pt x="1269" y="949"/>
                    <a:pt x="1269" y="995"/>
                    <a:pt x="1269" y="1040"/>
                  </a:cubicBezTo>
                  <a:cubicBezTo>
                    <a:pt x="1341" y="1040"/>
                    <a:pt x="1413" y="1040"/>
                    <a:pt x="1485" y="1040"/>
                  </a:cubicBezTo>
                  <a:cubicBezTo>
                    <a:pt x="1485" y="995"/>
                    <a:pt x="1485" y="949"/>
                    <a:pt x="1485" y="904"/>
                  </a:cubicBezTo>
                  <a:cubicBezTo>
                    <a:pt x="1413" y="904"/>
                    <a:pt x="1341" y="904"/>
                    <a:pt x="1269" y="904"/>
                  </a:cubicBezTo>
                  <a:moveTo>
                    <a:pt x="375" y="816"/>
                  </a:moveTo>
                  <a:cubicBezTo>
                    <a:pt x="414" y="816"/>
                    <a:pt x="453" y="816"/>
                    <a:pt x="493" y="816"/>
                  </a:cubicBezTo>
                  <a:cubicBezTo>
                    <a:pt x="488" y="867"/>
                    <a:pt x="480" y="912"/>
                    <a:pt x="470" y="953"/>
                  </a:cubicBezTo>
                  <a:cubicBezTo>
                    <a:pt x="559" y="990"/>
                    <a:pt x="671" y="1040"/>
                    <a:pt x="804" y="1104"/>
                  </a:cubicBezTo>
                  <a:cubicBezTo>
                    <a:pt x="786" y="1158"/>
                    <a:pt x="768" y="1212"/>
                    <a:pt x="749" y="1266"/>
                  </a:cubicBezTo>
                  <a:cubicBezTo>
                    <a:pt x="677" y="1224"/>
                    <a:pt x="566" y="1165"/>
                    <a:pt x="417" y="1089"/>
                  </a:cubicBezTo>
                  <a:cubicBezTo>
                    <a:pt x="363" y="1183"/>
                    <a:pt x="251" y="1243"/>
                    <a:pt x="80" y="1267"/>
                  </a:cubicBezTo>
                  <a:cubicBezTo>
                    <a:pt x="66" y="1219"/>
                    <a:pt x="48" y="1162"/>
                    <a:pt x="25" y="1095"/>
                  </a:cubicBezTo>
                  <a:cubicBezTo>
                    <a:pt x="128" y="1088"/>
                    <a:pt x="210" y="1066"/>
                    <a:pt x="272" y="1029"/>
                  </a:cubicBezTo>
                  <a:cubicBezTo>
                    <a:pt x="334" y="993"/>
                    <a:pt x="368" y="922"/>
                    <a:pt x="375" y="816"/>
                  </a:cubicBezTo>
                  <a:moveTo>
                    <a:pt x="2710" y="800"/>
                  </a:moveTo>
                  <a:cubicBezTo>
                    <a:pt x="2710" y="826"/>
                    <a:pt x="2710" y="852"/>
                    <a:pt x="2710" y="879"/>
                  </a:cubicBezTo>
                  <a:cubicBezTo>
                    <a:pt x="2839" y="879"/>
                    <a:pt x="2967" y="879"/>
                    <a:pt x="3096" y="879"/>
                  </a:cubicBezTo>
                  <a:cubicBezTo>
                    <a:pt x="3096" y="852"/>
                    <a:pt x="3096" y="826"/>
                    <a:pt x="3096" y="800"/>
                  </a:cubicBezTo>
                  <a:cubicBezTo>
                    <a:pt x="2967" y="800"/>
                    <a:pt x="2839" y="800"/>
                    <a:pt x="2710" y="800"/>
                  </a:cubicBezTo>
                  <a:moveTo>
                    <a:pt x="2135" y="776"/>
                  </a:moveTo>
                  <a:cubicBezTo>
                    <a:pt x="2135" y="812"/>
                    <a:pt x="2135" y="848"/>
                    <a:pt x="2135" y="884"/>
                  </a:cubicBezTo>
                  <a:cubicBezTo>
                    <a:pt x="2185" y="884"/>
                    <a:pt x="2235" y="884"/>
                    <a:pt x="2286" y="884"/>
                  </a:cubicBezTo>
                  <a:cubicBezTo>
                    <a:pt x="2286" y="848"/>
                    <a:pt x="2286" y="812"/>
                    <a:pt x="2286" y="776"/>
                  </a:cubicBezTo>
                  <a:cubicBezTo>
                    <a:pt x="2235" y="776"/>
                    <a:pt x="2185" y="776"/>
                    <a:pt x="2135" y="776"/>
                  </a:cubicBezTo>
                  <a:moveTo>
                    <a:pt x="1867" y="776"/>
                  </a:moveTo>
                  <a:cubicBezTo>
                    <a:pt x="1867" y="812"/>
                    <a:pt x="1867" y="848"/>
                    <a:pt x="1867" y="884"/>
                  </a:cubicBezTo>
                  <a:cubicBezTo>
                    <a:pt x="1918" y="884"/>
                    <a:pt x="1968" y="884"/>
                    <a:pt x="2018" y="884"/>
                  </a:cubicBezTo>
                  <a:cubicBezTo>
                    <a:pt x="2018" y="848"/>
                    <a:pt x="2018" y="812"/>
                    <a:pt x="2018" y="776"/>
                  </a:cubicBezTo>
                  <a:cubicBezTo>
                    <a:pt x="1968" y="776"/>
                    <a:pt x="1918" y="776"/>
                    <a:pt x="1867" y="776"/>
                  </a:cubicBezTo>
                  <a:moveTo>
                    <a:pt x="1160" y="749"/>
                  </a:moveTo>
                  <a:cubicBezTo>
                    <a:pt x="1305" y="749"/>
                    <a:pt x="1449" y="749"/>
                    <a:pt x="1594" y="749"/>
                  </a:cubicBezTo>
                  <a:cubicBezTo>
                    <a:pt x="1594" y="918"/>
                    <a:pt x="1594" y="1088"/>
                    <a:pt x="1594" y="1258"/>
                  </a:cubicBezTo>
                  <a:cubicBezTo>
                    <a:pt x="1558" y="1258"/>
                    <a:pt x="1522" y="1258"/>
                    <a:pt x="1485" y="1258"/>
                  </a:cubicBezTo>
                  <a:cubicBezTo>
                    <a:pt x="1485" y="1237"/>
                    <a:pt x="1485" y="1217"/>
                    <a:pt x="1485" y="1196"/>
                  </a:cubicBezTo>
                  <a:cubicBezTo>
                    <a:pt x="1413" y="1196"/>
                    <a:pt x="1341" y="1196"/>
                    <a:pt x="1269" y="1196"/>
                  </a:cubicBezTo>
                  <a:cubicBezTo>
                    <a:pt x="1269" y="1217"/>
                    <a:pt x="1269" y="1239"/>
                    <a:pt x="1269" y="1261"/>
                  </a:cubicBezTo>
                  <a:cubicBezTo>
                    <a:pt x="1232" y="1261"/>
                    <a:pt x="1196" y="1261"/>
                    <a:pt x="1160" y="1261"/>
                  </a:cubicBezTo>
                  <a:cubicBezTo>
                    <a:pt x="1160" y="1090"/>
                    <a:pt x="1160" y="919"/>
                    <a:pt x="1160" y="749"/>
                  </a:cubicBezTo>
                  <a:moveTo>
                    <a:pt x="2710" y="605"/>
                  </a:moveTo>
                  <a:cubicBezTo>
                    <a:pt x="2710" y="631"/>
                    <a:pt x="2710" y="657"/>
                    <a:pt x="2710" y="683"/>
                  </a:cubicBezTo>
                  <a:cubicBezTo>
                    <a:pt x="2839" y="683"/>
                    <a:pt x="2967" y="683"/>
                    <a:pt x="3096" y="683"/>
                  </a:cubicBezTo>
                  <a:cubicBezTo>
                    <a:pt x="3096" y="657"/>
                    <a:pt x="3096" y="631"/>
                    <a:pt x="3096" y="605"/>
                  </a:cubicBezTo>
                  <a:cubicBezTo>
                    <a:pt x="2967" y="605"/>
                    <a:pt x="2839" y="605"/>
                    <a:pt x="2710" y="605"/>
                  </a:cubicBezTo>
                  <a:moveTo>
                    <a:pt x="2135" y="541"/>
                  </a:moveTo>
                  <a:cubicBezTo>
                    <a:pt x="2135" y="577"/>
                    <a:pt x="2135" y="612"/>
                    <a:pt x="2135" y="648"/>
                  </a:cubicBezTo>
                  <a:cubicBezTo>
                    <a:pt x="2185" y="648"/>
                    <a:pt x="2235" y="648"/>
                    <a:pt x="2286" y="648"/>
                  </a:cubicBezTo>
                  <a:cubicBezTo>
                    <a:pt x="2286" y="612"/>
                    <a:pt x="2286" y="577"/>
                    <a:pt x="2286" y="541"/>
                  </a:cubicBezTo>
                  <a:cubicBezTo>
                    <a:pt x="2235" y="541"/>
                    <a:pt x="2185" y="541"/>
                    <a:pt x="2135" y="541"/>
                  </a:cubicBezTo>
                  <a:moveTo>
                    <a:pt x="1867" y="541"/>
                  </a:moveTo>
                  <a:cubicBezTo>
                    <a:pt x="1867" y="577"/>
                    <a:pt x="1867" y="612"/>
                    <a:pt x="1867" y="648"/>
                  </a:cubicBezTo>
                  <a:cubicBezTo>
                    <a:pt x="1918" y="648"/>
                    <a:pt x="1968" y="648"/>
                    <a:pt x="2018" y="648"/>
                  </a:cubicBezTo>
                  <a:cubicBezTo>
                    <a:pt x="2018" y="612"/>
                    <a:pt x="2018" y="577"/>
                    <a:pt x="2018" y="541"/>
                  </a:cubicBezTo>
                  <a:cubicBezTo>
                    <a:pt x="1968" y="541"/>
                    <a:pt x="1918" y="541"/>
                    <a:pt x="1867" y="541"/>
                  </a:cubicBezTo>
                  <a:moveTo>
                    <a:pt x="1050" y="414"/>
                  </a:moveTo>
                  <a:cubicBezTo>
                    <a:pt x="1050" y="455"/>
                    <a:pt x="1050" y="496"/>
                    <a:pt x="1050" y="537"/>
                  </a:cubicBezTo>
                  <a:cubicBezTo>
                    <a:pt x="1070" y="558"/>
                    <a:pt x="1090" y="578"/>
                    <a:pt x="1110" y="599"/>
                  </a:cubicBezTo>
                  <a:cubicBezTo>
                    <a:pt x="1178" y="577"/>
                    <a:pt x="1236" y="551"/>
                    <a:pt x="1284" y="523"/>
                  </a:cubicBezTo>
                  <a:cubicBezTo>
                    <a:pt x="1260" y="492"/>
                    <a:pt x="1239" y="458"/>
                    <a:pt x="1220" y="422"/>
                  </a:cubicBezTo>
                  <a:cubicBezTo>
                    <a:pt x="1202" y="452"/>
                    <a:pt x="1183" y="480"/>
                    <a:pt x="1164" y="507"/>
                  </a:cubicBezTo>
                  <a:cubicBezTo>
                    <a:pt x="1146" y="472"/>
                    <a:pt x="1129" y="441"/>
                    <a:pt x="1113" y="414"/>
                  </a:cubicBezTo>
                  <a:cubicBezTo>
                    <a:pt x="1092" y="414"/>
                    <a:pt x="1071" y="414"/>
                    <a:pt x="1050" y="414"/>
                  </a:cubicBezTo>
                  <a:moveTo>
                    <a:pt x="2018" y="310"/>
                  </a:moveTo>
                  <a:cubicBezTo>
                    <a:pt x="2057" y="310"/>
                    <a:pt x="2096" y="310"/>
                    <a:pt x="2135" y="310"/>
                  </a:cubicBezTo>
                  <a:cubicBezTo>
                    <a:pt x="2135" y="343"/>
                    <a:pt x="2135" y="375"/>
                    <a:pt x="2135" y="408"/>
                  </a:cubicBezTo>
                  <a:cubicBezTo>
                    <a:pt x="2222" y="408"/>
                    <a:pt x="2309" y="408"/>
                    <a:pt x="2396" y="408"/>
                  </a:cubicBezTo>
                  <a:cubicBezTo>
                    <a:pt x="2396" y="631"/>
                    <a:pt x="2396" y="854"/>
                    <a:pt x="2396" y="1077"/>
                  </a:cubicBezTo>
                  <a:cubicBezTo>
                    <a:pt x="2359" y="1077"/>
                    <a:pt x="2322" y="1077"/>
                    <a:pt x="2286" y="1077"/>
                  </a:cubicBezTo>
                  <a:cubicBezTo>
                    <a:pt x="2286" y="1057"/>
                    <a:pt x="2286" y="1037"/>
                    <a:pt x="2286" y="1017"/>
                  </a:cubicBezTo>
                  <a:cubicBezTo>
                    <a:pt x="2235" y="1017"/>
                    <a:pt x="2185" y="1017"/>
                    <a:pt x="2135" y="1017"/>
                  </a:cubicBezTo>
                  <a:cubicBezTo>
                    <a:pt x="2135" y="1099"/>
                    <a:pt x="2135" y="1182"/>
                    <a:pt x="2135" y="1265"/>
                  </a:cubicBezTo>
                  <a:cubicBezTo>
                    <a:pt x="2096" y="1265"/>
                    <a:pt x="2057" y="1265"/>
                    <a:pt x="2018" y="1265"/>
                  </a:cubicBezTo>
                  <a:cubicBezTo>
                    <a:pt x="2018" y="1182"/>
                    <a:pt x="2018" y="1099"/>
                    <a:pt x="2018" y="1017"/>
                  </a:cubicBezTo>
                  <a:cubicBezTo>
                    <a:pt x="1968" y="1017"/>
                    <a:pt x="1918" y="1017"/>
                    <a:pt x="1867" y="1017"/>
                  </a:cubicBezTo>
                  <a:cubicBezTo>
                    <a:pt x="1867" y="1037"/>
                    <a:pt x="1867" y="1057"/>
                    <a:pt x="1867" y="1077"/>
                  </a:cubicBezTo>
                  <a:cubicBezTo>
                    <a:pt x="1831" y="1077"/>
                    <a:pt x="1794" y="1077"/>
                    <a:pt x="1758" y="1077"/>
                  </a:cubicBezTo>
                  <a:cubicBezTo>
                    <a:pt x="1758" y="854"/>
                    <a:pt x="1758" y="631"/>
                    <a:pt x="1758" y="408"/>
                  </a:cubicBezTo>
                  <a:cubicBezTo>
                    <a:pt x="1844" y="408"/>
                    <a:pt x="1931" y="408"/>
                    <a:pt x="2018" y="408"/>
                  </a:cubicBezTo>
                  <a:cubicBezTo>
                    <a:pt x="2018" y="375"/>
                    <a:pt x="2018" y="343"/>
                    <a:pt x="2018" y="310"/>
                  </a:cubicBezTo>
                  <a:moveTo>
                    <a:pt x="2955" y="296"/>
                  </a:moveTo>
                  <a:cubicBezTo>
                    <a:pt x="2955" y="348"/>
                    <a:pt x="2955" y="400"/>
                    <a:pt x="2955" y="452"/>
                  </a:cubicBezTo>
                  <a:cubicBezTo>
                    <a:pt x="2921" y="452"/>
                    <a:pt x="2886" y="452"/>
                    <a:pt x="2851" y="452"/>
                  </a:cubicBezTo>
                  <a:cubicBezTo>
                    <a:pt x="2851" y="402"/>
                    <a:pt x="2851" y="352"/>
                    <a:pt x="2851" y="301"/>
                  </a:cubicBezTo>
                  <a:cubicBezTo>
                    <a:pt x="2810" y="364"/>
                    <a:pt x="2758" y="423"/>
                    <a:pt x="2695" y="478"/>
                  </a:cubicBezTo>
                  <a:cubicBezTo>
                    <a:pt x="2834" y="478"/>
                    <a:pt x="2973" y="478"/>
                    <a:pt x="3112" y="478"/>
                  </a:cubicBezTo>
                  <a:cubicBezTo>
                    <a:pt x="3046" y="426"/>
                    <a:pt x="2994" y="365"/>
                    <a:pt x="2955" y="296"/>
                  </a:cubicBezTo>
                  <a:moveTo>
                    <a:pt x="205" y="294"/>
                  </a:moveTo>
                  <a:cubicBezTo>
                    <a:pt x="220" y="346"/>
                    <a:pt x="236" y="398"/>
                    <a:pt x="251" y="450"/>
                  </a:cubicBezTo>
                  <a:cubicBezTo>
                    <a:pt x="178" y="520"/>
                    <a:pt x="117" y="580"/>
                    <a:pt x="69" y="631"/>
                  </a:cubicBezTo>
                  <a:cubicBezTo>
                    <a:pt x="53" y="574"/>
                    <a:pt x="37" y="518"/>
                    <a:pt x="21" y="462"/>
                  </a:cubicBezTo>
                  <a:cubicBezTo>
                    <a:pt x="88" y="406"/>
                    <a:pt x="150" y="350"/>
                    <a:pt x="205" y="294"/>
                  </a:cubicBezTo>
                  <a:moveTo>
                    <a:pt x="1289" y="293"/>
                  </a:moveTo>
                  <a:cubicBezTo>
                    <a:pt x="1287" y="296"/>
                    <a:pt x="1286" y="299"/>
                    <a:pt x="1285" y="301"/>
                  </a:cubicBezTo>
                  <a:cubicBezTo>
                    <a:pt x="1312" y="364"/>
                    <a:pt x="1344" y="414"/>
                    <a:pt x="1379" y="451"/>
                  </a:cubicBezTo>
                  <a:cubicBezTo>
                    <a:pt x="1423" y="407"/>
                    <a:pt x="1457" y="354"/>
                    <a:pt x="1481" y="293"/>
                  </a:cubicBezTo>
                  <a:cubicBezTo>
                    <a:pt x="1417" y="293"/>
                    <a:pt x="1353" y="293"/>
                    <a:pt x="1289" y="293"/>
                  </a:cubicBezTo>
                  <a:moveTo>
                    <a:pt x="103" y="26"/>
                  </a:moveTo>
                  <a:cubicBezTo>
                    <a:pt x="160" y="83"/>
                    <a:pt x="203" y="129"/>
                    <a:pt x="232" y="164"/>
                  </a:cubicBezTo>
                  <a:cubicBezTo>
                    <a:pt x="208" y="210"/>
                    <a:pt x="184" y="257"/>
                    <a:pt x="160" y="304"/>
                  </a:cubicBezTo>
                  <a:cubicBezTo>
                    <a:pt x="123" y="251"/>
                    <a:pt x="82" y="201"/>
                    <a:pt x="37" y="154"/>
                  </a:cubicBezTo>
                  <a:cubicBezTo>
                    <a:pt x="59" y="111"/>
                    <a:pt x="81" y="68"/>
                    <a:pt x="103" y="26"/>
                  </a:cubicBezTo>
                  <a:moveTo>
                    <a:pt x="2851" y="23"/>
                  </a:moveTo>
                  <a:cubicBezTo>
                    <a:pt x="2886" y="23"/>
                    <a:pt x="2921" y="23"/>
                    <a:pt x="2955" y="23"/>
                  </a:cubicBezTo>
                  <a:cubicBezTo>
                    <a:pt x="2955" y="59"/>
                    <a:pt x="2955" y="95"/>
                    <a:pt x="2955" y="131"/>
                  </a:cubicBezTo>
                  <a:cubicBezTo>
                    <a:pt x="3062" y="131"/>
                    <a:pt x="3169" y="131"/>
                    <a:pt x="3275" y="131"/>
                  </a:cubicBezTo>
                  <a:cubicBezTo>
                    <a:pt x="3275" y="173"/>
                    <a:pt x="3275" y="215"/>
                    <a:pt x="3275" y="258"/>
                  </a:cubicBezTo>
                  <a:cubicBezTo>
                    <a:pt x="3194" y="258"/>
                    <a:pt x="3114" y="258"/>
                    <a:pt x="3033" y="258"/>
                  </a:cubicBezTo>
                  <a:cubicBezTo>
                    <a:pt x="3099" y="334"/>
                    <a:pt x="3190" y="388"/>
                    <a:pt x="3304" y="420"/>
                  </a:cubicBezTo>
                  <a:cubicBezTo>
                    <a:pt x="3292" y="465"/>
                    <a:pt x="3280" y="516"/>
                    <a:pt x="3268" y="574"/>
                  </a:cubicBezTo>
                  <a:cubicBezTo>
                    <a:pt x="3245" y="564"/>
                    <a:pt x="3223" y="552"/>
                    <a:pt x="3203" y="540"/>
                  </a:cubicBezTo>
                  <a:cubicBezTo>
                    <a:pt x="3203" y="695"/>
                    <a:pt x="3203" y="850"/>
                    <a:pt x="3203" y="1005"/>
                  </a:cubicBezTo>
                  <a:cubicBezTo>
                    <a:pt x="3003" y="1005"/>
                    <a:pt x="2803" y="1005"/>
                    <a:pt x="2603" y="1005"/>
                  </a:cubicBezTo>
                  <a:cubicBezTo>
                    <a:pt x="2603" y="853"/>
                    <a:pt x="2603" y="701"/>
                    <a:pt x="2603" y="549"/>
                  </a:cubicBezTo>
                  <a:cubicBezTo>
                    <a:pt x="2582" y="563"/>
                    <a:pt x="2561" y="577"/>
                    <a:pt x="2539" y="591"/>
                  </a:cubicBezTo>
                  <a:cubicBezTo>
                    <a:pt x="2528" y="540"/>
                    <a:pt x="2516" y="491"/>
                    <a:pt x="2501" y="444"/>
                  </a:cubicBezTo>
                  <a:cubicBezTo>
                    <a:pt x="2607" y="398"/>
                    <a:pt x="2694" y="336"/>
                    <a:pt x="2763" y="258"/>
                  </a:cubicBezTo>
                  <a:cubicBezTo>
                    <a:pt x="2686" y="258"/>
                    <a:pt x="2609" y="258"/>
                    <a:pt x="2532" y="258"/>
                  </a:cubicBezTo>
                  <a:cubicBezTo>
                    <a:pt x="2532" y="215"/>
                    <a:pt x="2532" y="173"/>
                    <a:pt x="2532" y="131"/>
                  </a:cubicBezTo>
                  <a:cubicBezTo>
                    <a:pt x="2638" y="131"/>
                    <a:pt x="2745" y="131"/>
                    <a:pt x="2851" y="131"/>
                  </a:cubicBezTo>
                  <a:cubicBezTo>
                    <a:pt x="2851" y="95"/>
                    <a:pt x="2851" y="59"/>
                    <a:pt x="2851" y="23"/>
                  </a:cubicBezTo>
                  <a:moveTo>
                    <a:pt x="2131" y="23"/>
                  </a:moveTo>
                  <a:cubicBezTo>
                    <a:pt x="2139" y="57"/>
                    <a:pt x="2147" y="97"/>
                    <a:pt x="2156" y="144"/>
                  </a:cubicBezTo>
                  <a:cubicBezTo>
                    <a:pt x="2255" y="144"/>
                    <a:pt x="2353" y="144"/>
                    <a:pt x="2451" y="144"/>
                  </a:cubicBezTo>
                  <a:cubicBezTo>
                    <a:pt x="2451" y="221"/>
                    <a:pt x="2451" y="299"/>
                    <a:pt x="2451" y="377"/>
                  </a:cubicBezTo>
                  <a:cubicBezTo>
                    <a:pt x="2414" y="377"/>
                    <a:pt x="2376" y="377"/>
                    <a:pt x="2339" y="377"/>
                  </a:cubicBezTo>
                  <a:cubicBezTo>
                    <a:pt x="2339" y="345"/>
                    <a:pt x="2339" y="313"/>
                    <a:pt x="2339" y="281"/>
                  </a:cubicBezTo>
                  <a:cubicBezTo>
                    <a:pt x="2165" y="281"/>
                    <a:pt x="1990" y="281"/>
                    <a:pt x="1816" y="281"/>
                  </a:cubicBezTo>
                  <a:cubicBezTo>
                    <a:pt x="1816" y="313"/>
                    <a:pt x="1816" y="345"/>
                    <a:pt x="1816" y="377"/>
                  </a:cubicBezTo>
                  <a:cubicBezTo>
                    <a:pt x="1778" y="377"/>
                    <a:pt x="1741" y="377"/>
                    <a:pt x="1703" y="377"/>
                  </a:cubicBezTo>
                  <a:cubicBezTo>
                    <a:pt x="1703" y="299"/>
                    <a:pt x="1703" y="221"/>
                    <a:pt x="1703" y="144"/>
                  </a:cubicBezTo>
                  <a:cubicBezTo>
                    <a:pt x="1808" y="144"/>
                    <a:pt x="1913" y="144"/>
                    <a:pt x="2017" y="144"/>
                  </a:cubicBezTo>
                  <a:cubicBezTo>
                    <a:pt x="2009" y="106"/>
                    <a:pt x="2001" y="72"/>
                    <a:pt x="1993" y="43"/>
                  </a:cubicBezTo>
                  <a:cubicBezTo>
                    <a:pt x="2039" y="37"/>
                    <a:pt x="2085" y="30"/>
                    <a:pt x="2131" y="23"/>
                  </a:cubicBezTo>
                  <a:moveTo>
                    <a:pt x="336" y="22"/>
                  </a:moveTo>
                  <a:cubicBezTo>
                    <a:pt x="373" y="26"/>
                    <a:pt x="410" y="30"/>
                    <a:pt x="447" y="33"/>
                  </a:cubicBezTo>
                  <a:cubicBezTo>
                    <a:pt x="440" y="59"/>
                    <a:pt x="432" y="84"/>
                    <a:pt x="425" y="109"/>
                  </a:cubicBezTo>
                  <a:cubicBezTo>
                    <a:pt x="550" y="109"/>
                    <a:pt x="676" y="109"/>
                    <a:pt x="802" y="109"/>
                  </a:cubicBezTo>
                  <a:cubicBezTo>
                    <a:pt x="802" y="148"/>
                    <a:pt x="802" y="188"/>
                    <a:pt x="802" y="228"/>
                  </a:cubicBezTo>
                  <a:cubicBezTo>
                    <a:pt x="784" y="278"/>
                    <a:pt x="766" y="329"/>
                    <a:pt x="748" y="380"/>
                  </a:cubicBezTo>
                  <a:cubicBezTo>
                    <a:pt x="720" y="364"/>
                    <a:pt x="691" y="348"/>
                    <a:pt x="663" y="331"/>
                  </a:cubicBezTo>
                  <a:cubicBezTo>
                    <a:pt x="672" y="304"/>
                    <a:pt x="680" y="277"/>
                    <a:pt x="689" y="250"/>
                  </a:cubicBezTo>
                  <a:cubicBezTo>
                    <a:pt x="649" y="250"/>
                    <a:pt x="610" y="250"/>
                    <a:pt x="570" y="250"/>
                  </a:cubicBezTo>
                  <a:cubicBezTo>
                    <a:pt x="568" y="264"/>
                    <a:pt x="566" y="278"/>
                    <a:pt x="563" y="291"/>
                  </a:cubicBezTo>
                  <a:cubicBezTo>
                    <a:pt x="613" y="402"/>
                    <a:pt x="700" y="465"/>
                    <a:pt x="824" y="481"/>
                  </a:cubicBezTo>
                  <a:cubicBezTo>
                    <a:pt x="804" y="541"/>
                    <a:pt x="789" y="593"/>
                    <a:pt x="777" y="635"/>
                  </a:cubicBezTo>
                  <a:cubicBezTo>
                    <a:pt x="655" y="610"/>
                    <a:pt x="570" y="543"/>
                    <a:pt x="522" y="432"/>
                  </a:cubicBezTo>
                  <a:cubicBezTo>
                    <a:pt x="478" y="535"/>
                    <a:pt x="405" y="601"/>
                    <a:pt x="302" y="630"/>
                  </a:cubicBezTo>
                  <a:cubicBezTo>
                    <a:pt x="445" y="630"/>
                    <a:pt x="588" y="630"/>
                    <a:pt x="732" y="630"/>
                  </a:cubicBezTo>
                  <a:cubicBezTo>
                    <a:pt x="732" y="747"/>
                    <a:pt x="732" y="865"/>
                    <a:pt x="732" y="983"/>
                  </a:cubicBezTo>
                  <a:cubicBezTo>
                    <a:pt x="694" y="983"/>
                    <a:pt x="656" y="983"/>
                    <a:pt x="619" y="983"/>
                  </a:cubicBezTo>
                  <a:cubicBezTo>
                    <a:pt x="619" y="915"/>
                    <a:pt x="619" y="847"/>
                    <a:pt x="619" y="780"/>
                  </a:cubicBezTo>
                  <a:cubicBezTo>
                    <a:pt x="490" y="780"/>
                    <a:pt x="361" y="780"/>
                    <a:pt x="232" y="780"/>
                  </a:cubicBezTo>
                  <a:cubicBezTo>
                    <a:pt x="232" y="852"/>
                    <a:pt x="232" y="924"/>
                    <a:pt x="232" y="997"/>
                  </a:cubicBezTo>
                  <a:cubicBezTo>
                    <a:pt x="195" y="997"/>
                    <a:pt x="157" y="997"/>
                    <a:pt x="119" y="997"/>
                  </a:cubicBezTo>
                  <a:cubicBezTo>
                    <a:pt x="119" y="874"/>
                    <a:pt x="119" y="752"/>
                    <a:pt x="119" y="630"/>
                  </a:cubicBezTo>
                  <a:cubicBezTo>
                    <a:pt x="168" y="630"/>
                    <a:pt x="217" y="630"/>
                    <a:pt x="266" y="630"/>
                  </a:cubicBezTo>
                  <a:cubicBezTo>
                    <a:pt x="250" y="586"/>
                    <a:pt x="233" y="542"/>
                    <a:pt x="216" y="498"/>
                  </a:cubicBezTo>
                  <a:cubicBezTo>
                    <a:pt x="364" y="469"/>
                    <a:pt x="447" y="386"/>
                    <a:pt x="465" y="250"/>
                  </a:cubicBezTo>
                  <a:cubicBezTo>
                    <a:pt x="435" y="250"/>
                    <a:pt x="405" y="250"/>
                    <a:pt x="375" y="250"/>
                  </a:cubicBezTo>
                  <a:cubicBezTo>
                    <a:pt x="355" y="300"/>
                    <a:pt x="335" y="345"/>
                    <a:pt x="313" y="385"/>
                  </a:cubicBezTo>
                  <a:cubicBezTo>
                    <a:pt x="290" y="360"/>
                    <a:pt x="260" y="332"/>
                    <a:pt x="224" y="300"/>
                  </a:cubicBezTo>
                  <a:cubicBezTo>
                    <a:pt x="273" y="218"/>
                    <a:pt x="311" y="125"/>
                    <a:pt x="336" y="22"/>
                  </a:cubicBezTo>
                  <a:moveTo>
                    <a:pt x="1271" y="20"/>
                  </a:moveTo>
                  <a:cubicBezTo>
                    <a:pt x="1309" y="29"/>
                    <a:pt x="1348" y="38"/>
                    <a:pt x="1386" y="47"/>
                  </a:cubicBezTo>
                  <a:cubicBezTo>
                    <a:pt x="1374" y="82"/>
                    <a:pt x="1362" y="116"/>
                    <a:pt x="1350" y="149"/>
                  </a:cubicBezTo>
                  <a:cubicBezTo>
                    <a:pt x="1438" y="149"/>
                    <a:pt x="1525" y="149"/>
                    <a:pt x="1613" y="149"/>
                  </a:cubicBezTo>
                  <a:cubicBezTo>
                    <a:pt x="1613" y="197"/>
                    <a:pt x="1613" y="245"/>
                    <a:pt x="1613" y="293"/>
                  </a:cubicBezTo>
                  <a:cubicBezTo>
                    <a:pt x="1580" y="385"/>
                    <a:pt x="1536" y="463"/>
                    <a:pt x="1482" y="526"/>
                  </a:cubicBezTo>
                  <a:cubicBezTo>
                    <a:pt x="1528" y="550"/>
                    <a:pt x="1584" y="569"/>
                    <a:pt x="1650" y="586"/>
                  </a:cubicBezTo>
                  <a:cubicBezTo>
                    <a:pt x="1640" y="637"/>
                    <a:pt x="1631" y="691"/>
                    <a:pt x="1625" y="747"/>
                  </a:cubicBezTo>
                  <a:cubicBezTo>
                    <a:pt x="1525" y="714"/>
                    <a:pt x="1443" y="672"/>
                    <a:pt x="1379" y="621"/>
                  </a:cubicBezTo>
                  <a:cubicBezTo>
                    <a:pt x="1314" y="669"/>
                    <a:pt x="1233" y="711"/>
                    <a:pt x="1136" y="747"/>
                  </a:cubicBezTo>
                  <a:cubicBezTo>
                    <a:pt x="1133" y="737"/>
                    <a:pt x="1130" y="727"/>
                    <a:pt x="1127" y="717"/>
                  </a:cubicBezTo>
                  <a:cubicBezTo>
                    <a:pt x="1116" y="739"/>
                    <a:pt x="1105" y="760"/>
                    <a:pt x="1094" y="782"/>
                  </a:cubicBezTo>
                  <a:cubicBezTo>
                    <a:pt x="1080" y="763"/>
                    <a:pt x="1065" y="744"/>
                    <a:pt x="1050" y="724"/>
                  </a:cubicBezTo>
                  <a:cubicBezTo>
                    <a:pt x="1050" y="903"/>
                    <a:pt x="1050" y="1083"/>
                    <a:pt x="1050" y="1262"/>
                  </a:cubicBezTo>
                  <a:cubicBezTo>
                    <a:pt x="1016" y="1262"/>
                    <a:pt x="982" y="1262"/>
                    <a:pt x="947" y="1262"/>
                  </a:cubicBezTo>
                  <a:cubicBezTo>
                    <a:pt x="947" y="1090"/>
                    <a:pt x="947" y="919"/>
                    <a:pt x="947" y="747"/>
                  </a:cubicBezTo>
                  <a:cubicBezTo>
                    <a:pt x="927" y="827"/>
                    <a:pt x="901" y="905"/>
                    <a:pt x="871" y="981"/>
                  </a:cubicBezTo>
                  <a:cubicBezTo>
                    <a:pt x="863" y="898"/>
                    <a:pt x="854" y="822"/>
                    <a:pt x="846" y="752"/>
                  </a:cubicBezTo>
                  <a:cubicBezTo>
                    <a:pt x="888" y="643"/>
                    <a:pt x="920" y="530"/>
                    <a:pt x="940" y="414"/>
                  </a:cubicBezTo>
                  <a:cubicBezTo>
                    <a:pt x="911" y="414"/>
                    <a:pt x="881" y="414"/>
                    <a:pt x="851" y="414"/>
                  </a:cubicBezTo>
                  <a:cubicBezTo>
                    <a:pt x="851" y="360"/>
                    <a:pt x="851" y="306"/>
                    <a:pt x="851" y="251"/>
                  </a:cubicBezTo>
                  <a:cubicBezTo>
                    <a:pt x="883" y="251"/>
                    <a:pt x="915" y="251"/>
                    <a:pt x="947" y="251"/>
                  </a:cubicBezTo>
                  <a:cubicBezTo>
                    <a:pt x="947" y="178"/>
                    <a:pt x="947" y="104"/>
                    <a:pt x="947" y="31"/>
                  </a:cubicBezTo>
                  <a:cubicBezTo>
                    <a:pt x="982" y="31"/>
                    <a:pt x="1016" y="31"/>
                    <a:pt x="1050" y="31"/>
                  </a:cubicBezTo>
                  <a:cubicBezTo>
                    <a:pt x="1050" y="104"/>
                    <a:pt x="1050" y="178"/>
                    <a:pt x="1050" y="251"/>
                  </a:cubicBezTo>
                  <a:cubicBezTo>
                    <a:pt x="1077" y="251"/>
                    <a:pt x="1104" y="251"/>
                    <a:pt x="1131" y="251"/>
                  </a:cubicBezTo>
                  <a:cubicBezTo>
                    <a:pt x="1131" y="280"/>
                    <a:pt x="1131" y="308"/>
                    <a:pt x="1131" y="337"/>
                  </a:cubicBezTo>
                  <a:cubicBezTo>
                    <a:pt x="1188" y="240"/>
                    <a:pt x="1235" y="134"/>
                    <a:pt x="1271" y="20"/>
                  </a:cubicBezTo>
                </a:path>
                <a:path w="3326" h="1288">
                  <a:moveTo>
                    <a:pt x="2536" y="1093"/>
                  </a:moveTo>
                  <a:lnTo>
                    <a:pt x="2536" y="1198"/>
                  </a:lnTo>
                  <a:lnTo>
                    <a:pt x="3269" y="1198"/>
                  </a:lnTo>
                  <a:lnTo>
                    <a:pt x="3269" y="1093"/>
                  </a:lnTo>
                  <a:lnTo>
                    <a:pt x="2536" y="1093"/>
                  </a:lnTo>
                  <a:close/>
                  <a:moveTo>
                    <a:pt x="2516" y="1053"/>
                  </a:moveTo>
                  <a:lnTo>
                    <a:pt x="3289" y="1053"/>
                  </a:lnTo>
                  <a:cubicBezTo>
                    <a:pt x="3300" y="1053"/>
                    <a:pt x="3309" y="1062"/>
                    <a:pt x="3309" y="1073"/>
                  </a:cubicBezTo>
                  <a:lnTo>
                    <a:pt x="3309" y="1218"/>
                  </a:lnTo>
                  <a:cubicBezTo>
                    <a:pt x="3309" y="1229"/>
                    <a:pt x="3300" y="1238"/>
                    <a:pt x="3289" y="1238"/>
                  </a:cubicBezTo>
                  <a:lnTo>
                    <a:pt x="2516" y="1238"/>
                  </a:lnTo>
                  <a:cubicBezTo>
                    <a:pt x="2505" y="1238"/>
                    <a:pt x="2496" y="1229"/>
                    <a:pt x="2496" y="1218"/>
                  </a:cubicBezTo>
                  <a:lnTo>
                    <a:pt x="2496" y="1073"/>
                  </a:lnTo>
                  <a:cubicBezTo>
                    <a:pt x="2496" y="1062"/>
                    <a:pt x="2505" y="1053"/>
                    <a:pt x="2516" y="1053"/>
                  </a:cubicBezTo>
                  <a:moveTo>
                    <a:pt x="1289" y="924"/>
                  </a:moveTo>
                  <a:lnTo>
                    <a:pt x="1289" y="1020"/>
                  </a:lnTo>
                  <a:lnTo>
                    <a:pt x="1465" y="1020"/>
                  </a:lnTo>
                  <a:lnTo>
                    <a:pt x="1465" y="924"/>
                  </a:lnTo>
                  <a:lnTo>
                    <a:pt x="1289" y="924"/>
                  </a:lnTo>
                  <a:close/>
                  <a:moveTo>
                    <a:pt x="1269" y="884"/>
                  </a:moveTo>
                  <a:lnTo>
                    <a:pt x="1485" y="884"/>
                  </a:lnTo>
                  <a:cubicBezTo>
                    <a:pt x="1496" y="884"/>
                    <a:pt x="1505" y="893"/>
                    <a:pt x="1505" y="904"/>
                  </a:cubicBezTo>
                  <a:lnTo>
                    <a:pt x="1505" y="1040"/>
                  </a:lnTo>
                  <a:cubicBezTo>
                    <a:pt x="1505" y="1051"/>
                    <a:pt x="1496" y="1060"/>
                    <a:pt x="1485" y="1060"/>
                  </a:cubicBezTo>
                  <a:lnTo>
                    <a:pt x="1269" y="1060"/>
                  </a:lnTo>
                  <a:cubicBezTo>
                    <a:pt x="1258" y="1060"/>
                    <a:pt x="1249" y="1051"/>
                    <a:pt x="1249" y="1040"/>
                  </a:cubicBezTo>
                  <a:lnTo>
                    <a:pt x="1249" y="904"/>
                  </a:lnTo>
                  <a:cubicBezTo>
                    <a:pt x="1249" y="893"/>
                    <a:pt x="1258" y="884"/>
                    <a:pt x="1269" y="884"/>
                  </a:cubicBezTo>
                  <a:moveTo>
                    <a:pt x="393" y="836"/>
                  </a:moveTo>
                  <a:lnTo>
                    <a:pt x="391" y="858"/>
                  </a:lnTo>
                  <a:lnTo>
                    <a:pt x="384" y="895"/>
                  </a:lnTo>
                  <a:lnTo>
                    <a:pt x="374" y="928"/>
                  </a:lnTo>
                  <a:lnTo>
                    <a:pt x="362" y="959"/>
                  </a:lnTo>
                  <a:lnTo>
                    <a:pt x="348" y="984"/>
                  </a:lnTo>
                  <a:cubicBezTo>
                    <a:pt x="347" y="985"/>
                    <a:pt x="347" y="985"/>
                    <a:pt x="346" y="986"/>
                  </a:cubicBezTo>
                  <a:lnTo>
                    <a:pt x="329" y="1008"/>
                  </a:lnTo>
                  <a:cubicBezTo>
                    <a:pt x="329" y="1009"/>
                    <a:pt x="328" y="1009"/>
                    <a:pt x="327" y="1010"/>
                  </a:cubicBezTo>
                  <a:lnTo>
                    <a:pt x="308" y="1029"/>
                  </a:lnTo>
                  <a:cubicBezTo>
                    <a:pt x="307" y="1029"/>
                    <a:pt x="306" y="1030"/>
                    <a:pt x="306" y="1031"/>
                  </a:cubicBezTo>
                  <a:lnTo>
                    <a:pt x="282" y="1047"/>
                  </a:lnTo>
                  <a:lnTo>
                    <a:pt x="256" y="1061"/>
                  </a:lnTo>
                  <a:lnTo>
                    <a:pt x="229" y="1073"/>
                  </a:lnTo>
                  <a:lnTo>
                    <a:pt x="200" y="1083"/>
                  </a:lnTo>
                  <a:lnTo>
                    <a:pt x="169" y="1092"/>
                  </a:lnTo>
                  <a:lnTo>
                    <a:pt x="136" y="1100"/>
                  </a:lnTo>
                  <a:lnTo>
                    <a:pt x="101" y="1107"/>
                  </a:lnTo>
                  <a:lnTo>
                    <a:pt x="65" y="1112"/>
                  </a:lnTo>
                  <a:lnTo>
                    <a:pt x="52" y="1113"/>
                  </a:lnTo>
                  <a:lnTo>
                    <a:pt x="60" y="1138"/>
                  </a:lnTo>
                  <a:lnTo>
                    <a:pt x="75" y="1182"/>
                  </a:lnTo>
                  <a:lnTo>
                    <a:pt x="88" y="1224"/>
                  </a:lnTo>
                  <a:lnTo>
                    <a:pt x="94" y="1244"/>
                  </a:lnTo>
                  <a:lnTo>
                    <a:pt x="136" y="1237"/>
                  </a:lnTo>
                  <a:lnTo>
                    <a:pt x="191" y="1223"/>
                  </a:lnTo>
                  <a:lnTo>
                    <a:pt x="239" y="1207"/>
                  </a:lnTo>
                  <a:lnTo>
                    <a:pt x="282" y="1187"/>
                  </a:lnTo>
                  <a:lnTo>
                    <a:pt x="319" y="1165"/>
                  </a:lnTo>
                  <a:lnTo>
                    <a:pt x="352" y="1138"/>
                  </a:lnTo>
                  <a:lnTo>
                    <a:pt x="379" y="1110"/>
                  </a:lnTo>
                  <a:lnTo>
                    <a:pt x="400" y="1077"/>
                  </a:lnTo>
                  <a:cubicBezTo>
                    <a:pt x="406" y="1069"/>
                    <a:pt x="417" y="1066"/>
                    <a:pt x="426" y="1071"/>
                  </a:cubicBezTo>
                  <a:lnTo>
                    <a:pt x="480" y="1098"/>
                  </a:lnTo>
                  <a:lnTo>
                    <a:pt x="531" y="1125"/>
                  </a:lnTo>
                  <a:lnTo>
                    <a:pt x="578" y="1149"/>
                  </a:lnTo>
                  <a:lnTo>
                    <a:pt x="622" y="1172"/>
                  </a:lnTo>
                  <a:lnTo>
                    <a:pt x="662" y="1194"/>
                  </a:lnTo>
                  <a:lnTo>
                    <a:pt x="698" y="1214"/>
                  </a:lnTo>
                  <a:lnTo>
                    <a:pt x="731" y="1232"/>
                  </a:lnTo>
                  <a:lnTo>
                    <a:pt x="738" y="1236"/>
                  </a:lnTo>
                  <a:lnTo>
                    <a:pt x="780" y="1115"/>
                  </a:lnTo>
                  <a:lnTo>
                    <a:pt x="747" y="1099"/>
                  </a:lnTo>
                  <a:lnTo>
                    <a:pt x="700" y="1077"/>
                  </a:lnTo>
                  <a:lnTo>
                    <a:pt x="655" y="1056"/>
                  </a:lnTo>
                  <a:lnTo>
                    <a:pt x="612" y="1037"/>
                  </a:lnTo>
                  <a:lnTo>
                    <a:pt x="572" y="1018"/>
                  </a:lnTo>
                  <a:lnTo>
                    <a:pt x="533" y="1002"/>
                  </a:lnTo>
                  <a:lnTo>
                    <a:pt x="497" y="986"/>
                  </a:lnTo>
                  <a:lnTo>
                    <a:pt x="462" y="972"/>
                  </a:lnTo>
                  <a:cubicBezTo>
                    <a:pt x="453" y="968"/>
                    <a:pt x="448" y="958"/>
                    <a:pt x="450" y="949"/>
                  </a:cubicBezTo>
                  <a:lnTo>
                    <a:pt x="457" y="918"/>
                  </a:lnTo>
                  <a:lnTo>
                    <a:pt x="464" y="885"/>
                  </a:lnTo>
                  <a:lnTo>
                    <a:pt x="469" y="851"/>
                  </a:lnTo>
                  <a:lnTo>
                    <a:pt x="470" y="836"/>
                  </a:lnTo>
                  <a:lnTo>
                    <a:pt x="393" y="836"/>
                  </a:lnTo>
                  <a:close/>
                  <a:moveTo>
                    <a:pt x="2730" y="820"/>
                  </a:moveTo>
                  <a:lnTo>
                    <a:pt x="2730" y="859"/>
                  </a:lnTo>
                  <a:lnTo>
                    <a:pt x="3076" y="859"/>
                  </a:lnTo>
                  <a:lnTo>
                    <a:pt x="3076" y="820"/>
                  </a:lnTo>
                  <a:lnTo>
                    <a:pt x="2730" y="820"/>
                  </a:lnTo>
                  <a:close/>
                  <a:moveTo>
                    <a:pt x="503" y="800"/>
                  </a:moveTo>
                  <a:lnTo>
                    <a:pt x="507" y="803"/>
                  </a:lnTo>
                  <a:cubicBezTo>
                    <a:pt x="511" y="807"/>
                    <a:pt x="513" y="813"/>
                    <a:pt x="512" y="818"/>
                  </a:cubicBezTo>
                  <a:lnTo>
                    <a:pt x="508" y="855"/>
                  </a:lnTo>
                  <a:lnTo>
                    <a:pt x="503" y="891"/>
                  </a:lnTo>
                  <a:lnTo>
                    <a:pt x="497" y="925"/>
                  </a:lnTo>
                  <a:lnTo>
                    <a:pt x="493" y="941"/>
                  </a:lnTo>
                  <a:lnTo>
                    <a:pt x="512" y="949"/>
                  </a:lnTo>
                  <a:lnTo>
                    <a:pt x="549" y="965"/>
                  </a:lnTo>
                  <a:lnTo>
                    <a:pt x="588" y="982"/>
                  </a:lnTo>
                  <a:lnTo>
                    <a:pt x="599" y="987"/>
                  </a:lnTo>
                  <a:lnTo>
                    <a:pt x="599" y="983"/>
                  </a:lnTo>
                  <a:lnTo>
                    <a:pt x="599" y="800"/>
                  </a:lnTo>
                  <a:lnTo>
                    <a:pt x="503" y="800"/>
                  </a:lnTo>
                  <a:close/>
                  <a:moveTo>
                    <a:pt x="2155" y="796"/>
                  </a:moveTo>
                  <a:lnTo>
                    <a:pt x="2155" y="864"/>
                  </a:lnTo>
                  <a:lnTo>
                    <a:pt x="2266" y="864"/>
                  </a:lnTo>
                  <a:lnTo>
                    <a:pt x="2266" y="796"/>
                  </a:lnTo>
                  <a:lnTo>
                    <a:pt x="2155" y="796"/>
                  </a:lnTo>
                  <a:close/>
                  <a:moveTo>
                    <a:pt x="1887" y="796"/>
                  </a:moveTo>
                  <a:lnTo>
                    <a:pt x="1887" y="864"/>
                  </a:lnTo>
                  <a:lnTo>
                    <a:pt x="1998" y="864"/>
                  </a:lnTo>
                  <a:lnTo>
                    <a:pt x="1998" y="796"/>
                  </a:lnTo>
                  <a:lnTo>
                    <a:pt x="1887" y="796"/>
                  </a:lnTo>
                  <a:close/>
                  <a:moveTo>
                    <a:pt x="2710" y="780"/>
                  </a:moveTo>
                  <a:lnTo>
                    <a:pt x="3096" y="780"/>
                  </a:lnTo>
                  <a:cubicBezTo>
                    <a:pt x="3107" y="780"/>
                    <a:pt x="3116" y="789"/>
                    <a:pt x="3116" y="800"/>
                  </a:cubicBezTo>
                  <a:lnTo>
                    <a:pt x="3116" y="879"/>
                  </a:lnTo>
                  <a:cubicBezTo>
                    <a:pt x="3116" y="890"/>
                    <a:pt x="3107" y="899"/>
                    <a:pt x="3096" y="899"/>
                  </a:cubicBezTo>
                  <a:lnTo>
                    <a:pt x="2710" y="899"/>
                  </a:lnTo>
                  <a:cubicBezTo>
                    <a:pt x="2699" y="899"/>
                    <a:pt x="2690" y="890"/>
                    <a:pt x="2690" y="879"/>
                  </a:cubicBezTo>
                  <a:lnTo>
                    <a:pt x="2690" y="800"/>
                  </a:lnTo>
                  <a:cubicBezTo>
                    <a:pt x="2690" y="789"/>
                    <a:pt x="2699" y="780"/>
                    <a:pt x="2710" y="780"/>
                  </a:cubicBezTo>
                  <a:moveTo>
                    <a:pt x="1180" y="769"/>
                  </a:moveTo>
                  <a:lnTo>
                    <a:pt x="1180" y="1241"/>
                  </a:lnTo>
                  <a:lnTo>
                    <a:pt x="1249" y="1241"/>
                  </a:lnTo>
                  <a:lnTo>
                    <a:pt x="1249" y="1196"/>
                  </a:lnTo>
                  <a:cubicBezTo>
                    <a:pt x="1249" y="1185"/>
                    <a:pt x="1258" y="1176"/>
                    <a:pt x="1269" y="1176"/>
                  </a:cubicBezTo>
                  <a:lnTo>
                    <a:pt x="1485" y="1176"/>
                  </a:lnTo>
                  <a:cubicBezTo>
                    <a:pt x="1496" y="1176"/>
                    <a:pt x="1505" y="1185"/>
                    <a:pt x="1505" y="1196"/>
                  </a:cubicBezTo>
                  <a:lnTo>
                    <a:pt x="1505" y="1238"/>
                  </a:lnTo>
                  <a:lnTo>
                    <a:pt x="1574" y="1238"/>
                  </a:lnTo>
                  <a:lnTo>
                    <a:pt x="1574" y="769"/>
                  </a:lnTo>
                  <a:lnTo>
                    <a:pt x="1180" y="769"/>
                  </a:lnTo>
                  <a:close/>
                  <a:moveTo>
                    <a:pt x="2135" y="756"/>
                  </a:moveTo>
                  <a:lnTo>
                    <a:pt x="2286" y="756"/>
                  </a:lnTo>
                  <a:cubicBezTo>
                    <a:pt x="2297" y="756"/>
                    <a:pt x="2306" y="765"/>
                    <a:pt x="2306" y="776"/>
                  </a:cubicBezTo>
                  <a:lnTo>
                    <a:pt x="2306" y="884"/>
                  </a:lnTo>
                  <a:cubicBezTo>
                    <a:pt x="2306" y="895"/>
                    <a:pt x="2297" y="904"/>
                    <a:pt x="2286" y="904"/>
                  </a:cubicBezTo>
                  <a:lnTo>
                    <a:pt x="2135" y="904"/>
                  </a:lnTo>
                  <a:cubicBezTo>
                    <a:pt x="2124" y="904"/>
                    <a:pt x="2115" y="895"/>
                    <a:pt x="2115" y="884"/>
                  </a:cubicBezTo>
                  <a:lnTo>
                    <a:pt x="2115" y="776"/>
                  </a:lnTo>
                  <a:cubicBezTo>
                    <a:pt x="2115" y="765"/>
                    <a:pt x="2124" y="756"/>
                    <a:pt x="2135" y="756"/>
                  </a:cubicBezTo>
                  <a:moveTo>
                    <a:pt x="1867" y="756"/>
                  </a:moveTo>
                  <a:lnTo>
                    <a:pt x="2018" y="756"/>
                  </a:lnTo>
                  <a:cubicBezTo>
                    <a:pt x="2029" y="756"/>
                    <a:pt x="2038" y="765"/>
                    <a:pt x="2038" y="776"/>
                  </a:cubicBezTo>
                  <a:lnTo>
                    <a:pt x="2038" y="884"/>
                  </a:lnTo>
                  <a:cubicBezTo>
                    <a:pt x="2038" y="895"/>
                    <a:pt x="2029" y="904"/>
                    <a:pt x="2018" y="904"/>
                  </a:cubicBezTo>
                  <a:lnTo>
                    <a:pt x="1867" y="904"/>
                  </a:lnTo>
                  <a:cubicBezTo>
                    <a:pt x="1856" y="904"/>
                    <a:pt x="1847" y="895"/>
                    <a:pt x="1847" y="884"/>
                  </a:cubicBezTo>
                  <a:lnTo>
                    <a:pt x="1847" y="776"/>
                  </a:lnTo>
                  <a:cubicBezTo>
                    <a:pt x="1847" y="765"/>
                    <a:pt x="1856" y="756"/>
                    <a:pt x="1867" y="756"/>
                  </a:cubicBezTo>
                  <a:moveTo>
                    <a:pt x="1379" y="646"/>
                  </a:moveTo>
                  <a:lnTo>
                    <a:pt x="1339" y="673"/>
                  </a:lnTo>
                  <a:lnTo>
                    <a:pt x="1280" y="706"/>
                  </a:lnTo>
                  <a:lnTo>
                    <a:pt x="1233" y="729"/>
                  </a:lnTo>
                  <a:lnTo>
                    <a:pt x="1522" y="729"/>
                  </a:lnTo>
                  <a:lnTo>
                    <a:pt x="1480" y="709"/>
                  </a:lnTo>
                  <a:lnTo>
                    <a:pt x="1421" y="675"/>
                  </a:lnTo>
                  <a:lnTo>
                    <a:pt x="1379" y="646"/>
                  </a:lnTo>
                  <a:close/>
                  <a:moveTo>
                    <a:pt x="284" y="638"/>
                  </a:moveTo>
                  <a:lnTo>
                    <a:pt x="283" y="641"/>
                  </a:lnTo>
                  <a:cubicBezTo>
                    <a:pt x="279" y="646"/>
                    <a:pt x="273" y="650"/>
                    <a:pt x="266" y="650"/>
                  </a:cubicBezTo>
                  <a:lnTo>
                    <a:pt x="139" y="650"/>
                  </a:lnTo>
                  <a:lnTo>
                    <a:pt x="139" y="977"/>
                  </a:lnTo>
                  <a:lnTo>
                    <a:pt x="212" y="977"/>
                  </a:lnTo>
                  <a:lnTo>
                    <a:pt x="212" y="780"/>
                  </a:lnTo>
                  <a:cubicBezTo>
                    <a:pt x="212" y="769"/>
                    <a:pt x="221" y="760"/>
                    <a:pt x="232" y="760"/>
                  </a:cubicBezTo>
                  <a:lnTo>
                    <a:pt x="619" y="760"/>
                  </a:lnTo>
                  <a:cubicBezTo>
                    <a:pt x="630" y="760"/>
                    <a:pt x="639" y="769"/>
                    <a:pt x="639" y="780"/>
                  </a:cubicBezTo>
                  <a:lnTo>
                    <a:pt x="639" y="963"/>
                  </a:lnTo>
                  <a:lnTo>
                    <a:pt x="712" y="963"/>
                  </a:lnTo>
                  <a:lnTo>
                    <a:pt x="712" y="650"/>
                  </a:lnTo>
                  <a:lnTo>
                    <a:pt x="302" y="650"/>
                  </a:lnTo>
                  <a:cubicBezTo>
                    <a:pt x="295" y="650"/>
                    <a:pt x="288" y="646"/>
                    <a:pt x="285" y="639"/>
                  </a:cubicBezTo>
                  <a:lnTo>
                    <a:pt x="284" y="638"/>
                  </a:lnTo>
                  <a:close/>
                  <a:moveTo>
                    <a:pt x="2730" y="625"/>
                  </a:moveTo>
                  <a:lnTo>
                    <a:pt x="2730" y="663"/>
                  </a:lnTo>
                  <a:lnTo>
                    <a:pt x="3076" y="663"/>
                  </a:lnTo>
                  <a:lnTo>
                    <a:pt x="3076" y="625"/>
                  </a:lnTo>
                  <a:lnTo>
                    <a:pt x="2730" y="625"/>
                  </a:lnTo>
                  <a:close/>
                  <a:moveTo>
                    <a:pt x="2710" y="585"/>
                  </a:moveTo>
                  <a:lnTo>
                    <a:pt x="3096" y="585"/>
                  </a:lnTo>
                  <a:cubicBezTo>
                    <a:pt x="3107" y="585"/>
                    <a:pt x="3116" y="593"/>
                    <a:pt x="3116" y="605"/>
                  </a:cubicBezTo>
                  <a:lnTo>
                    <a:pt x="3116" y="683"/>
                  </a:lnTo>
                  <a:cubicBezTo>
                    <a:pt x="3116" y="694"/>
                    <a:pt x="3107" y="703"/>
                    <a:pt x="3096" y="703"/>
                  </a:cubicBezTo>
                  <a:lnTo>
                    <a:pt x="2710" y="703"/>
                  </a:lnTo>
                  <a:cubicBezTo>
                    <a:pt x="2699" y="703"/>
                    <a:pt x="2690" y="694"/>
                    <a:pt x="2690" y="683"/>
                  </a:cubicBezTo>
                  <a:lnTo>
                    <a:pt x="2690" y="605"/>
                  </a:lnTo>
                  <a:cubicBezTo>
                    <a:pt x="2690" y="593"/>
                    <a:pt x="2699" y="585"/>
                    <a:pt x="2710" y="585"/>
                  </a:cubicBezTo>
                  <a:moveTo>
                    <a:pt x="2155" y="561"/>
                  </a:moveTo>
                  <a:lnTo>
                    <a:pt x="2155" y="628"/>
                  </a:lnTo>
                  <a:lnTo>
                    <a:pt x="2266" y="628"/>
                  </a:lnTo>
                  <a:lnTo>
                    <a:pt x="2266" y="561"/>
                  </a:lnTo>
                  <a:lnTo>
                    <a:pt x="2155" y="561"/>
                  </a:lnTo>
                  <a:close/>
                  <a:moveTo>
                    <a:pt x="1887" y="561"/>
                  </a:moveTo>
                  <a:lnTo>
                    <a:pt x="1887" y="628"/>
                  </a:lnTo>
                  <a:lnTo>
                    <a:pt x="1998" y="628"/>
                  </a:lnTo>
                  <a:lnTo>
                    <a:pt x="1998" y="561"/>
                  </a:lnTo>
                  <a:lnTo>
                    <a:pt x="1887" y="561"/>
                  </a:lnTo>
                  <a:close/>
                  <a:moveTo>
                    <a:pt x="204" y="523"/>
                  </a:moveTo>
                  <a:lnTo>
                    <a:pt x="164" y="562"/>
                  </a:lnTo>
                  <a:lnTo>
                    <a:pt x="121" y="605"/>
                  </a:lnTo>
                  <a:lnTo>
                    <a:pt x="116" y="610"/>
                  </a:lnTo>
                  <a:lnTo>
                    <a:pt x="119" y="610"/>
                  </a:lnTo>
                  <a:lnTo>
                    <a:pt x="237" y="610"/>
                  </a:lnTo>
                  <a:lnTo>
                    <a:pt x="204" y="523"/>
                  </a:lnTo>
                  <a:close/>
                  <a:moveTo>
                    <a:pt x="2135" y="521"/>
                  </a:moveTo>
                  <a:lnTo>
                    <a:pt x="2286" y="521"/>
                  </a:lnTo>
                  <a:cubicBezTo>
                    <a:pt x="2297" y="521"/>
                    <a:pt x="2306" y="530"/>
                    <a:pt x="2306" y="541"/>
                  </a:cubicBezTo>
                  <a:lnTo>
                    <a:pt x="2306" y="648"/>
                  </a:lnTo>
                  <a:cubicBezTo>
                    <a:pt x="2306" y="659"/>
                    <a:pt x="2297" y="668"/>
                    <a:pt x="2286" y="668"/>
                  </a:cubicBezTo>
                  <a:lnTo>
                    <a:pt x="2135" y="668"/>
                  </a:lnTo>
                  <a:cubicBezTo>
                    <a:pt x="2124" y="668"/>
                    <a:pt x="2115" y="659"/>
                    <a:pt x="2115" y="648"/>
                  </a:cubicBezTo>
                  <a:lnTo>
                    <a:pt x="2115" y="541"/>
                  </a:lnTo>
                  <a:cubicBezTo>
                    <a:pt x="2115" y="530"/>
                    <a:pt x="2124" y="521"/>
                    <a:pt x="2135" y="521"/>
                  </a:cubicBezTo>
                  <a:moveTo>
                    <a:pt x="1867" y="521"/>
                  </a:moveTo>
                  <a:lnTo>
                    <a:pt x="2018" y="521"/>
                  </a:lnTo>
                  <a:cubicBezTo>
                    <a:pt x="2029" y="521"/>
                    <a:pt x="2038" y="530"/>
                    <a:pt x="2038" y="541"/>
                  </a:cubicBezTo>
                  <a:lnTo>
                    <a:pt x="2038" y="648"/>
                  </a:lnTo>
                  <a:cubicBezTo>
                    <a:pt x="2038" y="659"/>
                    <a:pt x="2029" y="668"/>
                    <a:pt x="2018" y="668"/>
                  </a:cubicBezTo>
                  <a:lnTo>
                    <a:pt x="1867" y="668"/>
                  </a:lnTo>
                  <a:cubicBezTo>
                    <a:pt x="1856" y="668"/>
                    <a:pt x="1847" y="659"/>
                    <a:pt x="1847" y="648"/>
                  </a:cubicBezTo>
                  <a:lnTo>
                    <a:pt x="1847" y="541"/>
                  </a:lnTo>
                  <a:cubicBezTo>
                    <a:pt x="1847" y="530"/>
                    <a:pt x="1856" y="521"/>
                    <a:pt x="1867" y="521"/>
                  </a:cubicBezTo>
                  <a:moveTo>
                    <a:pt x="523" y="477"/>
                  </a:moveTo>
                  <a:lnTo>
                    <a:pt x="523" y="477"/>
                  </a:lnTo>
                  <a:lnTo>
                    <a:pt x="501" y="513"/>
                  </a:lnTo>
                  <a:lnTo>
                    <a:pt x="476" y="545"/>
                  </a:lnTo>
                  <a:lnTo>
                    <a:pt x="448" y="573"/>
                  </a:lnTo>
                  <a:lnTo>
                    <a:pt x="418" y="597"/>
                  </a:lnTo>
                  <a:lnTo>
                    <a:pt x="398" y="610"/>
                  </a:lnTo>
                  <a:lnTo>
                    <a:pt x="652" y="610"/>
                  </a:lnTo>
                  <a:lnTo>
                    <a:pt x="646" y="607"/>
                  </a:lnTo>
                  <a:lnTo>
                    <a:pt x="610" y="582"/>
                  </a:lnTo>
                  <a:lnTo>
                    <a:pt x="578" y="553"/>
                  </a:lnTo>
                  <a:lnTo>
                    <a:pt x="550" y="520"/>
                  </a:lnTo>
                  <a:lnTo>
                    <a:pt x="525" y="482"/>
                  </a:lnTo>
                  <a:lnTo>
                    <a:pt x="523" y="477"/>
                  </a:lnTo>
                  <a:close/>
                  <a:moveTo>
                    <a:pt x="1070" y="434"/>
                  </a:moveTo>
                  <a:lnTo>
                    <a:pt x="1070" y="529"/>
                  </a:lnTo>
                  <a:lnTo>
                    <a:pt x="1115" y="576"/>
                  </a:lnTo>
                  <a:lnTo>
                    <a:pt x="1152" y="563"/>
                  </a:lnTo>
                  <a:lnTo>
                    <a:pt x="1197" y="545"/>
                  </a:lnTo>
                  <a:lnTo>
                    <a:pt x="1237" y="526"/>
                  </a:lnTo>
                  <a:lnTo>
                    <a:pt x="1255" y="516"/>
                  </a:lnTo>
                  <a:lnTo>
                    <a:pt x="1234" y="486"/>
                  </a:lnTo>
                  <a:lnTo>
                    <a:pt x="1219" y="461"/>
                  </a:lnTo>
                  <a:lnTo>
                    <a:pt x="1209" y="476"/>
                  </a:lnTo>
                  <a:lnTo>
                    <a:pt x="1180" y="518"/>
                  </a:lnTo>
                  <a:cubicBezTo>
                    <a:pt x="1176" y="524"/>
                    <a:pt x="1170" y="527"/>
                    <a:pt x="1163" y="527"/>
                  </a:cubicBezTo>
                  <a:cubicBezTo>
                    <a:pt x="1156" y="526"/>
                    <a:pt x="1149" y="522"/>
                    <a:pt x="1146" y="516"/>
                  </a:cubicBezTo>
                  <a:lnTo>
                    <a:pt x="1120" y="467"/>
                  </a:lnTo>
                  <a:lnTo>
                    <a:pt x="1101" y="434"/>
                  </a:lnTo>
                  <a:lnTo>
                    <a:pt x="1070" y="434"/>
                  </a:lnTo>
                  <a:close/>
                  <a:moveTo>
                    <a:pt x="1050" y="394"/>
                  </a:moveTo>
                  <a:lnTo>
                    <a:pt x="1113" y="394"/>
                  </a:lnTo>
                  <a:cubicBezTo>
                    <a:pt x="1120" y="394"/>
                    <a:pt x="1127" y="398"/>
                    <a:pt x="1130" y="404"/>
                  </a:cubicBezTo>
                  <a:lnTo>
                    <a:pt x="1155" y="448"/>
                  </a:lnTo>
                  <a:lnTo>
                    <a:pt x="1166" y="468"/>
                  </a:lnTo>
                  <a:lnTo>
                    <a:pt x="1175" y="455"/>
                  </a:lnTo>
                  <a:lnTo>
                    <a:pt x="1203" y="411"/>
                  </a:lnTo>
                  <a:cubicBezTo>
                    <a:pt x="1207" y="405"/>
                    <a:pt x="1213" y="402"/>
                    <a:pt x="1220" y="402"/>
                  </a:cubicBezTo>
                  <a:cubicBezTo>
                    <a:pt x="1227" y="402"/>
                    <a:pt x="1234" y="406"/>
                    <a:pt x="1237" y="412"/>
                  </a:cubicBezTo>
                  <a:lnTo>
                    <a:pt x="1266" y="463"/>
                  </a:lnTo>
                  <a:lnTo>
                    <a:pt x="1300" y="512"/>
                  </a:lnTo>
                  <a:cubicBezTo>
                    <a:pt x="1303" y="516"/>
                    <a:pt x="1305" y="522"/>
                    <a:pt x="1303" y="528"/>
                  </a:cubicBezTo>
                  <a:cubicBezTo>
                    <a:pt x="1302" y="533"/>
                    <a:pt x="1298" y="538"/>
                    <a:pt x="1293" y="541"/>
                  </a:cubicBezTo>
                  <a:lnTo>
                    <a:pt x="1254" y="562"/>
                  </a:lnTo>
                  <a:lnTo>
                    <a:pt x="1212" y="582"/>
                  </a:lnTo>
                  <a:lnTo>
                    <a:pt x="1165" y="601"/>
                  </a:lnTo>
                  <a:lnTo>
                    <a:pt x="1116" y="618"/>
                  </a:lnTo>
                  <a:cubicBezTo>
                    <a:pt x="1109" y="620"/>
                    <a:pt x="1101" y="618"/>
                    <a:pt x="1095" y="613"/>
                  </a:cubicBezTo>
                  <a:lnTo>
                    <a:pt x="1036" y="551"/>
                  </a:lnTo>
                  <a:cubicBezTo>
                    <a:pt x="1032" y="547"/>
                    <a:pt x="1030" y="542"/>
                    <a:pt x="1030" y="537"/>
                  </a:cubicBezTo>
                  <a:lnTo>
                    <a:pt x="1030" y="414"/>
                  </a:lnTo>
                  <a:cubicBezTo>
                    <a:pt x="1030" y="403"/>
                    <a:pt x="1039" y="394"/>
                    <a:pt x="1050" y="394"/>
                  </a:cubicBezTo>
                  <a:moveTo>
                    <a:pt x="2975" y="364"/>
                  </a:moveTo>
                  <a:lnTo>
                    <a:pt x="2975" y="452"/>
                  </a:lnTo>
                  <a:lnTo>
                    <a:pt x="2974" y="458"/>
                  </a:lnTo>
                  <a:lnTo>
                    <a:pt x="3058" y="458"/>
                  </a:lnTo>
                  <a:lnTo>
                    <a:pt x="3052" y="452"/>
                  </a:lnTo>
                  <a:lnTo>
                    <a:pt x="3009" y="407"/>
                  </a:lnTo>
                  <a:lnTo>
                    <a:pt x="2975" y="364"/>
                  </a:lnTo>
                  <a:close/>
                  <a:moveTo>
                    <a:pt x="2831" y="364"/>
                  </a:moveTo>
                  <a:lnTo>
                    <a:pt x="2797" y="406"/>
                  </a:lnTo>
                  <a:lnTo>
                    <a:pt x="2755" y="450"/>
                  </a:lnTo>
                  <a:lnTo>
                    <a:pt x="2746" y="458"/>
                  </a:lnTo>
                  <a:lnTo>
                    <a:pt x="2832" y="458"/>
                  </a:lnTo>
                  <a:lnTo>
                    <a:pt x="2831" y="452"/>
                  </a:lnTo>
                  <a:lnTo>
                    <a:pt x="2831" y="364"/>
                  </a:lnTo>
                  <a:close/>
                  <a:moveTo>
                    <a:pt x="195" y="332"/>
                  </a:moveTo>
                  <a:lnTo>
                    <a:pt x="176" y="350"/>
                  </a:lnTo>
                  <a:lnTo>
                    <a:pt x="131" y="393"/>
                  </a:lnTo>
                  <a:lnTo>
                    <a:pt x="83" y="435"/>
                  </a:lnTo>
                  <a:lnTo>
                    <a:pt x="44" y="469"/>
                  </a:lnTo>
                  <a:lnTo>
                    <a:pt x="78" y="592"/>
                  </a:lnTo>
                  <a:lnTo>
                    <a:pt x="93" y="577"/>
                  </a:lnTo>
                  <a:lnTo>
                    <a:pt x="137" y="533"/>
                  </a:lnTo>
                  <a:lnTo>
                    <a:pt x="185" y="486"/>
                  </a:lnTo>
                  <a:lnTo>
                    <a:pt x="228" y="444"/>
                  </a:lnTo>
                  <a:lnTo>
                    <a:pt x="195" y="332"/>
                  </a:lnTo>
                  <a:close/>
                  <a:moveTo>
                    <a:pt x="2038" y="330"/>
                  </a:moveTo>
                  <a:lnTo>
                    <a:pt x="2038" y="408"/>
                  </a:lnTo>
                  <a:cubicBezTo>
                    <a:pt x="2038" y="419"/>
                    <a:pt x="2029" y="428"/>
                    <a:pt x="2018" y="428"/>
                  </a:cubicBezTo>
                  <a:lnTo>
                    <a:pt x="1778" y="428"/>
                  </a:lnTo>
                  <a:lnTo>
                    <a:pt x="1778" y="1057"/>
                  </a:lnTo>
                  <a:lnTo>
                    <a:pt x="1847" y="1057"/>
                  </a:lnTo>
                  <a:lnTo>
                    <a:pt x="1847" y="1017"/>
                  </a:lnTo>
                  <a:cubicBezTo>
                    <a:pt x="1847" y="1006"/>
                    <a:pt x="1856" y="997"/>
                    <a:pt x="1867" y="997"/>
                  </a:cubicBezTo>
                  <a:lnTo>
                    <a:pt x="2018" y="997"/>
                  </a:lnTo>
                  <a:cubicBezTo>
                    <a:pt x="2029" y="997"/>
                    <a:pt x="2038" y="1006"/>
                    <a:pt x="2038" y="1017"/>
                  </a:cubicBezTo>
                  <a:lnTo>
                    <a:pt x="2038" y="1245"/>
                  </a:lnTo>
                  <a:lnTo>
                    <a:pt x="2115" y="1245"/>
                  </a:lnTo>
                  <a:lnTo>
                    <a:pt x="2115" y="1017"/>
                  </a:lnTo>
                  <a:cubicBezTo>
                    <a:pt x="2115" y="1006"/>
                    <a:pt x="2124" y="997"/>
                    <a:pt x="2135" y="997"/>
                  </a:cubicBezTo>
                  <a:lnTo>
                    <a:pt x="2286" y="997"/>
                  </a:lnTo>
                  <a:cubicBezTo>
                    <a:pt x="2297" y="997"/>
                    <a:pt x="2306" y="1006"/>
                    <a:pt x="2306" y="1017"/>
                  </a:cubicBezTo>
                  <a:lnTo>
                    <a:pt x="2306" y="1057"/>
                  </a:lnTo>
                  <a:lnTo>
                    <a:pt x="2376" y="1057"/>
                  </a:lnTo>
                  <a:lnTo>
                    <a:pt x="2376" y="428"/>
                  </a:lnTo>
                  <a:lnTo>
                    <a:pt x="2135" y="428"/>
                  </a:lnTo>
                  <a:cubicBezTo>
                    <a:pt x="2124" y="428"/>
                    <a:pt x="2115" y="419"/>
                    <a:pt x="2115" y="408"/>
                  </a:cubicBezTo>
                  <a:lnTo>
                    <a:pt x="2115" y="330"/>
                  </a:lnTo>
                  <a:lnTo>
                    <a:pt x="2038" y="330"/>
                  </a:lnTo>
                  <a:close/>
                  <a:moveTo>
                    <a:pt x="1312" y="313"/>
                  </a:moveTo>
                  <a:lnTo>
                    <a:pt x="1324" y="337"/>
                  </a:lnTo>
                  <a:lnTo>
                    <a:pt x="1346" y="376"/>
                  </a:lnTo>
                  <a:lnTo>
                    <a:pt x="1370" y="409"/>
                  </a:lnTo>
                  <a:lnTo>
                    <a:pt x="1380" y="421"/>
                  </a:lnTo>
                  <a:lnTo>
                    <a:pt x="1396" y="403"/>
                  </a:lnTo>
                  <a:lnTo>
                    <a:pt x="1422" y="367"/>
                  </a:lnTo>
                  <a:lnTo>
                    <a:pt x="1444" y="327"/>
                  </a:lnTo>
                  <a:lnTo>
                    <a:pt x="1451" y="313"/>
                  </a:lnTo>
                  <a:lnTo>
                    <a:pt x="1312" y="313"/>
                  </a:lnTo>
                  <a:close/>
                  <a:moveTo>
                    <a:pt x="2152" y="301"/>
                  </a:moveTo>
                  <a:lnTo>
                    <a:pt x="2153" y="302"/>
                  </a:lnTo>
                  <a:cubicBezTo>
                    <a:pt x="2154" y="305"/>
                    <a:pt x="2155" y="307"/>
                    <a:pt x="2155" y="310"/>
                  </a:cubicBezTo>
                  <a:lnTo>
                    <a:pt x="2155" y="388"/>
                  </a:lnTo>
                  <a:lnTo>
                    <a:pt x="2323" y="388"/>
                  </a:lnTo>
                  <a:lnTo>
                    <a:pt x="2321" y="384"/>
                  </a:lnTo>
                  <a:cubicBezTo>
                    <a:pt x="2320" y="382"/>
                    <a:pt x="2319" y="379"/>
                    <a:pt x="2319" y="377"/>
                  </a:cubicBezTo>
                  <a:lnTo>
                    <a:pt x="2319" y="301"/>
                  </a:lnTo>
                  <a:lnTo>
                    <a:pt x="2152" y="301"/>
                  </a:lnTo>
                  <a:close/>
                  <a:moveTo>
                    <a:pt x="1836" y="301"/>
                  </a:moveTo>
                  <a:lnTo>
                    <a:pt x="1836" y="377"/>
                  </a:lnTo>
                  <a:cubicBezTo>
                    <a:pt x="1836" y="379"/>
                    <a:pt x="1835" y="382"/>
                    <a:pt x="1834" y="384"/>
                  </a:cubicBezTo>
                  <a:lnTo>
                    <a:pt x="1832" y="388"/>
                  </a:lnTo>
                  <a:lnTo>
                    <a:pt x="1998" y="388"/>
                  </a:lnTo>
                  <a:lnTo>
                    <a:pt x="1998" y="310"/>
                  </a:lnTo>
                  <a:cubicBezTo>
                    <a:pt x="1998" y="307"/>
                    <a:pt x="1999" y="305"/>
                    <a:pt x="2000" y="302"/>
                  </a:cubicBezTo>
                  <a:lnTo>
                    <a:pt x="2001" y="301"/>
                  </a:lnTo>
                  <a:lnTo>
                    <a:pt x="1836" y="301"/>
                  </a:lnTo>
                  <a:close/>
                  <a:moveTo>
                    <a:pt x="2956" y="276"/>
                  </a:moveTo>
                  <a:cubicBezTo>
                    <a:pt x="2963" y="276"/>
                    <a:pt x="2969" y="280"/>
                    <a:pt x="2972" y="285"/>
                  </a:cubicBezTo>
                  <a:lnTo>
                    <a:pt x="3003" y="334"/>
                  </a:lnTo>
                  <a:lnTo>
                    <a:pt x="3038" y="380"/>
                  </a:lnTo>
                  <a:lnTo>
                    <a:pt x="3078" y="422"/>
                  </a:lnTo>
                  <a:lnTo>
                    <a:pt x="3125" y="463"/>
                  </a:lnTo>
                  <a:cubicBezTo>
                    <a:pt x="3131" y="468"/>
                    <a:pt x="3133" y="477"/>
                    <a:pt x="3130" y="485"/>
                  </a:cubicBezTo>
                  <a:cubicBezTo>
                    <a:pt x="3127" y="493"/>
                    <a:pt x="3120" y="498"/>
                    <a:pt x="3112" y="498"/>
                  </a:cubicBezTo>
                  <a:lnTo>
                    <a:pt x="2695" y="498"/>
                  </a:lnTo>
                  <a:cubicBezTo>
                    <a:pt x="2687" y="498"/>
                    <a:pt x="2679" y="493"/>
                    <a:pt x="2676" y="485"/>
                  </a:cubicBezTo>
                  <a:cubicBezTo>
                    <a:pt x="2673" y="478"/>
                    <a:pt x="2675" y="469"/>
                    <a:pt x="2681" y="463"/>
                  </a:cubicBezTo>
                  <a:lnTo>
                    <a:pt x="2726" y="422"/>
                  </a:lnTo>
                  <a:lnTo>
                    <a:pt x="2766" y="380"/>
                  </a:lnTo>
                  <a:lnTo>
                    <a:pt x="2802" y="336"/>
                  </a:lnTo>
                  <a:lnTo>
                    <a:pt x="2835" y="290"/>
                  </a:lnTo>
                  <a:cubicBezTo>
                    <a:pt x="2840" y="283"/>
                    <a:pt x="2849" y="280"/>
                    <a:pt x="2857" y="282"/>
                  </a:cubicBezTo>
                  <a:cubicBezTo>
                    <a:pt x="2866" y="285"/>
                    <a:pt x="2871" y="293"/>
                    <a:pt x="2871" y="301"/>
                  </a:cubicBezTo>
                  <a:lnTo>
                    <a:pt x="2871" y="432"/>
                  </a:lnTo>
                  <a:lnTo>
                    <a:pt x="2935" y="432"/>
                  </a:lnTo>
                  <a:lnTo>
                    <a:pt x="2935" y="296"/>
                  </a:lnTo>
                  <a:cubicBezTo>
                    <a:pt x="2935" y="287"/>
                    <a:pt x="2941" y="279"/>
                    <a:pt x="2950" y="277"/>
                  </a:cubicBezTo>
                  <a:cubicBezTo>
                    <a:pt x="2952" y="276"/>
                    <a:pt x="2954" y="276"/>
                    <a:pt x="2956" y="276"/>
                  </a:cubicBezTo>
                  <a:moveTo>
                    <a:pt x="1289" y="273"/>
                  </a:moveTo>
                  <a:lnTo>
                    <a:pt x="1481" y="273"/>
                  </a:lnTo>
                  <a:cubicBezTo>
                    <a:pt x="1488" y="273"/>
                    <a:pt x="1494" y="276"/>
                    <a:pt x="1498" y="282"/>
                  </a:cubicBezTo>
                  <a:cubicBezTo>
                    <a:pt x="1502" y="287"/>
                    <a:pt x="1502" y="295"/>
                    <a:pt x="1500" y="301"/>
                  </a:cubicBezTo>
                  <a:lnTo>
                    <a:pt x="1479" y="347"/>
                  </a:lnTo>
                  <a:lnTo>
                    <a:pt x="1454" y="390"/>
                  </a:lnTo>
                  <a:lnTo>
                    <a:pt x="1425" y="430"/>
                  </a:lnTo>
                  <a:lnTo>
                    <a:pt x="1394" y="464"/>
                  </a:lnTo>
                  <a:cubicBezTo>
                    <a:pt x="1391" y="469"/>
                    <a:pt x="1385" y="471"/>
                    <a:pt x="1379" y="471"/>
                  </a:cubicBezTo>
                  <a:cubicBezTo>
                    <a:pt x="1373" y="471"/>
                    <a:pt x="1368" y="468"/>
                    <a:pt x="1364" y="464"/>
                  </a:cubicBezTo>
                  <a:lnTo>
                    <a:pt x="1337" y="432"/>
                  </a:lnTo>
                  <a:lnTo>
                    <a:pt x="1312" y="396"/>
                  </a:lnTo>
                  <a:lnTo>
                    <a:pt x="1288" y="354"/>
                  </a:lnTo>
                  <a:lnTo>
                    <a:pt x="1267" y="310"/>
                  </a:lnTo>
                  <a:cubicBezTo>
                    <a:pt x="1264" y="305"/>
                    <a:pt x="1264" y="298"/>
                    <a:pt x="1266" y="293"/>
                  </a:cubicBezTo>
                  <a:lnTo>
                    <a:pt x="1270" y="284"/>
                  </a:lnTo>
                  <a:cubicBezTo>
                    <a:pt x="1274" y="277"/>
                    <a:pt x="1281" y="273"/>
                    <a:pt x="1289" y="273"/>
                  </a:cubicBezTo>
                  <a:moveTo>
                    <a:pt x="388" y="270"/>
                  </a:moveTo>
                  <a:lnTo>
                    <a:pt x="378" y="294"/>
                  </a:lnTo>
                  <a:lnTo>
                    <a:pt x="363" y="330"/>
                  </a:lnTo>
                  <a:lnTo>
                    <a:pt x="347" y="363"/>
                  </a:lnTo>
                  <a:lnTo>
                    <a:pt x="331" y="394"/>
                  </a:lnTo>
                  <a:cubicBezTo>
                    <a:pt x="328" y="400"/>
                    <a:pt x="323" y="404"/>
                    <a:pt x="316" y="405"/>
                  </a:cubicBezTo>
                  <a:cubicBezTo>
                    <a:pt x="310" y="406"/>
                    <a:pt x="303" y="404"/>
                    <a:pt x="299" y="399"/>
                  </a:cubicBezTo>
                  <a:lnTo>
                    <a:pt x="280" y="380"/>
                  </a:lnTo>
                  <a:lnTo>
                    <a:pt x="260" y="360"/>
                  </a:lnTo>
                  <a:lnTo>
                    <a:pt x="240" y="341"/>
                  </a:lnTo>
                  <a:lnTo>
                    <a:pt x="270" y="445"/>
                  </a:lnTo>
                  <a:cubicBezTo>
                    <a:pt x="271" y="448"/>
                    <a:pt x="271" y="452"/>
                    <a:pt x="270" y="456"/>
                  </a:cubicBezTo>
                  <a:lnTo>
                    <a:pt x="265" y="465"/>
                  </a:lnTo>
                  <a:lnTo>
                    <a:pt x="306" y="448"/>
                  </a:lnTo>
                  <a:lnTo>
                    <a:pt x="344" y="426"/>
                  </a:lnTo>
                  <a:lnTo>
                    <a:pt x="375" y="400"/>
                  </a:lnTo>
                  <a:lnTo>
                    <a:pt x="401" y="369"/>
                  </a:lnTo>
                  <a:lnTo>
                    <a:pt x="421" y="334"/>
                  </a:lnTo>
                  <a:lnTo>
                    <a:pt x="436" y="293"/>
                  </a:lnTo>
                  <a:lnTo>
                    <a:pt x="440" y="270"/>
                  </a:lnTo>
                  <a:lnTo>
                    <a:pt x="388" y="270"/>
                  </a:lnTo>
                  <a:close/>
                  <a:moveTo>
                    <a:pt x="108" y="60"/>
                  </a:moveTo>
                  <a:lnTo>
                    <a:pt x="61" y="151"/>
                  </a:lnTo>
                  <a:lnTo>
                    <a:pt x="117" y="215"/>
                  </a:lnTo>
                  <a:lnTo>
                    <a:pt x="156" y="267"/>
                  </a:lnTo>
                  <a:lnTo>
                    <a:pt x="208" y="167"/>
                  </a:lnTo>
                  <a:lnTo>
                    <a:pt x="193" y="149"/>
                  </a:lnTo>
                  <a:lnTo>
                    <a:pt x="163" y="117"/>
                  </a:lnTo>
                  <a:lnTo>
                    <a:pt x="129" y="80"/>
                  </a:lnTo>
                  <a:lnTo>
                    <a:pt x="108" y="60"/>
                  </a:lnTo>
                  <a:close/>
                  <a:moveTo>
                    <a:pt x="2116" y="46"/>
                  </a:moveTo>
                  <a:lnTo>
                    <a:pt x="2018" y="60"/>
                  </a:lnTo>
                  <a:lnTo>
                    <a:pt x="2024" y="86"/>
                  </a:lnTo>
                  <a:lnTo>
                    <a:pt x="2037" y="139"/>
                  </a:lnTo>
                  <a:cubicBezTo>
                    <a:pt x="2038" y="145"/>
                    <a:pt x="2037" y="151"/>
                    <a:pt x="2033" y="156"/>
                  </a:cubicBezTo>
                  <a:cubicBezTo>
                    <a:pt x="2029" y="161"/>
                    <a:pt x="2023" y="164"/>
                    <a:pt x="2017" y="164"/>
                  </a:cubicBezTo>
                  <a:lnTo>
                    <a:pt x="1723" y="164"/>
                  </a:lnTo>
                  <a:lnTo>
                    <a:pt x="1723" y="357"/>
                  </a:lnTo>
                  <a:lnTo>
                    <a:pt x="1796" y="357"/>
                  </a:lnTo>
                  <a:lnTo>
                    <a:pt x="1796" y="281"/>
                  </a:lnTo>
                  <a:cubicBezTo>
                    <a:pt x="1796" y="270"/>
                    <a:pt x="1805" y="261"/>
                    <a:pt x="1816" y="261"/>
                  </a:cubicBezTo>
                  <a:lnTo>
                    <a:pt x="2339" y="261"/>
                  </a:lnTo>
                  <a:cubicBezTo>
                    <a:pt x="2350" y="261"/>
                    <a:pt x="2359" y="270"/>
                    <a:pt x="2359" y="281"/>
                  </a:cubicBezTo>
                  <a:lnTo>
                    <a:pt x="2359" y="357"/>
                  </a:lnTo>
                  <a:lnTo>
                    <a:pt x="2431" y="357"/>
                  </a:lnTo>
                  <a:lnTo>
                    <a:pt x="2431" y="164"/>
                  </a:lnTo>
                  <a:lnTo>
                    <a:pt x="2156" y="164"/>
                  </a:lnTo>
                  <a:cubicBezTo>
                    <a:pt x="2147" y="164"/>
                    <a:pt x="2138" y="157"/>
                    <a:pt x="2137" y="148"/>
                  </a:cubicBezTo>
                  <a:lnTo>
                    <a:pt x="2130" y="114"/>
                  </a:lnTo>
                  <a:lnTo>
                    <a:pt x="2124" y="83"/>
                  </a:lnTo>
                  <a:lnTo>
                    <a:pt x="2118" y="54"/>
                  </a:lnTo>
                  <a:lnTo>
                    <a:pt x="2116" y="46"/>
                  </a:lnTo>
                  <a:close/>
                  <a:moveTo>
                    <a:pt x="351" y="44"/>
                  </a:moveTo>
                  <a:lnTo>
                    <a:pt x="333" y="104"/>
                  </a:lnTo>
                  <a:lnTo>
                    <a:pt x="307" y="177"/>
                  </a:lnTo>
                  <a:lnTo>
                    <a:pt x="276" y="246"/>
                  </a:lnTo>
                  <a:lnTo>
                    <a:pt x="249" y="296"/>
                  </a:lnTo>
                  <a:lnTo>
                    <a:pt x="263" y="309"/>
                  </a:lnTo>
                  <a:lnTo>
                    <a:pt x="287" y="331"/>
                  </a:lnTo>
                  <a:lnTo>
                    <a:pt x="308" y="351"/>
                  </a:lnTo>
                  <a:lnTo>
                    <a:pt x="311" y="346"/>
                  </a:lnTo>
                  <a:lnTo>
                    <a:pt x="326" y="313"/>
                  </a:lnTo>
                  <a:lnTo>
                    <a:pt x="341" y="279"/>
                  </a:lnTo>
                  <a:lnTo>
                    <a:pt x="357" y="242"/>
                  </a:lnTo>
                  <a:cubicBezTo>
                    <a:pt x="360" y="235"/>
                    <a:pt x="367" y="230"/>
                    <a:pt x="375" y="230"/>
                  </a:cubicBezTo>
                  <a:lnTo>
                    <a:pt x="465" y="230"/>
                  </a:lnTo>
                  <a:cubicBezTo>
                    <a:pt x="471" y="230"/>
                    <a:pt x="476" y="233"/>
                    <a:pt x="480" y="237"/>
                  </a:cubicBezTo>
                  <a:cubicBezTo>
                    <a:pt x="484" y="242"/>
                    <a:pt x="486" y="248"/>
                    <a:pt x="484" y="254"/>
                  </a:cubicBezTo>
                  <a:lnTo>
                    <a:pt x="475" y="303"/>
                  </a:lnTo>
                  <a:cubicBezTo>
                    <a:pt x="475" y="304"/>
                    <a:pt x="474" y="304"/>
                    <a:pt x="474" y="305"/>
                  </a:cubicBezTo>
                  <a:lnTo>
                    <a:pt x="458" y="349"/>
                  </a:lnTo>
                  <a:cubicBezTo>
                    <a:pt x="458" y="350"/>
                    <a:pt x="457" y="351"/>
                    <a:pt x="457" y="352"/>
                  </a:cubicBezTo>
                  <a:lnTo>
                    <a:pt x="435" y="391"/>
                  </a:lnTo>
                  <a:cubicBezTo>
                    <a:pt x="434" y="392"/>
                    <a:pt x="434" y="393"/>
                    <a:pt x="433" y="393"/>
                  </a:cubicBezTo>
                  <a:lnTo>
                    <a:pt x="405" y="427"/>
                  </a:lnTo>
                  <a:cubicBezTo>
                    <a:pt x="404" y="428"/>
                    <a:pt x="403" y="429"/>
                    <a:pt x="402" y="430"/>
                  </a:cubicBezTo>
                  <a:lnTo>
                    <a:pt x="368" y="458"/>
                  </a:lnTo>
                  <a:cubicBezTo>
                    <a:pt x="367" y="459"/>
                    <a:pt x="366" y="459"/>
                    <a:pt x="365" y="460"/>
                  </a:cubicBezTo>
                  <a:lnTo>
                    <a:pt x="325" y="483"/>
                  </a:lnTo>
                  <a:cubicBezTo>
                    <a:pt x="324" y="484"/>
                    <a:pt x="323" y="484"/>
                    <a:pt x="323" y="485"/>
                  </a:cubicBezTo>
                  <a:lnTo>
                    <a:pt x="274" y="504"/>
                  </a:lnTo>
                  <a:lnTo>
                    <a:pt x="243" y="512"/>
                  </a:lnTo>
                  <a:lnTo>
                    <a:pt x="285" y="621"/>
                  </a:lnTo>
                  <a:lnTo>
                    <a:pt x="285" y="619"/>
                  </a:lnTo>
                  <a:cubicBezTo>
                    <a:pt x="287" y="615"/>
                    <a:pt x="291" y="612"/>
                    <a:pt x="296" y="611"/>
                  </a:cubicBezTo>
                  <a:lnTo>
                    <a:pt x="331" y="599"/>
                  </a:lnTo>
                  <a:lnTo>
                    <a:pt x="363" y="584"/>
                  </a:lnTo>
                  <a:lnTo>
                    <a:pt x="393" y="566"/>
                  </a:lnTo>
                  <a:lnTo>
                    <a:pt x="420" y="545"/>
                  </a:lnTo>
                  <a:lnTo>
                    <a:pt x="445" y="520"/>
                  </a:lnTo>
                  <a:lnTo>
                    <a:pt x="467" y="492"/>
                  </a:lnTo>
                  <a:lnTo>
                    <a:pt x="487" y="460"/>
                  </a:lnTo>
                  <a:lnTo>
                    <a:pt x="504" y="423"/>
                  </a:lnTo>
                  <a:cubicBezTo>
                    <a:pt x="508" y="416"/>
                    <a:pt x="515" y="412"/>
                    <a:pt x="522" y="412"/>
                  </a:cubicBezTo>
                  <a:cubicBezTo>
                    <a:pt x="530" y="412"/>
                    <a:pt x="537" y="416"/>
                    <a:pt x="540" y="423"/>
                  </a:cubicBezTo>
                  <a:lnTo>
                    <a:pt x="559" y="460"/>
                  </a:lnTo>
                  <a:lnTo>
                    <a:pt x="580" y="494"/>
                  </a:lnTo>
                  <a:lnTo>
                    <a:pt x="605" y="524"/>
                  </a:lnTo>
                  <a:lnTo>
                    <a:pt x="633" y="549"/>
                  </a:lnTo>
                  <a:lnTo>
                    <a:pt x="665" y="571"/>
                  </a:lnTo>
                  <a:lnTo>
                    <a:pt x="699" y="590"/>
                  </a:lnTo>
                  <a:lnTo>
                    <a:pt x="738" y="604"/>
                  </a:lnTo>
                  <a:lnTo>
                    <a:pt x="763" y="610"/>
                  </a:lnTo>
                  <a:lnTo>
                    <a:pt x="767" y="596"/>
                  </a:lnTo>
                  <a:lnTo>
                    <a:pt x="778" y="559"/>
                  </a:lnTo>
                  <a:lnTo>
                    <a:pt x="791" y="518"/>
                  </a:lnTo>
                  <a:lnTo>
                    <a:pt x="798" y="496"/>
                  </a:lnTo>
                  <a:lnTo>
                    <a:pt x="773" y="492"/>
                  </a:lnTo>
                  <a:lnTo>
                    <a:pt x="729" y="478"/>
                  </a:lnTo>
                  <a:lnTo>
                    <a:pt x="689" y="460"/>
                  </a:lnTo>
                  <a:lnTo>
                    <a:pt x="653" y="437"/>
                  </a:lnTo>
                  <a:lnTo>
                    <a:pt x="620" y="409"/>
                  </a:lnTo>
                  <a:lnTo>
                    <a:pt x="591" y="377"/>
                  </a:lnTo>
                  <a:lnTo>
                    <a:pt x="566" y="340"/>
                  </a:lnTo>
                  <a:lnTo>
                    <a:pt x="545" y="301"/>
                  </a:lnTo>
                  <a:cubicBezTo>
                    <a:pt x="543" y="297"/>
                    <a:pt x="542" y="292"/>
                    <a:pt x="543" y="288"/>
                  </a:cubicBezTo>
                  <a:lnTo>
                    <a:pt x="550" y="247"/>
                  </a:lnTo>
                  <a:cubicBezTo>
                    <a:pt x="552" y="237"/>
                    <a:pt x="560" y="230"/>
                    <a:pt x="570" y="230"/>
                  </a:cubicBezTo>
                  <a:lnTo>
                    <a:pt x="689" y="230"/>
                  </a:lnTo>
                  <a:cubicBezTo>
                    <a:pt x="695" y="230"/>
                    <a:pt x="701" y="233"/>
                    <a:pt x="705" y="238"/>
                  </a:cubicBezTo>
                  <a:cubicBezTo>
                    <a:pt x="709" y="243"/>
                    <a:pt x="710" y="250"/>
                    <a:pt x="708" y="256"/>
                  </a:cubicBezTo>
                  <a:lnTo>
                    <a:pt x="687" y="322"/>
                  </a:lnTo>
                  <a:lnTo>
                    <a:pt x="737" y="351"/>
                  </a:lnTo>
                  <a:lnTo>
                    <a:pt x="782" y="224"/>
                  </a:lnTo>
                  <a:lnTo>
                    <a:pt x="782" y="129"/>
                  </a:lnTo>
                  <a:lnTo>
                    <a:pt x="425" y="129"/>
                  </a:lnTo>
                  <a:cubicBezTo>
                    <a:pt x="418" y="129"/>
                    <a:pt x="412" y="126"/>
                    <a:pt x="409" y="120"/>
                  </a:cubicBezTo>
                  <a:cubicBezTo>
                    <a:pt x="405" y="115"/>
                    <a:pt x="404" y="109"/>
                    <a:pt x="406" y="103"/>
                  </a:cubicBezTo>
                  <a:lnTo>
                    <a:pt x="421" y="51"/>
                  </a:lnTo>
                  <a:lnTo>
                    <a:pt x="351" y="44"/>
                  </a:lnTo>
                  <a:close/>
                  <a:moveTo>
                    <a:pt x="2871" y="43"/>
                  </a:moveTo>
                  <a:lnTo>
                    <a:pt x="2871" y="131"/>
                  </a:lnTo>
                  <a:cubicBezTo>
                    <a:pt x="2871" y="142"/>
                    <a:pt x="2862" y="151"/>
                    <a:pt x="2851" y="151"/>
                  </a:cubicBezTo>
                  <a:lnTo>
                    <a:pt x="2552" y="151"/>
                  </a:lnTo>
                  <a:lnTo>
                    <a:pt x="2552" y="238"/>
                  </a:lnTo>
                  <a:lnTo>
                    <a:pt x="2763" y="238"/>
                  </a:lnTo>
                  <a:cubicBezTo>
                    <a:pt x="2771" y="238"/>
                    <a:pt x="2778" y="242"/>
                    <a:pt x="2781" y="250"/>
                  </a:cubicBezTo>
                  <a:cubicBezTo>
                    <a:pt x="2784" y="257"/>
                    <a:pt x="2783" y="266"/>
                    <a:pt x="2777" y="272"/>
                  </a:cubicBezTo>
                  <a:lnTo>
                    <a:pt x="2720" y="329"/>
                  </a:lnTo>
                  <a:lnTo>
                    <a:pt x="2657" y="380"/>
                  </a:lnTo>
                  <a:lnTo>
                    <a:pt x="2586" y="425"/>
                  </a:lnTo>
                  <a:lnTo>
                    <a:pt x="2525" y="455"/>
                  </a:lnTo>
                  <a:lnTo>
                    <a:pt x="2541" y="511"/>
                  </a:lnTo>
                  <a:lnTo>
                    <a:pt x="2552" y="558"/>
                  </a:lnTo>
                  <a:lnTo>
                    <a:pt x="2592" y="532"/>
                  </a:lnTo>
                  <a:cubicBezTo>
                    <a:pt x="2598" y="528"/>
                    <a:pt x="2606" y="528"/>
                    <a:pt x="2613" y="531"/>
                  </a:cubicBezTo>
                  <a:cubicBezTo>
                    <a:pt x="2619" y="535"/>
                    <a:pt x="2623" y="541"/>
                    <a:pt x="2623" y="549"/>
                  </a:cubicBezTo>
                  <a:lnTo>
                    <a:pt x="2623" y="985"/>
                  </a:lnTo>
                  <a:lnTo>
                    <a:pt x="3183" y="985"/>
                  </a:lnTo>
                  <a:lnTo>
                    <a:pt x="3183" y="540"/>
                  </a:lnTo>
                  <a:cubicBezTo>
                    <a:pt x="3183" y="533"/>
                    <a:pt x="3186" y="527"/>
                    <a:pt x="3192" y="523"/>
                  </a:cubicBezTo>
                  <a:cubicBezTo>
                    <a:pt x="3198" y="519"/>
                    <a:pt x="3206" y="519"/>
                    <a:pt x="3212" y="522"/>
                  </a:cubicBezTo>
                  <a:lnTo>
                    <a:pt x="3254" y="544"/>
                  </a:lnTo>
                  <a:lnTo>
                    <a:pt x="3257" y="528"/>
                  </a:lnTo>
                  <a:lnTo>
                    <a:pt x="3266" y="487"/>
                  </a:lnTo>
                  <a:lnTo>
                    <a:pt x="3275" y="450"/>
                  </a:lnTo>
                  <a:lnTo>
                    <a:pt x="3279" y="434"/>
                  </a:lnTo>
                  <a:lnTo>
                    <a:pt x="3255" y="426"/>
                  </a:lnTo>
                  <a:lnTo>
                    <a:pt x="3214" y="410"/>
                  </a:lnTo>
                  <a:lnTo>
                    <a:pt x="3176" y="392"/>
                  </a:lnTo>
                  <a:lnTo>
                    <a:pt x="3140" y="372"/>
                  </a:lnTo>
                  <a:lnTo>
                    <a:pt x="3106" y="350"/>
                  </a:lnTo>
                  <a:lnTo>
                    <a:pt x="3074" y="325"/>
                  </a:lnTo>
                  <a:lnTo>
                    <a:pt x="3044" y="299"/>
                  </a:lnTo>
                  <a:lnTo>
                    <a:pt x="3018" y="271"/>
                  </a:lnTo>
                  <a:cubicBezTo>
                    <a:pt x="3013" y="266"/>
                    <a:pt x="3011" y="257"/>
                    <a:pt x="3015" y="250"/>
                  </a:cubicBezTo>
                  <a:cubicBezTo>
                    <a:pt x="3018" y="242"/>
                    <a:pt x="3025" y="238"/>
                    <a:pt x="3033" y="238"/>
                  </a:cubicBezTo>
                  <a:lnTo>
                    <a:pt x="3255" y="238"/>
                  </a:lnTo>
                  <a:lnTo>
                    <a:pt x="3255" y="151"/>
                  </a:lnTo>
                  <a:lnTo>
                    <a:pt x="2955" y="151"/>
                  </a:lnTo>
                  <a:cubicBezTo>
                    <a:pt x="2944" y="151"/>
                    <a:pt x="2935" y="142"/>
                    <a:pt x="2935" y="131"/>
                  </a:cubicBezTo>
                  <a:lnTo>
                    <a:pt x="2935" y="43"/>
                  </a:lnTo>
                  <a:lnTo>
                    <a:pt x="2871" y="43"/>
                  </a:lnTo>
                  <a:close/>
                  <a:moveTo>
                    <a:pt x="1284" y="43"/>
                  </a:moveTo>
                  <a:lnTo>
                    <a:pt x="1261" y="112"/>
                  </a:lnTo>
                  <a:lnTo>
                    <a:pt x="1227" y="194"/>
                  </a:lnTo>
                  <a:lnTo>
                    <a:pt x="1189" y="272"/>
                  </a:lnTo>
                  <a:lnTo>
                    <a:pt x="1148" y="346"/>
                  </a:lnTo>
                  <a:cubicBezTo>
                    <a:pt x="1144" y="354"/>
                    <a:pt x="1134" y="358"/>
                    <a:pt x="1126" y="356"/>
                  </a:cubicBezTo>
                  <a:cubicBezTo>
                    <a:pt x="1117" y="354"/>
                    <a:pt x="1111" y="346"/>
                    <a:pt x="1111" y="337"/>
                  </a:cubicBezTo>
                  <a:lnTo>
                    <a:pt x="1111" y="271"/>
                  </a:lnTo>
                  <a:lnTo>
                    <a:pt x="1050" y="271"/>
                  </a:lnTo>
                  <a:cubicBezTo>
                    <a:pt x="1039" y="271"/>
                    <a:pt x="1030" y="262"/>
                    <a:pt x="1030" y="251"/>
                  </a:cubicBezTo>
                  <a:lnTo>
                    <a:pt x="1030" y="51"/>
                  </a:lnTo>
                  <a:lnTo>
                    <a:pt x="967" y="51"/>
                  </a:lnTo>
                  <a:lnTo>
                    <a:pt x="967" y="251"/>
                  </a:lnTo>
                  <a:cubicBezTo>
                    <a:pt x="967" y="262"/>
                    <a:pt x="958" y="271"/>
                    <a:pt x="947" y="271"/>
                  </a:cubicBezTo>
                  <a:lnTo>
                    <a:pt x="871" y="271"/>
                  </a:lnTo>
                  <a:lnTo>
                    <a:pt x="871" y="394"/>
                  </a:lnTo>
                  <a:lnTo>
                    <a:pt x="940" y="394"/>
                  </a:lnTo>
                  <a:cubicBezTo>
                    <a:pt x="946" y="394"/>
                    <a:pt x="952" y="397"/>
                    <a:pt x="956" y="402"/>
                  </a:cubicBezTo>
                  <a:cubicBezTo>
                    <a:pt x="960" y="406"/>
                    <a:pt x="961" y="412"/>
                    <a:pt x="960" y="418"/>
                  </a:cubicBezTo>
                  <a:lnTo>
                    <a:pt x="942" y="506"/>
                  </a:lnTo>
                  <a:lnTo>
                    <a:pt x="920" y="592"/>
                  </a:lnTo>
                  <a:lnTo>
                    <a:pt x="894" y="676"/>
                  </a:lnTo>
                  <a:lnTo>
                    <a:pt x="866" y="755"/>
                  </a:lnTo>
                  <a:lnTo>
                    <a:pt x="872" y="803"/>
                  </a:lnTo>
                  <a:lnTo>
                    <a:pt x="878" y="859"/>
                  </a:lnTo>
                  <a:lnTo>
                    <a:pt x="882" y="892"/>
                  </a:lnTo>
                  <a:lnTo>
                    <a:pt x="894" y="860"/>
                  </a:lnTo>
                  <a:lnTo>
                    <a:pt x="928" y="742"/>
                  </a:lnTo>
                  <a:cubicBezTo>
                    <a:pt x="931" y="732"/>
                    <a:pt x="940" y="726"/>
                    <a:pt x="950" y="727"/>
                  </a:cubicBezTo>
                  <a:cubicBezTo>
                    <a:pt x="960" y="729"/>
                    <a:pt x="967" y="737"/>
                    <a:pt x="967" y="747"/>
                  </a:cubicBezTo>
                  <a:lnTo>
                    <a:pt x="967" y="1242"/>
                  </a:lnTo>
                  <a:lnTo>
                    <a:pt x="1030" y="1242"/>
                  </a:lnTo>
                  <a:lnTo>
                    <a:pt x="1030" y="724"/>
                  </a:lnTo>
                  <a:cubicBezTo>
                    <a:pt x="1030" y="716"/>
                    <a:pt x="1035" y="708"/>
                    <a:pt x="1044" y="705"/>
                  </a:cubicBezTo>
                  <a:cubicBezTo>
                    <a:pt x="1052" y="702"/>
                    <a:pt x="1061" y="705"/>
                    <a:pt x="1066" y="712"/>
                  </a:cubicBezTo>
                  <a:lnTo>
                    <a:pt x="1091" y="745"/>
                  </a:lnTo>
                  <a:lnTo>
                    <a:pt x="1110" y="708"/>
                  </a:lnTo>
                  <a:cubicBezTo>
                    <a:pt x="1113" y="700"/>
                    <a:pt x="1121" y="696"/>
                    <a:pt x="1129" y="697"/>
                  </a:cubicBezTo>
                  <a:cubicBezTo>
                    <a:pt x="1138" y="697"/>
                    <a:pt x="1144" y="703"/>
                    <a:pt x="1147" y="711"/>
                  </a:cubicBezTo>
                  <a:lnTo>
                    <a:pt x="1149" y="720"/>
                  </a:lnTo>
                  <a:lnTo>
                    <a:pt x="1197" y="701"/>
                  </a:lnTo>
                  <a:lnTo>
                    <a:pt x="1260" y="671"/>
                  </a:lnTo>
                  <a:lnTo>
                    <a:pt x="1316" y="640"/>
                  </a:lnTo>
                  <a:lnTo>
                    <a:pt x="1368" y="605"/>
                  </a:lnTo>
                  <a:cubicBezTo>
                    <a:pt x="1375" y="600"/>
                    <a:pt x="1384" y="600"/>
                    <a:pt x="1391" y="605"/>
                  </a:cubicBezTo>
                  <a:lnTo>
                    <a:pt x="1441" y="641"/>
                  </a:lnTo>
                  <a:lnTo>
                    <a:pt x="1497" y="673"/>
                  </a:lnTo>
                  <a:lnTo>
                    <a:pt x="1560" y="702"/>
                  </a:lnTo>
                  <a:lnTo>
                    <a:pt x="1609" y="720"/>
                  </a:lnTo>
                  <a:lnTo>
                    <a:pt x="1616" y="661"/>
                  </a:lnTo>
                  <a:lnTo>
                    <a:pt x="1627" y="600"/>
                  </a:lnTo>
                  <a:lnTo>
                    <a:pt x="1596" y="592"/>
                  </a:lnTo>
                  <a:lnTo>
                    <a:pt x="1551" y="577"/>
                  </a:lnTo>
                  <a:lnTo>
                    <a:pt x="1510" y="561"/>
                  </a:lnTo>
                  <a:lnTo>
                    <a:pt x="1474" y="544"/>
                  </a:lnTo>
                  <a:cubicBezTo>
                    <a:pt x="1468" y="542"/>
                    <a:pt x="1464" y="537"/>
                    <a:pt x="1463" y="531"/>
                  </a:cubicBezTo>
                  <a:cubicBezTo>
                    <a:pt x="1461" y="525"/>
                    <a:pt x="1462" y="519"/>
                    <a:pt x="1466" y="514"/>
                  </a:cubicBezTo>
                  <a:lnTo>
                    <a:pt x="1504" y="465"/>
                  </a:lnTo>
                  <a:lnTo>
                    <a:pt x="1537" y="411"/>
                  </a:lnTo>
                  <a:lnTo>
                    <a:pt x="1567" y="352"/>
                  </a:lnTo>
                  <a:lnTo>
                    <a:pt x="1593" y="289"/>
                  </a:lnTo>
                  <a:lnTo>
                    <a:pt x="1593" y="169"/>
                  </a:lnTo>
                  <a:lnTo>
                    <a:pt x="1350" y="169"/>
                  </a:lnTo>
                  <a:cubicBezTo>
                    <a:pt x="1343" y="169"/>
                    <a:pt x="1337" y="165"/>
                    <a:pt x="1334" y="160"/>
                  </a:cubicBezTo>
                  <a:cubicBezTo>
                    <a:pt x="1330" y="155"/>
                    <a:pt x="1329" y="148"/>
                    <a:pt x="1331" y="142"/>
                  </a:cubicBezTo>
                  <a:lnTo>
                    <a:pt x="1349" y="92"/>
                  </a:lnTo>
                  <a:lnTo>
                    <a:pt x="1360" y="62"/>
                  </a:lnTo>
                  <a:lnTo>
                    <a:pt x="1284" y="43"/>
                  </a:lnTo>
                  <a:close/>
                  <a:moveTo>
                    <a:pt x="2129" y="4"/>
                  </a:moveTo>
                  <a:cubicBezTo>
                    <a:pt x="2139" y="2"/>
                    <a:pt x="2149" y="9"/>
                    <a:pt x="2151" y="19"/>
                  </a:cubicBezTo>
                  <a:lnTo>
                    <a:pt x="2157" y="46"/>
                  </a:lnTo>
                  <a:lnTo>
                    <a:pt x="2163" y="75"/>
                  </a:lnTo>
                  <a:lnTo>
                    <a:pt x="2169" y="106"/>
                  </a:lnTo>
                  <a:lnTo>
                    <a:pt x="2173" y="124"/>
                  </a:lnTo>
                  <a:lnTo>
                    <a:pt x="2451" y="124"/>
                  </a:lnTo>
                  <a:cubicBezTo>
                    <a:pt x="2462" y="124"/>
                    <a:pt x="2471" y="133"/>
                    <a:pt x="2471" y="144"/>
                  </a:cubicBezTo>
                  <a:lnTo>
                    <a:pt x="2471" y="377"/>
                  </a:lnTo>
                  <a:cubicBezTo>
                    <a:pt x="2471" y="388"/>
                    <a:pt x="2462" y="397"/>
                    <a:pt x="2451" y="397"/>
                  </a:cubicBezTo>
                  <a:lnTo>
                    <a:pt x="2412" y="397"/>
                  </a:lnTo>
                  <a:lnTo>
                    <a:pt x="2414" y="400"/>
                  </a:lnTo>
                  <a:cubicBezTo>
                    <a:pt x="2415" y="402"/>
                    <a:pt x="2416" y="405"/>
                    <a:pt x="2416" y="408"/>
                  </a:cubicBezTo>
                  <a:lnTo>
                    <a:pt x="2416" y="1077"/>
                  </a:lnTo>
                  <a:cubicBezTo>
                    <a:pt x="2416" y="1088"/>
                    <a:pt x="2407" y="1097"/>
                    <a:pt x="2396" y="1097"/>
                  </a:cubicBezTo>
                  <a:lnTo>
                    <a:pt x="2286" y="1097"/>
                  </a:lnTo>
                  <a:cubicBezTo>
                    <a:pt x="2275" y="1097"/>
                    <a:pt x="2266" y="1088"/>
                    <a:pt x="2266" y="1077"/>
                  </a:cubicBezTo>
                  <a:lnTo>
                    <a:pt x="2266" y="1037"/>
                  </a:lnTo>
                  <a:lnTo>
                    <a:pt x="2155" y="1037"/>
                  </a:lnTo>
                  <a:lnTo>
                    <a:pt x="2155" y="1265"/>
                  </a:lnTo>
                  <a:cubicBezTo>
                    <a:pt x="2155" y="1276"/>
                    <a:pt x="2146" y="1285"/>
                    <a:pt x="2135" y="1285"/>
                  </a:cubicBezTo>
                  <a:lnTo>
                    <a:pt x="2018" y="1285"/>
                  </a:lnTo>
                  <a:cubicBezTo>
                    <a:pt x="2007" y="1285"/>
                    <a:pt x="1998" y="1276"/>
                    <a:pt x="1998" y="1265"/>
                  </a:cubicBezTo>
                  <a:lnTo>
                    <a:pt x="1998" y="1037"/>
                  </a:lnTo>
                  <a:lnTo>
                    <a:pt x="1887" y="1037"/>
                  </a:lnTo>
                  <a:lnTo>
                    <a:pt x="1887" y="1077"/>
                  </a:lnTo>
                  <a:cubicBezTo>
                    <a:pt x="1887" y="1088"/>
                    <a:pt x="1878" y="1097"/>
                    <a:pt x="1867" y="1097"/>
                  </a:cubicBezTo>
                  <a:lnTo>
                    <a:pt x="1758" y="1097"/>
                  </a:lnTo>
                  <a:cubicBezTo>
                    <a:pt x="1746" y="1097"/>
                    <a:pt x="1738" y="1088"/>
                    <a:pt x="1738" y="1077"/>
                  </a:cubicBezTo>
                  <a:lnTo>
                    <a:pt x="1738" y="408"/>
                  </a:lnTo>
                  <a:cubicBezTo>
                    <a:pt x="1738" y="405"/>
                    <a:pt x="1738" y="402"/>
                    <a:pt x="1739" y="400"/>
                  </a:cubicBezTo>
                  <a:lnTo>
                    <a:pt x="1741" y="397"/>
                  </a:lnTo>
                  <a:lnTo>
                    <a:pt x="1703" y="397"/>
                  </a:lnTo>
                  <a:cubicBezTo>
                    <a:pt x="1692" y="397"/>
                    <a:pt x="1683" y="388"/>
                    <a:pt x="1683" y="377"/>
                  </a:cubicBezTo>
                  <a:lnTo>
                    <a:pt x="1683" y="144"/>
                  </a:lnTo>
                  <a:cubicBezTo>
                    <a:pt x="1683" y="133"/>
                    <a:pt x="1692" y="124"/>
                    <a:pt x="1703" y="124"/>
                  </a:cubicBezTo>
                  <a:lnTo>
                    <a:pt x="1992" y="124"/>
                  </a:lnTo>
                  <a:lnTo>
                    <a:pt x="1985" y="95"/>
                  </a:lnTo>
                  <a:lnTo>
                    <a:pt x="1974" y="48"/>
                  </a:lnTo>
                  <a:cubicBezTo>
                    <a:pt x="1973" y="43"/>
                    <a:pt x="1974" y="37"/>
                    <a:pt x="1977" y="32"/>
                  </a:cubicBezTo>
                  <a:cubicBezTo>
                    <a:pt x="1980" y="28"/>
                    <a:pt x="1985" y="24"/>
                    <a:pt x="1990" y="24"/>
                  </a:cubicBezTo>
                  <a:lnTo>
                    <a:pt x="2129" y="4"/>
                  </a:lnTo>
                  <a:close/>
                  <a:moveTo>
                    <a:pt x="2851" y="3"/>
                  </a:moveTo>
                  <a:lnTo>
                    <a:pt x="2955" y="3"/>
                  </a:lnTo>
                  <a:cubicBezTo>
                    <a:pt x="2966" y="3"/>
                    <a:pt x="2975" y="12"/>
                    <a:pt x="2975" y="23"/>
                  </a:cubicBezTo>
                  <a:lnTo>
                    <a:pt x="2975" y="111"/>
                  </a:lnTo>
                  <a:lnTo>
                    <a:pt x="3275" y="111"/>
                  </a:lnTo>
                  <a:cubicBezTo>
                    <a:pt x="3286" y="111"/>
                    <a:pt x="3295" y="120"/>
                    <a:pt x="3295" y="131"/>
                  </a:cubicBezTo>
                  <a:lnTo>
                    <a:pt x="3295" y="258"/>
                  </a:lnTo>
                  <a:cubicBezTo>
                    <a:pt x="3295" y="269"/>
                    <a:pt x="3286" y="278"/>
                    <a:pt x="3275" y="278"/>
                  </a:cubicBezTo>
                  <a:lnTo>
                    <a:pt x="3080" y="278"/>
                  </a:lnTo>
                  <a:lnTo>
                    <a:pt x="3101" y="296"/>
                  </a:lnTo>
                  <a:lnTo>
                    <a:pt x="3130" y="318"/>
                  </a:lnTo>
                  <a:lnTo>
                    <a:pt x="3161" y="339"/>
                  </a:lnTo>
                  <a:lnTo>
                    <a:pt x="3195" y="357"/>
                  </a:lnTo>
                  <a:lnTo>
                    <a:pt x="3231" y="374"/>
                  </a:lnTo>
                  <a:lnTo>
                    <a:pt x="3269" y="389"/>
                  </a:lnTo>
                  <a:lnTo>
                    <a:pt x="3310" y="401"/>
                  </a:lnTo>
                  <a:cubicBezTo>
                    <a:pt x="3320" y="405"/>
                    <a:pt x="3326" y="415"/>
                    <a:pt x="3323" y="425"/>
                  </a:cubicBezTo>
                  <a:lnTo>
                    <a:pt x="3314" y="460"/>
                  </a:lnTo>
                  <a:lnTo>
                    <a:pt x="3305" y="497"/>
                  </a:lnTo>
                  <a:lnTo>
                    <a:pt x="3296" y="536"/>
                  </a:lnTo>
                  <a:lnTo>
                    <a:pt x="3288" y="579"/>
                  </a:lnTo>
                  <a:cubicBezTo>
                    <a:pt x="3286" y="585"/>
                    <a:pt x="3282" y="590"/>
                    <a:pt x="3276" y="593"/>
                  </a:cubicBezTo>
                  <a:cubicBezTo>
                    <a:pt x="3271" y="595"/>
                    <a:pt x="3264" y="595"/>
                    <a:pt x="3259" y="592"/>
                  </a:cubicBezTo>
                  <a:lnTo>
                    <a:pt x="3223" y="573"/>
                  </a:lnTo>
                  <a:lnTo>
                    <a:pt x="3223" y="1005"/>
                  </a:lnTo>
                  <a:cubicBezTo>
                    <a:pt x="3223" y="1016"/>
                    <a:pt x="3214" y="1025"/>
                    <a:pt x="3203" y="1025"/>
                  </a:cubicBezTo>
                  <a:lnTo>
                    <a:pt x="2603" y="1025"/>
                  </a:lnTo>
                  <a:cubicBezTo>
                    <a:pt x="2592" y="1025"/>
                    <a:pt x="2583" y="1016"/>
                    <a:pt x="2583" y="1005"/>
                  </a:cubicBezTo>
                  <a:lnTo>
                    <a:pt x="2583" y="586"/>
                  </a:lnTo>
                  <a:lnTo>
                    <a:pt x="2549" y="608"/>
                  </a:lnTo>
                  <a:cubicBezTo>
                    <a:pt x="2544" y="611"/>
                    <a:pt x="2537" y="612"/>
                    <a:pt x="2531" y="609"/>
                  </a:cubicBezTo>
                  <a:cubicBezTo>
                    <a:pt x="2525" y="607"/>
                    <a:pt x="2521" y="602"/>
                    <a:pt x="2519" y="595"/>
                  </a:cubicBezTo>
                  <a:lnTo>
                    <a:pt x="2502" y="520"/>
                  </a:lnTo>
                  <a:lnTo>
                    <a:pt x="2482" y="450"/>
                  </a:lnTo>
                  <a:cubicBezTo>
                    <a:pt x="2480" y="440"/>
                    <a:pt x="2484" y="431"/>
                    <a:pt x="2493" y="426"/>
                  </a:cubicBezTo>
                  <a:lnTo>
                    <a:pt x="2568" y="389"/>
                  </a:lnTo>
                  <a:lnTo>
                    <a:pt x="2635" y="346"/>
                  </a:lnTo>
                  <a:lnTo>
                    <a:pt x="2695" y="298"/>
                  </a:lnTo>
                  <a:lnTo>
                    <a:pt x="2715" y="278"/>
                  </a:lnTo>
                  <a:lnTo>
                    <a:pt x="2532" y="278"/>
                  </a:lnTo>
                  <a:cubicBezTo>
                    <a:pt x="2521" y="278"/>
                    <a:pt x="2512" y="269"/>
                    <a:pt x="2512" y="258"/>
                  </a:cubicBezTo>
                  <a:lnTo>
                    <a:pt x="2512" y="131"/>
                  </a:lnTo>
                  <a:cubicBezTo>
                    <a:pt x="2512" y="120"/>
                    <a:pt x="2521" y="111"/>
                    <a:pt x="2532" y="111"/>
                  </a:cubicBezTo>
                  <a:lnTo>
                    <a:pt x="2831" y="111"/>
                  </a:lnTo>
                  <a:lnTo>
                    <a:pt x="2831" y="23"/>
                  </a:lnTo>
                  <a:cubicBezTo>
                    <a:pt x="2831" y="12"/>
                    <a:pt x="2840" y="3"/>
                    <a:pt x="2851" y="3"/>
                  </a:cubicBezTo>
                  <a:moveTo>
                    <a:pt x="338" y="2"/>
                  </a:moveTo>
                  <a:lnTo>
                    <a:pt x="449" y="14"/>
                  </a:lnTo>
                  <a:cubicBezTo>
                    <a:pt x="455" y="14"/>
                    <a:pt x="461" y="17"/>
                    <a:pt x="464" y="22"/>
                  </a:cubicBezTo>
                  <a:cubicBezTo>
                    <a:pt x="467" y="27"/>
                    <a:pt x="468" y="33"/>
                    <a:pt x="467" y="39"/>
                  </a:cubicBezTo>
                  <a:lnTo>
                    <a:pt x="452" y="89"/>
                  </a:lnTo>
                  <a:lnTo>
                    <a:pt x="802" y="89"/>
                  </a:lnTo>
                  <a:cubicBezTo>
                    <a:pt x="813" y="89"/>
                    <a:pt x="822" y="98"/>
                    <a:pt x="822" y="109"/>
                  </a:cubicBezTo>
                  <a:lnTo>
                    <a:pt x="822" y="228"/>
                  </a:lnTo>
                  <a:cubicBezTo>
                    <a:pt x="822" y="230"/>
                    <a:pt x="822" y="232"/>
                    <a:pt x="821" y="234"/>
                  </a:cubicBezTo>
                  <a:lnTo>
                    <a:pt x="767" y="387"/>
                  </a:lnTo>
                  <a:cubicBezTo>
                    <a:pt x="765" y="393"/>
                    <a:pt x="760" y="397"/>
                    <a:pt x="755" y="399"/>
                  </a:cubicBezTo>
                  <a:cubicBezTo>
                    <a:pt x="749" y="401"/>
                    <a:pt x="743" y="401"/>
                    <a:pt x="738" y="398"/>
                  </a:cubicBezTo>
                  <a:lnTo>
                    <a:pt x="653" y="349"/>
                  </a:lnTo>
                  <a:cubicBezTo>
                    <a:pt x="645" y="344"/>
                    <a:pt x="641" y="334"/>
                    <a:pt x="644" y="325"/>
                  </a:cubicBezTo>
                  <a:lnTo>
                    <a:pt x="662" y="270"/>
                  </a:lnTo>
                  <a:lnTo>
                    <a:pt x="587" y="270"/>
                  </a:lnTo>
                  <a:lnTo>
                    <a:pt x="584" y="288"/>
                  </a:lnTo>
                  <a:lnTo>
                    <a:pt x="601" y="321"/>
                  </a:lnTo>
                  <a:lnTo>
                    <a:pt x="624" y="354"/>
                  </a:lnTo>
                  <a:lnTo>
                    <a:pt x="649" y="382"/>
                  </a:lnTo>
                  <a:lnTo>
                    <a:pt x="678" y="406"/>
                  </a:lnTo>
                  <a:lnTo>
                    <a:pt x="710" y="426"/>
                  </a:lnTo>
                  <a:lnTo>
                    <a:pt x="746" y="442"/>
                  </a:lnTo>
                  <a:lnTo>
                    <a:pt x="785" y="453"/>
                  </a:lnTo>
                  <a:lnTo>
                    <a:pt x="827" y="461"/>
                  </a:lnTo>
                  <a:cubicBezTo>
                    <a:pt x="833" y="462"/>
                    <a:pt x="838" y="465"/>
                    <a:pt x="841" y="470"/>
                  </a:cubicBezTo>
                  <a:cubicBezTo>
                    <a:pt x="844" y="475"/>
                    <a:pt x="845" y="481"/>
                    <a:pt x="843" y="487"/>
                  </a:cubicBezTo>
                  <a:lnTo>
                    <a:pt x="829" y="530"/>
                  </a:lnTo>
                  <a:lnTo>
                    <a:pt x="817" y="571"/>
                  </a:lnTo>
                  <a:lnTo>
                    <a:pt x="806" y="607"/>
                  </a:lnTo>
                  <a:lnTo>
                    <a:pt x="796" y="640"/>
                  </a:lnTo>
                  <a:cubicBezTo>
                    <a:pt x="793" y="650"/>
                    <a:pt x="782" y="657"/>
                    <a:pt x="772" y="654"/>
                  </a:cubicBezTo>
                  <a:lnTo>
                    <a:pt x="752" y="649"/>
                  </a:lnTo>
                  <a:lnTo>
                    <a:pt x="752" y="983"/>
                  </a:lnTo>
                  <a:cubicBezTo>
                    <a:pt x="752" y="994"/>
                    <a:pt x="743" y="1003"/>
                    <a:pt x="732" y="1003"/>
                  </a:cubicBezTo>
                  <a:lnTo>
                    <a:pt x="635" y="1003"/>
                  </a:lnTo>
                  <a:lnTo>
                    <a:pt x="672" y="1020"/>
                  </a:lnTo>
                  <a:lnTo>
                    <a:pt x="717" y="1040"/>
                  </a:lnTo>
                  <a:lnTo>
                    <a:pt x="764" y="1063"/>
                  </a:lnTo>
                  <a:lnTo>
                    <a:pt x="813" y="1086"/>
                  </a:lnTo>
                  <a:cubicBezTo>
                    <a:pt x="822" y="1091"/>
                    <a:pt x="827" y="1101"/>
                    <a:pt x="823" y="1111"/>
                  </a:cubicBezTo>
                  <a:lnTo>
                    <a:pt x="768" y="1272"/>
                  </a:lnTo>
                  <a:cubicBezTo>
                    <a:pt x="766" y="1278"/>
                    <a:pt x="762" y="1282"/>
                    <a:pt x="757" y="1284"/>
                  </a:cubicBezTo>
                  <a:cubicBezTo>
                    <a:pt x="751" y="1287"/>
                    <a:pt x="745" y="1286"/>
                    <a:pt x="739" y="1283"/>
                  </a:cubicBezTo>
                  <a:lnTo>
                    <a:pt x="711" y="1267"/>
                  </a:lnTo>
                  <a:lnTo>
                    <a:pt x="678" y="1248"/>
                  </a:lnTo>
                  <a:lnTo>
                    <a:pt x="642" y="1229"/>
                  </a:lnTo>
                  <a:lnTo>
                    <a:pt x="603" y="1207"/>
                  </a:lnTo>
                  <a:lnTo>
                    <a:pt x="560" y="1185"/>
                  </a:lnTo>
                  <a:lnTo>
                    <a:pt x="513" y="1160"/>
                  </a:lnTo>
                  <a:lnTo>
                    <a:pt x="462" y="1134"/>
                  </a:lnTo>
                  <a:lnTo>
                    <a:pt x="424" y="1114"/>
                  </a:lnTo>
                  <a:lnTo>
                    <a:pt x="411" y="1134"/>
                  </a:lnTo>
                  <a:cubicBezTo>
                    <a:pt x="410" y="1134"/>
                    <a:pt x="410" y="1135"/>
                    <a:pt x="409" y="1136"/>
                  </a:cubicBezTo>
                  <a:lnTo>
                    <a:pt x="381" y="1167"/>
                  </a:lnTo>
                  <a:cubicBezTo>
                    <a:pt x="380" y="1167"/>
                    <a:pt x="379" y="1168"/>
                    <a:pt x="378" y="1169"/>
                  </a:cubicBezTo>
                  <a:lnTo>
                    <a:pt x="345" y="1196"/>
                  </a:lnTo>
                  <a:lnTo>
                    <a:pt x="303" y="1221"/>
                  </a:lnTo>
                  <a:lnTo>
                    <a:pt x="256" y="1243"/>
                  </a:lnTo>
                  <a:lnTo>
                    <a:pt x="204" y="1261"/>
                  </a:lnTo>
                  <a:lnTo>
                    <a:pt x="146" y="1276"/>
                  </a:lnTo>
                  <a:lnTo>
                    <a:pt x="83" y="1287"/>
                  </a:lnTo>
                  <a:cubicBezTo>
                    <a:pt x="73" y="1288"/>
                    <a:pt x="64" y="1282"/>
                    <a:pt x="61" y="1273"/>
                  </a:cubicBezTo>
                  <a:lnTo>
                    <a:pt x="50" y="1235"/>
                  </a:lnTo>
                  <a:lnTo>
                    <a:pt x="37" y="1194"/>
                  </a:lnTo>
                  <a:lnTo>
                    <a:pt x="22" y="1150"/>
                  </a:lnTo>
                  <a:lnTo>
                    <a:pt x="6" y="1102"/>
                  </a:lnTo>
                  <a:cubicBezTo>
                    <a:pt x="4" y="1096"/>
                    <a:pt x="5" y="1090"/>
                    <a:pt x="8" y="1085"/>
                  </a:cubicBezTo>
                  <a:cubicBezTo>
                    <a:pt x="11" y="1079"/>
                    <a:pt x="17" y="1076"/>
                    <a:pt x="23" y="1076"/>
                  </a:cubicBezTo>
                  <a:lnTo>
                    <a:pt x="61" y="1072"/>
                  </a:lnTo>
                  <a:lnTo>
                    <a:pt x="96" y="1067"/>
                  </a:lnTo>
                  <a:lnTo>
                    <a:pt x="129" y="1061"/>
                  </a:lnTo>
                  <a:lnTo>
                    <a:pt x="159" y="1054"/>
                  </a:lnTo>
                  <a:lnTo>
                    <a:pt x="188" y="1045"/>
                  </a:lnTo>
                  <a:lnTo>
                    <a:pt x="215" y="1035"/>
                  </a:lnTo>
                  <a:lnTo>
                    <a:pt x="240" y="1024"/>
                  </a:lnTo>
                  <a:lnTo>
                    <a:pt x="263" y="1012"/>
                  </a:lnTo>
                  <a:lnTo>
                    <a:pt x="281" y="999"/>
                  </a:lnTo>
                  <a:lnTo>
                    <a:pt x="299" y="982"/>
                  </a:lnTo>
                  <a:lnTo>
                    <a:pt x="313" y="963"/>
                  </a:lnTo>
                  <a:lnTo>
                    <a:pt x="327" y="939"/>
                  </a:lnTo>
                  <a:lnTo>
                    <a:pt x="337" y="913"/>
                  </a:lnTo>
                  <a:lnTo>
                    <a:pt x="345" y="884"/>
                  </a:lnTo>
                  <a:lnTo>
                    <a:pt x="351" y="851"/>
                  </a:lnTo>
                  <a:lnTo>
                    <a:pt x="355" y="814"/>
                  </a:lnTo>
                  <a:cubicBezTo>
                    <a:pt x="355" y="809"/>
                    <a:pt x="358" y="805"/>
                    <a:pt x="361" y="801"/>
                  </a:cubicBezTo>
                  <a:lnTo>
                    <a:pt x="364" y="800"/>
                  </a:lnTo>
                  <a:lnTo>
                    <a:pt x="252" y="800"/>
                  </a:lnTo>
                  <a:lnTo>
                    <a:pt x="252" y="997"/>
                  </a:lnTo>
                  <a:cubicBezTo>
                    <a:pt x="252" y="1008"/>
                    <a:pt x="244" y="1017"/>
                    <a:pt x="232" y="1017"/>
                  </a:cubicBezTo>
                  <a:lnTo>
                    <a:pt x="119" y="1017"/>
                  </a:lnTo>
                  <a:cubicBezTo>
                    <a:pt x="108" y="1017"/>
                    <a:pt x="99" y="1008"/>
                    <a:pt x="99" y="997"/>
                  </a:cubicBezTo>
                  <a:lnTo>
                    <a:pt x="99" y="630"/>
                  </a:lnTo>
                  <a:lnTo>
                    <a:pt x="100" y="627"/>
                  </a:lnTo>
                  <a:lnTo>
                    <a:pt x="83" y="645"/>
                  </a:lnTo>
                  <a:cubicBezTo>
                    <a:pt x="78" y="650"/>
                    <a:pt x="71" y="652"/>
                    <a:pt x="64" y="650"/>
                  </a:cubicBezTo>
                  <a:cubicBezTo>
                    <a:pt x="57" y="648"/>
                    <a:pt x="51" y="643"/>
                    <a:pt x="49" y="636"/>
                  </a:cubicBezTo>
                  <a:lnTo>
                    <a:pt x="2" y="467"/>
                  </a:lnTo>
                  <a:cubicBezTo>
                    <a:pt x="0" y="460"/>
                    <a:pt x="2" y="452"/>
                    <a:pt x="8" y="447"/>
                  </a:cubicBezTo>
                  <a:lnTo>
                    <a:pt x="57" y="405"/>
                  </a:lnTo>
                  <a:lnTo>
                    <a:pt x="104" y="363"/>
                  </a:lnTo>
                  <a:lnTo>
                    <a:pt x="149" y="321"/>
                  </a:lnTo>
                  <a:lnTo>
                    <a:pt x="149" y="320"/>
                  </a:lnTo>
                  <a:lnTo>
                    <a:pt x="144" y="316"/>
                  </a:lnTo>
                  <a:lnTo>
                    <a:pt x="85" y="239"/>
                  </a:lnTo>
                  <a:lnTo>
                    <a:pt x="22" y="167"/>
                  </a:lnTo>
                  <a:cubicBezTo>
                    <a:pt x="17" y="161"/>
                    <a:pt x="15" y="152"/>
                    <a:pt x="19" y="144"/>
                  </a:cubicBezTo>
                  <a:lnTo>
                    <a:pt x="86" y="17"/>
                  </a:lnTo>
                  <a:cubicBezTo>
                    <a:pt x="88" y="11"/>
                    <a:pt x="94" y="7"/>
                    <a:pt x="100" y="6"/>
                  </a:cubicBezTo>
                  <a:cubicBezTo>
                    <a:pt x="107" y="5"/>
                    <a:pt x="113" y="7"/>
                    <a:pt x="118" y="12"/>
                  </a:cubicBezTo>
                  <a:lnTo>
                    <a:pt x="157" y="52"/>
                  </a:lnTo>
                  <a:lnTo>
                    <a:pt x="192" y="89"/>
                  </a:lnTo>
                  <a:lnTo>
                    <a:pt x="222" y="122"/>
                  </a:lnTo>
                  <a:lnTo>
                    <a:pt x="247" y="151"/>
                  </a:lnTo>
                  <a:cubicBezTo>
                    <a:pt x="252" y="157"/>
                    <a:pt x="253" y="166"/>
                    <a:pt x="249" y="173"/>
                  </a:cubicBezTo>
                  <a:lnTo>
                    <a:pt x="196" y="277"/>
                  </a:lnTo>
                  <a:lnTo>
                    <a:pt x="200" y="275"/>
                  </a:lnTo>
                  <a:cubicBezTo>
                    <a:pt x="203" y="274"/>
                    <a:pt x="207" y="274"/>
                    <a:pt x="210" y="275"/>
                  </a:cubicBezTo>
                  <a:lnTo>
                    <a:pt x="214" y="277"/>
                  </a:lnTo>
                  <a:lnTo>
                    <a:pt x="241" y="227"/>
                  </a:lnTo>
                  <a:lnTo>
                    <a:pt x="271" y="160"/>
                  </a:lnTo>
                  <a:lnTo>
                    <a:pt x="296" y="90"/>
                  </a:lnTo>
                  <a:lnTo>
                    <a:pt x="317" y="17"/>
                  </a:lnTo>
                  <a:cubicBezTo>
                    <a:pt x="319" y="7"/>
                    <a:pt x="328" y="1"/>
                    <a:pt x="338" y="2"/>
                  </a:cubicBezTo>
                  <a:moveTo>
                    <a:pt x="1268" y="0"/>
                  </a:moveTo>
                  <a:cubicBezTo>
                    <a:pt x="1271" y="0"/>
                    <a:pt x="1273" y="0"/>
                    <a:pt x="1276" y="0"/>
                  </a:cubicBezTo>
                  <a:lnTo>
                    <a:pt x="1391" y="28"/>
                  </a:lnTo>
                  <a:cubicBezTo>
                    <a:pt x="1396" y="29"/>
                    <a:pt x="1401" y="33"/>
                    <a:pt x="1403" y="38"/>
                  </a:cubicBezTo>
                  <a:cubicBezTo>
                    <a:pt x="1406" y="42"/>
                    <a:pt x="1407" y="48"/>
                    <a:pt x="1405" y="54"/>
                  </a:cubicBezTo>
                  <a:lnTo>
                    <a:pt x="1387" y="105"/>
                  </a:lnTo>
                  <a:lnTo>
                    <a:pt x="1379" y="129"/>
                  </a:lnTo>
                  <a:lnTo>
                    <a:pt x="1613" y="129"/>
                  </a:lnTo>
                  <a:cubicBezTo>
                    <a:pt x="1624" y="129"/>
                    <a:pt x="1633" y="138"/>
                    <a:pt x="1633" y="149"/>
                  </a:cubicBezTo>
                  <a:lnTo>
                    <a:pt x="1633" y="293"/>
                  </a:lnTo>
                  <a:cubicBezTo>
                    <a:pt x="1633" y="295"/>
                    <a:pt x="1632" y="298"/>
                    <a:pt x="1631" y="300"/>
                  </a:cubicBezTo>
                  <a:lnTo>
                    <a:pt x="1604" y="367"/>
                  </a:lnTo>
                  <a:lnTo>
                    <a:pt x="1573" y="429"/>
                  </a:lnTo>
                  <a:lnTo>
                    <a:pt x="1538" y="487"/>
                  </a:lnTo>
                  <a:lnTo>
                    <a:pt x="1513" y="519"/>
                  </a:lnTo>
                  <a:lnTo>
                    <a:pt x="1527" y="525"/>
                  </a:lnTo>
                  <a:lnTo>
                    <a:pt x="1566" y="540"/>
                  </a:lnTo>
                  <a:lnTo>
                    <a:pt x="1609" y="554"/>
                  </a:lnTo>
                  <a:lnTo>
                    <a:pt x="1655" y="566"/>
                  </a:lnTo>
                  <a:cubicBezTo>
                    <a:pt x="1665" y="569"/>
                    <a:pt x="1672" y="579"/>
                    <a:pt x="1670" y="589"/>
                  </a:cubicBezTo>
                  <a:lnTo>
                    <a:pt x="1656" y="668"/>
                  </a:lnTo>
                  <a:lnTo>
                    <a:pt x="1645" y="750"/>
                  </a:lnTo>
                  <a:cubicBezTo>
                    <a:pt x="1644" y="756"/>
                    <a:pt x="1641" y="761"/>
                    <a:pt x="1635" y="764"/>
                  </a:cubicBezTo>
                  <a:cubicBezTo>
                    <a:pt x="1630" y="768"/>
                    <a:pt x="1624" y="768"/>
                    <a:pt x="1618" y="766"/>
                  </a:cubicBezTo>
                  <a:lnTo>
                    <a:pt x="1614" y="765"/>
                  </a:lnTo>
                  <a:lnTo>
                    <a:pt x="1614" y="1258"/>
                  </a:lnTo>
                  <a:cubicBezTo>
                    <a:pt x="1614" y="1269"/>
                    <a:pt x="1605" y="1278"/>
                    <a:pt x="1594" y="1278"/>
                  </a:cubicBezTo>
                  <a:lnTo>
                    <a:pt x="1485" y="1278"/>
                  </a:lnTo>
                  <a:cubicBezTo>
                    <a:pt x="1474" y="1278"/>
                    <a:pt x="1465" y="1269"/>
                    <a:pt x="1465" y="1258"/>
                  </a:cubicBezTo>
                  <a:lnTo>
                    <a:pt x="1465" y="1216"/>
                  </a:lnTo>
                  <a:lnTo>
                    <a:pt x="1289" y="1216"/>
                  </a:lnTo>
                  <a:lnTo>
                    <a:pt x="1289" y="1261"/>
                  </a:lnTo>
                  <a:cubicBezTo>
                    <a:pt x="1289" y="1272"/>
                    <a:pt x="1280" y="1281"/>
                    <a:pt x="1269" y="1281"/>
                  </a:cubicBezTo>
                  <a:lnTo>
                    <a:pt x="1160" y="1281"/>
                  </a:lnTo>
                  <a:cubicBezTo>
                    <a:pt x="1149" y="1281"/>
                    <a:pt x="1140" y="1272"/>
                    <a:pt x="1140" y="1261"/>
                  </a:cubicBezTo>
                  <a:lnTo>
                    <a:pt x="1140" y="767"/>
                  </a:lnTo>
                  <a:lnTo>
                    <a:pt x="1136" y="767"/>
                  </a:lnTo>
                  <a:cubicBezTo>
                    <a:pt x="1133" y="767"/>
                    <a:pt x="1130" y="767"/>
                    <a:pt x="1128" y="765"/>
                  </a:cubicBezTo>
                  <a:lnTo>
                    <a:pt x="1126" y="764"/>
                  </a:lnTo>
                  <a:lnTo>
                    <a:pt x="1112" y="791"/>
                  </a:lnTo>
                  <a:cubicBezTo>
                    <a:pt x="1109" y="798"/>
                    <a:pt x="1103" y="802"/>
                    <a:pt x="1096" y="802"/>
                  </a:cubicBezTo>
                  <a:cubicBezTo>
                    <a:pt x="1089" y="803"/>
                    <a:pt x="1083" y="800"/>
                    <a:pt x="1078" y="794"/>
                  </a:cubicBezTo>
                  <a:lnTo>
                    <a:pt x="1070" y="783"/>
                  </a:lnTo>
                  <a:lnTo>
                    <a:pt x="1070" y="1262"/>
                  </a:lnTo>
                  <a:cubicBezTo>
                    <a:pt x="1070" y="1273"/>
                    <a:pt x="1061" y="1282"/>
                    <a:pt x="1050" y="1282"/>
                  </a:cubicBezTo>
                  <a:lnTo>
                    <a:pt x="947" y="1282"/>
                  </a:lnTo>
                  <a:cubicBezTo>
                    <a:pt x="936" y="1282"/>
                    <a:pt x="927" y="1273"/>
                    <a:pt x="927" y="1262"/>
                  </a:cubicBezTo>
                  <a:lnTo>
                    <a:pt x="927" y="884"/>
                  </a:lnTo>
                  <a:lnTo>
                    <a:pt x="890" y="988"/>
                  </a:lnTo>
                  <a:cubicBezTo>
                    <a:pt x="887" y="997"/>
                    <a:pt x="878" y="1002"/>
                    <a:pt x="869" y="1001"/>
                  </a:cubicBezTo>
                  <a:cubicBezTo>
                    <a:pt x="860" y="1000"/>
                    <a:pt x="853" y="993"/>
                    <a:pt x="852" y="984"/>
                  </a:cubicBezTo>
                  <a:lnTo>
                    <a:pt x="845" y="922"/>
                  </a:lnTo>
                  <a:lnTo>
                    <a:pt x="839" y="864"/>
                  </a:lnTo>
                  <a:lnTo>
                    <a:pt x="832" y="808"/>
                  </a:lnTo>
                  <a:lnTo>
                    <a:pt x="826" y="755"/>
                  </a:lnTo>
                  <a:cubicBezTo>
                    <a:pt x="825" y="752"/>
                    <a:pt x="826" y="748"/>
                    <a:pt x="827" y="746"/>
                  </a:cubicBezTo>
                  <a:lnTo>
                    <a:pt x="857" y="663"/>
                  </a:lnTo>
                  <a:lnTo>
                    <a:pt x="882" y="580"/>
                  </a:lnTo>
                  <a:lnTo>
                    <a:pt x="904" y="496"/>
                  </a:lnTo>
                  <a:lnTo>
                    <a:pt x="916" y="434"/>
                  </a:lnTo>
                  <a:lnTo>
                    <a:pt x="851" y="434"/>
                  </a:lnTo>
                  <a:cubicBezTo>
                    <a:pt x="840" y="434"/>
                    <a:pt x="831" y="425"/>
                    <a:pt x="831" y="414"/>
                  </a:cubicBezTo>
                  <a:lnTo>
                    <a:pt x="831" y="251"/>
                  </a:lnTo>
                  <a:cubicBezTo>
                    <a:pt x="831" y="240"/>
                    <a:pt x="840" y="231"/>
                    <a:pt x="851" y="231"/>
                  </a:cubicBezTo>
                  <a:lnTo>
                    <a:pt x="927" y="231"/>
                  </a:lnTo>
                  <a:lnTo>
                    <a:pt x="927" y="31"/>
                  </a:lnTo>
                  <a:cubicBezTo>
                    <a:pt x="927" y="20"/>
                    <a:pt x="936" y="11"/>
                    <a:pt x="947" y="11"/>
                  </a:cubicBezTo>
                  <a:lnTo>
                    <a:pt x="1050" y="11"/>
                  </a:lnTo>
                  <a:cubicBezTo>
                    <a:pt x="1061" y="11"/>
                    <a:pt x="1070" y="20"/>
                    <a:pt x="1070" y="31"/>
                  </a:cubicBezTo>
                  <a:lnTo>
                    <a:pt x="1070" y="231"/>
                  </a:lnTo>
                  <a:lnTo>
                    <a:pt x="1131" y="231"/>
                  </a:lnTo>
                  <a:cubicBezTo>
                    <a:pt x="1142" y="231"/>
                    <a:pt x="1151" y="240"/>
                    <a:pt x="1151" y="251"/>
                  </a:cubicBezTo>
                  <a:lnTo>
                    <a:pt x="1151" y="259"/>
                  </a:lnTo>
                  <a:lnTo>
                    <a:pt x="1154" y="253"/>
                  </a:lnTo>
                  <a:lnTo>
                    <a:pt x="1191" y="176"/>
                  </a:lnTo>
                  <a:lnTo>
                    <a:pt x="1224" y="96"/>
                  </a:lnTo>
                  <a:lnTo>
                    <a:pt x="1252" y="13"/>
                  </a:lnTo>
                  <a:cubicBezTo>
                    <a:pt x="1255" y="6"/>
                    <a:pt x="1261" y="1"/>
                    <a:pt x="1268" y="0"/>
                  </a:cubicBezTo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53" name="path"/>
            <p:cNvSpPr/>
            <p:nvPr/>
          </p:nvSpPr>
          <p:spPr>
            <a:xfrm>
              <a:off x="448504" y="12700"/>
              <a:ext cx="2084475" cy="792087"/>
            </a:xfrm>
            <a:custGeom>
              <a:avLst/>
              <a:gdLst/>
              <a:ahLst/>
              <a:cxnLst/>
              <a:rect l="0" t="0" r="0" b="0"/>
              <a:pathLst>
                <a:path w="3282" h="1247">
                  <a:moveTo>
                    <a:pt x="2495" y="1053"/>
                  </a:moveTo>
                  <a:cubicBezTo>
                    <a:pt x="2752" y="1053"/>
                    <a:pt x="3010" y="1053"/>
                    <a:pt x="3268" y="1053"/>
                  </a:cubicBezTo>
                  <a:cubicBezTo>
                    <a:pt x="3268" y="1101"/>
                    <a:pt x="3268" y="1150"/>
                    <a:pt x="3268" y="1198"/>
                  </a:cubicBezTo>
                  <a:cubicBezTo>
                    <a:pt x="3010" y="1198"/>
                    <a:pt x="2752" y="1198"/>
                    <a:pt x="2495" y="1198"/>
                  </a:cubicBezTo>
                  <a:cubicBezTo>
                    <a:pt x="2495" y="1150"/>
                    <a:pt x="2495" y="1101"/>
                    <a:pt x="2495" y="1053"/>
                  </a:cubicBezTo>
                  <a:moveTo>
                    <a:pt x="1247" y="884"/>
                  </a:moveTo>
                  <a:cubicBezTo>
                    <a:pt x="1247" y="929"/>
                    <a:pt x="1247" y="975"/>
                    <a:pt x="1247" y="1020"/>
                  </a:cubicBezTo>
                  <a:cubicBezTo>
                    <a:pt x="1320" y="1020"/>
                    <a:pt x="1392" y="1020"/>
                    <a:pt x="1464" y="1020"/>
                  </a:cubicBezTo>
                  <a:cubicBezTo>
                    <a:pt x="1464" y="975"/>
                    <a:pt x="1464" y="929"/>
                    <a:pt x="1464" y="884"/>
                  </a:cubicBezTo>
                  <a:cubicBezTo>
                    <a:pt x="1392" y="884"/>
                    <a:pt x="1320" y="884"/>
                    <a:pt x="1247" y="884"/>
                  </a:cubicBezTo>
                  <a:moveTo>
                    <a:pt x="353" y="796"/>
                  </a:moveTo>
                  <a:cubicBezTo>
                    <a:pt x="393" y="796"/>
                    <a:pt x="432" y="796"/>
                    <a:pt x="471" y="796"/>
                  </a:cubicBezTo>
                  <a:cubicBezTo>
                    <a:pt x="466" y="847"/>
                    <a:pt x="459" y="892"/>
                    <a:pt x="449" y="933"/>
                  </a:cubicBezTo>
                  <a:cubicBezTo>
                    <a:pt x="538" y="969"/>
                    <a:pt x="649" y="1020"/>
                    <a:pt x="783" y="1084"/>
                  </a:cubicBezTo>
                  <a:cubicBezTo>
                    <a:pt x="765" y="1138"/>
                    <a:pt x="746" y="1192"/>
                    <a:pt x="728" y="1246"/>
                  </a:cubicBezTo>
                  <a:cubicBezTo>
                    <a:pt x="656" y="1203"/>
                    <a:pt x="545" y="1144"/>
                    <a:pt x="396" y="1068"/>
                  </a:cubicBezTo>
                  <a:cubicBezTo>
                    <a:pt x="342" y="1163"/>
                    <a:pt x="230" y="1223"/>
                    <a:pt x="58" y="1247"/>
                  </a:cubicBezTo>
                  <a:cubicBezTo>
                    <a:pt x="45" y="1199"/>
                    <a:pt x="27" y="1142"/>
                    <a:pt x="4" y="1075"/>
                  </a:cubicBezTo>
                  <a:cubicBezTo>
                    <a:pt x="107" y="1067"/>
                    <a:pt x="189" y="1045"/>
                    <a:pt x="251" y="1009"/>
                  </a:cubicBezTo>
                  <a:cubicBezTo>
                    <a:pt x="313" y="973"/>
                    <a:pt x="347" y="902"/>
                    <a:pt x="353" y="796"/>
                  </a:cubicBezTo>
                  <a:moveTo>
                    <a:pt x="2688" y="780"/>
                  </a:moveTo>
                  <a:cubicBezTo>
                    <a:pt x="2688" y="806"/>
                    <a:pt x="2688" y="832"/>
                    <a:pt x="2688" y="859"/>
                  </a:cubicBezTo>
                  <a:cubicBezTo>
                    <a:pt x="2817" y="859"/>
                    <a:pt x="2946" y="859"/>
                    <a:pt x="3075" y="859"/>
                  </a:cubicBezTo>
                  <a:cubicBezTo>
                    <a:pt x="3075" y="832"/>
                    <a:pt x="3075" y="806"/>
                    <a:pt x="3075" y="780"/>
                  </a:cubicBezTo>
                  <a:cubicBezTo>
                    <a:pt x="2946" y="780"/>
                    <a:pt x="2817" y="780"/>
                    <a:pt x="2688" y="780"/>
                  </a:cubicBezTo>
                  <a:moveTo>
                    <a:pt x="2113" y="756"/>
                  </a:moveTo>
                  <a:cubicBezTo>
                    <a:pt x="2113" y="792"/>
                    <a:pt x="2113" y="828"/>
                    <a:pt x="2113" y="864"/>
                  </a:cubicBezTo>
                  <a:cubicBezTo>
                    <a:pt x="2164" y="864"/>
                    <a:pt x="2214" y="864"/>
                    <a:pt x="2264" y="864"/>
                  </a:cubicBezTo>
                  <a:cubicBezTo>
                    <a:pt x="2264" y="828"/>
                    <a:pt x="2264" y="792"/>
                    <a:pt x="2264" y="756"/>
                  </a:cubicBezTo>
                  <a:cubicBezTo>
                    <a:pt x="2214" y="756"/>
                    <a:pt x="2164" y="756"/>
                    <a:pt x="2113" y="756"/>
                  </a:cubicBezTo>
                  <a:moveTo>
                    <a:pt x="1846" y="756"/>
                  </a:moveTo>
                  <a:cubicBezTo>
                    <a:pt x="1846" y="792"/>
                    <a:pt x="1846" y="828"/>
                    <a:pt x="1846" y="864"/>
                  </a:cubicBezTo>
                  <a:cubicBezTo>
                    <a:pt x="1896" y="864"/>
                    <a:pt x="1947" y="864"/>
                    <a:pt x="1997" y="864"/>
                  </a:cubicBezTo>
                  <a:cubicBezTo>
                    <a:pt x="1997" y="828"/>
                    <a:pt x="1997" y="792"/>
                    <a:pt x="1997" y="756"/>
                  </a:cubicBezTo>
                  <a:cubicBezTo>
                    <a:pt x="1947" y="756"/>
                    <a:pt x="1896" y="756"/>
                    <a:pt x="1846" y="756"/>
                  </a:cubicBezTo>
                  <a:moveTo>
                    <a:pt x="1138" y="728"/>
                  </a:moveTo>
                  <a:cubicBezTo>
                    <a:pt x="1283" y="728"/>
                    <a:pt x="1428" y="728"/>
                    <a:pt x="1573" y="728"/>
                  </a:cubicBezTo>
                  <a:cubicBezTo>
                    <a:pt x="1573" y="898"/>
                    <a:pt x="1573" y="1068"/>
                    <a:pt x="1573" y="1238"/>
                  </a:cubicBezTo>
                  <a:cubicBezTo>
                    <a:pt x="1537" y="1238"/>
                    <a:pt x="1500" y="1238"/>
                    <a:pt x="1464" y="1238"/>
                  </a:cubicBezTo>
                  <a:cubicBezTo>
                    <a:pt x="1464" y="1217"/>
                    <a:pt x="1464" y="1196"/>
                    <a:pt x="1464" y="1175"/>
                  </a:cubicBezTo>
                  <a:cubicBezTo>
                    <a:pt x="1392" y="1175"/>
                    <a:pt x="1320" y="1175"/>
                    <a:pt x="1247" y="1175"/>
                  </a:cubicBezTo>
                  <a:cubicBezTo>
                    <a:pt x="1247" y="1197"/>
                    <a:pt x="1247" y="1219"/>
                    <a:pt x="1247" y="1241"/>
                  </a:cubicBezTo>
                  <a:cubicBezTo>
                    <a:pt x="1211" y="1241"/>
                    <a:pt x="1175" y="1241"/>
                    <a:pt x="1138" y="1241"/>
                  </a:cubicBezTo>
                  <a:cubicBezTo>
                    <a:pt x="1138" y="1070"/>
                    <a:pt x="1138" y="899"/>
                    <a:pt x="1138" y="728"/>
                  </a:cubicBezTo>
                  <a:moveTo>
                    <a:pt x="2688" y="584"/>
                  </a:moveTo>
                  <a:cubicBezTo>
                    <a:pt x="2688" y="611"/>
                    <a:pt x="2688" y="637"/>
                    <a:pt x="2688" y="663"/>
                  </a:cubicBezTo>
                  <a:cubicBezTo>
                    <a:pt x="2817" y="663"/>
                    <a:pt x="2946" y="663"/>
                    <a:pt x="3075" y="663"/>
                  </a:cubicBezTo>
                  <a:cubicBezTo>
                    <a:pt x="3075" y="637"/>
                    <a:pt x="3075" y="611"/>
                    <a:pt x="3075" y="584"/>
                  </a:cubicBezTo>
                  <a:cubicBezTo>
                    <a:pt x="2946" y="584"/>
                    <a:pt x="2817" y="584"/>
                    <a:pt x="2688" y="584"/>
                  </a:cubicBezTo>
                  <a:moveTo>
                    <a:pt x="2113" y="520"/>
                  </a:moveTo>
                  <a:cubicBezTo>
                    <a:pt x="2113" y="556"/>
                    <a:pt x="2113" y="592"/>
                    <a:pt x="2113" y="628"/>
                  </a:cubicBezTo>
                  <a:cubicBezTo>
                    <a:pt x="2164" y="628"/>
                    <a:pt x="2214" y="628"/>
                    <a:pt x="2264" y="628"/>
                  </a:cubicBezTo>
                  <a:cubicBezTo>
                    <a:pt x="2264" y="592"/>
                    <a:pt x="2264" y="556"/>
                    <a:pt x="2264" y="520"/>
                  </a:cubicBezTo>
                  <a:cubicBezTo>
                    <a:pt x="2214" y="520"/>
                    <a:pt x="2164" y="520"/>
                    <a:pt x="2113" y="520"/>
                  </a:cubicBezTo>
                  <a:moveTo>
                    <a:pt x="1846" y="520"/>
                  </a:moveTo>
                  <a:cubicBezTo>
                    <a:pt x="1846" y="556"/>
                    <a:pt x="1846" y="592"/>
                    <a:pt x="1846" y="628"/>
                  </a:cubicBezTo>
                  <a:cubicBezTo>
                    <a:pt x="1896" y="628"/>
                    <a:pt x="1947" y="628"/>
                    <a:pt x="1997" y="628"/>
                  </a:cubicBezTo>
                  <a:cubicBezTo>
                    <a:pt x="1997" y="592"/>
                    <a:pt x="1997" y="556"/>
                    <a:pt x="1997" y="520"/>
                  </a:cubicBezTo>
                  <a:cubicBezTo>
                    <a:pt x="1947" y="520"/>
                    <a:pt x="1896" y="520"/>
                    <a:pt x="1846" y="520"/>
                  </a:cubicBezTo>
                  <a:moveTo>
                    <a:pt x="1029" y="394"/>
                  </a:moveTo>
                  <a:cubicBezTo>
                    <a:pt x="1029" y="435"/>
                    <a:pt x="1029" y="476"/>
                    <a:pt x="1029" y="517"/>
                  </a:cubicBezTo>
                  <a:cubicBezTo>
                    <a:pt x="1048" y="537"/>
                    <a:pt x="1068" y="558"/>
                    <a:pt x="1088" y="579"/>
                  </a:cubicBezTo>
                  <a:cubicBezTo>
                    <a:pt x="1156" y="557"/>
                    <a:pt x="1214" y="531"/>
                    <a:pt x="1262" y="503"/>
                  </a:cubicBezTo>
                  <a:cubicBezTo>
                    <a:pt x="1239" y="472"/>
                    <a:pt x="1217" y="438"/>
                    <a:pt x="1199" y="402"/>
                  </a:cubicBezTo>
                  <a:cubicBezTo>
                    <a:pt x="1181" y="432"/>
                    <a:pt x="1162" y="460"/>
                    <a:pt x="1142" y="487"/>
                  </a:cubicBezTo>
                  <a:cubicBezTo>
                    <a:pt x="1125" y="452"/>
                    <a:pt x="1108" y="421"/>
                    <a:pt x="1092" y="394"/>
                  </a:cubicBezTo>
                  <a:cubicBezTo>
                    <a:pt x="1071" y="394"/>
                    <a:pt x="1050" y="394"/>
                    <a:pt x="1029" y="394"/>
                  </a:cubicBezTo>
                  <a:moveTo>
                    <a:pt x="1997" y="290"/>
                  </a:moveTo>
                  <a:cubicBezTo>
                    <a:pt x="2036" y="290"/>
                    <a:pt x="2075" y="290"/>
                    <a:pt x="2113" y="290"/>
                  </a:cubicBezTo>
                  <a:cubicBezTo>
                    <a:pt x="2113" y="323"/>
                    <a:pt x="2113" y="355"/>
                    <a:pt x="2113" y="388"/>
                  </a:cubicBezTo>
                  <a:cubicBezTo>
                    <a:pt x="2200" y="388"/>
                    <a:pt x="2287" y="388"/>
                    <a:pt x="2374" y="388"/>
                  </a:cubicBezTo>
                  <a:cubicBezTo>
                    <a:pt x="2374" y="611"/>
                    <a:pt x="2374" y="834"/>
                    <a:pt x="2374" y="1057"/>
                  </a:cubicBezTo>
                  <a:cubicBezTo>
                    <a:pt x="2338" y="1057"/>
                    <a:pt x="2301" y="1057"/>
                    <a:pt x="2264" y="1057"/>
                  </a:cubicBezTo>
                  <a:cubicBezTo>
                    <a:pt x="2264" y="1036"/>
                    <a:pt x="2264" y="1016"/>
                    <a:pt x="2264" y="996"/>
                  </a:cubicBezTo>
                  <a:cubicBezTo>
                    <a:pt x="2214" y="996"/>
                    <a:pt x="2164" y="996"/>
                    <a:pt x="2113" y="996"/>
                  </a:cubicBezTo>
                  <a:cubicBezTo>
                    <a:pt x="2113" y="1079"/>
                    <a:pt x="2113" y="1162"/>
                    <a:pt x="2113" y="1244"/>
                  </a:cubicBezTo>
                  <a:cubicBezTo>
                    <a:pt x="2075" y="1244"/>
                    <a:pt x="2036" y="1244"/>
                    <a:pt x="1997" y="1244"/>
                  </a:cubicBezTo>
                  <a:cubicBezTo>
                    <a:pt x="1997" y="1162"/>
                    <a:pt x="1997" y="1079"/>
                    <a:pt x="1997" y="996"/>
                  </a:cubicBezTo>
                  <a:cubicBezTo>
                    <a:pt x="1947" y="996"/>
                    <a:pt x="1896" y="996"/>
                    <a:pt x="1846" y="996"/>
                  </a:cubicBezTo>
                  <a:cubicBezTo>
                    <a:pt x="1846" y="1016"/>
                    <a:pt x="1846" y="1036"/>
                    <a:pt x="1846" y="1057"/>
                  </a:cubicBezTo>
                  <a:cubicBezTo>
                    <a:pt x="1809" y="1057"/>
                    <a:pt x="1773" y="1057"/>
                    <a:pt x="1736" y="1057"/>
                  </a:cubicBezTo>
                  <a:cubicBezTo>
                    <a:pt x="1736" y="834"/>
                    <a:pt x="1736" y="611"/>
                    <a:pt x="1736" y="388"/>
                  </a:cubicBezTo>
                  <a:cubicBezTo>
                    <a:pt x="1823" y="388"/>
                    <a:pt x="1910" y="388"/>
                    <a:pt x="1997" y="388"/>
                  </a:cubicBezTo>
                  <a:cubicBezTo>
                    <a:pt x="1997" y="355"/>
                    <a:pt x="1997" y="323"/>
                    <a:pt x="1997" y="290"/>
                  </a:cubicBezTo>
                  <a:moveTo>
                    <a:pt x="2934" y="276"/>
                  </a:moveTo>
                  <a:cubicBezTo>
                    <a:pt x="2934" y="328"/>
                    <a:pt x="2934" y="380"/>
                    <a:pt x="2934" y="432"/>
                  </a:cubicBezTo>
                  <a:cubicBezTo>
                    <a:pt x="2899" y="432"/>
                    <a:pt x="2865" y="432"/>
                    <a:pt x="2830" y="432"/>
                  </a:cubicBezTo>
                  <a:cubicBezTo>
                    <a:pt x="2830" y="381"/>
                    <a:pt x="2830" y="331"/>
                    <a:pt x="2830" y="281"/>
                  </a:cubicBezTo>
                  <a:cubicBezTo>
                    <a:pt x="2789" y="344"/>
                    <a:pt x="2737" y="403"/>
                    <a:pt x="2674" y="458"/>
                  </a:cubicBezTo>
                  <a:cubicBezTo>
                    <a:pt x="2812" y="458"/>
                    <a:pt x="2951" y="458"/>
                    <a:pt x="3090" y="458"/>
                  </a:cubicBezTo>
                  <a:cubicBezTo>
                    <a:pt x="3025" y="406"/>
                    <a:pt x="2973" y="345"/>
                    <a:pt x="2934" y="276"/>
                  </a:cubicBezTo>
                  <a:moveTo>
                    <a:pt x="184" y="274"/>
                  </a:moveTo>
                  <a:cubicBezTo>
                    <a:pt x="199" y="326"/>
                    <a:pt x="214" y="378"/>
                    <a:pt x="230" y="430"/>
                  </a:cubicBezTo>
                  <a:cubicBezTo>
                    <a:pt x="156" y="500"/>
                    <a:pt x="96" y="560"/>
                    <a:pt x="47" y="611"/>
                  </a:cubicBezTo>
                  <a:cubicBezTo>
                    <a:pt x="31" y="554"/>
                    <a:pt x="15" y="498"/>
                    <a:pt x="0" y="442"/>
                  </a:cubicBezTo>
                  <a:cubicBezTo>
                    <a:pt x="67" y="386"/>
                    <a:pt x="128" y="330"/>
                    <a:pt x="184" y="274"/>
                  </a:cubicBezTo>
                  <a:moveTo>
                    <a:pt x="1267" y="273"/>
                  </a:moveTo>
                  <a:cubicBezTo>
                    <a:pt x="1266" y="275"/>
                    <a:pt x="1265" y="278"/>
                    <a:pt x="1263" y="281"/>
                  </a:cubicBezTo>
                  <a:cubicBezTo>
                    <a:pt x="1291" y="343"/>
                    <a:pt x="1322" y="393"/>
                    <a:pt x="1358" y="431"/>
                  </a:cubicBezTo>
                  <a:cubicBezTo>
                    <a:pt x="1402" y="387"/>
                    <a:pt x="1436" y="334"/>
                    <a:pt x="1460" y="273"/>
                  </a:cubicBezTo>
                  <a:cubicBezTo>
                    <a:pt x="1396" y="273"/>
                    <a:pt x="1331" y="273"/>
                    <a:pt x="1267" y="273"/>
                  </a:cubicBezTo>
                  <a:moveTo>
                    <a:pt x="82" y="6"/>
                  </a:moveTo>
                  <a:cubicBezTo>
                    <a:pt x="138" y="63"/>
                    <a:pt x="181" y="108"/>
                    <a:pt x="210" y="144"/>
                  </a:cubicBezTo>
                  <a:cubicBezTo>
                    <a:pt x="186" y="190"/>
                    <a:pt x="162" y="237"/>
                    <a:pt x="138" y="284"/>
                  </a:cubicBezTo>
                  <a:cubicBezTo>
                    <a:pt x="101" y="231"/>
                    <a:pt x="60" y="181"/>
                    <a:pt x="16" y="134"/>
                  </a:cubicBezTo>
                  <a:cubicBezTo>
                    <a:pt x="38" y="91"/>
                    <a:pt x="60" y="48"/>
                    <a:pt x="82" y="6"/>
                  </a:cubicBezTo>
                  <a:moveTo>
                    <a:pt x="2830" y="3"/>
                  </a:moveTo>
                  <a:cubicBezTo>
                    <a:pt x="2865" y="3"/>
                    <a:pt x="2899" y="3"/>
                    <a:pt x="2934" y="3"/>
                  </a:cubicBezTo>
                  <a:cubicBezTo>
                    <a:pt x="2934" y="39"/>
                    <a:pt x="2934" y="75"/>
                    <a:pt x="2934" y="111"/>
                  </a:cubicBezTo>
                  <a:cubicBezTo>
                    <a:pt x="3041" y="111"/>
                    <a:pt x="3147" y="111"/>
                    <a:pt x="3254" y="111"/>
                  </a:cubicBezTo>
                  <a:cubicBezTo>
                    <a:pt x="3254" y="153"/>
                    <a:pt x="3254" y="195"/>
                    <a:pt x="3254" y="237"/>
                  </a:cubicBezTo>
                  <a:cubicBezTo>
                    <a:pt x="3173" y="237"/>
                    <a:pt x="3092" y="237"/>
                    <a:pt x="3012" y="237"/>
                  </a:cubicBezTo>
                  <a:cubicBezTo>
                    <a:pt x="3078" y="313"/>
                    <a:pt x="3168" y="368"/>
                    <a:pt x="3282" y="400"/>
                  </a:cubicBezTo>
                  <a:cubicBezTo>
                    <a:pt x="3270" y="445"/>
                    <a:pt x="3258" y="496"/>
                    <a:pt x="3247" y="554"/>
                  </a:cubicBezTo>
                  <a:cubicBezTo>
                    <a:pt x="3224" y="543"/>
                    <a:pt x="3202" y="532"/>
                    <a:pt x="3181" y="520"/>
                  </a:cubicBezTo>
                  <a:cubicBezTo>
                    <a:pt x="3181" y="675"/>
                    <a:pt x="3181" y="830"/>
                    <a:pt x="3181" y="985"/>
                  </a:cubicBezTo>
                  <a:cubicBezTo>
                    <a:pt x="2981" y="985"/>
                    <a:pt x="2782" y="985"/>
                    <a:pt x="2582" y="985"/>
                  </a:cubicBezTo>
                  <a:cubicBezTo>
                    <a:pt x="2582" y="833"/>
                    <a:pt x="2582" y="681"/>
                    <a:pt x="2582" y="529"/>
                  </a:cubicBezTo>
                  <a:cubicBezTo>
                    <a:pt x="2561" y="543"/>
                    <a:pt x="2540" y="557"/>
                    <a:pt x="2517" y="571"/>
                  </a:cubicBezTo>
                  <a:cubicBezTo>
                    <a:pt x="2507" y="520"/>
                    <a:pt x="2495" y="471"/>
                    <a:pt x="2480" y="424"/>
                  </a:cubicBezTo>
                  <a:cubicBezTo>
                    <a:pt x="2586" y="378"/>
                    <a:pt x="2673" y="316"/>
                    <a:pt x="2741" y="237"/>
                  </a:cubicBezTo>
                  <a:cubicBezTo>
                    <a:pt x="2664" y="237"/>
                    <a:pt x="2588" y="237"/>
                    <a:pt x="2511" y="237"/>
                  </a:cubicBezTo>
                  <a:cubicBezTo>
                    <a:pt x="2511" y="195"/>
                    <a:pt x="2511" y="153"/>
                    <a:pt x="2511" y="111"/>
                  </a:cubicBezTo>
                  <a:cubicBezTo>
                    <a:pt x="2617" y="111"/>
                    <a:pt x="2723" y="111"/>
                    <a:pt x="2830" y="111"/>
                  </a:cubicBezTo>
                  <a:cubicBezTo>
                    <a:pt x="2830" y="75"/>
                    <a:pt x="2830" y="39"/>
                    <a:pt x="2830" y="3"/>
                  </a:cubicBezTo>
                  <a:moveTo>
                    <a:pt x="2110" y="3"/>
                  </a:moveTo>
                  <a:cubicBezTo>
                    <a:pt x="2117" y="37"/>
                    <a:pt x="2126" y="77"/>
                    <a:pt x="2135" y="123"/>
                  </a:cubicBezTo>
                  <a:cubicBezTo>
                    <a:pt x="2233" y="123"/>
                    <a:pt x="2332" y="123"/>
                    <a:pt x="2430" y="123"/>
                  </a:cubicBezTo>
                  <a:cubicBezTo>
                    <a:pt x="2430" y="201"/>
                    <a:pt x="2430" y="279"/>
                    <a:pt x="2430" y="356"/>
                  </a:cubicBezTo>
                  <a:cubicBezTo>
                    <a:pt x="2393" y="356"/>
                    <a:pt x="2355" y="356"/>
                    <a:pt x="2318" y="356"/>
                  </a:cubicBezTo>
                  <a:cubicBezTo>
                    <a:pt x="2318" y="325"/>
                    <a:pt x="2318" y="293"/>
                    <a:pt x="2318" y="261"/>
                  </a:cubicBezTo>
                  <a:cubicBezTo>
                    <a:pt x="2143" y="261"/>
                    <a:pt x="1969" y="261"/>
                    <a:pt x="1794" y="261"/>
                  </a:cubicBezTo>
                  <a:cubicBezTo>
                    <a:pt x="1794" y="293"/>
                    <a:pt x="1794" y="325"/>
                    <a:pt x="1794" y="356"/>
                  </a:cubicBezTo>
                  <a:cubicBezTo>
                    <a:pt x="1757" y="356"/>
                    <a:pt x="1719" y="356"/>
                    <a:pt x="1682" y="356"/>
                  </a:cubicBezTo>
                  <a:cubicBezTo>
                    <a:pt x="1682" y="279"/>
                    <a:pt x="1682" y="201"/>
                    <a:pt x="1682" y="123"/>
                  </a:cubicBezTo>
                  <a:cubicBezTo>
                    <a:pt x="1787" y="123"/>
                    <a:pt x="1891" y="123"/>
                    <a:pt x="1996" y="123"/>
                  </a:cubicBezTo>
                  <a:cubicBezTo>
                    <a:pt x="1987" y="85"/>
                    <a:pt x="1980" y="52"/>
                    <a:pt x="1972" y="23"/>
                  </a:cubicBezTo>
                  <a:cubicBezTo>
                    <a:pt x="2018" y="17"/>
                    <a:pt x="2064" y="10"/>
                    <a:pt x="2110" y="3"/>
                  </a:cubicBezTo>
                  <a:moveTo>
                    <a:pt x="315" y="2"/>
                  </a:moveTo>
                  <a:cubicBezTo>
                    <a:pt x="352" y="6"/>
                    <a:pt x="389" y="10"/>
                    <a:pt x="426" y="13"/>
                  </a:cubicBezTo>
                  <a:cubicBezTo>
                    <a:pt x="418" y="39"/>
                    <a:pt x="411" y="64"/>
                    <a:pt x="403" y="88"/>
                  </a:cubicBezTo>
                  <a:cubicBezTo>
                    <a:pt x="529" y="88"/>
                    <a:pt x="655" y="88"/>
                    <a:pt x="781" y="88"/>
                  </a:cubicBezTo>
                  <a:cubicBezTo>
                    <a:pt x="781" y="128"/>
                    <a:pt x="781" y="168"/>
                    <a:pt x="781" y="207"/>
                  </a:cubicBezTo>
                  <a:cubicBezTo>
                    <a:pt x="763" y="258"/>
                    <a:pt x="745" y="309"/>
                    <a:pt x="726" y="360"/>
                  </a:cubicBezTo>
                  <a:cubicBezTo>
                    <a:pt x="698" y="344"/>
                    <a:pt x="670" y="328"/>
                    <a:pt x="642" y="311"/>
                  </a:cubicBezTo>
                  <a:cubicBezTo>
                    <a:pt x="650" y="284"/>
                    <a:pt x="659" y="257"/>
                    <a:pt x="667" y="230"/>
                  </a:cubicBezTo>
                  <a:cubicBezTo>
                    <a:pt x="628" y="230"/>
                    <a:pt x="588" y="230"/>
                    <a:pt x="549" y="230"/>
                  </a:cubicBezTo>
                  <a:cubicBezTo>
                    <a:pt x="547" y="244"/>
                    <a:pt x="544" y="258"/>
                    <a:pt x="541" y="271"/>
                  </a:cubicBezTo>
                  <a:cubicBezTo>
                    <a:pt x="591" y="381"/>
                    <a:pt x="678" y="445"/>
                    <a:pt x="802" y="460"/>
                  </a:cubicBezTo>
                  <a:cubicBezTo>
                    <a:pt x="783" y="521"/>
                    <a:pt x="767" y="573"/>
                    <a:pt x="756" y="614"/>
                  </a:cubicBezTo>
                  <a:cubicBezTo>
                    <a:pt x="634" y="590"/>
                    <a:pt x="549" y="523"/>
                    <a:pt x="501" y="412"/>
                  </a:cubicBezTo>
                  <a:cubicBezTo>
                    <a:pt x="457" y="515"/>
                    <a:pt x="383" y="581"/>
                    <a:pt x="281" y="609"/>
                  </a:cubicBezTo>
                  <a:cubicBezTo>
                    <a:pt x="424" y="609"/>
                    <a:pt x="567" y="609"/>
                    <a:pt x="710" y="609"/>
                  </a:cubicBezTo>
                  <a:cubicBezTo>
                    <a:pt x="710" y="727"/>
                    <a:pt x="710" y="845"/>
                    <a:pt x="710" y="963"/>
                  </a:cubicBezTo>
                  <a:cubicBezTo>
                    <a:pt x="673" y="963"/>
                    <a:pt x="635" y="963"/>
                    <a:pt x="597" y="963"/>
                  </a:cubicBezTo>
                  <a:cubicBezTo>
                    <a:pt x="597" y="895"/>
                    <a:pt x="597" y="827"/>
                    <a:pt x="597" y="760"/>
                  </a:cubicBezTo>
                  <a:cubicBezTo>
                    <a:pt x="469" y="760"/>
                    <a:pt x="340" y="760"/>
                    <a:pt x="211" y="760"/>
                  </a:cubicBezTo>
                  <a:cubicBezTo>
                    <a:pt x="211" y="832"/>
                    <a:pt x="211" y="904"/>
                    <a:pt x="211" y="976"/>
                  </a:cubicBezTo>
                  <a:cubicBezTo>
                    <a:pt x="173" y="976"/>
                    <a:pt x="136" y="976"/>
                    <a:pt x="98" y="976"/>
                  </a:cubicBezTo>
                  <a:cubicBezTo>
                    <a:pt x="98" y="854"/>
                    <a:pt x="98" y="732"/>
                    <a:pt x="98" y="609"/>
                  </a:cubicBezTo>
                  <a:cubicBezTo>
                    <a:pt x="147" y="609"/>
                    <a:pt x="196" y="609"/>
                    <a:pt x="245" y="609"/>
                  </a:cubicBezTo>
                  <a:cubicBezTo>
                    <a:pt x="228" y="566"/>
                    <a:pt x="212" y="522"/>
                    <a:pt x="195" y="478"/>
                  </a:cubicBezTo>
                  <a:cubicBezTo>
                    <a:pt x="343" y="449"/>
                    <a:pt x="426" y="366"/>
                    <a:pt x="443" y="230"/>
                  </a:cubicBezTo>
                  <a:cubicBezTo>
                    <a:pt x="413" y="230"/>
                    <a:pt x="384" y="230"/>
                    <a:pt x="354" y="230"/>
                  </a:cubicBezTo>
                  <a:cubicBezTo>
                    <a:pt x="334" y="280"/>
                    <a:pt x="313" y="325"/>
                    <a:pt x="292" y="365"/>
                  </a:cubicBezTo>
                  <a:cubicBezTo>
                    <a:pt x="269" y="340"/>
                    <a:pt x="239" y="312"/>
                    <a:pt x="202" y="280"/>
                  </a:cubicBezTo>
                  <a:cubicBezTo>
                    <a:pt x="252" y="197"/>
                    <a:pt x="289" y="105"/>
                    <a:pt x="315" y="2"/>
                  </a:cubicBezTo>
                  <a:moveTo>
                    <a:pt x="1250" y="0"/>
                  </a:moveTo>
                  <a:cubicBezTo>
                    <a:pt x="1288" y="9"/>
                    <a:pt x="1326" y="18"/>
                    <a:pt x="1365" y="27"/>
                  </a:cubicBezTo>
                  <a:cubicBezTo>
                    <a:pt x="1353" y="62"/>
                    <a:pt x="1341" y="96"/>
                    <a:pt x="1329" y="128"/>
                  </a:cubicBezTo>
                  <a:cubicBezTo>
                    <a:pt x="1416" y="128"/>
                    <a:pt x="1504" y="128"/>
                    <a:pt x="1592" y="128"/>
                  </a:cubicBezTo>
                  <a:cubicBezTo>
                    <a:pt x="1592" y="177"/>
                    <a:pt x="1592" y="225"/>
                    <a:pt x="1592" y="273"/>
                  </a:cubicBezTo>
                  <a:cubicBezTo>
                    <a:pt x="1558" y="365"/>
                    <a:pt x="1515" y="443"/>
                    <a:pt x="1461" y="506"/>
                  </a:cubicBezTo>
                  <a:cubicBezTo>
                    <a:pt x="1507" y="529"/>
                    <a:pt x="1563" y="549"/>
                    <a:pt x="1629" y="566"/>
                  </a:cubicBezTo>
                  <a:cubicBezTo>
                    <a:pt x="1618" y="617"/>
                    <a:pt x="1610" y="670"/>
                    <a:pt x="1604" y="727"/>
                  </a:cubicBezTo>
                  <a:cubicBezTo>
                    <a:pt x="1504" y="694"/>
                    <a:pt x="1422" y="652"/>
                    <a:pt x="1358" y="601"/>
                  </a:cubicBezTo>
                  <a:cubicBezTo>
                    <a:pt x="1293" y="649"/>
                    <a:pt x="1212" y="691"/>
                    <a:pt x="1115" y="727"/>
                  </a:cubicBezTo>
                  <a:cubicBezTo>
                    <a:pt x="1112" y="717"/>
                    <a:pt x="1109" y="707"/>
                    <a:pt x="1106" y="696"/>
                  </a:cubicBezTo>
                  <a:cubicBezTo>
                    <a:pt x="1095" y="718"/>
                    <a:pt x="1084" y="740"/>
                    <a:pt x="1073" y="762"/>
                  </a:cubicBezTo>
                  <a:cubicBezTo>
                    <a:pt x="1059" y="743"/>
                    <a:pt x="1044" y="724"/>
                    <a:pt x="1029" y="704"/>
                  </a:cubicBezTo>
                  <a:cubicBezTo>
                    <a:pt x="1029" y="883"/>
                    <a:pt x="1029" y="1063"/>
                    <a:pt x="1029" y="1242"/>
                  </a:cubicBezTo>
                  <a:cubicBezTo>
                    <a:pt x="994" y="1242"/>
                    <a:pt x="960" y="1242"/>
                    <a:pt x="926" y="1242"/>
                  </a:cubicBezTo>
                  <a:cubicBezTo>
                    <a:pt x="926" y="1070"/>
                    <a:pt x="926" y="899"/>
                    <a:pt x="926" y="727"/>
                  </a:cubicBezTo>
                  <a:cubicBezTo>
                    <a:pt x="905" y="806"/>
                    <a:pt x="880" y="885"/>
                    <a:pt x="850" y="961"/>
                  </a:cubicBezTo>
                  <a:cubicBezTo>
                    <a:pt x="841" y="878"/>
                    <a:pt x="833" y="801"/>
                    <a:pt x="824" y="732"/>
                  </a:cubicBezTo>
                  <a:cubicBezTo>
                    <a:pt x="867" y="623"/>
                    <a:pt x="898" y="510"/>
                    <a:pt x="919" y="394"/>
                  </a:cubicBezTo>
                  <a:cubicBezTo>
                    <a:pt x="889" y="394"/>
                    <a:pt x="860" y="394"/>
                    <a:pt x="830" y="394"/>
                  </a:cubicBezTo>
                  <a:cubicBezTo>
                    <a:pt x="830" y="340"/>
                    <a:pt x="830" y="285"/>
                    <a:pt x="830" y="231"/>
                  </a:cubicBezTo>
                  <a:cubicBezTo>
                    <a:pt x="862" y="231"/>
                    <a:pt x="894" y="231"/>
                    <a:pt x="926" y="231"/>
                  </a:cubicBezTo>
                  <a:cubicBezTo>
                    <a:pt x="926" y="158"/>
                    <a:pt x="926" y="84"/>
                    <a:pt x="926" y="11"/>
                  </a:cubicBezTo>
                  <a:cubicBezTo>
                    <a:pt x="960" y="11"/>
                    <a:pt x="994" y="11"/>
                    <a:pt x="1029" y="11"/>
                  </a:cubicBezTo>
                  <a:cubicBezTo>
                    <a:pt x="1029" y="84"/>
                    <a:pt x="1029" y="158"/>
                    <a:pt x="1029" y="231"/>
                  </a:cubicBezTo>
                  <a:cubicBezTo>
                    <a:pt x="1055" y="231"/>
                    <a:pt x="1082" y="231"/>
                    <a:pt x="1109" y="231"/>
                  </a:cubicBezTo>
                  <a:cubicBezTo>
                    <a:pt x="1109" y="260"/>
                    <a:pt x="1109" y="288"/>
                    <a:pt x="1109" y="316"/>
                  </a:cubicBezTo>
                  <a:cubicBezTo>
                    <a:pt x="1167" y="220"/>
                    <a:pt x="1214" y="114"/>
                    <a:pt x="1250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54" name="path"/>
            <p:cNvSpPr/>
            <p:nvPr/>
          </p:nvSpPr>
          <p:spPr>
            <a:xfrm>
              <a:off x="435804" y="0"/>
              <a:ext cx="2109875" cy="817487"/>
            </a:xfrm>
            <a:custGeom>
              <a:avLst/>
              <a:gdLst/>
              <a:ahLst/>
              <a:cxnLst/>
              <a:rect l="0" t="0" r="0" b="0"/>
              <a:pathLst>
                <a:path w="3322" h="1287">
                  <a:moveTo>
                    <a:pt x="2515" y="1073"/>
                  </a:moveTo>
                  <a:cubicBezTo>
                    <a:pt x="2772" y="1073"/>
                    <a:pt x="3030" y="1073"/>
                    <a:pt x="3288" y="1073"/>
                  </a:cubicBezTo>
                  <a:cubicBezTo>
                    <a:pt x="3288" y="1121"/>
                    <a:pt x="3288" y="1170"/>
                    <a:pt x="3288" y="1218"/>
                  </a:cubicBezTo>
                  <a:cubicBezTo>
                    <a:pt x="3030" y="1218"/>
                    <a:pt x="2772" y="1218"/>
                    <a:pt x="2515" y="1218"/>
                  </a:cubicBezTo>
                  <a:cubicBezTo>
                    <a:pt x="2515" y="1170"/>
                    <a:pt x="2515" y="1121"/>
                    <a:pt x="2515" y="1073"/>
                  </a:cubicBezTo>
                  <a:moveTo>
                    <a:pt x="1267" y="904"/>
                  </a:moveTo>
                  <a:cubicBezTo>
                    <a:pt x="1267" y="949"/>
                    <a:pt x="1267" y="995"/>
                    <a:pt x="1267" y="1040"/>
                  </a:cubicBezTo>
                  <a:cubicBezTo>
                    <a:pt x="1340" y="1040"/>
                    <a:pt x="1412" y="1040"/>
                    <a:pt x="1484" y="1040"/>
                  </a:cubicBezTo>
                  <a:cubicBezTo>
                    <a:pt x="1484" y="995"/>
                    <a:pt x="1484" y="949"/>
                    <a:pt x="1484" y="904"/>
                  </a:cubicBezTo>
                  <a:cubicBezTo>
                    <a:pt x="1412" y="904"/>
                    <a:pt x="1340" y="904"/>
                    <a:pt x="1267" y="904"/>
                  </a:cubicBezTo>
                  <a:moveTo>
                    <a:pt x="373" y="816"/>
                  </a:moveTo>
                  <a:cubicBezTo>
                    <a:pt x="413" y="816"/>
                    <a:pt x="452" y="816"/>
                    <a:pt x="491" y="816"/>
                  </a:cubicBezTo>
                  <a:cubicBezTo>
                    <a:pt x="486" y="867"/>
                    <a:pt x="479" y="912"/>
                    <a:pt x="469" y="953"/>
                  </a:cubicBezTo>
                  <a:cubicBezTo>
                    <a:pt x="558" y="989"/>
                    <a:pt x="669" y="1040"/>
                    <a:pt x="803" y="1104"/>
                  </a:cubicBezTo>
                  <a:cubicBezTo>
                    <a:pt x="785" y="1158"/>
                    <a:pt x="766" y="1212"/>
                    <a:pt x="748" y="1266"/>
                  </a:cubicBezTo>
                  <a:cubicBezTo>
                    <a:pt x="676" y="1223"/>
                    <a:pt x="565" y="1164"/>
                    <a:pt x="416" y="1088"/>
                  </a:cubicBezTo>
                  <a:cubicBezTo>
                    <a:pt x="362" y="1183"/>
                    <a:pt x="250" y="1243"/>
                    <a:pt x="78" y="1267"/>
                  </a:cubicBezTo>
                  <a:cubicBezTo>
                    <a:pt x="65" y="1219"/>
                    <a:pt x="47" y="1162"/>
                    <a:pt x="24" y="1095"/>
                  </a:cubicBezTo>
                  <a:cubicBezTo>
                    <a:pt x="127" y="1087"/>
                    <a:pt x="209" y="1065"/>
                    <a:pt x="271" y="1029"/>
                  </a:cubicBezTo>
                  <a:cubicBezTo>
                    <a:pt x="333" y="993"/>
                    <a:pt x="367" y="922"/>
                    <a:pt x="373" y="816"/>
                  </a:cubicBezTo>
                  <a:moveTo>
                    <a:pt x="2708" y="800"/>
                  </a:moveTo>
                  <a:cubicBezTo>
                    <a:pt x="2708" y="826"/>
                    <a:pt x="2708" y="852"/>
                    <a:pt x="2708" y="879"/>
                  </a:cubicBezTo>
                  <a:cubicBezTo>
                    <a:pt x="2837" y="879"/>
                    <a:pt x="2966" y="879"/>
                    <a:pt x="3095" y="879"/>
                  </a:cubicBezTo>
                  <a:cubicBezTo>
                    <a:pt x="3095" y="852"/>
                    <a:pt x="3095" y="826"/>
                    <a:pt x="3095" y="800"/>
                  </a:cubicBezTo>
                  <a:cubicBezTo>
                    <a:pt x="2966" y="800"/>
                    <a:pt x="2837" y="800"/>
                    <a:pt x="2708" y="800"/>
                  </a:cubicBezTo>
                  <a:moveTo>
                    <a:pt x="2133" y="776"/>
                  </a:moveTo>
                  <a:cubicBezTo>
                    <a:pt x="2133" y="812"/>
                    <a:pt x="2133" y="848"/>
                    <a:pt x="2133" y="884"/>
                  </a:cubicBezTo>
                  <a:cubicBezTo>
                    <a:pt x="2184" y="884"/>
                    <a:pt x="2234" y="884"/>
                    <a:pt x="2284" y="884"/>
                  </a:cubicBezTo>
                  <a:cubicBezTo>
                    <a:pt x="2284" y="848"/>
                    <a:pt x="2284" y="812"/>
                    <a:pt x="2284" y="776"/>
                  </a:cubicBezTo>
                  <a:cubicBezTo>
                    <a:pt x="2234" y="776"/>
                    <a:pt x="2184" y="776"/>
                    <a:pt x="2133" y="776"/>
                  </a:cubicBezTo>
                  <a:moveTo>
                    <a:pt x="1866" y="776"/>
                  </a:moveTo>
                  <a:cubicBezTo>
                    <a:pt x="1866" y="812"/>
                    <a:pt x="1866" y="848"/>
                    <a:pt x="1866" y="884"/>
                  </a:cubicBezTo>
                  <a:cubicBezTo>
                    <a:pt x="1916" y="884"/>
                    <a:pt x="1967" y="884"/>
                    <a:pt x="2017" y="884"/>
                  </a:cubicBezTo>
                  <a:cubicBezTo>
                    <a:pt x="2017" y="848"/>
                    <a:pt x="2017" y="812"/>
                    <a:pt x="2017" y="776"/>
                  </a:cubicBezTo>
                  <a:cubicBezTo>
                    <a:pt x="1967" y="776"/>
                    <a:pt x="1916" y="776"/>
                    <a:pt x="1866" y="776"/>
                  </a:cubicBezTo>
                  <a:moveTo>
                    <a:pt x="1158" y="748"/>
                  </a:moveTo>
                  <a:cubicBezTo>
                    <a:pt x="1303" y="748"/>
                    <a:pt x="1448" y="748"/>
                    <a:pt x="1593" y="748"/>
                  </a:cubicBezTo>
                  <a:cubicBezTo>
                    <a:pt x="1593" y="918"/>
                    <a:pt x="1593" y="1088"/>
                    <a:pt x="1593" y="1258"/>
                  </a:cubicBezTo>
                  <a:cubicBezTo>
                    <a:pt x="1557" y="1258"/>
                    <a:pt x="1520" y="1258"/>
                    <a:pt x="1484" y="1258"/>
                  </a:cubicBezTo>
                  <a:cubicBezTo>
                    <a:pt x="1484" y="1237"/>
                    <a:pt x="1484" y="1216"/>
                    <a:pt x="1484" y="1195"/>
                  </a:cubicBezTo>
                  <a:cubicBezTo>
                    <a:pt x="1412" y="1195"/>
                    <a:pt x="1340" y="1195"/>
                    <a:pt x="1267" y="1195"/>
                  </a:cubicBezTo>
                  <a:cubicBezTo>
                    <a:pt x="1267" y="1217"/>
                    <a:pt x="1267" y="1239"/>
                    <a:pt x="1267" y="1261"/>
                  </a:cubicBezTo>
                  <a:cubicBezTo>
                    <a:pt x="1231" y="1261"/>
                    <a:pt x="1195" y="1261"/>
                    <a:pt x="1158" y="1261"/>
                  </a:cubicBezTo>
                  <a:cubicBezTo>
                    <a:pt x="1158" y="1090"/>
                    <a:pt x="1158" y="919"/>
                    <a:pt x="1158" y="748"/>
                  </a:cubicBezTo>
                  <a:moveTo>
                    <a:pt x="2708" y="604"/>
                  </a:moveTo>
                  <a:cubicBezTo>
                    <a:pt x="2708" y="631"/>
                    <a:pt x="2708" y="657"/>
                    <a:pt x="2708" y="683"/>
                  </a:cubicBezTo>
                  <a:cubicBezTo>
                    <a:pt x="2837" y="683"/>
                    <a:pt x="2966" y="683"/>
                    <a:pt x="3095" y="683"/>
                  </a:cubicBezTo>
                  <a:cubicBezTo>
                    <a:pt x="3095" y="657"/>
                    <a:pt x="3095" y="631"/>
                    <a:pt x="3095" y="604"/>
                  </a:cubicBezTo>
                  <a:cubicBezTo>
                    <a:pt x="2966" y="604"/>
                    <a:pt x="2837" y="604"/>
                    <a:pt x="2708" y="604"/>
                  </a:cubicBezTo>
                  <a:moveTo>
                    <a:pt x="2133" y="540"/>
                  </a:moveTo>
                  <a:cubicBezTo>
                    <a:pt x="2133" y="576"/>
                    <a:pt x="2133" y="612"/>
                    <a:pt x="2133" y="648"/>
                  </a:cubicBezTo>
                  <a:cubicBezTo>
                    <a:pt x="2184" y="648"/>
                    <a:pt x="2234" y="648"/>
                    <a:pt x="2284" y="648"/>
                  </a:cubicBezTo>
                  <a:cubicBezTo>
                    <a:pt x="2284" y="612"/>
                    <a:pt x="2284" y="576"/>
                    <a:pt x="2284" y="540"/>
                  </a:cubicBezTo>
                  <a:cubicBezTo>
                    <a:pt x="2234" y="540"/>
                    <a:pt x="2184" y="540"/>
                    <a:pt x="2133" y="540"/>
                  </a:cubicBezTo>
                  <a:moveTo>
                    <a:pt x="1866" y="540"/>
                  </a:moveTo>
                  <a:cubicBezTo>
                    <a:pt x="1866" y="576"/>
                    <a:pt x="1866" y="612"/>
                    <a:pt x="1866" y="648"/>
                  </a:cubicBezTo>
                  <a:cubicBezTo>
                    <a:pt x="1916" y="648"/>
                    <a:pt x="1967" y="648"/>
                    <a:pt x="2017" y="648"/>
                  </a:cubicBezTo>
                  <a:cubicBezTo>
                    <a:pt x="2017" y="612"/>
                    <a:pt x="2017" y="576"/>
                    <a:pt x="2017" y="540"/>
                  </a:cubicBezTo>
                  <a:cubicBezTo>
                    <a:pt x="1967" y="540"/>
                    <a:pt x="1916" y="540"/>
                    <a:pt x="1866" y="540"/>
                  </a:cubicBezTo>
                  <a:moveTo>
                    <a:pt x="1049" y="414"/>
                  </a:moveTo>
                  <a:cubicBezTo>
                    <a:pt x="1049" y="455"/>
                    <a:pt x="1049" y="496"/>
                    <a:pt x="1049" y="537"/>
                  </a:cubicBezTo>
                  <a:cubicBezTo>
                    <a:pt x="1068" y="557"/>
                    <a:pt x="1088" y="578"/>
                    <a:pt x="1108" y="599"/>
                  </a:cubicBezTo>
                  <a:cubicBezTo>
                    <a:pt x="1176" y="577"/>
                    <a:pt x="1234" y="551"/>
                    <a:pt x="1282" y="523"/>
                  </a:cubicBezTo>
                  <a:cubicBezTo>
                    <a:pt x="1259" y="492"/>
                    <a:pt x="1237" y="458"/>
                    <a:pt x="1219" y="422"/>
                  </a:cubicBezTo>
                  <a:cubicBezTo>
                    <a:pt x="1201" y="452"/>
                    <a:pt x="1182" y="480"/>
                    <a:pt x="1162" y="507"/>
                  </a:cubicBezTo>
                  <a:cubicBezTo>
                    <a:pt x="1145" y="472"/>
                    <a:pt x="1128" y="441"/>
                    <a:pt x="1112" y="414"/>
                  </a:cubicBezTo>
                  <a:cubicBezTo>
                    <a:pt x="1091" y="414"/>
                    <a:pt x="1070" y="414"/>
                    <a:pt x="1049" y="414"/>
                  </a:cubicBezTo>
                  <a:moveTo>
                    <a:pt x="2017" y="310"/>
                  </a:moveTo>
                  <a:cubicBezTo>
                    <a:pt x="2056" y="310"/>
                    <a:pt x="2095" y="310"/>
                    <a:pt x="2133" y="310"/>
                  </a:cubicBezTo>
                  <a:cubicBezTo>
                    <a:pt x="2133" y="343"/>
                    <a:pt x="2133" y="375"/>
                    <a:pt x="2133" y="408"/>
                  </a:cubicBezTo>
                  <a:cubicBezTo>
                    <a:pt x="2220" y="408"/>
                    <a:pt x="2307" y="408"/>
                    <a:pt x="2394" y="408"/>
                  </a:cubicBezTo>
                  <a:cubicBezTo>
                    <a:pt x="2394" y="631"/>
                    <a:pt x="2394" y="854"/>
                    <a:pt x="2394" y="1077"/>
                  </a:cubicBezTo>
                  <a:cubicBezTo>
                    <a:pt x="2358" y="1077"/>
                    <a:pt x="2321" y="1077"/>
                    <a:pt x="2284" y="1077"/>
                  </a:cubicBezTo>
                  <a:cubicBezTo>
                    <a:pt x="2284" y="1056"/>
                    <a:pt x="2284" y="1036"/>
                    <a:pt x="2284" y="1016"/>
                  </a:cubicBezTo>
                  <a:cubicBezTo>
                    <a:pt x="2234" y="1016"/>
                    <a:pt x="2184" y="1016"/>
                    <a:pt x="2133" y="1016"/>
                  </a:cubicBezTo>
                  <a:cubicBezTo>
                    <a:pt x="2133" y="1099"/>
                    <a:pt x="2133" y="1182"/>
                    <a:pt x="2133" y="1264"/>
                  </a:cubicBezTo>
                  <a:cubicBezTo>
                    <a:pt x="2095" y="1264"/>
                    <a:pt x="2056" y="1264"/>
                    <a:pt x="2017" y="1264"/>
                  </a:cubicBezTo>
                  <a:cubicBezTo>
                    <a:pt x="2017" y="1182"/>
                    <a:pt x="2017" y="1099"/>
                    <a:pt x="2017" y="1016"/>
                  </a:cubicBezTo>
                  <a:cubicBezTo>
                    <a:pt x="1967" y="1016"/>
                    <a:pt x="1916" y="1016"/>
                    <a:pt x="1866" y="1016"/>
                  </a:cubicBezTo>
                  <a:cubicBezTo>
                    <a:pt x="1866" y="1036"/>
                    <a:pt x="1866" y="1056"/>
                    <a:pt x="1866" y="1077"/>
                  </a:cubicBezTo>
                  <a:cubicBezTo>
                    <a:pt x="1829" y="1077"/>
                    <a:pt x="1793" y="1077"/>
                    <a:pt x="1756" y="1077"/>
                  </a:cubicBezTo>
                  <a:cubicBezTo>
                    <a:pt x="1756" y="854"/>
                    <a:pt x="1756" y="631"/>
                    <a:pt x="1756" y="408"/>
                  </a:cubicBezTo>
                  <a:cubicBezTo>
                    <a:pt x="1843" y="408"/>
                    <a:pt x="1930" y="408"/>
                    <a:pt x="2017" y="408"/>
                  </a:cubicBezTo>
                  <a:cubicBezTo>
                    <a:pt x="2017" y="375"/>
                    <a:pt x="2017" y="343"/>
                    <a:pt x="2017" y="310"/>
                  </a:cubicBezTo>
                  <a:moveTo>
                    <a:pt x="2954" y="296"/>
                  </a:moveTo>
                  <a:cubicBezTo>
                    <a:pt x="2954" y="348"/>
                    <a:pt x="2954" y="400"/>
                    <a:pt x="2954" y="452"/>
                  </a:cubicBezTo>
                  <a:cubicBezTo>
                    <a:pt x="2919" y="452"/>
                    <a:pt x="2885" y="452"/>
                    <a:pt x="2850" y="452"/>
                  </a:cubicBezTo>
                  <a:cubicBezTo>
                    <a:pt x="2850" y="401"/>
                    <a:pt x="2850" y="351"/>
                    <a:pt x="2850" y="301"/>
                  </a:cubicBezTo>
                  <a:cubicBezTo>
                    <a:pt x="2809" y="364"/>
                    <a:pt x="2757" y="423"/>
                    <a:pt x="2694" y="478"/>
                  </a:cubicBezTo>
                  <a:cubicBezTo>
                    <a:pt x="2832" y="478"/>
                    <a:pt x="2971" y="478"/>
                    <a:pt x="3110" y="478"/>
                  </a:cubicBezTo>
                  <a:cubicBezTo>
                    <a:pt x="3045" y="426"/>
                    <a:pt x="2993" y="365"/>
                    <a:pt x="2954" y="296"/>
                  </a:cubicBezTo>
                  <a:moveTo>
                    <a:pt x="204" y="294"/>
                  </a:moveTo>
                  <a:cubicBezTo>
                    <a:pt x="219" y="346"/>
                    <a:pt x="234" y="398"/>
                    <a:pt x="250" y="450"/>
                  </a:cubicBezTo>
                  <a:cubicBezTo>
                    <a:pt x="176" y="520"/>
                    <a:pt x="116" y="580"/>
                    <a:pt x="67" y="631"/>
                  </a:cubicBezTo>
                  <a:cubicBezTo>
                    <a:pt x="51" y="574"/>
                    <a:pt x="35" y="518"/>
                    <a:pt x="20" y="462"/>
                  </a:cubicBezTo>
                  <a:cubicBezTo>
                    <a:pt x="87" y="406"/>
                    <a:pt x="148" y="350"/>
                    <a:pt x="204" y="294"/>
                  </a:cubicBezTo>
                  <a:moveTo>
                    <a:pt x="1287" y="293"/>
                  </a:moveTo>
                  <a:cubicBezTo>
                    <a:pt x="1286" y="295"/>
                    <a:pt x="1285" y="298"/>
                    <a:pt x="1283" y="301"/>
                  </a:cubicBezTo>
                  <a:cubicBezTo>
                    <a:pt x="1311" y="363"/>
                    <a:pt x="1342" y="413"/>
                    <a:pt x="1378" y="451"/>
                  </a:cubicBezTo>
                  <a:cubicBezTo>
                    <a:pt x="1422" y="407"/>
                    <a:pt x="1456" y="354"/>
                    <a:pt x="1480" y="293"/>
                  </a:cubicBezTo>
                  <a:cubicBezTo>
                    <a:pt x="1416" y="293"/>
                    <a:pt x="1351" y="293"/>
                    <a:pt x="1287" y="293"/>
                  </a:cubicBezTo>
                  <a:moveTo>
                    <a:pt x="102" y="26"/>
                  </a:moveTo>
                  <a:cubicBezTo>
                    <a:pt x="158" y="83"/>
                    <a:pt x="201" y="128"/>
                    <a:pt x="230" y="164"/>
                  </a:cubicBezTo>
                  <a:cubicBezTo>
                    <a:pt x="206" y="210"/>
                    <a:pt x="182" y="257"/>
                    <a:pt x="158" y="304"/>
                  </a:cubicBezTo>
                  <a:cubicBezTo>
                    <a:pt x="121" y="251"/>
                    <a:pt x="80" y="201"/>
                    <a:pt x="36" y="154"/>
                  </a:cubicBezTo>
                  <a:cubicBezTo>
                    <a:pt x="58" y="111"/>
                    <a:pt x="80" y="68"/>
                    <a:pt x="102" y="26"/>
                  </a:cubicBezTo>
                  <a:moveTo>
                    <a:pt x="2850" y="23"/>
                  </a:moveTo>
                  <a:cubicBezTo>
                    <a:pt x="2885" y="23"/>
                    <a:pt x="2919" y="23"/>
                    <a:pt x="2954" y="23"/>
                  </a:cubicBezTo>
                  <a:cubicBezTo>
                    <a:pt x="2954" y="59"/>
                    <a:pt x="2954" y="95"/>
                    <a:pt x="2954" y="131"/>
                  </a:cubicBezTo>
                  <a:cubicBezTo>
                    <a:pt x="3061" y="131"/>
                    <a:pt x="3167" y="131"/>
                    <a:pt x="3274" y="131"/>
                  </a:cubicBezTo>
                  <a:cubicBezTo>
                    <a:pt x="3274" y="173"/>
                    <a:pt x="3274" y="215"/>
                    <a:pt x="3274" y="257"/>
                  </a:cubicBezTo>
                  <a:cubicBezTo>
                    <a:pt x="3193" y="257"/>
                    <a:pt x="3112" y="257"/>
                    <a:pt x="3032" y="257"/>
                  </a:cubicBezTo>
                  <a:cubicBezTo>
                    <a:pt x="3098" y="333"/>
                    <a:pt x="3188" y="388"/>
                    <a:pt x="3302" y="420"/>
                  </a:cubicBezTo>
                  <a:cubicBezTo>
                    <a:pt x="3290" y="465"/>
                    <a:pt x="3278" y="516"/>
                    <a:pt x="3267" y="574"/>
                  </a:cubicBezTo>
                  <a:cubicBezTo>
                    <a:pt x="3244" y="563"/>
                    <a:pt x="3222" y="552"/>
                    <a:pt x="3201" y="540"/>
                  </a:cubicBezTo>
                  <a:cubicBezTo>
                    <a:pt x="3201" y="695"/>
                    <a:pt x="3201" y="850"/>
                    <a:pt x="3201" y="1005"/>
                  </a:cubicBezTo>
                  <a:cubicBezTo>
                    <a:pt x="3001" y="1005"/>
                    <a:pt x="2802" y="1005"/>
                    <a:pt x="2602" y="1005"/>
                  </a:cubicBezTo>
                  <a:cubicBezTo>
                    <a:pt x="2602" y="853"/>
                    <a:pt x="2602" y="701"/>
                    <a:pt x="2602" y="549"/>
                  </a:cubicBezTo>
                  <a:cubicBezTo>
                    <a:pt x="2581" y="563"/>
                    <a:pt x="2560" y="577"/>
                    <a:pt x="2537" y="591"/>
                  </a:cubicBezTo>
                  <a:cubicBezTo>
                    <a:pt x="2527" y="540"/>
                    <a:pt x="2515" y="491"/>
                    <a:pt x="2500" y="444"/>
                  </a:cubicBezTo>
                  <a:cubicBezTo>
                    <a:pt x="2606" y="398"/>
                    <a:pt x="2693" y="336"/>
                    <a:pt x="2761" y="257"/>
                  </a:cubicBezTo>
                  <a:cubicBezTo>
                    <a:pt x="2684" y="257"/>
                    <a:pt x="2608" y="257"/>
                    <a:pt x="2531" y="257"/>
                  </a:cubicBezTo>
                  <a:cubicBezTo>
                    <a:pt x="2531" y="215"/>
                    <a:pt x="2531" y="173"/>
                    <a:pt x="2531" y="131"/>
                  </a:cubicBezTo>
                  <a:cubicBezTo>
                    <a:pt x="2637" y="131"/>
                    <a:pt x="2743" y="131"/>
                    <a:pt x="2850" y="131"/>
                  </a:cubicBezTo>
                  <a:cubicBezTo>
                    <a:pt x="2850" y="95"/>
                    <a:pt x="2850" y="59"/>
                    <a:pt x="2850" y="23"/>
                  </a:cubicBezTo>
                  <a:moveTo>
                    <a:pt x="2130" y="23"/>
                  </a:moveTo>
                  <a:cubicBezTo>
                    <a:pt x="2137" y="57"/>
                    <a:pt x="2146" y="97"/>
                    <a:pt x="2155" y="143"/>
                  </a:cubicBezTo>
                  <a:cubicBezTo>
                    <a:pt x="2253" y="143"/>
                    <a:pt x="2352" y="143"/>
                    <a:pt x="2450" y="143"/>
                  </a:cubicBezTo>
                  <a:cubicBezTo>
                    <a:pt x="2450" y="221"/>
                    <a:pt x="2450" y="299"/>
                    <a:pt x="2450" y="376"/>
                  </a:cubicBezTo>
                  <a:cubicBezTo>
                    <a:pt x="2413" y="376"/>
                    <a:pt x="2375" y="376"/>
                    <a:pt x="2338" y="376"/>
                  </a:cubicBezTo>
                  <a:cubicBezTo>
                    <a:pt x="2338" y="345"/>
                    <a:pt x="2338" y="313"/>
                    <a:pt x="2338" y="281"/>
                  </a:cubicBezTo>
                  <a:cubicBezTo>
                    <a:pt x="2163" y="281"/>
                    <a:pt x="1989" y="281"/>
                    <a:pt x="1814" y="281"/>
                  </a:cubicBezTo>
                  <a:cubicBezTo>
                    <a:pt x="1814" y="313"/>
                    <a:pt x="1814" y="345"/>
                    <a:pt x="1814" y="376"/>
                  </a:cubicBezTo>
                  <a:cubicBezTo>
                    <a:pt x="1777" y="376"/>
                    <a:pt x="1739" y="376"/>
                    <a:pt x="1702" y="376"/>
                  </a:cubicBezTo>
                  <a:cubicBezTo>
                    <a:pt x="1702" y="299"/>
                    <a:pt x="1702" y="221"/>
                    <a:pt x="1702" y="143"/>
                  </a:cubicBezTo>
                  <a:cubicBezTo>
                    <a:pt x="1807" y="143"/>
                    <a:pt x="1911" y="143"/>
                    <a:pt x="2016" y="143"/>
                  </a:cubicBezTo>
                  <a:cubicBezTo>
                    <a:pt x="2007" y="105"/>
                    <a:pt x="2000" y="72"/>
                    <a:pt x="1992" y="43"/>
                  </a:cubicBezTo>
                  <a:cubicBezTo>
                    <a:pt x="2038" y="37"/>
                    <a:pt x="2084" y="30"/>
                    <a:pt x="2130" y="23"/>
                  </a:cubicBezTo>
                  <a:moveTo>
                    <a:pt x="335" y="22"/>
                  </a:moveTo>
                  <a:cubicBezTo>
                    <a:pt x="372" y="26"/>
                    <a:pt x="409" y="30"/>
                    <a:pt x="446" y="33"/>
                  </a:cubicBezTo>
                  <a:cubicBezTo>
                    <a:pt x="438" y="59"/>
                    <a:pt x="431" y="84"/>
                    <a:pt x="423" y="108"/>
                  </a:cubicBezTo>
                  <a:cubicBezTo>
                    <a:pt x="549" y="108"/>
                    <a:pt x="675" y="108"/>
                    <a:pt x="801" y="108"/>
                  </a:cubicBezTo>
                  <a:cubicBezTo>
                    <a:pt x="801" y="148"/>
                    <a:pt x="801" y="188"/>
                    <a:pt x="801" y="227"/>
                  </a:cubicBezTo>
                  <a:cubicBezTo>
                    <a:pt x="783" y="278"/>
                    <a:pt x="765" y="329"/>
                    <a:pt x="746" y="380"/>
                  </a:cubicBezTo>
                  <a:cubicBezTo>
                    <a:pt x="718" y="364"/>
                    <a:pt x="690" y="348"/>
                    <a:pt x="662" y="331"/>
                  </a:cubicBezTo>
                  <a:cubicBezTo>
                    <a:pt x="670" y="304"/>
                    <a:pt x="679" y="277"/>
                    <a:pt x="687" y="250"/>
                  </a:cubicBezTo>
                  <a:cubicBezTo>
                    <a:pt x="648" y="250"/>
                    <a:pt x="608" y="250"/>
                    <a:pt x="569" y="250"/>
                  </a:cubicBezTo>
                  <a:cubicBezTo>
                    <a:pt x="567" y="264"/>
                    <a:pt x="564" y="278"/>
                    <a:pt x="561" y="291"/>
                  </a:cubicBezTo>
                  <a:cubicBezTo>
                    <a:pt x="611" y="401"/>
                    <a:pt x="698" y="465"/>
                    <a:pt x="822" y="480"/>
                  </a:cubicBezTo>
                  <a:cubicBezTo>
                    <a:pt x="803" y="541"/>
                    <a:pt x="787" y="593"/>
                    <a:pt x="776" y="634"/>
                  </a:cubicBezTo>
                  <a:cubicBezTo>
                    <a:pt x="654" y="610"/>
                    <a:pt x="569" y="543"/>
                    <a:pt x="521" y="432"/>
                  </a:cubicBezTo>
                  <a:cubicBezTo>
                    <a:pt x="477" y="535"/>
                    <a:pt x="403" y="601"/>
                    <a:pt x="301" y="629"/>
                  </a:cubicBezTo>
                  <a:cubicBezTo>
                    <a:pt x="444" y="629"/>
                    <a:pt x="587" y="629"/>
                    <a:pt x="730" y="629"/>
                  </a:cubicBezTo>
                  <a:cubicBezTo>
                    <a:pt x="730" y="747"/>
                    <a:pt x="730" y="865"/>
                    <a:pt x="730" y="983"/>
                  </a:cubicBezTo>
                  <a:cubicBezTo>
                    <a:pt x="693" y="983"/>
                    <a:pt x="655" y="983"/>
                    <a:pt x="617" y="983"/>
                  </a:cubicBezTo>
                  <a:cubicBezTo>
                    <a:pt x="617" y="915"/>
                    <a:pt x="617" y="847"/>
                    <a:pt x="617" y="780"/>
                  </a:cubicBezTo>
                  <a:cubicBezTo>
                    <a:pt x="489" y="780"/>
                    <a:pt x="360" y="780"/>
                    <a:pt x="231" y="780"/>
                  </a:cubicBezTo>
                  <a:cubicBezTo>
                    <a:pt x="231" y="852"/>
                    <a:pt x="231" y="924"/>
                    <a:pt x="231" y="996"/>
                  </a:cubicBezTo>
                  <a:cubicBezTo>
                    <a:pt x="193" y="996"/>
                    <a:pt x="156" y="996"/>
                    <a:pt x="118" y="996"/>
                  </a:cubicBezTo>
                  <a:cubicBezTo>
                    <a:pt x="118" y="874"/>
                    <a:pt x="118" y="752"/>
                    <a:pt x="118" y="629"/>
                  </a:cubicBezTo>
                  <a:cubicBezTo>
                    <a:pt x="167" y="629"/>
                    <a:pt x="216" y="629"/>
                    <a:pt x="265" y="629"/>
                  </a:cubicBezTo>
                  <a:cubicBezTo>
                    <a:pt x="248" y="586"/>
                    <a:pt x="232" y="542"/>
                    <a:pt x="215" y="498"/>
                  </a:cubicBezTo>
                  <a:cubicBezTo>
                    <a:pt x="363" y="469"/>
                    <a:pt x="446" y="386"/>
                    <a:pt x="463" y="250"/>
                  </a:cubicBezTo>
                  <a:cubicBezTo>
                    <a:pt x="433" y="250"/>
                    <a:pt x="404" y="250"/>
                    <a:pt x="374" y="250"/>
                  </a:cubicBezTo>
                  <a:cubicBezTo>
                    <a:pt x="354" y="300"/>
                    <a:pt x="333" y="345"/>
                    <a:pt x="312" y="385"/>
                  </a:cubicBezTo>
                  <a:cubicBezTo>
                    <a:pt x="289" y="360"/>
                    <a:pt x="259" y="332"/>
                    <a:pt x="222" y="300"/>
                  </a:cubicBezTo>
                  <a:cubicBezTo>
                    <a:pt x="272" y="217"/>
                    <a:pt x="309" y="125"/>
                    <a:pt x="335" y="22"/>
                  </a:cubicBezTo>
                  <a:moveTo>
                    <a:pt x="1270" y="20"/>
                  </a:moveTo>
                  <a:cubicBezTo>
                    <a:pt x="1308" y="29"/>
                    <a:pt x="1346" y="38"/>
                    <a:pt x="1385" y="47"/>
                  </a:cubicBezTo>
                  <a:cubicBezTo>
                    <a:pt x="1373" y="82"/>
                    <a:pt x="1361" y="116"/>
                    <a:pt x="1349" y="148"/>
                  </a:cubicBezTo>
                  <a:cubicBezTo>
                    <a:pt x="1436" y="148"/>
                    <a:pt x="1524" y="148"/>
                    <a:pt x="1612" y="148"/>
                  </a:cubicBezTo>
                  <a:cubicBezTo>
                    <a:pt x="1612" y="197"/>
                    <a:pt x="1612" y="245"/>
                    <a:pt x="1612" y="293"/>
                  </a:cubicBezTo>
                  <a:cubicBezTo>
                    <a:pt x="1578" y="385"/>
                    <a:pt x="1535" y="463"/>
                    <a:pt x="1481" y="526"/>
                  </a:cubicBezTo>
                  <a:cubicBezTo>
                    <a:pt x="1527" y="549"/>
                    <a:pt x="1583" y="569"/>
                    <a:pt x="1649" y="586"/>
                  </a:cubicBezTo>
                  <a:cubicBezTo>
                    <a:pt x="1638" y="637"/>
                    <a:pt x="1630" y="690"/>
                    <a:pt x="1624" y="747"/>
                  </a:cubicBezTo>
                  <a:cubicBezTo>
                    <a:pt x="1524" y="714"/>
                    <a:pt x="1442" y="672"/>
                    <a:pt x="1378" y="621"/>
                  </a:cubicBezTo>
                  <a:cubicBezTo>
                    <a:pt x="1313" y="669"/>
                    <a:pt x="1232" y="711"/>
                    <a:pt x="1135" y="747"/>
                  </a:cubicBezTo>
                  <a:cubicBezTo>
                    <a:pt x="1132" y="737"/>
                    <a:pt x="1129" y="727"/>
                    <a:pt x="1126" y="716"/>
                  </a:cubicBezTo>
                  <a:cubicBezTo>
                    <a:pt x="1115" y="738"/>
                    <a:pt x="1104" y="760"/>
                    <a:pt x="1093" y="782"/>
                  </a:cubicBezTo>
                  <a:cubicBezTo>
                    <a:pt x="1079" y="763"/>
                    <a:pt x="1064" y="744"/>
                    <a:pt x="1049" y="724"/>
                  </a:cubicBezTo>
                  <a:cubicBezTo>
                    <a:pt x="1049" y="903"/>
                    <a:pt x="1049" y="1083"/>
                    <a:pt x="1049" y="1262"/>
                  </a:cubicBezTo>
                  <a:cubicBezTo>
                    <a:pt x="1014" y="1262"/>
                    <a:pt x="980" y="1262"/>
                    <a:pt x="946" y="1262"/>
                  </a:cubicBezTo>
                  <a:cubicBezTo>
                    <a:pt x="946" y="1090"/>
                    <a:pt x="946" y="919"/>
                    <a:pt x="946" y="747"/>
                  </a:cubicBezTo>
                  <a:cubicBezTo>
                    <a:pt x="925" y="826"/>
                    <a:pt x="900" y="905"/>
                    <a:pt x="870" y="981"/>
                  </a:cubicBezTo>
                  <a:cubicBezTo>
                    <a:pt x="861" y="898"/>
                    <a:pt x="853" y="821"/>
                    <a:pt x="844" y="752"/>
                  </a:cubicBezTo>
                  <a:cubicBezTo>
                    <a:pt x="887" y="643"/>
                    <a:pt x="918" y="530"/>
                    <a:pt x="939" y="414"/>
                  </a:cubicBezTo>
                  <a:cubicBezTo>
                    <a:pt x="909" y="414"/>
                    <a:pt x="880" y="414"/>
                    <a:pt x="850" y="414"/>
                  </a:cubicBezTo>
                  <a:cubicBezTo>
                    <a:pt x="850" y="360"/>
                    <a:pt x="850" y="305"/>
                    <a:pt x="850" y="251"/>
                  </a:cubicBezTo>
                  <a:cubicBezTo>
                    <a:pt x="882" y="251"/>
                    <a:pt x="914" y="251"/>
                    <a:pt x="946" y="251"/>
                  </a:cubicBezTo>
                  <a:cubicBezTo>
                    <a:pt x="946" y="178"/>
                    <a:pt x="946" y="104"/>
                    <a:pt x="946" y="31"/>
                  </a:cubicBezTo>
                  <a:cubicBezTo>
                    <a:pt x="980" y="31"/>
                    <a:pt x="1014" y="31"/>
                    <a:pt x="1049" y="31"/>
                  </a:cubicBezTo>
                  <a:cubicBezTo>
                    <a:pt x="1049" y="104"/>
                    <a:pt x="1049" y="178"/>
                    <a:pt x="1049" y="251"/>
                  </a:cubicBezTo>
                  <a:cubicBezTo>
                    <a:pt x="1075" y="251"/>
                    <a:pt x="1102" y="251"/>
                    <a:pt x="1129" y="251"/>
                  </a:cubicBezTo>
                  <a:cubicBezTo>
                    <a:pt x="1129" y="280"/>
                    <a:pt x="1129" y="308"/>
                    <a:pt x="1129" y="336"/>
                  </a:cubicBezTo>
                  <a:cubicBezTo>
                    <a:pt x="1187" y="240"/>
                    <a:pt x="1234" y="134"/>
                    <a:pt x="1270" y="20"/>
                  </a:cubicBezTo>
                </a:path>
              </a:pathLst>
            </a:custGeom>
            <a:noFill/>
            <a:ln w="25400" cap="flat">
              <a:round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pic>
        <p:nvPicPr>
          <p:cNvPr id="255" name="picture 25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2327275" y="142176"/>
            <a:ext cx="860932" cy="49485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rect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57" name="textbox 257"/>
          <p:cNvSpPr/>
          <p:nvPr/>
        </p:nvSpPr>
        <p:spPr>
          <a:xfrm>
            <a:off x="468312" y="1700212"/>
            <a:ext cx="8280400" cy="4764404"/>
          </a:xfrm>
          <a:prstGeom prst="rect">
            <a:avLst/>
          </a:prstGeom>
          <a:solidFill>
            <a:srgbClr val="0000FF">
              <a:alpha val="9411"/>
            </a:srgbClr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0000"/>
              </a:lnSpc>
              <a:tabLst/>
            </a:pPr>
            <a:endParaRPr lang="Arial" altLang="Arial" sz="800" dirty="0"/>
          </a:p>
          <a:p>
            <a:pPr marL="195290" indent="726491" algn="l" rtl="0" eaLnBrk="0">
              <a:lnSpc>
                <a:spcPct val="132000"/>
              </a:lnSpc>
              <a:spcBef>
                <a:spcPts val="4"/>
              </a:spcBef>
              <a:tabLst/>
            </a:pPr>
            <a:r>
              <a:rPr sz="280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时间应为提交投标文件截止</a:t>
            </a:r>
            <a:r>
              <a:rPr sz="280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时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间的</a:t>
            </a:r>
            <a:r>
              <a:rPr sz="2800" spc="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同一时间公</a:t>
            </a:r>
            <a:r>
              <a:rPr sz="2800" spc="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800" spc="-4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开进行</a:t>
            </a:r>
            <a:r>
              <a:rPr sz="280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；</a:t>
            </a:r>
            <a:endParaRPr lang="SimSun" altLang="SimSun" sz="2800" dirty="0"/>
          </a:p>
          <a:p>
            <a:pPr marL="193868" algn="l" rtl="0" eaLnBrk="0">
              <a:lnSpc>
                <a:spcPct val="95000"/>
              </a:lnSpc>
              <a:spcBef>
                <a:spcPts val="1885"/>
              </a:spcBef>
              <a:tabLst/>
            </a:pPr>
            <a:r>
              <a:rPr sz="280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地点应为</a:t>
            </a:r>
            <a:r>
              <a:rPr sz="2800" spc="-1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招标文件中预先</a:t>
            </a:r>
            <a:r>
              <a:rPr sz="2800" spc="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确定的地点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。</a:t>
            </a:r>
            <a:endParaRPr lang="SimSun" altLang="SimSun" sz="2800" dirty="0"/>
          </a:p>
          <a:p>
            <a:pPr marL="195290" algn="l" rtl="0" eaLnBrk="0">
              <a:lnSpc>
                <a:spcPct val="84000"/>
              </a:lnSpc>
              <a:spcBef>
                <a:spcPts val="1782"/>
              </a:spcBef>
              <a:tabLst/>
            </a:pPr>
            <a:r>
              <a:rPr sz="2800" spc="-10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开标由招标人主持，邀请所有投标人参加</a:t>
            </a:r>
            <a:r>
              <a:rPr sz="280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。</a:t>
            </a:r>
            <a:endParaRPr lang="SimSun" altLang="SimSun" sz="2800" dirty="0"/>
          </a:p>
          <a:p>
            <a:pPr marL="195290" algn="l" rtl="0" eaLnBrk="0">
              <a:lnSpc>
                <a:spcPts val="5111"/>
              </a:lnSpc>
              <a:tabLst/>
            </a:pPr>
            <a:r>
              <a:rPr sz="2800" spc="-15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招标人</a:t>
            </a:r>
            <a:r>
              <a:rPr sz="2800" spc="-15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不予受理</a:t>
            </a:r>
            <a:r>
              <a:rPr sz="2800" spc="-15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情形</a:t>
            </a:r>
            <a:r>
              <a:rPr sz="2800" spc="-14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：</a:t>
            </a:r>
            <a:endParaRPr lang="SimSun" altLang="SimSun" sz="2800" dirty="0"/>
          </a:p>
          <a:p>
            <a:pPr algn="l" rtl="0" eaLnBrk="0">
              <a:lnSpc>
                <a:spcPct val="110000"/>
              </a:lnSpc>
              <a:tabLst/>
            </a:pPr>
            <a:endParaRPr lang="Arial" altLang="Arial" sz="1000" dirty="0"/>
          </a:p>
          <a:p>
            <a:pPr marL="774969" algn="l" rtl="0" eaLnBrk="0">
              <a:lnSpc>
                <a:spcPct val="96000"/>
              </a:lnSpc>
              <a:spcBef>
                <a:spcPts val="845"/>
              </a:spcBef>
              <a:tabLst/>
            </a:pPr>
            <a:r>
              <a:rPr sz="2800" spc="-1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(</a:t>
            </a:r>
            <a:r>
              <a:rPr sz="2800" spc="-11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1</a:t>
            </a:r>
            <a:r>
              <a:rPr sz="2800" spc="-1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)</a:t>
            </a:r>
            <a:r>
              <a:rPr sz="2800" spc="-1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800" spc="-11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逾期</a:t>
            </a:r>
            <a:r>
              <a:rPr sz="2800" spc="-1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送达的或者未送达指定地点</a:t>
            </a:r>
            <a:r>
              <a:rPr sz="2800" spc="-10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的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；</a:t>
            </a:r>
            <a:endParaRPr lang="SimSun" altLang="SimSun" sz="2800" dirty="0"/>
          </a:p>
          <a:p>
            <a:pPr algn="l" rtl="0" eaLnBrk="0">
              <a:lnSpc>
                <a:spcPct val="100000"/>
              </a:lnSpc>
              <a:tabLst/>
            </a:pPr>
            <a:endParaRPr lang="Arial" altLang="Arial" sz="1500" dirty="0"/>
          </a:p>
          <a:p>
            <a:pPr algn="l" rtl="0" eaLnBrk="0">
              <a:lnSpc>
                <a:spcPct val="13745"/>
              </a:lnSpc>
              <a:tabLst/>
            </a:pPr>
            <a:endParaRPr lang="Arial" altLang="Arial" sz="100" dirty="0"/>
          </a:p>
          <a:p>
            <a:pPr marL="774090" algn="l" rtl="0" eaLnBrk="0">
              <a:lnSpc>
                <a:spcPct val="98000"/>
              </a:lnSpc>
              <a:tabLst/>
            </a:pPr>
            <a:r>
              <a:rPr sz="2700" spc="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(</a:t>
            </a:r>
            <a:r>
              <a:rPr sz="2700" spc="1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2</a:t>
            </a:r>
            <a:r>
              <a:rPr sz="2700" spc="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)</a:t>
            </a:r>
            <a:r>
              <a:rPr sz="2700" spc="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700" spc="1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未</a:t>
            </a:r>
            <a:r>
              <a:rPr sz="27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按招标文件要求</a:t>
            </a:r>
            <a:r>
              <a:rPr sz="2700" spc="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密封</a:t>
            </a:r>
            <a:r>
              <a:rPr sz="27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的。</a:t>
            </a:r>
            <a:r>
              <a:rPr sz="27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   </a:t>
            </a:r>
            <a:endParaRPr lang="SimSun" altLang="SimSun" sz="2700" dirty="0"/>
          </a:p>
        </p:txBody>
      </p:sp>
      <p:grpSp>
        <p:nvGrpSpPr>
          <p:cNvPr id="92" name="group 92"/>
          <p:cNvGrpSpPr/>
          <p:nvPr/>
        </p:nvGrpSpPr>
        <p:grpSpPr>
          <a:xfrm rot="21600000">
            <a:off x="6691598" y="5648548"/>
            <a:ext cx="2057113" cy="581817"/>
            <a:chOff x="0" y="0"/>
            <a:chExt cx="2057113" cy="581817"/>
          </a:xfrm>
        </p:grpSpPr>
        <p:sp>
          <p:nvSpPr>
            <p:cNvPr id="258" name="path"/>
            <p:cNvSpPr/>
            <p:nvPr/>
          </p:nvSpPr>
          <p:spPr>
            <a:xfrm>
              <a:off x="25282" y="58118"/>
              <a:ext cx="588769" cy="454919"/>
            </a:xfrm>
            <a:custGeom>
              <a:avLst/>
              <a:gdLst/>
              <a:ahLst/>
              <a:cxnLst/>
              <a:rect l="0" t="0" r="0" b="0"/>
              <a:pathLst>
                <a:path w="927" h="716">
                  <a:moveTo>
                    <a:pt x="803" y="551"/>
                  </a:moveTo>
                  <a:cubicBezTo>
                    <a:pt x="832" y="551"/>
                    <a:pt x="857" y="558"/>
                    <a:pt x="877" y="572"/>
                  </a:cubicBezTo>
                  <a:cubicBezTo>
                    <a:pt x="897" y="586"/>
                    <a:pt x="907" y="603"/>
                    <a:pt x="907" y="623"/>
                  </a:cubicBezTo>
                  <a:cubicBezTo>
                    <a:pt x="907" y="645"/>
                    <a:pt x="897" y="662"/>
                    <a:pt x="877" y="676"/>
                  </a:cubicBezTo>
                  <a:cubicBezTo>
                    <a:pt x="857" y="689"/>
                    <a:pt x="832" y="696"/>
                    <a:pt x="801" y="696"/>
                  </a:cubicBezTo>
                  <a:cubicBezTo>
                    <a:pt x="773" y="696"/>
                    <a:pt x="749" y="689"/>
                    <a:pt x="729" y="675"/>
                  </a:cubicBezTo>
                  <a:cubicBezTo>
                    <a:pt x="709" y="661"/>
                    <a:pt x="698" y="644"/>
                    <a:pt x="698" y="623"/>
                  </a:cubicBezTo>
                  <a:cubicBezTo>
                    <a:pt x="698" y="602"/>
                    <a:pt x="709" y="585"/>
                    <a:pt x="729" y="571"/>
                  </a:cubicBezTo>
                  <a:cubicBezTo>
                    <a:pt x="750" y="558"/>
                    <a:pt x="775" y="551"/>
                    <a:pt x="803" y="551"/>
                  </a:cubicBezTo>
                  <a:moveTo>
                    <a:pt x="317" y="367"/>
                  </a:moveTo>
                  <a:cubicBezTo>
                    <a:pt x="282" y="367"/>
                    <a:pt x="253" y="377"/>
                    <a:pt x="232" y="396"/>
                  </a:cubicBezTo>
                  <a:cubicBezTo>
                    <a:pt x="210" y="416"/>
                    <a:pt x="199" y="440"/>
                    <a:pt x="199" y="470"/>
                  </a:cubicBezTo>
                  <a:cubicBezTo>
                    <a:pt x="199" y="503"/>
                    <a:pt x="210" y="532"/>
                    <a:pt x="232" y="556"/>
                  </a:cubicBezTo>
                  <a:cubicBezTo>
                    <a:pt x="254" y="579"/>
                    <a:pt x="282" y="591"/>
                    <a:pt x="318" y="591"/>
                  </a:cubicBezTo>
                  <a:cubicBezTo>
                    <a:pt x="354" y="591"/>
                    <a:pt x="382" y="580"/>
                    <a:pt x="403" y="559"/>
                  </a:cubicBezTo>
                  <a:cubicBezTo>
                    <a:pt x="423" y="537"/>
                    <a:pt x="434" y="510"/>
                    <a:pt x="434" y="477"/>
                  </a:cubicBezTo>
                  <a:cubicBezTo>
                    <a:pt x="434" y="404"/>
                    <a:pt x="395" y="367"/>
                    <a:pt x="317" y="367"/>
                  </a:cubicBezTo>
                  <a:moveTo>
                    <a:pt x="397" y="19"/>
                  </a:moveTo>
                  <a:cubicBezTo>
                    <a:pt x="461" y="19"/>
                    <a:pt x="511" y="25"/>
                    <a:pt x="547" y="37"/>
                  </a:cubicBezTo>
                  <a:cubicBezTo>
                    <a:pt x="547" y="76"/>
                    <a:pt x="547" y="114"/>
                    <a:pt x="547" y="152"/>
                  </a:cubicBezTo>
                  <a:cubicBezTo>
                    <a:pt x="505" y="134"/>
                    <a:pt x="458" y="124"/>
                    <a:pt x="408" y="124"/>
                  </a:cubicBezTo>
                  <a:cubicBezTo>
                    <a:pt x="343" y="124"/>
                    <a:pt x="291" y="144"/>
                    <a:pt x="252" y="184"/>
                  </a:cubicBezTo>
                  <a:cubicBezTo>
                    <a:pt x="213" y="223"/>
                    <a:pt x="193" y="274"/>
                    <a:pt x="193" y="337"/>
                  </a:cubicBezTo>
                  <a:cubicBezTo>
                    <a:pt x="195" y="337"/>
                    <a:pt x="196" y="337"/>
                    <a:pt x="197" y="337"/>
                  </a:cubicBezTo>
                  <a:cubicBezTo>
                    <a:pt x="237" y="289"/>
                    <a:pt x="297" y="265"/>
                    <a:pt x="376" y="265"/>
                  </a:cubicBezTo>
                  <a:cubicBezTo>
                    <a:pt x="446" y="265"/>
                    <a:pt x="502" y="284"/>
                    <a:pt x="544" y="322"/>
                  </a:cubicBezTo>
                  <a:cubicBezTo>
                    <a:pt x="585" y="359"/>
                    <a:pt x="606" y="408"/>
                    <a:pt x="606" y="468"/>
                  </a:cubicBezTo>
                  <a:cubicBezTo>
                    <a:pt x="606" y="534"/>
                    <a:pt x="579" y="589"/>
                    <a:pt x="525" y="632"/>
                  </a:cubicBezTo>
                  <a:cubicBezTo>
                    <a:pt x="471" y="674"/>
                    <a:pt x="402" y="696"/>
                    <a:pt x="318" y="696"/>
                  </a:cubicBezTo>
                  <a:cubicBezTo>
                    <a:pt x="222" y="696"/>
                    <a:pt x="148" y="669"/>
                    <a:pt x="96" y="615"/>
                  </a:cubicBezTo>
                  <a:cubicBezTo>
                    <a:pt x="45" y="561"/>
                    <a:pt x="19" y="487"/>
                    <a:pt x="19" y="393"/>
                  </a:cubicBezTo>
                  <a:cubicBezTo>
                    <a:pt x="19" y="282"/>
                    <a:pt x="53" y="192"/>
                    <a:pt x="119" y="123"/>
                  </a:cubicBezTo>
                  <a:cubicBezTo>
                    <a:pt x="186" y="54"/>
                    <a:pt x="278" y="19"/>
                    <a:pt x="397" y="19"/>
                  </a:cubicBezTo>
                </a:path>
                <a:path w="927" h="716">
                  <a:moveTo>
                    <a:pt x="805" y="571"/>
                  </a:moveTo>
                  <a:lnTo>
                    <a:pt x="787" y="572"/>
                  </a:lnTo>
                  <a:lnTo>
                    <a:pt x="769" y="575"/>
                  </a:lnTo>
                  <a:lnTo>
                    <a:pt x="754" y="581"/>
                  </a:lnTo>
                  <a:lnTo>
                    <a:pt x="740" y="588"/>
                  </a:lnTo>
                  <a:lnTo>
                    <a:pt x="730" y="596"/>
                  </a:lnTo>
                  <a:lnTo>
                    <a:pt x="723" y="605"/>
                  </a:lnTo>
                  <a:lnTo>
                    <a:pt x="720" y="613"/>
                  </a:lnTo>
                  <a:lnTo>
                    <a:pt x="719" y="623"/>
                  </a:lnTo>
                  <a:lnTo>
                    <a:pt x="720" y="633"/>
                  </a:lnTo>
                  <a:lnTo>
                    <a:pt x="723" y="642"/>
                  </a:lnTo>
                  <a:lnTo>
                    <a:pt x="730" y="650"/>
                  </a:lnTo>
                  <a:lnTo>
                    <a:pt x="740" y="659"/>
                  </a:lnTo>
                  <a:lnTo>
                    <a:pt x="753" y="666"/>
                  </a:lnTo>
                  <a:lnTo>
                    <a:pt x="767" y="671"/>
                  </a:lnTo>
                  <a:lnTo>
                    <a:pt x="782" y="675"/>
                  </a:lnTo>
                  <a:lnTo>
                    <a:pt x="800" y="676"/>
                  </a:lnTo>
                  <a:lnTo>
                    <a:pt x="819" y="675"/>
                  </a:lnTo>
                  <a:lnTo>
                    <a:pt x="838" y="672"/>
                  </a:lnTo>
                  <a:lnTo>
                    <a:pt x="853" y="666"/>
                  </a:lnTo>
                  <a:lnTo>
                    <a:pt x="866" y="659"/>
                  </a:lnTo>
                  <a:lnTo>
                    <a:pt x="875" y="651"/>
                  </a:lnTo>
                  <a:lnTo>
                    <a:pt x="882" y="643"/>
                  </a:lnTo>
                  <a:lnTo>
                    <a:pt x="885" y="634"/>
                  </a:lnTo>
                  <a:lnTo>
                    <a:pt x="887" y="623"/>
                  </a:lnTo>
                  <a:lnTo>
                    <a:pt x="885" y="614"/>
                  </a:lnTo>
                  <a:lnTo>
                    <a:pt x="882" y="605"/>
                  </a:lnTo>
                  <a:lnTo>
                    <a:pt x="875" y="597"/>
                  </a:lnTo>
                  <a:lnTo>
                    <a:pt x="865" y="588"/>
                  </a:lnTo>
                  <a:lnTo>
                    <a:pt x="853" y="581"/>
                  </a:lnTo>
                  <a:lnTo>
                    <a:pt x="838" y="576"/>
                  </a:lnTo>
                  <a:lnTo>
                    <a:pt x="823" y="572"/>
                  </a:lnTo>
                  <a:lnTo>
                    <a:pt x="805" y="571"/>
                  </a:lnTo>
                  <a:close/>
                  <a:moveTo>
                    <a:pt x="802" y="531"/>
                  </a:moveTo>
                  <a:lnTo>
                    <a:pt x="826" y="532"/>
                  </a:lnTo>
                  <a:lnTo>
                    <a:pt x="847" y="537"/>
                  </a:lnTo>
                  <a:cubicBezTo>
                    <a:pt x="848" y="537"/>
                    <a:pt x="849" y="537"/>
                    <a:pt x="850" y="537"/>
                  </a:cubicBezTo>
                  <a:lnTo>
                    <a:pt x="868" y="544"/>
                  </a:lnTo>
                  <a:cubicBezTo>
                    <a:pt x="869" y="544"/>
                    <a:pt x="870" y="545"/>
                    <a:pt x="871" y="545"/>
                  </a:cubicBezTo>
                  <a:lnTo>
                    <a:pt x="887" y="554"/>
                  </a:lnTo>
                  <a:cubicBezTo>
                    <a:pt x="888" y="555"/>
                    <a:pt x="889" y="556"/>
                    <a:pt x="890" y="556"/>
                  </a:cubicBezTo>
                  <a:lnTo>
                    <a:pt x="903" y="567"/>
                  </a:lnTo>
                  <a:cubicBezTo>
                    <a:pt x="904" y="568"/>
                    <a:pt x="905" y="569"/>
                    <a:pt x="906" y="571"/>
                  </a:cubicBezTo>
                  <a:lnTo>
                    <a:pt x="915" y="583"/>
                  </a:lnTo>
                  <a:cubicBezTo>
                    <a:pt x="916" y="584"/>
                    <a:pt x="917" y="586"/>
                    <a:pt x="918" y="587"/>
                  </a:cubicBezTo>
                  <a:lnTo>
                    <a:pt x="923" y="601"/>
                  </a:lnTo>
                  <a:cubicBezTo>
                    <a:pt x="924" y="602"/>
                    <a:pt x="924" y="604"/>
                    <a:pt x="925" y="606"/>
                  </a:cubicBezTo>
                  <a:lnTo>
                    <a:pt x="926" y="621"/>
                  </a:lnTo>
                  <a:cubicBezTo>
                    <a:pt x="927" y="622"/>
                    <a:pt x="927" y="624"/>
                    <a:pt x="926" y="626"/>
                  </a:cubicBezTo>
                  <a:lnTo>
                    <a:pt x="925" y="641"/>
                  </a:lnTo>
                  <a:cubicBezTo>
                    <a:pt x="924" y="643"/>
                    <a:pt x="924" y="645"/>
                    <a:pt x="923" y="646"/>
                  </a:cubicBezTo>
                  <a:lnTo>
                    <a:pt x="918" y="660"/>
                  </a:lnTo>
                  <a:cubicBezTo>
                    <a:pt x="917" y="662"/>
                    <a:pt x="916" y="663"/>
                    <a:pt x="915" y="665"/>
                  </a:cubicBezTo>
                  <a:lnTo>
                    <a:pt x="906" y="677"/>
                  </a:lnTo>
                  <a:cubicBezTo>
                    <a:pt x="905" y="678"/>
                    <a:pt x="904" y="680"/>
                    <a:pt x="903" y="681"/>
                  </a:cubicBezTo>
                  <a:lnTo>
                    <a:pt x="889" y="691"/>
                  </a:lnTo>
                  <a:cubicBezTo>
                    <a:pt x="889" y="692"/>
                    <a:pt x="887" y="693"/>
                    <a:pt x="886" y="693"/>
                  </a:cubicBezTo>
                  <a:lnTo>
                    <a:pt x="870" y="702"/>
                  </a:lnTo>
                  <a:cubicBezTo>
                    <a:pt x="869" y="703"/>
                    <a:pt x="868" y="703"/>
                    <a:pt x="867" y="704"/>
                  </a:cubicBezTo>
                  <a:lnTo>
                    <a:pt x="850" y="710"/>
                  </a:lnTo>
                  <a:cubicBezTo>
                    <a:pt x="849" y="710"/>
                    <a:pt x="848" y="710"/>
                    <a:pt x="847" y="711"/>
                  </a:cubicBezTo>
                  <a:lnTo>
                    <a:pt x="827" y="714"/>
                  </a:lnTo>
                  <a:lnTo>
                    <a:pt x="802" y="716"/>
                  </a:lnTo>
                  <a:lnTo>
                    <a:pt x="780" y="715"/>
                  </a:lnTo>
                  <a:lnTo>
                    <a:pt x="758" y="710"/>
                  </a:lnTo>
                  <a:cubicBezTo>
                    <a:pt x="757" y="710"/>
                    <a:pt x="756" y="710"/>
                    <a:pt x="755" y="710"/>
                  </a:cubicBezTo>
                  <a:lnTo>
                    <a:pt x="738" y="703"/>
                  </a:lnTo>
                  <a:cubicBezTo>
                    <a:pt x="737" y="703"/>
                    <a:pt x="736" y="702"/>
                    <a:pt x="735" y="702"/>
                  </a:cubicBezTo>
                  <a:lnTo>
                    <a:pt x="719" y="693"/>
                  </a:lnTo>
                  <a:cubicBezTo>
                    <a:pt x="718" y="692"/>
                    <a:pt x="717" y="691"/>
                    <a:pt x="716" y="691"/>
                  </a:cubicBezTo>
                  <a:lnTo>
                    <a:pt x="703" y="680"/>
                  </a:lnTo>
                  <a:cubicBezTo>
                    <a:pt x="702" y="679"/>
                    <a:pt x="701" y="678"/>
                    <a:pt x="700" y="676"/>
                  </a:cubicBezTo>
                  <a:lnTo>
                    <a:pt x="690" y="664"/>
                  </a:lnTo>
                  <a:cubicBezTo>
                    <a:pt x="689" y="663"/>
                    <a:pt x="688" y="661"/>
                    <a:pt x="688" y="660"/>
                  </a:cubicBezTo>
                  <a:lnTo>
                    <a:pt x="682" y="646"/>
                  </a:lnTo>
                  <a:cubicBezTo>
                    <a:pt x="681" y="644"/>
                    <a:pt x="681" y="643"/>
                    <a:pt x="681" y="641"/>
                  </a:cubicBezTo>
                  <a:lnTo>
                    <a:pt x="679" y="626"/>
                  </a:lnTo>
                  <a:cubicBezTo>
                    <a:pt x="678" y="624"/>
                    <a:pt x="679" y="622"/>
                    <a:pt x="679" y="621"/>
                  </a:cubicBezTo>
                  <a:lnTo>
                    <a:pt x="681" y="606"/>
                  </a:lnTo>
                  <a:cubicBezTo>
                    <a:pt x="681" y="604"/>
                    <a:pt x="681" y="602"/>
                    <a:pt x="682" y="600"/>
                  </a:cubicBezTo>
                  <a:lnTo>
                    <a:pt x="688" y="587"/>
                  </a:lnTo>
                  <a:cubicBezTo>
                    <a:pt x="689" y="585"/>
                    <a:pt x="690" y="583"/>
                    <a:pt x="691" y="582"/>
                  </a:cubicBezTo>
                  <a:lnTo>
                    <a:pt x="700" y="570"/>
                  </a:lnTo>
                  <a:cubicBezTo>
                    <a:pt x="701" y="569"/>
                    <a:pt x="702" y="568"/>
                    <a:pt x="703" y="567"/>
                  </a:cubicBezTo>
                  <a:lnTo>
                    <a:pt x="717" y="556"/>
                  </a:lnTo>
                  <a:cubicBezTo>
                    <a:pt x="718" y="555"/>
                    <a:pt x="719" y="554"/>
                    <a:pt x="720" y="554"/>
                  </a:cubicBezTo>
                  <a:lnTo>
                    <a:pt x="736" y="545"/>
                  </a:lnTo>
                  <a:cubicBezTo>
                    <a:pt x="737" y="544"/>
                    <a:pt x="738" y="544"/>
                    <a:pt x="739" y="544"/>
                  </a:cubicBezTo>
                  <a:lnTo>
                    <a:pt x="757" y="537"/>
                  </a:lnTo>
                  <a:cubicBezTo>
                    <a:pt x="758" y="537"/>
                    <a:pt x="759" y="537"/>
                    <a:pt x="760" y="537"/>
                  </a:cubicBezTo>
                  <a:lnTo>
                    <a:pt x="779" y="533"/>
                  </a:lnTo>
                  <a:lnTo>
                    <a:pt x="802" y="531"/>
                  </a:lnTo>
                  <a:close/>
                  <a:moveTo>
                    <a:pt x="316" y="387"/>
                  </a:moveTo>
                  <a:lnTo>
                    <a:pt x="295" y="389"/>
                  </a:lnTo>
                  <a:lnTo>
                    <a:pt x="276" y="393"/>
                  </a:lnTo>
                  <a:lnTo>
                    <a:pt x="259" y="401"/>
                  </a:lnTo>
                  <a:lnTo>
                    <a:pt x="245" y="411"/>
                  </a:lnTo>
                  <a:lnTo>
                    <a:pt x="234" y="424"/>
                  </a:lnTo>
                  <a:lnTo>
                    <a:pt x="226" y="437"/>
                  </a:lnTo>
                  <a:lnTo>
                    <a:pt x="221" y="452"/>
                  </a:lnTo>
                  <a:lnTo>
                    <a:pt x="219" y="470"/>
                  </a:lnTo>
                  <a:lnTo>
                    <a:pt x="221" y="490"/>
                  </a:lnTo>
                  <a:lnTo>
                    <a:pt x="226" y="509"/>
                  </a:lnTo>
                  <a:lnTo>
                    <a:pt x="235" y="526"/>
                  </a:lnTo>
                  <a:lnTo>
                    <a:pt x="247" y="542"/>
                  </a:lnTo>
                  <a:lnTo>
                    <a:pt x="261" y="555"/>
                  </a:lnTo>
                  <a:lnTo>
                    <a:pt x="277" y="564"/>
                  </a:lnTo>
                  <a:lnTo>
                    <a:pt x="296" y="569"/>
                  </a:lnTo>
                  <a:lnTo>
                    <a:pt x="318" y="571"/>
                  </a:lnTo>
                  <a:lnTo>
                    <a:pt x="340" y="569"/>
                  </a:lnTo>
                  <a:lnTo>
                    <a:pt x="359" y="564"/>
                  </a:lnTo>
                  <a:lnTo>
                    <a:pt x="375" y="556"/>
                  </a:lnTo>
                  <a:lnTo>
                    <a:pt x="388" y="545"/>
                  </a:lnTo>
                  <a:lnTo>
                    <a:pt x="399" y="531"/>
                  </a:lnTo>
                  <a:lnTo>
                    <a:pt x="407" y="515"/>
                  </a:lnTo>
                  <a:lnTo>
                    <a:pt x="412" y="497"/>
                  </a:lnTo>
                  <a:lnTo>
                    <a:pt x="414" y="477"/>
                  </a:lnTo>
                  <a:lnTo>
                    <a:pt x="412" y="454"/>
                  </a:lnTo>
                  <a:lnTo>
                    <a:pt x="408" y="436"/>
                  </a:lnTo>
                  <a:lnTo>
                    <a:pt x="400" y="421"/>
                  </a:lnTo>
                  <a:lnTo>
                    <a:pt x="391" y="409"/>
                  </a:lnTo>
                  <a:lnTo>
                    <a:pt x="378" y="400"/>
                  </a:lnTo>
                  <a:lnTo>
                    <a:pt x="362" y="393"/>
                  </a:lnTo>
                  <a:lnTo>
                    <a:pt x="342" y="389"/>
                  </a:lnTo>
                  <a:lnTo>
                    <a:pt x="316" y="387"/>
                  </a:lnTo>
                  <a:close/>
                  <a:moveTo>
                    <a:pt x="318" y="347"/>
                  </a:moveTo>
                  <a:lnTo>
                    <a:pt x="346" y="349"/>
                  </a:lnTo>
                  <a:cubicBezTo>
                    <a:pt x="347" y="349"/>
                    <a:pt x="348" y="349"/>
                    <a:pt x="348" y="349"/>
                  </a:cubicBezTo>
                  <a:lnTo>
                    <a:pt x="372" y="354"/>
                  </a:lnTo>
                  <a:cubicBezTo>
                    <a:pt x="373" y="355"/>
                    <a:pt x="375" y="355"/>
                    <a:pt x="376" y="355"/>
                  </a:cubicBezTo>
                  <a:lnTo>
                    <a:pt x="396" y="364"/>
                  </a:lnTo>
                  <a:cubicBezTo>
                    <a:pt x="397" y="365"/>
                    <a:pt x="399" y="365"/>
                    <a:pt x="400" y="366"/>
                  </a:cubicBezTo>
                  <a:lnTo>
                    <a:pt x="416" y="378"/>
                  </a:lnTo>
                  <a:cubicBezTo>
                    <a:pt x="418" y="379"/>
                    <a:pt x="419" y="381"/>
                    <a:pt x="420" y="382"/>
                  </a:cubicBezTo>
                  <a:lnTo>
                    <a:pt x="433" y="397"/>
                  </a:lnTo>
                  <a:cubicBezTo>
                    <a:pt x="434" y="399"/>
                    <a:pt x="435" y="400"/>
                    <a:pt x="435" y="401"/>
                  </a:cubicBezTo>
                  <a:lnTo>
                    <a:pt x="444" y="420"/>
                  </a:lnTo>
                  <a:cubicBezTo>
                    <a:pt x="445" y="422"/>
                    <a:pt x="445" y="423"/>
                    <a:pt x="446" y="424"/>
                  </a:cubicBezTo>
                  <a:lnTo>
                    <a:pt x="451" y="447"/>
                  </a:lnTo>
                  <a:cubicBezTo>
                    <a:pt x="452" y="448"/>
                    <a:pt x="452" y="449"/>
                    <a:pt x="452" y="450"/>
                  </a:cubicBezTo>
                  <a:lnTo>
                    <a:pt x="454" y="476"/>
                  </a:lnTo>
                  <a:cubicBezTo>
                    <a:pt x="454" y="477"/>
                    <a:pt x="454" y="478"/>
                    <a:pt x="454" y="479"/>
                  </a:cubicBezTo>
                  <a:lnTo>
                    <a:pt x="452" y="502"/>
                  </a:lnTo>
                  <a:cubicBezTo>
                    <a:pt x="452" y="504"/>
                    <a:pt x="451" y="505"/>
                    <a:pt x="451" y="506"/>
                  </a:cubicBezTo>
                  <a:lnTo>
                    <a:pt x="445" y="527"/>
                  </a:lnTo>
                  <a:cubicBezTo>
                    <a:pt x="445" y="529"/>
                    <a:pt x="444" y="530"/>
                    <a:pt x="444" y="531"/>
                  </a:cubicBezTo>
                  <a:lnTo>
                    <a:pt x="434" y="550"/>
                  </a:lnTo>
                  <a:cubicBezTo>
                    <a:pt x="434" y="552"/>
                    <a:pt x="433" y="553"/>
                    <a:pt x="432" y="554"/>
                  </a:cubicBezTo>
                  <a:lnTo>
                    <a:pt x="418" y="571"/>
                  </a:lnTo>
                  <a:cubicBezTo>
                    <a:pt x="418" y="572"/>
                    <a:pt x="417" y="573"/>
                    <a:pt x="416" y="574"/>
                  </a:cubicBezTo>
                  <a:lnTo>
                    <a:pt x="399" y="588"/>
                  </a:lnTo>
                  <a:cubicBezTo>
                    <a:pt x="397" y="589"/>
                    <a:pt x="396" y="590"/>
                    <a:pt x="395" y="591"/>
                  </a:cubicBezTo>
                  <a:lnTo>
                    <a:pt x="375" y="601"/>
                  </a:lnTo>
                  <a:cubicBezTo>
                    <a:pt x="374" y="602"/>
                    <a:pt x="373" y="602"/>
                    <a:pt x="371" y="602"/>
                  </a:cubicBezTo>
                  <a:lnTo>
                    <a:pt x="349" y="608"/>
                  </a:lnTo>
                  <a:cubicBezTo>
                    <a:pt x="347" y="609"/>
                    <a:pt x="346" y="609"/>
                    <a:pt x="345" y="609"/>
                  </a:cubicBezTo>
                  <a:lnTo>
                    <a:pt x="320" y="611"/>
                  </a:lnTo>
                  <a:cubicBezTo>
                    <a:pt x="318" y="611"/>
                    <a:pt x="317" y="611"/>
                    <a:pt x="316" y="611"/>
                  </a:cubicBezTo>
                  <a:lnTo>
                    <a:pt x="291" y="609"/>
                  </a:lnTo>
                  <a:cubicBezTo>
                    <a:pt x="290" y="609"/>
                    <a:pt x="288" y="609"/>
                    <a:pt x="287" y="608"/>
                  </a:cubicBezTo>
                  <a:lnTo>
                    <a:pt x="264" y="602"/>
                  </a:lnTo>
                  <a:cubicBezTo>
                    <a:pt x="263" y="601"/>
                    <a:pt x="262" y="601"/>
                    <a:pt x="260" y="600"/>
                  </a:cubicBezTo>
                  <a:lnTo>
                    <a:pt x="240" y="589"/>
                  </a:lnTo>
                  <a:cubicBezTo>
                    <a:pt x="239" y="588"/>
                    <a:pt x="238" y="587"/>
                    <a:pt x="237" y="586"/>
                  </a:cubicBezTo>
                  <a:lnTo>
                    <a:pt x="219" y="571"/>
                  </a:lnTo>
                  <a:cubicBezTo>
                    <a:pt x="218" y="570"/>
                    <a:pt x="217" y="569"/>
                    <a:pt x="216" y="568"/>
                  </a:cubicBezTo>
                  <a:lnTo>
                    <a:pt x="202" y="549"/>
                  </a:lnTo>
                  <a:cubicBezTo>
                    <a:pt x="201" y="548"/>
                    <a:pt x="201" y="547"/>
                    <a:pt x="200" y="546"/>
                  </a:cubicBezTo>
                  <a:lnTo>
                    <a:pt x="190" y="525"/>
                  </a:lnTo>
                  <a:cubicBezTo>
                    <a:pt x="189" y="524"/>
                    <a:pt x="189" y="523"/>
                    <a:pt x="188" y="522"/>
                  </a:cubicBezTo>
                  <a:lnTo>
                    <a:pt x="182" y="499"/>
                  </a:lnTo>
                  <a:cubicBezTo>
                    <a:pt x="182" y="498"/>
                    <a:pt x="182" y="497"/>
                    <a:pt x="182" y="496"/>
                  </a:cubicBezTo>
                  <a:lnTo>
                    <a:pt x="180" y="471"/>
                  </a:lnTo>
                  <a:cubicBezTo>
                    <a:pt x="179" y="470"/>
                    <a:pt x="179" y="469"/>
                    <a:pt x="180" y="468"/>
                  </a:cubicBezTo>
                  <a:lnTo>
                    <a:pt x="182" y="446"/>
                  </a:lnTo>
                  <a:cubicBezTo>
                    <a:pt x="182" y="445"/>
                    <a:pt x="182" y="444"/>
                    <a:pt x="182" y="442"/>
                  </a:cubicBezTo>
                  <a:lnTo>
                    <a:pt x="189" y="423"/>
                  </a:lnTo>
                  <a:cubicBezTo>
                    <a:pt x="189" y="422"/>
                    <a:pt x="190" y="420"/>
                    <a:pt x="190" y="419"/>
                  </a:cubicBezTo>
                  <a:lnTo>
                    <a:pt x="200" y="402"/>
                  </a:lnTo>
                  <a:cubicBezTo>
                    <a:pt x="201" y="400"/>
                    <a:pt x="202" y="399"/>
                    <a:pt x="203" y="398"/>
                  </a:cubicBezTo>
                  <a:lnTo>
                    <a:pt x="217" y="383"/>
                  </a:lnTo>
                  <a:cubicBezTo>
                    <a:pt x="218" y="382"/>
                    <a:pt x="219" y="381"/>
                    <a:pt x="220" y="380"/>
                  </a:cubicBezTo>
                  <a:lnTo>
                    <a:pt x="238" y="367"/>
                  </a:lnTo>
                  <a:cubicBezTo>
                    <a:pt x="239" y="366"/>
                    <a:pt x="240" y="366"/>
                    <a:pt x="241" y="365"/>
                  </a:cubicBezTo>
                  <a:lnTo>
                    <a:pt x="261" y="356"/>
                  </a:lnTo>
                  <a:cubicBezTo>
                    <a:pt x="262" y="356"/>
                    <a:pt x="263" y="355"/>
                    <a:pt x="265" y="355"/>
                  </a:cubicBezTo>
                  <a:lnTo>
                    <a:pt x="287" y="349"/>
                  </a:lnTo>
                  <a:cubicBezTo>
                    <a:pt x="288" y="349"/>
                    <a:pt x="289" y="349"/>
                    <a:pt x="290" y="349"/>
                  </a:cubicBezTo>
                  <a:lnTo>
                    <a:pt x="318" y="347"/>
                  </a:lnTo>
                  <a:close/>
                  <a:moveTo>
                    <a:pt x="398" y="39"/>
                  </a:moveTo>
                  <a:lnTo>
                    <a:pt x="356" y="41"/>
                  </a:lnTo>
                  <a:lnTo>
                    <a:pt x="317" y="46"/>
                  </a:lnTo>
                  <a:lnTo>
                    <a:pt x="280" y="53"/>
                  </a:lnTo>
                  <a:lnTo>
                    <a:pt x="246" y="64"/>
                  </a:lnTo>
                  <a:lnTo>
                    <a:pt x="215" y="77"/>
                  </a:lnTo>
                  <a:lnTo>
                    <a:pt x="186" y="94"/>
                  </a:lnTo>
                  <a:lnTo>
                    <a:pt x="159" y="114"/>
                  </a:lnTo>
                  <a:lnTo>
                    <a:pt x="134" y="136"/>
                  </a:lnTo>
                  <a:lnTo>
                    <a:pt x="112" y="162"/>
                  </a:lnTo>
                  <a:lnTo>
                    <a:pt x="93" y="189"/>
                  </a:lnTo>
                  <a:lnTo>
                    <a:pt x="77" y="218"/>
                  </a:lnTo>
                  <a:lnTo>
                    <a:pt x="63" y="248"/>
                  </a:lnTo>
                  <a:lnTo>
                    <a:pt x="53" y="281"/>
                  </a:lnTo>
                  <a:lnTo>
                    <a:pt x="45" y="316"/>
                  </a:lnTo>
                  <a:lnTo>
                    <a:pt x="41" y="353"/>
                  </a:lnTo>
                  <a:lnTo>
                    <a:pt x="39" y="392"/>
                  </a:lnTo>
                  <a:lnTo>
                    <a:pt x="40" y="425"/>
                  </a:lnTo>
                  <a:lnTo>
                    <a:pt x="44" y="456"/>
                  </a:lnTo>
                  <a:lnTo>
                    <a:pt x="49" y="484"/>
                  </a:lnTo>
                  <a:lnTo>
                    <a:pt x="57" y="511"/>
                  </a:lnTo>
                  <a:lnTo>
                    <a:pt x="67" y="536"/>
                  </a:lnTo>
                  <a:lnTo>
                    <a:pt x="79" y="559"/>
                  </a:lnTo>
                  <a:lnTo>
                    <a:pt x="93" y="581"/>
                  </a:lnTo>
                  <a:lnTo>
                    <a:pt x="110" y="600"/>
                  </a:lnTo>
                  <a:lnTo>
                    <a:pt x="128" y="618"/>
                  </a:lnTo>
                  <a:lnTo>
                    <a:pt x="149" y="633"/>
                  </a:lnTo>
                  <a:lnTo>
                    <a:pt x="171" y="646"/>
                  </a:lnTo>
                  <a:lnTo>
                    <a:pt x="196" y="657"/>
                  </a:lnTo>
                  <a:lnTo>
                    <a:pt x="223" y="665"/>
                  </a:lnTo>
                  <a:lnTo>
                    <a:pt x="252" y="671"/>
                  </a:lnTo>
                  <a:lnTo>
                    <a:pt x="284" y="675"/>
                  </a:lnTo>
                  <a:lnTo>
                    <a:pt x="317" y="676"/>
                  </a:lnTo>
                  <a:lnTo>
                    <a:pt x="347" y="675"/>
                  </a:lnTo>
                  <a:lnTo>
                    <a:pt x="375" y="672"/>
                  </a:lnTo>
                  <a:lnTo>
                    <a:pt x="401" y="668"/>
                  </a:lnTo>
                  <a:lnTo>
                    <a:pt x="426" y="661"/>
                  </a:lnTo>
                  <a:lnTo>
                    <a:pt x="450" y="653"/>
                  </a:lnTo>
                  <a:lnTo>
                    <a:pt x="472" y="642"/>
                  </a:lnTo>
                  <a:lnTo>
                    <a:pt x="493" y="630"/>
                  </a:lnTo>
                  <a:lnTo>
                    <a:pt x="512" y="616"/>
                  </a:lnTo>
                  <a:lnTo>
                    <a:pt x="530" y="601"/>
                  </a:lnTo>
                  <a:lnTo>
                    <a:pt x="545" y="585"/>
                  </a:lnTo>
                  <a:lnTo>
                    <a:pt x="557" y="568"/>
                  </a:lnTo>
                  <a:lnTo>
                    <a:pt x="568" y="551"/>
                  </a:lnTo>
                  <a:lnTo>
                    <a:pt x="576" y="532"/>
                  </a:lnTo>
                  <a:lnTo>
                    <a:pt x="581" y="512"/>
                  </a:lnTo>
                  <a:lnTo>
                    <a:pt x="585" y="491"/>
                  </a:lnTo>
                  <a:lnTo>
                    <a:pt x="586" y="469"/>
                  </a:lnTo>
                  <a:lnTo>
                    <a:pt x="586" y="449"/>
                  </a:lnTo>
                  <a:lnTo>
                    <a:pt x="583" y="430"/>
                  </a:lnTo>
                  <a:lnTo>
                    <a:pt x="579" y="412"/>
                  </a:lnTo>
                  <a:lnTo>
                    <a:pt x="573" y="395"/>
                  </a:lnTo>
                  <a:lnTo>
                    <a:pt x="565" y="379"/>
                  </a:lnTo>
                  <a:lnTo>
                    <a:pt x="556" y="365"/>
                  </a:lnTo>
                  <a:lnTo>
                    <a:pt x="544" y="350"/>
                  </a:lnTo>
                  <a:lnTo>
                    <a:pt x="531" y="337"/>
                  </a:lnTo>
                  <a:lnTo>
                    <a:pt x="500" y="314"/>
                  </a:lnTo>
                  <a:lnTo>
                    <a:pt x="464" y="298"/>
                  </a:lnTo>
                  <a:lnTo>
                    <a:pt x="423" y="289"/>
                  </a:lnTo>
                  <a:lnTo>
                    <a:pt x="376" y="285"/>
                  </a:lnTo>
                  <a:lnTo>
                    <a:pt x="349" y="286"/>
                  </a:lnTo>
                  <a:lnTo>
                    <a:pt x="324" y="289"/>
                  </a:lnTo>
                  <a:lnTo>
                    <a:pt x="301" y="294"/>
                  </a:lnTo>
                  <a:lnTo>
                    <a:pt x="280" y="301"/>
                  </a:lnTo>
                  <a:lnTo>
                    <a:pt x="261" y="310"/>
                  </a:lnTo>
                  <a:lnTo>
                    <a:pt x="243" y="321"/>
                  </a:lnTo>
                  <a:lnTo>
                    <a:pt x="227" y="334"/>
                  </a:lnTo>
                  <a:lnTo>
                    <a:pt x="211" y="351"/>
                  </a:lnTo>
                  <a:cubicBezTo>
                    <a:pt x="207" y="355"/>
                    <a:pt x="202" y="357"/>
                    <a:pt x="197" y="357"/>
                  </a:cubicBezTo>
                  <a:lnTo>
                    <a:pt x="193" y="357"/>
                  </a:lnTo>
                  <a:cubicBezTo>
                    <a:pt x="188" y="357"/>
                    <a:pt x="183" y="355"/>
                    <a:pt x="179" y="351"/>
                  </a:cubicBezTo>
                  <a:cubicBezTo>
                    <a:pt x="175" y="347"/>
                    <a:pt x="173" y="342"/>
                    <a:pt x="174" y="336"/>
                  </a:cubicBezTo>
                  <a:lnTo>
                    <a:pt x="175" y="312"/>
                  </a:lnTo>
                  <a:lnTo>
                    <a:pt x="178" y="288"/>
                  </a:lnTo>
                  <a:lnTo>
                    <a:pt x="183" y="265"/>
                  </a:lnTo>
                  <a:lnTo>
                    <a:pt x="190" y="243"/>
                  </a:lnTo>
                  <a:lnTo>
                    <a:pt x="199" y="223"/>
                  </a:lnTo>
                  <a:lnTo>
                    <a:pt x="210" y="204"/>
                  </a:lnTo>
                  <a:lnTo>
                    <a:pt x="223" y="186"/>
                  </a:lnTo>
                  <a:lnTo>
                    <a:pt x="238" y="169"/>
                  </a:lnTo>
                  <a:lnTo>
                    <a:pt x="255" y="153"/>
                  </a:lnTo>
                  <a:lnTo>
                    <a:pt x="274" y="140"/>
                  </a:lnTo>
                  <a:lnTo>
                    <a:pt x="293" y="129"/>
                  </a:lnTo>
                  <a:lnTo>
                    <a:pt x="314" y="120"/>
                  </a:lnTo>
                  <a:lnTo>
                    <a:pt x="336" y="113"/>
                  </a:lnTo>
                  <a:lnTo>
                    <a:pt x="359" y="108"/>
                  </a:lnTo>
                  <a:lnTo>
                    <a:pt x="383" y="105"/>
                  </a:lnTo>
                  <a:lnTo>
                    <a:pt x="409" y="104"/>
                  </a:lnTo>
                  <a:lnTo>
                    <a:pt x="448" y="106"/>
                  </a:lnTo>
                  <a:lnTo>
                    <a:pt x="485" y="112"/>
                  </a:lnTo>
                  <a:lnTo>
                    <a:pt x="522" y="121"/>
                  </a:lnTo>
                  <a:lnTo>
                    <a:pt x="528" y="124"/>
                  </a:lnTo>
                  <a:lnTo>
                    <a:pt x="528" y="53"/>
                  </a:lnTo>
                  <a:lnTo>
                    <a:pt x="514" y="49"/>
                  </a:lnTo>
                  <a:lnTo>
                    <a:pt x="481" y="44"/>
                  </a:lnTo>
                  <a:lnTo>
                    <a:pt x="442" y="41"/>
                  </a:lnTo>
                  <a:lnTo>
                    <a:pt x="398" y="39"/>
                  </a:lnTo>
                  <a:close/>
                  <a:moveTo>
                    <a:pt x="396" y="0"/>
                  </a:moveTo>
                  <a:lnTo>
                    <a:pt x="443" y="1"/>
                  </a:lnTo>
                  <a:lnTo>
                    <a:pt x="484" y="4"/>
                  </a:lnTo>
                  <a:lnTo>
                    <a:pt x="521" y="10"/>
                  </a:lnTo>
                  <a:lnTo>
                    <a:pt x="552" y="18"/>
                  </a:lnTo>
                  <a:cubicBezTo>
                    <a:pt x="561" y="20"/>
                    <a:pt x="567" y="28"/>
                    <a:pt x="567" y="37"/>
                  </a:cubicBezTo>
                  <a:lnTo>
                    <a:pt x="567" y="152"/>
                  </a:lnTo>
                  <a:cubicBezTo>
                    <a:pt x="567" y="159"/>
                    <a:pt x="564" y="165"/>
                    <a:pt x="559" y="169"/>
                  </a:cubicBezTo>
                  <a:cubicBezTo>
                    <a:pt x="553" y="173"/>
                    <a:pt x="547" y="174"/>
                    <a:pt x="540" y="171"/>
                  </a:cubicBezTo>
                  <a:lnTo>
                    <a:pt x="508" y="159"/>
                  </a:lnTo>
                  <a:lnTo>
                    <a:pt x="475" y="151"/>
                  </a:lnTo>
                  <a:lnTo>
                    <a:pt x="442" y="146"/>
                  </a:lnTo>
                  <a:lnTo>
                    <a:pt x="407" y="144"/>
                  </a:lnTo>
                  <a:lnTo>
                    <a:pt x="385" y="145"/>
                  </a:lnTo>
                  <a:lnTo>
                    <a:pt x="364" y="148"/>
                  </a:lnTo>
                  <a:lnTo>
                    <a:pt x="344" y="152"/>
                  </a:lnTo>
                  <a:lnTo>
                    <a:pt x="326" y="158"/>
                  </a:lnTo>
                  <a:lnTo>
                    <a:pt x="309" y="166"/>
                  </a:lnTo>
                  <a:lnTo>
                    <a:pt x="293" y="175"/>
                  </a:lnTo>
                  <a:lnTo>
                    <a:pt x="279" y="186"/>
                  </a:lnTo>
                  <a:lnTo>
                    <a:pt x="265" y="198"/>
                  </a:lnTo>
                  <a:lnTo>
                    <a:pt x="253" y="212"/>
                  </a:lnTo>
                  <a:lnTo>
                    <a:pt x="242" y="227"/>
                  </a:lnTo>
                  <a:lnTo>
                    <a:pt x="233" y="243"/>
                  </a:lnTo>
                  <a:lnTo>
                    <a:pt x="226" y="260"/>
                  </a:lnTo>
                  <a:lnTo>
                    <a:pt x="221" y="277"/>
                  </a:lnTo>
                  <a:lnTo>
                    <a:pt x="218" y="290"/>
                  </a:lnTo>
                  <a:lnTo>
                    <a:pt x="218" y="290"/>
                  </a:lnTo>
                  <a:lnTo>
                    <a:pt x="240" y="276"/>
                  </a:lnTo>
                  <a:lnTo>
                    <a:pt x="263" y="265"/>
                  </a:lnTo>
                  <a:lnTo>
                    <a:pt x="289" y="256"/>
                  </a:lnTo>
                  <a:lnTo>
                    <a:pt x="316" y="250"/>
                  </a:lnTo>
                  <a:lnTo>
                    <a:pt x="344" y="247"/>
                  </a:lnTo>
                  <a:lnTo>
                    <a:pt x="375" y="245"/>
                  </a:lnTo>
                  <a:lnTo>
                    <a:pt x="427" y="249"/>
                  </a:lnTo>
                  <a:cubicBezTo>
                    <a:pt x="428" y="249"/>
                    <a:pt x="429" y="249"/>
                    <a:pt x="430" y="249"/>
                  </a:cubicBezTo>
                  <a:lnTo>
                    <a:pt x="475" y="260"/>
                  </a:lnTo>
                  <a:cubicBezTo>
                    <a:pt x="476" y="260"/>
                    <a:pt x="478" y="261"/>
                    <a:pt x="479" y="261"/>
                  </a:cubicBezTo>
                  <a:lnTo>
                    <a:pt x="518" y="279"/>
                  </a:lnTo>
                  <a:cubicBezTo>
                    <a:pt x="519" y="279"/>
                    <a:pt x="521" y="280"/>
                    <a:pt x="522" y="281"/>
                  </a:cubicBezTo>
                  <a:lnTo>
                    <a:pt x="556" y="305"/>
                  </a:lnTo>
                  <a:cubicBezTo>
                    <a:pt x="556" y="306"/>
                    <a:pt x="557" y="307"/>
                    <a:pt x="558" y="307"/>
                  </a:cubicBezTo>
                  <a:lnTo>
                    <a:pt x="573" y="322"/>
                  </a:lnTo>
                  <a:lnTo>
                    <a:pt x="587" y="339"/>
                  </a:lnTo>
                  <a:lnTo>
                    <a:pt x="599" y="358"/>
                  </a:lnTo>
                  <a:lnTo>
                    <a:pt x="608" y="378"/>
                  </a:lnTo>
                  <a:lnTo>
                    <a:pt x="616" y="399"/>
                  </a:lnTo>
                  <a:lnTo>
                    <a:pt x="622" y="421"/>
                  </a:lnTo>
                  <a:lnTo>
                    <a:pt x="625" y="444"/>
                  </a:lnTo>
                  <a:lnTo>
                    <a:pt x="626" y="467"/>
                  </a:lnTo>
                  <a:lnTo>
                    <a:pt x="625" y="494"/>
                  </a:lnTo>
                  <a:lnTo>
                    <a:pt x="621" y="519"/>
                  </a:lnTo>
                  <a:lnTo>
                    <a:pt x="614" y="543"/>
                  </a:lnTo>
                  <a:lnTo>
                    <a:pt x="604" y="566"/>
                  </a:lnTo>
                  <a:lnTo>
                    <a:pt x="592" y="588"/>
                  </a:lnTo>
                  <a:lnTo>
                    <a:pt x="577" y="609"/>
                  </a:lnTo>
                  <a:lnTo>
                    <a:pt x="559" y="629"/>
                  </a:lnTo>
                  <a:lnTo>
                    <a:pt x="538" y="647"/>
                  </a:lnTo>
                  <a:lnTo>
                    <a:pt x="516" y="663"/>
                  </a:lnTo>
                  <a:lnTo>
                    <a:pt x="492" y="677"/>
                  </a:lnTo>
                  <a:lnTo>
                    <a:pt x="466" y="689"/>
                  </a:lnTo>
                  <a:lnTo>
                    <a:pt x="440" y="699"/>
                  </a:lnTo>
                  <a:lnTo>
                    <a:pt x="411" y="706"/>
                  </a:lnTo>
                  <a:lnTo>
                    <a:pt x="382" y="712"/>
                  </a:lnTo>
                  <a:lnTo>
                    <a:pt x="351" y="715"/>
                  </a:lnTo>
                  <a:lnTo>
                    <a:pt x="319" y="716"/>
                  </a:lnTo>
                  <a:lnTo>
                    <a:pt x="282" y="715"/>
                  </a:lnTo>
                  <a:lnTo>
                    <a:pt x="248" y="711"/>
                  </a:lnTo>
                  <a:lnTo>
                    <a:pt x="215" y="704"/>
                  </a:lnTo>
                  <a:lnTo>
                    <a:pt x="184" y="695"/>
                  </a:lnTo>
                  <a:lnTo>
                    <a:pt x="156" y="683"/>
                  </a:lnTo>
                  <a:lnTo>
                    <a:pt x="129" y="668"/>
                  </a:lnTo>
                  <a:lnTo>
                    <a:pt x="105" y="650"/>
                  </a:lnTo>
                  <a:lnTo>
                    <a:pt x="83" y="629"/>
                  </a:lnTo>
                  <a:lnTo>
                    <a:pt x="63" y="607"/>
                  </a:lnTo>
                  <a:lnTo>
                    <a:pt x="46" y="582"/>
                  </a:lnTo>
                  <a:lnTo>
                    <a:pt x="32" y="555"/>
                  </a:lnTo>
                  <a:lnTo>
                    <a:pt x="20" y="526"/>
                  </a:lnTo>
                  <a:lnTo>
                    <a:pt x="11" y="496"/>
                  </a:lnTo>
                  <a:lnTo>
                    <a:pt x="5" y="463"/>
                  </a:lnTo>
                  <a:lnTo>
                    <a:pt x="1" y="429"/>
                  </a:lnTo>
                  <a:lnTo>
                    <a:pt x="0" y="393"/>
                  </a:lnTo>
                  <a:lnTo>
                    <a:pt x="1" y="351"/>
                  </a:lnTo>
                  <a:lnTo>
                    <a:pt x="6" y="311"/>
                  </a:lnTo>
                  <a:lnTo>
                    <a:pt x="14" y="273"/>
                  </a:lnTo>
                  <a:lnTo>
                    <a:pt x="25" y="236"/>
                  </a:lnTo>
                  <a:lnTo>
                    <a:pt x="40" y="202"/>
                  </a:lnTo>
                  <a:lnTo>
                    <a:pt x="58" y="169"/>
                  </a:lnTo>
                  <a:lnTo>
                    <a:pt x="80" y="138"/>
                  </a:lnTo>
                  <a:lnTo>
                    <a:pt x="104" y="110"/>
                  </a:lnTo>
                  <a:lnTo>
                    <a:pt x="132" y="84"/>
                  </a:lnTo>
                  <a:lnTo>
                    <a:pt x="162" y="62"/>
                  </a:lnTo>
                  <a:lnTo>
                    <a:pt x="195" y="43"/>
                  </a:lnTo>
                  <a:lnTo>
                    <a:pt x="231" y="27"/>
                  </a:lnTo>
                  <a:lnTo>
                    <a:pt x="268" y="15"/>
                  </a:lnTo>
                  <a:lnTo>
                    <a:pt x="309" y="6"/>
                  </a:lnTo>
                  <a:lnTo>
                    <a:pt x="351" y="1"/>
                  </a:lnTo>
                  <a:lnTo>
                    <a:pt x="396" y="0"/>
                  </a:lnTo>
                  <a:close/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59" name="path"/>
            <p:cNvSpPr/>
            <p:nvPr/>
          </p:nvSpPr>
          <p:spPr>
            <a:xfrm>
              <a:off x="12637" y="45410"/>
              <a:ext cx="563468" cy="429534"/>
            </a:xfrm>
            <a:custGeom>
              <a:avLst/>
              <a:gdLst/>
              <a:ahLst/>
              <a:cxnLst/>
              <a:rect l="0" t="0" r="0" b="0"/>
              <a:pathLst>
                <a:path w="887" h="676">
                  <a:moveTo>
                    <a:pt x="784" y="531"/>
                  </a:moveTo>
                  <a:cubicBezTo>
                    <a:pt x="813" y="531"/>
                    <a:pt x="837" y="538"/>
                    <a:pt x="857" y="552"/>
                  </a:cubicBezTo>
                  <a:cubicBezTo>
                    <a:pt x="877" y="566"/>
                    <a:pt x="887" y="583"/>
                    <a:pt x="887" y="603"/>
                  </a:cubicBezTo>
                  <a:cubicBezTo>
                    <a:pt x="887" y="625"/>
                    <a:pt x="877" y="643"/>
                    <a:pt x="857" y="656"/>
                  </a:cubicBezTo>
                  <a:cubicBezTo>
                    <a:pt x="837" y="669"/>
                    <a:pt x="812" y="676"/>
                    <a:pt x="781" y="676"/>
                  </a:cubicBezTo>
                  <a:cubicBezTo>
                    <a:pt x="753" y="676"/>
                    <a:pt x="729" y="669"/>
                    <a:pt x="709" y="655"/>
                  </a:cubicBezTo>
                  <a:cubicBezTo>
                    <a:pt x="689" y="641"/>
                    <a:pt x="679" y="624"/>
                    <a:pt x="679" y="603"/>
                  </a:cubicBezTo>
                  <a:cubicBezTo>
                    <a:pt x="679" y="582"/>
                    <a:pt x="689" y="565"/>
                    <a:pt x="710" y="551"/>
                  </a:cubicBezTo>
                  <a:cubicBezTo>
                    <a:pt x="730" y="538"/>
                    <a:pt x="755" y="531"/>
                    <a:pt x="784" y="531"/>
                  </a:cubicBezTo>
                  <a:moveTo>
                    <a:pt x="297" y="347"/>
                  </a:moveTo>
                  <a:cubicBezTo>
                    <a:pt x="262" y="347"/>
                    <a:pt x="233" y="357"/>
                    <a:pt x="212" y="376"/>
                  </a:cubicBezTo>
                  <a:cubicBezTo>
                    <a:pt x="190" y="396"/>
                    <a:pt x="180" y="420"/>
                    <a:pt x="180" y="450"/>
                  </a:cubicBezTo>
                  <a:cubicBezTo>
                    <a:pt x="180" y="483"/>
                    <a:pt x="190" y="512"/>
                    <a:pt x="212" y="536"/>
                  </a:cubicBezTo>
                  <a:cubicBezTo>
                    <a:pt x="234" y="559"/>
                    <a:pt x="263" y="571"/>
                    <a:pt x="298" y="571"/>
                  </a:cubicBezTo>
                  <a:cubicBezTo>
                    <a:pt x="334" y="571"/>
                    <a:pt x="362" y="560"/>
                    <a:pt x="383" y="539"/>
                  </a:cubicBezTo>
                  <a:cubicBezTo>
                    <a:pt x="404" y="517"/>
                    <a:pt x="414" y="490"/>
                    <a:pt x="414" y="457"/>
                  </a:cubicBezTo>
                  <a:cubicBezTo>
                    <a:pt x="414" y="384"/>
                    <a:pt x="375" y="347"/>
                    <a:pt x="297" y="347"/>
                  </a:cubicBezTo>
                  <a:moveTo>
                    <a:pt x="377" y="0"/>
                  </a:moveTo>
                  <a:cubicBezTo>
                    <a:pt x="441" y="0"/>
                    <a:pt x="491" y="5"/>
                    <a:pt x="528" y="17"/>
                  </a:cubicBezTo>
                  <a:cubicBezTo>
                    <a:pt x="528" y="56"/>
                    <a:pt x="528" y="94"/>
                    <a:pt x="528" y="133"/>
                  </a:cubicBezTo>
                  <a:cubicBezTo>
                    <a:pt x="485" y="114"/>
                    <a:pt x="438" y="104"/>
                    <a:pt x="388" y="104"/>
                  </a:cubicBezTo>
                  <a:cubicBezTo>
                    <a:pt x="323" y="104"/>
                    <a:pt x="271" y="124"/>
                    <a:pt x="232" y="164"/>
                  </a:cubicBezTo>
                  <a:cubicBezTo>
                    <a:pt x="193" y="203"/>
                    <a:pt x="174" y="254"/>
                    <a:pt x="174" y="317"/>
                  </a:cubicBezTo>
                  <a:cubicBezTo>
                    <a:pt x="175" y="317"/>
                    <a:pt x="176" y="317"/>
                    <a:pt x="177" y="317"/>
                  </a:cubicBezTo>
                  <a:cubicBezTo>
                    <a:pt x="217" y="269"/>
                    <a:pt x="277" y="245"/>
                    <a:pt x="356" y="245"/>
                  </a:cubicBezTo>
                  <a:cubicBezTo>
                    <a:pt x="426" y="245"/>
                    <a:pt x="483" y="264"/>
                    <a:pt x="524" y="302"/>
                  </a:cubicBezTo>
                  <a:cubicBezTo>
                    <a:pt x="566" y="339"/>
                    <a:pt x="586" y="388"/>
                    <a:pt x="586" y="448"/>
                  </a:cubicBezTo>
                  <a:cubicBezTo>
                    <a:pt x="586" y="514"/>
                    <a:pt x="559" y="569"/>
                    <a:pt x="505" y="612"/>
                  </a:cubicBezTo>
                  <a:cubicBezTo>
                    <a:pt x="451" y="654"/>
                    <a:pt x="382" y="676"/>
                    <a:pt x="298" y="676"/>
                  </a:cubicBezTo>
                  <a:cubicBezTo>
                    <a:pt x="202" y="676"/>
                    <a:pt x="128" y="649"/>
                    <a:pt x="76" y="595"/>
                  </a:cubicBezTo>
                  <a:cubicBezTo>
                    <a:pt x="25" y="541"/>
                    <a:pt x="0" y="467"/>
                    <a:pt x="0" y="373"/>
                  </a:cubicBezTo>
                  <a:cubicBezTo>
                    <a:pt x="0" y="262"/>
                    <a:pt x="33" y="172"/>
                    <a:pt x="99" y="103"/>
                  </a:cubicBezTo>
                  <a:cubicBezTo>
                    <a:pt x="166" y="34"/>
                    <a:pt x="258" y="0"/>
                    <a:pt x="377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60" name="path"/>
            <p:cNvSpPr/>
            <p:nvPr/>
          </p:nvSpPr>
          <p:spPr>
            <a:xfrm>
              <a:off x="0" y="32711"/>
              <a:ext cx="588743" cy="454934"/>
            </a:xfrm>
            <a:custGeom>
              <a:avLst/>
              <a:gdLst/>
              <a:ahLst/>
              <a:cxnLst/>
              <a:rect l="0" t="0" r="0" b="0"/>
              <a:pathLst>
                <a:path w="927" h="716">
                  <a:moveTo>
                    <a:pt x="803" y="551"/>
                  </a:moveTo>
                  <a:cubicBezTo>
                    <a:pt x="832" y="551"/>
                    <a:pt x="857" y="558"/>
                    <a:pt x="877" y="572"/>
                  </a:cubicBezTo>
                  <a:cubicBezTo>
                    <a:pt x="897" y="586"/>
                    <a:pt x="907" y="603"/>
                    <a:pt x="907" y="623"/>
                  </a:cubicBezTo>
                  <a:cubicBezTo>
                    <a:pt x="907" y="645"/>
                    <a:pt x="897" y="663"/>
                    <a:pt x="877" y="676"/>
                  </a:cubicBezTo>
                  <a:cubicBezTo>
                    <a:pt x="857" y="689"/>
                    <a:pt x="832" y="696"/>
                    <a:pt x="801" y="696"/>
                  </a:cubicBezTo>
                  <a:cubicBezTo>
                    <a:pt x="773" y="696"/>
                    <a:pt x="749" y="689"/>
                    <a:pt x="729" y="675"/>
                  </a:cubicBezTo>
                  <a:cubicBezTo>
                    <a:pt x="709" y="661"/>
                    <a:pt x="698" y="644"/>
                    <a:pt x="698" y="623"/>
                  </a:cubicBezTo>
                  <a:cubicBezTo>
                    <a:pt x="698" y="602"/>
                    <a:pt x="709" y="585"/>
                    <a:pt x="729" y="571"/>
                  </a:cubicBezTo>
                  <a:cubicBezTo>
                    <a:pt x="750" y="558"/>
                    <a:pt x="775" y="551"/>
                    <a:pt x="803" y="551"/>
                  </a:cubicBezTo>
                  <a:moveTo>
                    <a:pt x="317" y="367"/>
                  </a:moveTo>
                  <a:cubicBezTo>
                    <a:pt x="282" y="367"/>
                    <a:pt x="253" y="377"/>
                    <a:pt x="232" y="396"/>
                  </a:cubicBezTo>
                  <a:cubicBezTo>
                    <a:pt x="210" y="416"/>
                    <a:pt x="199" y="440"/>
                    <a:pt x="199" y="470"/>
                  </a:cubicBezTo>
                  <a:cubicBezTo>
                    <a:pt x="199" y="503"/>
                    <a:pt x="210" y="532"/>
                    <a:pt x="232" y="556"/>
                  </a:cubicBezTo>
                  <a:cubicBezTo>
                    <a:pt x="254" y="579"/>
                    <a:pt x="282" y="591"/>
                    <a:pt x="318" y="591"/>
                  </a:cubicBezTo>
                  <a:cubicBezTo>
                    <a:pt x="354" y="591"/>
                    <a:pt x="382" y="580"/>
                    <a:pt x="403" y="559"/>
                  </a:cubicBezTo>
                  <a:cubicBezTo>
                    <a:pt x="423" y="537"/>
                    <a:pt x="434" y="510"/>
                    <a:pt x="434" y="477"/>
                  </a:cubicBezTo>
                  <a:cubicBezTo>
                    <a:pt x="434" y="404"/>
                    <a:pt x="395" y="367"/>
                    <a:pt x="317" y="367"/>
                  </a:cubicBezTo>
                  <a:moveTo>
                    <a:pt x="397" y="20"/>
                  </a:moveTo>
                  <a:cubicBezTo>
                    <a:pt x="461" y="20"/>
                    <a:pt x="511" y="25"/>
                    <a:pt x="547" y="37"/>
                  </a:cubicBezTo>
                  <a:cubicBezTo>
                    <a:pt x="547" y="76"/>
                    <a:pt x="547" y="114"/>
                    <a:pt x="547" y="153"/>
                  </a:cubicBezTo>
                  <a:cubicBezTo>
                    <a:pt x="505" y="134"/>
                    <a:pt x="458" y="124"/>
                    <a:pt x="408" y="124"/>
                  </a:cubicBezTo>
                  <a:cubicBezTo>
                    <a:pt x="343" y="124"/>
                    <a:pt x="291" y="144"/>
                    <a:pt x="252" y="184"/>
                  </a:cubicBezTo>
                  <a:cubicBezTo>
                    <a:pt x="213" y="223"/>
                    <a:pt x="193" y="274"/>
                    <a:pt x="193" y="337"/>
                  </a:cubicBezTo>
                  <a:cubicBezTo>
                    <a:pt x="195" y="337"/>
                    <a:pt x="196" y="337"/>
                    <a:pt x="197" y="337"/>
                  </a:cubicBezTo>
                  <a:cubicBezTo>
                    <a:pt x="237" y="289"/>
                    <a:pt x="297" y="265"/>
                    <a:pt x="376" y="265"/>
                  </a:cubicBezTo>
                  <a:cubicBezTo>
                    <a:pt x="446" y="265"/>
                    <a:pt x="502" y="284"/>
                    <a:pt x="544" y="322"/>
                  </a:cubicBezTo>
                  <a:cubicBezTo>
                    <a:pt x="585" y="359"/>
                    <a:pt x="606" y="408"/>
                    <a:pt x="606" y="468"/>
                  </a:cubicBezTo>
                  <a:cubicBezTo>
                    <a:pt x="606" y="534"/>
                    <a:pt x="579" y="589"/>
                    <a:pt x="525" y="632"/>
                  </a:cubicBezTo>
                  <a:cubicBezTo>
                    <a:pt x="471" y="674"/>
                    <a:pt x="402" y="696"/>
                    <a:pt x="318" y="696"/>
                  </a:cubicBezTo>
                  <a:cubicBezTo>
                    <a:pt x="222" y="696"/>
                    <a:pt x="148" y="669"/>
                    <a:pt x="96" y="615"/>
                  </a:cubicBezTo>
                  <a:cubicBezTo>
                    <a:pt x="45" y="561"/>
                    <a:pt x="19" y="487"/>
                    <a:pt x="19" y="393"/>
                  </a:cubicBezTo>
                  <a:cubicBezTo>
                    <a:pt x="19" y="282"/>
                    <a:pt x="53" y="192"/>
                    <a:pt x="119" y="123"/>
                  </a:cubicBezTo>
                  <a:cubicBezTo>
                    <a:pt x="186" y="54"/>
                    <a:pt x="278" y="20"/>
                    <a:pt x="397" y="20"/>
                  </a:cubicBezTo>
                </a:path>
              </a:pathLst>
            </a:custGeom>
            <a:noFill/>
            <a:ln w="25274" cap="flat">
              <a:round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61" name="path"/>
            <p:cNvSpPr/>
            <p:nvPr/>
          </p:nvSpPr>
          <p:spPr>
            <a:xfrm>
              <a:off x="637666" y="25400"/>
              <a:ext cx="1419447" cy="556417"/>
            </a:xfrm>
            <a:custGeom>
              <a:avLst/>
              <a:gdLst/>
              <a:ahLst/>
              <a:cxnLst/>
              <a:rect l="0" t="0" r="0" b="0"/>
              <a:pathLst>
                <a:path w="2235" h="876">
                  <a:moveTo>
                    <a:pt x="2083" y="444"/>
                  </a:moveTo>
                  <a:cubicBezTo>
                    <a:pt x="2128" y="529"/>
                    <a:pt x="2172" y="619"/>
                    <a:pt x="2214" y="712"/>
                  </a:cubicBezTo>
                  <a:cubicBezTo>
                    <a:pt x="2170" y="725"/>
                    <a:pt x="2125" y="738"/>
                    <a:pt x="2081" y="752"/>
                  </a:cubicBezTo>
                  <a:cubicBezTo>
                    <a:pt x="2038" y="652"/>
                    <a:pt x="1996" y="562"/>
                    <a:pt x="1953" y="481"/>
                  </a:cubicBezTo>
                  <a:cubicBezTo>
                    <a:pt x="1996" y="468"/>
                    <a:pt x="2040" y="456"/>
                    <a:pt x="2083" y="444"/>
                  </a:cubicBezTo>
                  <a:moveTo>
                    <a:pt x="1586" y="438"/>
                  </a:moveTo>
                  <a:cubicBezTo>
                    <a:pt x="1629" y="447"/>
                    <a:pt x="1672" y="457"/>
                    <a:pt x="1715" y="466"/>
                  </a:cubicBezTo>
                  <a:cubicBezTo>
                    <a:pt x="1671" y="575"/>
                    <a:pt x="1626" y="670"/>
                    <a:pt x="1579" y="749"/>
                  </a:cubicBezTo>
                  <a:cubicBezTo>
                    <a:pt x="1533" y="731"/>
                    <a:pt x="1491" y="718"/>
                    <a:pt x="1451" y="709"/>
                  </a:cubicBezTo>
                  <a:cubicBezTo>
                    <a:pt x="1499" y="633"/>
                    <a:pt x="1544" y="542"/>
                    <a:pt x="1586" y="438"/>
                  </a:cubicBezTo>
                  <a:moveTo>
                    <a:pt x="1499" y="275"/>
                  </a:moveTo>
                  <a:cubicBezTo>
                    <a:pt x="1732" y="275"/>
                    <a:pt x="1965" y="275"/>
                    <a:pt x="2198" y="275"/>
                  </a:cubicBezTo>
                  <a:cubicBezTo>
                    <a:pt x="2198" y="311"/>
                    <a:pt x="2198" y="348"/>
                    <a:pt x="2198" y="384"/>
                  </a:cubicBezTo>
                  <a:cubicBezTo>
                    <a:pt x="2107" y="384"/>
                    <a:pt x="2015" y="384"/>
                    <a:pt x="1924" y="384"/>
                  </a:cubicBezTo>
                  <a:cubicBezTo>
                    <a:pt x="1924" y="505"/>
                    <a:pt x="1924" y="625"/>
                    <a:pt x="1924" y="746"/>
                  </a:cubicBezTo>
                  <a:cubicBezTo>
                    <a:pt x="1924" y="776"/>
                    <a:pt x="1913" y="799"/>
                    <a:pt x="1892" y="815"/>
                  </a:cubicBezTo>
                  <a:cubicBezTo>
                    <a:pt x="1870" y="831"/>
                    <a:pt x="1840" y="840"/>
                    <a:pt x="1800" y="842"/>
                  </a:cubicBezTo>
                  <a:cubicBezTo>
                    <a:pt x="1760" y="844"/>
                    <a:pt x="1705" y="845"/>
                    <a:pt x="1636" y="845"/>
                  </a:cubicBezTo>
                  <a:cubicBezTo>
                    <a:pt x="1626" y="800"/>
                    <a:pt x="1616" y="761"/>
                    <a:pt x="1606" y="728"/>
                  </a:cubicBezTo>
                  <a:cubicBezTo>
                    <a:pt x="1645" y="731"/>
                    <a:pt x="1679" y="732"/>
                    <a:pt x="1710" y="732"/>
                  </a:cubicBezTo>
                  <a:cubicBezTo>
                    <a:pt x="1752" y="732"/>
                    <a:pt x="1773" y="717"/>
                    <a:pt x="1773" y="687"/>
                  </a:cubicBezTo>
                  <a:cubicBezTo>
                    <a:pt x="1773" y="586"/>
                    <a:pt x="1773" y="485"/>
                    <a:pt x="1773" y="384"/>
                  </a:cubicBezTo>
                  <a:cubicBezTo>
                    <a:pt x="1681" y="384"/>
                    <a:pt x="1590" y="384"/>
                    <a:pt x="1499" y="384"/>
                  </a:cubicBezTo>
                  <a:cubicBezTo>
                    <a:pt x="1499" y="348"/>
                    <a:pt x="1499" y="311"/>
                    <a:pt x="1499" y="275"/>
                  </a:cubicBezTo>
                  <a:moveTo>
                    <a:pt x="429" y="175"/>
                  </a:moveTo>
                  <a:cubicBezTo>
                    <a:pt x="429" y="244"/>
                    <a:pt x="429" y="313"/>
                    <a:pt x="429" y="382"/>
                  </a:cubicBezTo>
                  <a:cubicBezTo>
                    <a:pt x="526" y="382"/>
                    <a:pt x="622" y="382"/>
                    <a:pt x="718" y="382"/>
                  </a:cubicBezTo>
                  <a:cubicBezTo>
                    <a:pt x="718" y="313"/>
                    <a:pt x="718" y="244"/>
                    <a:pt x="718" y="175"/>
                  </a:cubicBezTo>
                  <a:cubicBezTo>
                    <a:pt x="622" y="175"/>
                    <a:pt x="526" y="175"/>
                    <a:pt x="429" y="175"/>
                  </a:cubicBezTo>
                  <a:moveTo>
                    <a:pt x="79" y="65"/>
                  </a:moveTo>
                  <a:cubicBezTo>
                    <a:pt x="403" y="65"/>
                    <a:pt x="727" y="65"/>
                    <a:pt x="1051" y="65"/>
                  </a:cubicBezTo>
                  <a:cubicBezTo>
                    <a:pt x="1051" y="102"/>
                    <a:pt x="1051" y="138"/>
                    <a:pt x="1051" y="175"/>
                  </a:cubicBezTo>
                  <a:cubicBezTo>
                    <a:pt x="992" y="175"/>
                    <a:pt x="934" y="175"/>
                    <a:pt x="875" y="175"/>
                  </a:cubicBezTo>
                  <a:cubicBezTo>
                    <a:pt x="875" y="244"/>
                    <a:pt x="875" y="313"/>
                    <a:pt x="875" y="382"/>
                  </a:cubicBezTo>
                  <a:cubicBezTo>
                    <a:pt x="949" y="382"/>
                    <a:pt x="1023" y="382"/>
                    <a:pt x="1096" y="382"/>
                  </a:cubicBezTo>
                  <a:cubicBezTo>
                    <a:pt x="1096" y="418"/>
                    <a:pt x="1096" y="455"/>
                    <a:pt x="1096" y="492"/>
                  </a:cubicBezTo>
                  <a:cubicBezTo>
                    <a:pt x="1023" y="492"/>
                    <a:pt x="949" y="492"/>
                    <a:pt x="875" y="492"/>
                  </a:cubicBezTo>
                  <a:cubicBezTo>
                    <a:pt x="875" y="607"/>
                    <a:pt x="875" y="722"/>
                    <a:pt x="875" y="838"/>
                  </a:cubicBezTo>
                  <a:cubicBezTo>
                    <a:pt x="823" y="838"/>
                    <a:pt x="770" y="838"/>
                    <a:pt x="718" y="838"/>
                  </a:cubicBezTo>
                  <a:cubicBezTo>
                    <a:pt x="718" y="722"/>
                    <a:pt x="718" y="607"/>
                    <a:pt x="718" y="492"/>
                  </a:cubicBezTo>
                  <a:cubicBezTo>
                    <a:pt x="621" y="492"/>
                    <a:pt x="523" y="492"/>
                    <a:pt x="426" y="492"/>
                  </a:cubicBezTo>
                  <a:cubicBezTo>
                    <a:pt x="419" y="594"/>
                    <a:pt x="394" y="671"/>
                    <a:pt x="352" y="722"/>
                  </a:cubicBezTo>
                  <a:cubicBezTo>
                    <a:pt x="310" y="774"/>
                    <a:pt x="245" y="818"/>
                    <a:pt x="159" y="855"/>
                  </a:cubicBezTo>
                  <a:cubicBezTo>
                    <a:pt x="118" y="827"/>
                    <a:pt x="72" y="798"/>
                    <a:pt x="22" y="769"/>
                  </a:cubicBezTo>
                  <a:cubicBezTo>
                    <a:pt x="89" y="741"/>
                    <a:pt x="144" y="707"/>
                    <a:pt x="189" y="668"/>
                  </a:cubicBezTo>
                  <a:cubicBezTo>
                    <a:pt x="233" y="630"/>
                    <a:pt x="259" y="571"/>
                    <a:pt x="266" y="492"/>
                  </a:cubicBezTo>
                  <a:cubicBezTo>
                    <a:pt x="184" y="492"/>
                    <a:pt x="102" y="492"/>
                    <a:pt x="19" y="492"/>
                  </a:cubicBezTo>
                  <a:cubicBezTo>
                    <a:pt x="19" y="455"/>
                    <a:pt x="19" y="418"/>
                    <a:pt x="19" y="382"/>
                  </a:cubicBezTo>
                  <a:cubicBezTo>
                    <a:pt x="104" y="382"/>
                    <a:pt x="188" y="382"/>
                    <a:pt x="272" y="382"/>
                  </a:cubicBezTo>
                  <a:cubicBezTo>
                    <a:pt x="272" y="313"/>
                    <a:pt x="272" y="244"/>
                    <a:pt x="272" y="175"/>
                  </a:cubicBezTo>
                  <a:cubicBezTo>
                    <a:pt x="208" y="175"/>
                    <a:pt x="143" y="175"/>
                    <a:pt x="79" y="175"/>
                  </a:cubicBezTo>
                  <a:cubicBezTo>
                    <a:pt x="79" y="138"/>
                    <a:pt x="79" y="102"/>
                    <a:pt x="79" y="65"/>
                  </a:cubicBezTo>
                  <a:moveTo>
                    <a:pt x="1542" y="63"/>
                  </a:moveTo>
                  <a:cubicBezTo>
                    <a:pt x="1747" y="63"/>
                    <a:pt x="1952" y="63"/>
                    <a:pt x="2157" y="63"/>
                  </a:cubicBezTo>
                  <a:cubicBezTo>
                    <a:pt x="2157" y="100"/>
                    <a:pt x="2157" y="137"/>
                    <a:pt x="2157" y="173"/>
                  </a:cubicBezTo>
                  <a:cubicBezTo>
                    <a:pt x="1952" y="173"/>
                    <a:pt x="1747" y="173"/>
                    <a:pt x="1542" y="173"/>
                  </a:cubicBezTo>
                  <a:cubicBezTo>
                    <a:pt x="1542" y="137"/>
                    <a:pt x="1542" y="100"/>
                    <a:pt x="1542" y="63"/>
                  </a:cubicBezTo>
                  <a:moveTo>
                    <a:pt x="1257" y="20"/>
                  </a:moveTo>
                  <a:cubicBezTo>
                    <a:pt x="1302" y="20"/>
                    <a:pt x="1346" y="20"/>
                    <a:pt x="1391" y="20"/>
                  </a:cubicBezTo>
                  <a:cubicBezTo>
                    <a:pt x="1391" y="69"/>
                    <a:pt x="1391" y="118"/>
                    <a:pt x="1391" y="167"/>
                  </a:cubicBezTo>
                  <a:cubicBezTo>
                    <a:pt x="1426" y="167"/>
                    <a:pt x="1461" y="167"/>
                    <a:pt x="1495" y="167"/>
                  </a:cubicBezTo>
                  <a:cubicBezTo>
                    <a:pt x="1495" y="204"/>
                    <a:pt x="1495" y="241"/>
                    <a:pt x="1495" y="278"/>
                  </a:cubicBezTo>
                  <a:cubicBezTo>
                    <a:pt x="1461" y="278"/>
                    <a:pt x="1426" y="278"/>
                    <a:pt x="1391" y="278"/>
                  </a:cubicBezTo>
                  <a:cubicBezTo>
                    <a:pt x="1391" y="310"/>
                    <a:pt x="1391" y="343"/>
                    <a:pt x="1391" y="375"/>
                  </a:cubicBezTo>
                  <a:cubicBezTo>
                    <a:pt x="1438" y="396"/>
                    <a:pt x="1482" y="416"/>
                    <a:pt x="1525" y="435"/>
                  </a:cubicBezTo>
                  <a:cubicBezTo>
                    <a:pt x="1502" y="467"/>
                    <a:pt x="1480" y="499"/>
                    <a:pt x="1457" y="530"/>
                  </a:cubicBezTo>
                  <a:cubicBezTo>
                    <a:pt x="1442" y="520"/>
                    <a:pt x="1420" y="508"/>
                    <a:pt x="1391" y="492"/>
                  </a:cubicBezTo>
                  <a:cubicBezTo>
                    <a:pt x="1391" y="611"/>
                    <a:pt x="1391" y="731"/>
                    <a:pt x="1391" y="850"/>
                  </a:cubicBezTo>
                  <a:cubicBezTo>
                    <a:pt x="1346" y="850"/>
                    <a:pt x="1302" y="850"/>
                    <a:pt x="1257" y="850"/>
                  </a:cubicBezTo>
                  <a:cubicBezTo>
                    <a:pt x="1257" y="734"/>
                    <a:pt x="1257" y="618"/>
                    <a:pt x="1257" y="502"/>
                  </a:cubicBezTo>
                  <a:cubicBezTo>
                    <a:pt x="1230" y="557"/>
                    <a:pt x="1197" y="610"/>
                    <a:pt x="1159" y="660"/>
                  </a:cubicBezTo>
                  <a:cubicBezTo>
                    <a:pt x="1147" y="602"/>
                    <a:pt x="1135" y="550"/>
                    <a:pt x="1124" y="506"/>
                  </a:cubicBezTo>
                  <a:cubicBezTo>
                    <a:pt x="1180" y="431"/>
                    <a:pt x="1222" y="355"/>
                    <a:pt x="1248" y="278"/>
                  </a:cubicBezTo>
                  <a:cubicBezTo>
                    <a:pt x="1210" y="278"/>
                    <a:pt x="1171" y="278"/>
                    <a:pt x="1132" y="278"/>
                  </a:cubicBezTo>
                  <a:cubicBezTo>
                    <a:pt x="1132" y="241"/>
                    <a:pt x="1132" y="204"/>
                    <a:pt x="1132" y="167"/>
                  </a:cubicBezTo>
                  <a:cubicBezTo>
                    <a:pt x="1174" y="167"/>
                    <a:pt x="1215" y="167"/>
                    <a:pt x="1257" y="167"/>
                  </a:cubicBezTo>
                  <a:cubicBezTo>
                    <a:pt x="1257" y="118"/>
                    <a:pt x="1257" y="69"/>
                    <a:pt x="1257" y="20"/>
                  </a:cubicBezTo>
                </a:path>
                <a:path w="2235" h="876">
                  <a:moveTo>
                    <a:pt x="2072" y="468"/>
                  </a:moveTo>
                  <a:lnTo>
                    <a:pt x="1982" y="493"/>
                  </a:lnTo>
                  <a:lnTo>
                    <a:pt x="2003" y="534"/>
                  </a:lnTo>
                  <a:lnTo>
                    <a:pt x="2035" y="601"/>
                  </a:lnTo>
                  <a:lnTo>
                    <a:pt x="2067" y="671"/>
                  </a:lnTo>
                  <a:lnTo>
                    <a:pt x="2092" y="727"/>
                  </a:lnTo>
                  <a:lnTo>
                    <a:pt x="2186" y="699"/>
                  </a:lnTo>
                  <a:lnTo>
                    <a:pt x="2132" y="584"/>
                  </a:lnTo>
                  <a:lnTo>
                    <a:pt x="2072" y="468"/>
                  </a:lnTo>
                  <a:close/>
                  <a:moveTo>
                    <a:pt x="1597" y="461"/>
                  </a:moveTo>
                  <a:lnTo>
                    <a:pt x="1572" y="522"/>
                  </a:lnTo>
                  <a:lnTo>
                    <a:pt x="1538" y="593"/>
                  </a:lnTo>
                  <a:lnTo>
                    <a:pt x="1503" y="659"/>
                  </a:lnTo>
                  <a:lnTo>
                    <a:pt x="1481" y="696"/>
                  </a:lnTo>
                  <a:lnTo>
                    <a:pt x="1519" y="707"/>
                  </a:lnTo>
                  <a:lnTo>
                    <a:pt x="1570" y="725"/>
                  </a:lnTo>
                  <a:lnTo>
                    <a:pt x="1596" y="678"/>
                  </a:lnTo>
                  <a:lnTo>
                    <a:pt x="1630" y="610"/>
                  </a:lnTo>
                  <a:lnTo>
                    <a:pt x="1663" y="538"/>
                  </a:lnTo>
                  <a:lnTo>
                    <a:pt x="1687" y="481"/>
                  </a:lnTo>
                  <a:lnTo>
                    <a:pt x="1597" y="461"/>
                  </a:lnTo>
                  <a:close/>
                  <a:moveTo>
                    <a:pt x="1411" y="298"/>
                  </a:moveTo>
                  <a:lnTo>
                    <a:pt x="1411" y="362"/>
                  </a:lnTo>
                  <a:lnTo>
                    <a:pt x="1467" y="387"/>
                  </a:lnTo>
                  <a:lnTo>
                    <a:pt x="1481" y="393"/>
                  </a:lnTo>
                  <a:lnTo>
                    <a:pt x="1480" y="392"/>
                  </a:lnTo>
                  <a:cubicBezTo>
                    <a:pt x="1479" y="390"/>
                    <a:pt x="1479" y="387"/>
                    <a:pt x="1479" y="384"/>
                  </a:cubicBezTo>
                  <a:lnTo>
                    <a:pt x="1479" y="298"/>
                  </a:lnTo>
                  <a:lnTo>
                    <a:pt x="1411" y="298"/>
                  </a:lnTo>
                  <a:close/>
                  <a:moveTo>
                    <a:pt x="1519" y="295"/>
                  </a:moveTo>
                  <a:lnTo>
                    <a:pt x="1519" y="364"/>
                  </a:lnTo>
                  <a:lnTo>
                    <a:pt x="1773" y="364"/>
                  </a:lnTo>
                  <a:cubicBezTo>
                    <a:pt x="1784" y="364"/>
                    <a:pt x="1793" y="373"/>
                    <a:pt x="1793" y="384"/>
                  </a:cubicBezTo>
                  <a:lnTo>
                    <a:pt x="1793" y="688"/>
                  </a:lnTo>
                  <a:lnTo>
                    <a:pt x="1792" y="699"/>
                  </a:lnTo>
                  <a:cubicBezTo>
                    <a:pt x="1791" y="701"/>
                    <a:pt x="1791" y="702"/>
                    <a:pt x="1791" y="703"/>
                  </a:cubicBezTo>
                  <a:lnTo>
                    <a:pt x="1788" y="713"/>
                  </a:lnTo>
                  <a:cubicBezTo>
                    <a:pt x="1787" y="714"/>
                    <a:pt x="1786" y="716"/>
                    <a:pt x="1786" y="717"/>
                  </a:cubicBezTo>
                  <a:lnTo>
                    <a:pt x="1781" y="725"/>
                  </a:lnTo>
                  <a:cubicBezTo>
                    <a:pt x="1780" y="727"/>
                    <a:pt x="1779" y="728"/>
                    <a:pt x="1777" y="729"/>
                  </a:cubicBezTo>
                  <a:lnTo>
                    <a:pt x="1770" y="736"/>
                  </a:lnTo>
                  <a:cubicBezTo>
                    <a:pt x="1769" y="737"/>
                    <a:pt x="1768" y="738"/>
                    <a:pt x="1767" y="738"/>
                  </a:cubicBezTo>
                  <a:lnTo>
                    <a:pt x="1758" y="743"/>
                  </a:lnTo>
                  <a:cubicBezTo>
                    <a:pt x="1757" y="744"/>
                    <a:pt x="1755" y="744"/>
                    <a:pt x="1754" y="745"/>
                  </a:cubicBezTo>
                  <a:lnTo>
                    <a:pt x="1743" y="748"/>
                  </a:lnTo>
                  <a:cubicBezTo>
                    <a:pt x="1742" y="749"/>
                    <a:pt x="1741" y="749"/>
                    <a:pt x="1740" y="749"/>
                  </a:cubicBezTo>
                  <a:lnTo>
                    <a:pt x="1725" y="752"/>
                  </a:lnTo>
                  <a:lnTo>
                    <a:pt x="1709" y="752"/>
                  </a:lnTo>
                  <a:lnTo>
                    <a:pt x="1660" y="751"/>
                  </a:lnTo>
                  <a:lnTo>
                    <a:pt x="1633" y="750"/>
                  </a:lnTo>
                  <a:lnTo>
                    <a:pt x="1640" y="777"/>
                  </a:lnTo>
                  <a:lnTo>
                    <a:pt x="1648" y="808"/>
                  </a:lnTo>
                  <a:lnTo>
                    <a:pt x="1652" y="825"/>
                  </a:lnTo>
                  <a:lnTo>
                    <a:pt x="1685" y="825"/>
                  </a:lnTo>
                  <a:lnTo>
                    <a:pt x="1728" y="825"/>
                  </a:lnTo>
                  <a:lnTo>
                    <a:pt x="1766" y="824"/>
                  </a:lnTo>
                  <a:lnTo>
                    <a:pt x="1798" y="823"/>
                  </a:lnTo>
                  <a:lnTo>
                    <a:pt x="1824" y="820"/>
                  </a:lnTo>
                  <a:lnTo>
                    <a:pt x="1847" y="815"/>
                  </a:lnTo>
                  <a:lnTo>
                    <a:pt x="1865" y="808"/>
                  </a:lnTo>
                  <a:lnTo>
                    <a:pt x="1880" y="799"/>
                  </a:lnTo>
                  <a:lnTo>
                    <a:pt x="1890" y="789"/>
                  </a:lnTo>
                  <a:lnTo>
                    <a:pt x="1898" y="777"/>
                  </a:lnTo>
                  <a:lnTo>
                    <a:pt x="1902" y="763"/>
                  </a:lnTo>
                  <a:lnTo>
                    <a:pt x="1904" y="746"/>
                  </a:lnTo>
                  <a:lnTo>
                    <a:pt x="1904" y="384"/>
                  </a:lnTo>
                  <a:cubicBezTo>
                    <a:pt x="1904" y="373"/>
                    <a:pt x="1913" y="364"/>
                    <a:pt x="1924" y="364"/>
                  </a:cubicBezTo>
                  <a:lnTo>
                    <a:pt x="2178" y="364"/>
                  </a:lnTo>
                  <a:lnTo>
                    <a:pt x="2178" y="295"/>
                  </a:lnTo>
                  <a:lnTo>
                    <a:pt x="1519" y="295"/>
                  </a:lnTo>
                  <a:close/>
                  <a:moveTo>
                    <a:pt x="449" y="195"/>
                  </a:moveTo>
                  <a:lnTo>
                    <a:pt x="449" y="362"/>
                  </a:lnTo>
                  <a:lnTo>
                    <a:pt x="698" y="362"/>
                  </a:lnTo>
                  <a:lnTo>
                    <a:pt x="698" y="195"/>
                  </a:lnTo>
                  <a:lnTo>
                    <a:pt x="449" y="195"/>
                  </a:lnTo>
                  <a:close/>
                  <a:moveTo>
                    <a:pt x="429" y="155"/>
                  </a:moveTo>
                  <a:lnTo>
                    <a:pt x="718" y="155"/>
                  </a:lnTo>
                  <a:cubicBezTo>
                    <a:pt x="729" y="155"/>
                    <a:pt x="738" y="164"/>
                    <a:pt x="738" y="175"/>
                  </a:cubicBezTo>
                  <a:lnTo>
                    <a:pt x="738" y="382"/>
                  </a:lnTo>
                  <a:cubicBezTo>
                    <a:pt x="738" y="393"/>
                    <a:pt x="729" y="402"/>
                    <a:pt x="718" y="402"/>
                  </a:cubicBezTo>
                  <a:lnTo>
                    <a:pt x="429" y="402"/>
                  </a:lnTo>
                  <a:cubicBezTo>
                    <a:pt x="418" y="402"/>
                    <a:pt x="410" y="393"/>
                    <a:pt x="410" y="382"/>
                  </a:cubicBezTo>
                  <a:lnTo>
                    <a:pt x="410" y="175"/>
                  </a:lnTo>
                  <a:cubicBezTo>
                    <a:pt x="410" y="164"/>
                    <a:pt x="418" y="155"/>
                    <a:pt x="429" y="155"/>
                  </a:cubicBezTo>
                  <a:moveTo>
                    <a:pt x="99" y="85"/>
                  </a:moveTo>
                  <a:lnTo>
                    <a:pt x="99" y="155"/>
                  </a:lnTo>
                  <a:lnTo>
                    <a:pt x="272" y="155"/>
                  </a:lnTo>
                  <a:cubicBezTo>
                    <a:pt x="283" y="155"/>
                    <a:pt x="292" y="164"/>
                    <a:pt x="292" y="175"/>
                  </a:cubicBezTo>
                  <a:lnTo>
                    <a:pt x="292" y="382"/>
                  </a:lnTo>
                  <a:cubicBezTo>
                    <a:pt x="292" y="393"/>
                    <a:pt x="283" y="402"/>
                    <a:pt x="272" y="402"/>
                  </a:cubicBezTo>
                  <a:lnTo>
                    <a:pt x="39" y="402"/>
                  </a:lnTo>
                  <a:lnTo>
                    <a:pt x="39" y="472"/>
                  </a:lnTo>
                  <a:lnTo>
                    <a:pt x="266" y="472"/>
                  </a:lnTo>
                  <a:cubicBezTo>
                    <a:pt x="271" y="472"/>
                    <a:pt x="277" y="474"/>
                    <a:pt x="281" y="478"/>
                  </a:cubicBezTo>
                  <a:cubicBezTo>
                    <a:pt x="284" y="483"/>
                    <a:pt x="286" y="488"/>
                    <a:pt x="286" y="494"/>
                  </a:cubicBezTo>
                  <a:lnTo>
                    <a:pt x="282" y="524"/>
                  </a:lnTo>
                  <a:lnTo>
                    <a:pt x="276" y="553"/>
                  </a:lnTo>
                  <a:lnTo>
                    <a:pt x="269" y="579"/>
                  </a:lnTo>
                  <a:lnTo>
                    <a:pt x="259" y="604"/>
                  </a:lnTo>
                  <a:lnTo>
                    <a:pt x="248" y="627"/>
                  </a:lnTo>
                  <a:lnTo>
                    <a:pt x="234" y="648"/>
                  </a:lnTo>
                  <a:lnTo>
                    <a:pt x="218" y="667"/>
                  </a:lnTo>
                  <a:lnTo>
                    <a:pt x="201" y="684"/>
                  </a:lnTo>
                  <a:lnTo>
                    <a:pt x="164" y="713"/>
                  </a:lnTo>
                  <a:lnTo>
                    <a:pt x="123" y="740"/>
                  </a:lnTo>
                  <a:lnTo>
                    <a:pt x="78" y="765"/>
                  </a:lnTo>
                  <a:lnTo>
                    <a:pt x="65" y="771"/>
                  </a:lnTo>
                  <a:lnTo>
                    <a:pt x="69" y="774"/>
                  </a:lnTo>
                  <a:lnTo>
                    <a:pt x="105" y="796"/>
                  </a:lnTo>
                  <a:lnTo>
                    <a:pt x="138" y="817"/>
                  </a:lnTo>
                  <a:lnTo>
                    <a:pt x="160" y="832"/>
                  </a:lnTo>
                  <a:lnTo>
                    <a:pt x="181" y="823"/>
                  </a:lnTo>
                  <a:lnTo>
                    <a:pt x="210" y="808"/>
                  </a:lnTo>
                  <a:lnTo>
                    <a:pt x="236" y="793"/>
                  </a:lnTo>
                  <a:lnTo>
                    <a:pt x="260" y="778"/>
                  </a:lnTo>
                  <a:lnTo>
                    <a:pt x="282" y="762"/>
                  </a:lnTo>
                  <a:lnTo>
                    <a:pt x="302" y="745"/>
                  </a:lnTo>
                  <a:lnTo>
                    <a:pt x="320" y="728"/>
                  </a:lnTo>
                  <a:lnTo>
                    <a:pt x="336" y="710"/>
                  </a:lnTo>
                  <a:lnTo>
                    <a:pt x="350" y="692"/>
                  </a:lnTo>
                  <a:lnTo>
                    <a:pt x="362" y="671"/>
                  </a:lnTo>
                  <a:lnTo>
                    <a:pt x="373" y="647"/>
                  </a:lnTo>
                  <a:lnTo>
                    <a:pt x="383" y="621"/>
                  </a:lnTo>
                  <a:lnTo>
                    <a:pt x="391" y="592"/>
                  </a:lnTo>
                  <a:lnTo>
                    <a:pt x="398" y="561"/>
                  </a:lnTo>
                  <a:lnTo>
                    <a:pt x="403" y="527"/>
                  </a:lnTo>
                  <a:lnTo>
                    <a:pt x="406" y="490"/>
                  </a:lnTo>
                  <a:cubicBezTo>
                    <a:pt x="407" y="479"/>
                    <a:pt x="416" y="472"/>
                    <a:pt x="426" y="472"/>
                  </a:cubicBezTo>
                  <a:lnTo>
                    <a:pt x="718" y="472"/>
                  </a:lnTo>
                  <a:cubicBezTo>
                    <a:pt x="729" y="472"/>
                    <a:pt x="738" y="481"/>
                    <a:pt x="738" y="492"/>
                  </a:cubicBezTo>
                  <a:lnTo>
                    <a:pt x="738" y="818"/>
                  </a:lnTo>
                  <a:lnTo>
                    <a:pt x="855" y="818"/>
                  </a:lnTo>
                  <a:lnTo>
                    <a:pt x="855" y="492"/>
                  </a:lnTo>
                  <a:cubicBezTo>
                    <a:pt x="855" y="481"/>
                    <a:pt x="864" y="472"/>
                    <a:pt x="875" y="472"/>
                  </a:cubicBezTo>
                  <a:lnTo>
                    <a:pt x="1076" y="472"/>
                  </a:lnTo>
                  <a:lnTo>
                    <a:pt x="1076" y="402"/>
                  </a:lnTo>
                  <a:lnTo>
                    <a:pt x="875" y="402"/>
                  </a:lnTo>
                  <a:cubicBezTo>
                    <a:pt x="864" y="402"/>
                    <a:pt x="855" y="393"/>
                    <a:pt x="855" y="382"/>
                  </a:cubicBezTo>
                  <a:lnTo>
                    <a:pt x="855" y="175"/>
                  </a:lnTo>
                  <a:cubicBezTo>
                    <a:pt x="855" y="164"/>
                    <a:pt x="864" y="155"/>
                    <a:pt x="875" y="155"/>
                  </a:cubicBezTo>
                  <a:lnTo>
                    <a:pt x="1031" y="155"/>
                  </a:lnTo>
                  <a:lnTo>
                    <a:pt x="1031" y="85"/>
                  </a:lnTo>
                  <a:lnTo>
                    <a:pt x="99" y="85"/>
                  </a:lnTo>
                  <a:close/>
                  <a:moveTo>
                    <a:pt x="1562" y="83"/>
                  </a:moveTo>
                  <a:lnTo>
                    <a:pt x="1562" y="153"/>
                  </a:lnTo>
                  <a:lnTo>
                    <a:pt x="2137" y="153"/>
                  </a:lnTo>
                  <a:lnTo>
                    <a:pt x="2137" y="83"/>
                  </a:lnTo>
                  <a:lnTo>
                    <a:pt x="1562" y="83"/>
                  </a:lnTo>
                  <a:close/>
                  <a:moveTo>
                    <a:pt x="1542" y="43"/>
                  </a:moveTo>
                  <a:lnTo>
                    <a:pt x="2157" y="43"/>
                  </a:lnTo>
                  <a:cubicBezTo>
                    <a:pt x="2168" y="43"/>
                    <a:pt x="2177" y="52"/>
                    <a:pt x="2177" y="63"/>
                  </a:cubicBezTo>
                  <a:lnTo>
                    <a:pt x="2177" y="173"/>
                  </a:lnTo>
                  <a:cubicBezTo>
                    <a:pt x="2177" y="184"/>
                    <a:pt x="2168" y="193"/>
                    <a:pt x="2157" y="193"/>
                  </a:cubicBezTo>
                  <a:lnTo>
                    <a:pt x="1542" y="193"/>
                  </a:lnTo>
                  <a:cubicBezTo>
                    <a:pt x="1531" y="193"/>
                    <a:pt x="1522" y="184"/>
                    <a:pt x="1522" y="173"/>
                  </a:cubicBezTo>
                  <a:lnTo>
                    <a:pt x="1522" y="63"/>
                  </a:lnTo>
                  <a:cubicBezTo>
                    <a:pt x="1522" y="52"/>
                    <a:pt x="1531" y="43"/>
                    <a:pt x="1542" y="43"/>
                  </a:cubicBezTo>
                  <a:moveTo>
                    <a:pt x="1277" y="40"/>
                  </a:moveTo>
                  <a:lnTo>
                    <a:pt x="1277" y="167"/>
                  </a:lnTo>
                  <a:cubicBezTo>
                    <a:pt x="1277" y="178"/>
                    <a:pt x="1268" y="187"/>
                    <a:pt x="1257" y="187"/>
                  </a:cubicBezTo>
                  <a:lnTo>
                    <a:pt x="1152" y="187"/>
                  </a:lnTo>
                  <a:lnTo>
                    <a:pt x="1152" y="258"/>
                  </a:lnTo>
                  <a:lnTo>
                    <a:pt x="1248" y="258"/>
                  </a:lnTo>
                  <a:cubicBezTo>
                    <a:pt x="1255" y="258"/>
                    <a:pt x="1261" y="261"/>
                    <a:pt x="1265" y="267"/>
                  </a:cubicBezTo>
                  <a:cubicBezTo>
                    <a:pt x="1269" y="272"/>
                    <a:pt x="1269" y="279"/>
                    <a:pt x="1267" y="285"/>
                  </a:cubicBezTo>
                  <a:lnTo>
                    <a:pt x="1243" y="344"/>
                  </a:lnTo>
                  <a:lnTo>
                    <a:pt x="1214" y="403"/>
                  </a:lnTo>
                  <a:lnTo>
                    <a:pt x="1180" y="461"/>
                  </a:lnTo>
                  <a:lnTo>
                    <a:pt x="1146" y="510"/>
                  </a:lnTo>
                  <a:lnTo>
                    <a:pt x="1152" y="536"/>
                  </a:lnTo>
                  <a:lnTo>
                    <a:pt x="1161" y="574"/>
                  </a:lnTo>
                  <a:lnTo>
                    <a:pt x="1169" y="612"/>
                  </a:lnTo>
                  <a:lnTo>
                    <a:pt x="1170" y="611"/>
                  </a:lnTo>
                  <a:lnTo>
                    <a:pt x="1195" y="573"/>
                  </a:lnTo>
                  <a:lnTo>
                    <a:pt x="1218" y="533"/>
                  </a:lnTo>
                  <a:lnTo>
                    <a:pt x="1240" y="492"/>
                  </a:lnTo>
                  <a:cubicBezTo>
                    <a:pt x="1244" y="484"/>
                    <a:pt x="1253" y="480"/>
                    <a:pt x="1262" y="482"/>
                  </a:cubicBezTo>
                  <a:cubicBezTo>
                    <a:pt x="1271" y="485"/>
                    <a:pt x="1277" y="493"/>
                    <a:pt x="1277" y="502"/>
                  </a:cubicBezTo>
                  <a:lnTo>
                    <a:pt x="1277" y="830"/>
                  </a:lnTo>
                  <a:lnTo>
                    <a:pt x="1371" y="830"/>
                  </a:lnTo>
                  <a:lnTo>
                    <a:pt x="1371" y="492"/>
                  </a:lnTo>
                  <a:cubicBezTo>
                    <a:pt x="1371" y="485"/>
                    <a:pt x="1375" y="479"/>
                    <a:pt x="1381" y="475"/>
                  </a:cubicBezTo>
                  <a:cubicBezTo>
                    <a:pt x="1387" y="472"/>
                    <a:pt x="1394" y="471"/>
                    <a:pt x="1400" y="475"/>
                  </a:cubicBezTo>
                  <a:lnTo>
                    <a:pt x="1421" y="486"/>
                  </a:lnTo>
                  <a:lnTo>
                    <a:pt x="1439" y="496"/>
                  </a:lnTo>
                  <a:lnTo>
                    <a:pt x="1452" y="503"/>
                  </a:lnTo>
                  <a:lnTo>
                    <a:pt x="1494" y="443"/>
                  </a:lnTo>
                  <a:lnTo>
                    <a:pt x="1452" y="424"/>
                  </a:lnTo>
                  <a:lnTo>
                    <a:pt x="1383" y="394"/>
                  </a:lnTo>
                  <a:cubicBezTo>
                    <a:pt x="1376" y="391"/>
                    <a:pt x="1371" y="383"/>
                    <a:pt x="1371" y="375"/>
                  </a:cubicBezTo>
                  <a:lnTo>
                    <a:pt x="1371" y="278"/>
                  </a:lnTo>
                  <a:cubicBezTo>
                    <a:pt x="1371" y="267"/>
                    <a:pt x="1380" y="258"/>
                    <a:pt x="1391" y="258"/>
                  </a:cubicBezTo>
                  <a:lnTo>
                    <a:pt x="1475" y="258"/>
                  </a:lnTo>
                  <a:lnTo>
                    <a:pt x="1475" y="187"/>
                  </a:lnTo>
                  <a:lnTo>
                    <a:pt x="1391" y="187"/>
                  </a:lnTo>
                  <a:cubicBezTo>
                    <a:pt x="1380" y="187"/>
                    <a:pt x="1371" y="178"/>
                    <a:pt x="1371" y="167"/>
                  </a:cubicBezTo>
                  <a:lnTo>
                    <a:pt x="1371" y="40"/>
                  </a:lnTo>
                  <a:lnTo>
                    <a:pt x="1277" y="40"/>
                  </a:lnTo>
                  <a:close/>
                  <a:moveTo>
                    <a:pt x="1257" y="0"/>
                  </a:moveTo>
                  <a:lnTo>
                    <a:pt x="1391" y="0"/>
                  </a:lnTo>
                  <a:cubicBezTo>
                    <a:pt x="1402" y="0"/>
                    <a:pt x="1411" y="8"/>
                    <a:pt x="1411" y="20"/>
                  </a:cubicBezTo>
                  <a:lnTo>
                    <a:pt x="1411" y="147"/>
                  </a:lnTo>
                  <a:lnTo>
                    <a:pt x="1495" y="147"/>
                  </a:lnTo>
                  <a:cubicBezTo>
                    <a:pt x="1506" y="147"/>
                    <a:pt x="1515" y="156"/>
                    <a:pt x="1515" y="167"/>
                  </a:cubicBezTo>
                  <a:lnTo>
                    <a:pt x="1515" y="255"/>
                  </a:lnTo>
                  <a:lnTo>
                    <a:pt x="2198" y="255"/>
                  </a:lnTo>
                  <a:cubicBezTo>
                    <a:pt x="2209" y="255"/>
                    <a:pt x="2218" y="263"/>
                    <a:pt x="2218" y="275"/>
                  </a:cubicBezTo>
                  <a:lnTo>
                    <a:pt x="2218" y="384"/>
                  </a:lnTo>
                  <a:cubicBezTo>
                    <a:pt x="2218" y="395"/>
                    <a:pt x="2209" y="404"/>
                    <a:pt x="2198" y="404"/>
                  </a:cubicBezTo>
                  <a:lnTo>
                    <a:pt x="1944" y="404"/>
                  </a:lnTo>
                  <a:lnTo>
                    <a:pt x="1944" y="464"/>
                  </a:lnTo>
                  <a:lnTo>
                    <a:pt x="1948" y="461"/>
                  </a:lnTo>
                  <a:lnTo>
                    <a:pt x="2077" y="425"/>
                  </a:lnTo>
                  <a:cubicBezTo>
                    <a:pt x="2086" y="422"/>
                    <a:pt x="2096" y="427"/>
                    <a:pt x="2100" y="435"/>
                  </a:cubicBezTo>
                  <a:lnTo>
                    <a:pt x="2168" y="566"/>
                  </a:lnTo>
                  <a:lnTo>
                    <a:pt x="2232" y="703"/>
                  </a:lnTo>
                  <a:cubicBezTo>
                    <a:pt x="2235" y="709"/>
                    <a:pt x="2235" y="715"/>
                    <a:pt x="2232" y="720"/>
                  </a:cubicBezTo>
                  <a:cubicBezTo>
                    <a:pt x="2230" y="725"/>
                    <a:pt x="2226" y="730"/>
                    <a:pt x="2220" y="731"/>
                  </a:cubicBezTo>
                  <a:lnTo>
                    <a:pt x="2086" y="771"/>
                  </a:lnTo>
                  <a:cubicBezTo>
                    <a:pt x="2077" y="774"/>
                    <a:pt x="2066" y="769"/>
                    <a:pt x="2062" y="760"/>
                  </a:cubicBezTo>
                  <a:lnTo>
                    <a:pt x="2031" y="687"/>
                  </a:lnTo>
                  <a:lnTo>
                    <a:pt x="1999" y="618"/>
                  </a:lnTo>
                  <a:lnTo>
                    <a:pt x="1967" y="552"/>
                  </a:lnTo>
                  <a:lnTo>
                    <a:pt x="1944" y="506"/>
                  </a:lnTo>
                  <a:lnTo>
                    <a:pt x="1944" y="746"/>
                  </a:lnTo>
                  <a:lnTo>
                    <a:pt x="1942" y="769"/>
                  </a:lnTo>
                  <a:cubicBezTo>
                    <a:pt x="1942" y="770"/>
                    <a:pt x="1941" y="772"/>
                    <a:pt x="1941" y="773"/>
                  </a:cubicBezTo>
                  <a:lnTo>
                    <a:pt x="1935" y="792"/>
                  </a:lnTo>
                  <a:cubicBezTo>
                    <a:pt x="1934" y="793"/>
                    <a:pt x="1934" y="795"/>
                    <a:pt x="1933" y="796"/>
                  </a:cubicBezTo>
                  <a:lnTo>
                    <a:pt x="1923" y="812"/>
                  </a:lnTo>
                  <a:cubicBezTo>
                    <a:pt x="1922" y="814"/>
                    <a:pt x="1921" y="815"/>
                    <a:pt x="1920" y="816"/>
                  </a:cubicBezTo>
                  <a:lnTo>
                    <a:pt x="1906" y="830"/>
                  </a:lnTo>
                  <a:cubicBezTo>
                    <a:pt x="1905" y="831"/>
                    <a:pt x="1903" y="832"/>
                    <a:pt x="1902" y="832"/>
                  </a:cubicBezTo>
                  <a:lnTo>
                    <a:pt x="1884" y="843"/>
                  </a:lnTo>
                  <a:cubicBezTo>
                    <a:pt x="1883" y="844"/>
                    <a:pt x="1882" y="844"/>
                    <a:pt x="1881" y="845"/>
                  </a:cubicBezTo>
                  <a:lnTo>
                    <a:pt x="1860" y="853"/>
                  </a:lnTo>
                  <a:cubicBezTo>
                    <a:pt x="1859" y="853"/>
                    <a:pt x="1858" y="853"/>
                    <a:pt x="1857" y="854"/>
                  </a:cubicBezTo>
                  <a:lnTo>
                    <a:pt x="1832" y="859"/>
                  </a:lnTo>
                  <a:lnTo>
                    <a:pt x="1802" y="862"/>
                  </a:lnTo>
                  <a:lnTo>
                    <a:pt x="1768" y="864"/>
                  </a:lnTo>
                  <a:lnTo>
                    <a:pt x="1729" y="865"/>
                  </a:lnTo>
                  <a:lnTo>
                    <a:pt x="1685" y="865"/>
                  </a:lnTo>
                  <a:lnTo>
                    <a:pt x="1636" y="865"/>
                  </a:lnTo>
                  <a:cubicBezTo>
                    <a:pt x="1626" y="865"/>
                    <a:pt x="1618" y="859"/>
                    <a:pt x="1616" y="850"/>
                  </a:cubicBezTo>
                  <a:lnTo>
                    <a:pt x="1609" y="817"/>
                  </a:lnTo>
                  <a:lnTo>
                    <a:pt x="1601" y="787"/>
                  </a:lnTo>
                  <a:lnTo>
                    <a:pt x="1595" y="761"/>
                  </a:lnTo>
                  <a:lnTo>
                    <a:pt x="1592" y="764"/>
                  </a:lnTo>
                  <a:cubicBezTo>
                    <a:pt x="1587" y="769"/>
                    <a:pt x="1579" y="770"/>
                    <a:pt x="1572" y="768"/>
                  </a:cubicBezTo>
                  <a:lnTo>
                    <a:pt x="1506" y="744"/>
                  </a:lnTo>
                  <a:lnTo>
                    <a:pt x="1446" y="728"/>
                  </a:lnTo>
                  <a:cubicBezTo>
                    <a:pt x="1440" y="726"/>
                    <a:pt x="1435" y="722"/>
                    <a:pt x="1432" y="716"/>
                  </a:cubicBezTo>
                  <a:cubicBezTo>
                    <a:pt x="1430" y="710"/>
                    <a:pt x="1430" y="704"/>
                    <a:pt x="1434" y="698"/>
                  </a:cubicBezTo>
                  <a:lnTo>
                    <a:pt x="1469" y="639"/>
                  </a:lnTo>
                  <a:lnTo>
                    <a:pt x="1503" y="574"/>
                  </a:lnTo>
                  <a:lnTo>
                    <a:pt x="1536" y="505"/>
                  </a:lnTo>
                  <a:lnTo>
                    <a:pt x="1567" y="430"/>
                  </a:lnTo>
                  <a:cubicBezTo>
                    <a:pt x="1571" y="421"/>
                    <a:pt x="1581" y="416"/>
                    <a:pt x="1590" y="418"/>
                  </a:cubicBezTo>
                  <a:lnTo>
                    <a:pt x="1719" y="447"/>
                  </a:lnTo>
                  <a:cubicBezTo>
                    <a:pt x="1725" y="448"/>
                    <a:pt x="1730" y="452"/>
                    <a:pt x="1733" y="457"/>
                  </a:cubicBezTo>
                  <a:cubicBezTo>
                    <a:pt x="1735" y="462"/>
                    <a:pt x="1736" y="469"/>
                    <a:pt x="1733" y="474"/>
                  </a:cubicBezTo>
                  <a:lnTo>
                    <a:pt x="1700" y="553"/>
                  </a:lnTo>
                  <a:lnTo>
                    <a:pt x="1666" y="627"/>
                  </a:lnTo>
                  <a:lnTo>
                    <a:pt x="1631" y="696"/>
                  </a:lnTo>
                  <a:lnTo>
                    <a:pt x="1624" y="709"/>
                  </a:lnTo>
                  <a:lnTo>
                    <a:pt x="1662" y="711"/>
                  </a:lnTo>
                  <a:lnTo>
                    <a:pt x="1710" y="712"/>
                  </a:lnTo>
                  <a:lnTo>
                    <a:pt x="1723" y="712"/>
                  </a:lnTo>
                  <a:lnTo>
                    <a:pt x="1732" y="710"/>
                  </a:lnTo>
                  <a:lnTo>
                    <a:pt x="1740" y="707"/>
                  </a:lnTo>
                  <a:lnTo>
                    <a:pt x="1745" y="705"/>
                  </a:lnTo>
                  <a:lnTo>
                    <a:pt x="1748" y="702"/>
                  </a:lnTo>
                  <a:lnTo>
                    <a:pt x="1751" y="698"/>
                  </a:lnTo>
                  <a:lnTo>
                    <a:pt x="1752" y="693"/>
                  </a:lnTo>
                  <a:lnTo>
                    <a:pt x="1753" y="685"/>
                  </a:lnTo>
                  <a:lnTo>
                    <a:pt x="1753" y="404"/>
                  </a:lnTo>
                  <a:lnTo>
                    <a:pt x="1505" y="404"/>
                  </a:lnTo>
                  <a:lnTo>
                    <a:pt x="1533" y="417"/>
                  </a:lnTo>
                  <a:cubicBezTo>
                    <a:pt x="1538" y="419"/>
                    <a:pt x="1542" y="424"/>
                    <a:pt x="1544" y="430"/>
                  </a:cubicBezTo>
                  <a:cubicBezTo>
                    <a:pt x="1545" y="436"/>
                    <a:pt x="1544" y="442"/>
                    <a:pt x="1541" y="447"/>
                  </a:cubicBezTo>
                  <a:lnTo>
                    <a:pt x="1474" y="542"/>
                  </a:lnTo>
                  <a:cubicBezTo>
                    <a:pt x="1467" y="551"/>
                    <a:pt x="1456" y="553"/>
                    <a:pt x="1447" y="547"/>
                  </a:cubicBezTo>
                  <a:lnTo>
                    <a:pt x="1434" y="539"/>
                  </a:lnTo>
                  <a:lnTo>
                    <a:pt x="1419" y="531"/>
                  </a:lnTo>
                  <a:lnTo>
                    <a:pt x="1411" y="526"/>
                  </a:lnTo>
                  <a:lnTo>
                    <a:pt x="1411" y="850"/>
                  </a:lnTo>
                  <a:cubicBezTo>
                    <a:pt x="1411" y="861"/>
                    <a:pt x="1402" y="870"/>
                    <a:pt x="1391" y="870"/>
                  </a:cubicBezTo>
                  <a:lnTo>
                    <a:pt x="1257" y="870"/>
                  </a:lnTo>
                  <a:cubicBezTo>
                    <a:pt x="1246" y="870"/>
                    <a:pt x="1237" y="861"/>
                    <a:pt x="1237" y="850"/>
                  </a:cubicBezTo>
                  <a:lnTo>
                    <a:pt x="1237" y="579"/>
                  </a:lnTo>
                  <a:lnTo>
                    <a:pt x="1229" y="593"/>
                  </a:lnTo>
                  <a:lnTo>
                    <a:pt x="1203" y="633"/>
                  </a:lnTo>
                  <a:lnTo>
                    <a:pt x="1175" y="672"/>
                  </a:lnTo>
                  <a:cubicBezTo>
                    <a:pt x="1171" y="679"/>
                    <a:pt x="1163" y="682"/>
                    <a:pt x="1155" y="680"/>
                  </a:cubicBezTo>
                  <a:cubicBezTo>
                    <a:pt x="1148" y="678"/>
                    <a:pt x="1141" y="672"/>
                    <a:pt x="1140" y="665"/>
                  </a:cubicBezTo>
                  <a:lnTo>
                    <a:pt x="1131" y="622"/>
                  </a:lnTo>
                  <a:lnTo>
                    <a:pt x="1122" y="582"/>
                  </a:lnTo>
                  <a:lnTo>
                    <a:pt x="1113" y="545"/>
                  </a:lnTo>
                  <a:lnTo>
                    <a:pt x="1105" y="511"/>
                  </a:lnTo>
                  <a:lnTo>
                    <a:pt x="1105" y="509"/>
                  </a:lnTo>
                  <a:lnTo>
                    <a:pt x="1104" y="510"/>
                  </a:lnTo>
                  <a:cubicBezTo>
                    <a:pt x="1102" y="511"/>
                    <a:pt x="1099" y="512"/>
                    <a:pt x="1096" y="512"/>
                  </a:cubicBezTo>
                  <a:lnTo>
                    <a:pt x="895" y="512"/>
                  </a:lnTo>
                  <a:lnTo>
                    <a:pt x="895" y="838"/>
                  </a:lnTo>
                  <a:cubicBezTo>
                    <a:pt x="895" y="849"/>
                    <a:pt x="886" y="858"/>
                    <a:pt x="875" y="858"/>
                  </a:cubicBezTo>
                  <a:lnTo>
                    <a:pt x="718" y="858"/>
                  </a:lnTo>
                  <a:cubicBezTo>
                    <a:pt x="707" y="858"/>
                    <a:pt x="698" y="849"/>
                    <a:pt x="698" y="838"/>
                  </a:cubicBezTo>
                  <a:lnTo>
                    <a:pt x="698" y="512"/>
                  </a:lnTo>
                  <a:lnTo>
                    <a:pt x="444" y="512"/>
                  </a:lnTo>
                  <a:lnTo>
                    <a:pt x="442" y="531"/>
                  </a:lnTo>
                  <a:lnTo>
                    <a:pt x="437" y="567"/>
                  </a:lnTo>
                  <a:lnTo>
                    <a:pt x="430" y="600"/>
                  </a:lnTo>
                  <a:lnTo>
                    <a:pt x="421" y="632"/>
                  </a:lnTo>
                  <a:lnTo>
                    <a:pt x="411" y="661"/>
                  </a:lnTo>
                  <a:lnTo>
                    <a:pt x="398" y="687"/>
                  </a:lnTo>
                  <a:lnTo>
                    <a:pt x="384" y="712"/>
                  </a:lnTo>
                  <a:lnTo>
                    <a:pt x="368" y="734"/>
                  </a:lnTo>
                  <a:lnTo>
                    <a:pt x="350" y="755"/>
                  </a:lnTo>
                  <a:lnTo>
                    <a:pt x="330" y="774"/>
                  </a:lnTo>
                  <a:lnTo>
                    <a:pt x="308" y="792"/>
                  </a:lnTo>
                  <a:lnTo>
                    <a:pt x="284" y="810"/>
                  </a:lnTo>
                  <a:lnTo>
                    <a:pt x="257" y="827"/>
                  </a:lnTo>
                  <a:lnTo>
                    <a:pt x="229" y="843"/>
                  </a:lnTo>
                  <a:lnTo>
                    <a:pt x="199" y="858"/>
                  </a:lnTo>
                  <a:lnTo>
                    <a:pt x="167" y="873"/>
                  </a:lnTo>
                  <a:cubicBezTo>
                    <a:pt x="161" y="876"/>
                    <a:pt x="153" y="875"/>
                    <a:pt x="148" y="871"/>
                  </a:cubicBezTo>
                  <a:lnTo>
                    <a:pt x="116" y="850"/>
                  </a:lnTo>
                  <a:lnTo>
                    <a:pt x="83" y="829"/>
                  </a:lnTo>
                  <a:lnTo>
                    <a:pt x="48" y="808"/>
                  </a:lnTo>
                  <a:lnTo>
                    <a:pt x="11" y="786"/>
                  </a:lnTo>
                  <a:cubicBezTo>
                    <a:pt x="5" y="782"/>
                    <a:pt x="1" y="775"/>
                    <a:pt x="2" y="767"/>
                  </a:cubicBezTo>
                  <a:cubicBezTo>
                    <a:pt x="2" y="760"/>
                    <a:pt x="7" y="753"/>
                    <a:pt x="13" y="750"/>
                  </a:cubicBezTo>
                  <a:lnTo>
                    <a:pt x="62" y="728"/>
                  </a:lnTo>
                  <a:lnTo>
                    <a:pt x="104" y="705"/>
                  </a:lnTo>
                  <a:lnTo>
                    <a:pt x="142" y="680"/>
                  </a:lnTo>
                  <a:lnTo>
                    <a:pt x="176" y="653"/>
                  </a:lnTo>
                  <a:lnTo>
                    <a:pt x="191" y="639"/>
                  </a:lnTo>
                  <a:lnTo>
                    <a:pt x="203" y="623"/>
                  </a:lnTo>
                  <a:lnTo>
                    <a:pt x="214" y="606"/>
                  </a:lnTo>
                  <a:lnTo>
                    <a:pt x="224" y="586"/>
                  </a:lnTo>
                  <a:lnTo>
                    <a:pt x="231" y="565"/>
                  </a:lnTo>
                  <a:lnTo>
                    <a:pt x="238" y="542"/>
                  </a:lnTo>
                  <a:lnTo>
                    <a:pt x="243" y="516"/>
                  </a:lnTo>
                  <a:lnTo>
                    <a:pt x="243" y="512"/>
                  </a:lnTo>
                  <a:lnTo>
                    <a:pt x="19" y="512"/>
                  </a:lnTo>
                  <a:cubicBezTo>
                    <a:pt x="8" y="512"/>
                    <a:pt x="0" y="503"/>
                    <a:pt x="0" y="492"/>
                  </a:cubicBezTo>
                  <a:lnTo>
                    <a:pt x="0" y="382"/>
                  </a:lnTo>
                  <a:cubicBezTo>
                    <a:pt x="0" y="371"/>
                    <a:pt x="8" y="362"/>
                    <a:pt x="19" y="362"/>
                  </a:cubicBezTo>
                  <a:lnTo>
                    <a:pt x="252" y="362"/>
                  </a:lnTo>
                  <a:lnTo>
                    <a:pt x="252" y="195"/>
                  </a:lnTo>
                  <a:lnTo>
                    <a:pt x="79" y="195"/>
                  </a:lnTo>
                  <a:cubicBezTo>
                    <a:pt x="68" y="195"/>
                    <a:pt x="59" y="186"/>
                    <a:pt x="59" y="175"/>
                  </a:cubicBezTo>
                  <a:lnTo>
                    <a:pt x="59" y="65"/>
                  </a:lnTo>
                  <a:cubicBezTo>
                    <a:pt x="59" y="54"/>
                    <a:pt x="68" y="45"/>
                    <a:pt x="79" y="45"/>
                  </a:cubicBezTo>
                  <a:lnTo>
                    <a:pt x="1051" y="45"/>
                  </a:lnTo>
                  <a:cubicBezTo>
                    <a:pt x="1062" y="45"/>
                    <a:pt x="1070" y="54"/>
                    <a:pt x="1070" y="65"/>
                  </a:cubicBezTo>
                  <a:lnTo>
                    <a:pt x="1070" y="175"/>
                  </a:lnTo>
                  <a:cubicBezTo>
                    <a:pt x="1070" y="186"/>
                    <a:pt x="1062" y="195"/>
                    <a:pt x="1051" y="195"/>
                  </a:cubicBezTo>
                  <a:lnTo>
                    <a:pt x="895" y="195"/>
                  </a:lnTo>
                  <a:lnTo>
                    <a:pt x="895" y="362"/>
                  </a:lnTo>
                  <a:lnTo>
                    <a:pt x="1096" y="362"/>
                  </a:lnTo>
                  <a:cubicBezTo>
                    <a:pt x="1107" y="362"/>
                    <a:pt x="1116" y="371"/>
                    <a:pt x="1116" y="382"/>
                  </a:cubicBezTo>
                  <a:lnTo>
                    <a:pt x="1116" y="483"/>
                  </a:lnTo>
                  <a:lnTo>
                    <a:pt x="1147" y="438"/>
                  </a:lnTo>
                  <a:lnTo>
                    <a:pt x="1180" y="382"/>
                  </a:lnTo>
                  <a:lnTo>
                    <a:pt x="1208" y="326"/>
                  </a:lnTo>
                  <a:lnTo>
                    <a:pt x="1219" y="298"/>
                  </a:lnTo>
                  <a:lnTo>
                    <a:pt x="1132" y="298"/>
                  </a:lnTo>
                  <a:cubicBezTo>
                    <a:pt x="1121" y="298"/>
                    <a:pt x="1112" y="289"/>
                    <a:pt x="1112" y="278"/>
                  </a:cubicBezTo>
                  <a:lnTo>
                    <a:pt x="1112" y="167"/>
                  </a:lnTo>
                  <a:cubicBezTo>
                    <a:pt x="1112" y="156"/>
                    <a:pt x="1121" y="147"/>
                    <a:pt x="1132" y="147"/>
                  </a:cubicBezTo>
                  <a:lnTo>
                    <a:pt x="1237" y="147"/>
                  </a:lnTo>
                  <a:lnTo>
                    <a:pt x="1237" y="20"/>
                  </a:lnTo>
                  <a:cubicBezTo>
                    <a:pt x="1237" y="8"/>
                    <a:pt x="1246" y="0"/>
                    <a:pt x="1257" y="0"/>
                  </a:cubicBezTo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62" name="path"/>
            <p:cNvSpPr/>
            <p:nvPr/>
          </p:nvSpPr>
          <p:spPr>
            <a:xfrm>
              <a:off x="625029" y="12700"/>
              <a:ext cx="1393768" cy="530348"/>
            </a:xfrm>
            <a:custGeom>
              <a:avLst/>
              <a:gdLst/>
              <a:ahLst/>
              <a:cxnLst/>
              <a:rect l="0" t="0" r="0" b="0"/>
              <a:pathLst>
                <a:path w="2194" h="835">
                  <a:moveTo>
                    <a:pt x="2063" y="424"/>
                  </a:moveTo>
                  <a:cubicBezTo>
                    <a:pt x="2108" y="509"/>
                    <a:pt x="2152" y="599"/>
                    <a:pt x="2194" y="692"/>
                  </a:cubicBezTo>
                  <a:cubicBezTo>
                    <a:pt x="2150" y="705"/>
                    <a:pt x="2105" y="718"/>
                    <a:pt x="2061" y="732"/>
                  </a:cubicBezTo>
                  <a:cubicBezTo>
                    <a:pt x="2019" y="632"/>
                    <a:pt x="1976" y="542"/>
                    <a:pt x="1933" y="461"/>
                  </a:cubicBezTo>
                  <a:cubicBezTo>
                    <a:pt x="1977" y="448"/>
                    <a:pt x="2020" y="436"/>
                    <a:pt x="2063" y="424"/>
                  </a:cubicBezTo>
                  <a:moveTo>
                    <a:pt x="1566" y="418"/>
                  </a:moveTo>
                  <a:cubicBezTo>
                    <a:pt x="1609" y="427"/>
                    <a:pt x="1652" y="437"/>
                    <a:pt x="1695" y="446"/>
                  </a:cubicBezTo>
                  <a:cubicBezTo>
                    <a:pt x="1651" y="555"/>
                    <a:pt x="1606" y="650"/>
                    <a:pt x="1559" y="729"/>
                  </a:cubicBezTo>
                  <a:cubicBezTo>
                    <a:pt x="1514" y="711"/>
                    <a:pt x="1471" y="698"/>
                    <a:pt x="1431" y="689"/>
                  </a:cubicBezTo>
                  <a:cubicBezTo>
                    <a:pt x="1479" y="613"/>
                    <a:pt x="1524" y="522"/>
                    <a:pt x="1566" y="418"/>
                  </a:cubicBezTo>
                  <a:moveTo>
                    <a:pt x="1479" y="255"/>
                  </a:moveTo>
                  <a:cubicBezTo>
                    <a:pt x="1712" y="255"/>
                    <a:pt x="1945" y="255"/>
                    <a:pt x="2178" y="255"/>
                  </a:cubicBezTo>
                  <a:cubicBezTo>
                    <a:pt x="2178" y="291"/>
                    <a:pt x="2178" y="328"/>
                    <a:pt x="2178" y="364"/>
                  </a:cubicBezTo>
                  <a:cubicBezTo>
                    <a:pt x="2087" y="364"/>
                    <a:pt x="1995" y="364"/>
                    <a:pt x="1904" y="364"/>
                  </a:cubicBezTo>
                  <a:cubicBezTo>
                    <a:pt x="1904" y="485"/>
                    <a:pt x="1904" y="605"/>
                    <a:pt x="1904" y="726"/>
                  </a:cubicBezTo>
                  <a:cubicBezTo>
                    <a:pt x="1904" y="756"/>
                    <a:pt x="1893" y="779"/>
                    <a:pt x="1872" y="795"/>
                  </a:cubicBezTo>
                  <a:cubicBezTo>
                    <a:pt x="1851" y="811"/>
                    <a:pt x="1820" y="820"/>
                    <a:pt x="1780" y="822"/>
                  </a:cubicBezTo>
                  <a:cubicBezTo>
                    <a:pt x="1740" y="824"/>
                    <a:pt x="1685" y="825"/>
                    <a:pt x="1616" y="825"/>
                  </a:cubicBezTo>
                  <a:cubicBezTo>
                    <a:pt x="1606" y="780"/>
                    <a:pt x="1596" y="741"/>
                    <a:pt x="1586" y="708"/>
                  </a:cubicBezTo>
                  <a:cubicBezTo>
                    <a:pt x="1625" y="711"/>
                    <a:pt x="1659" y="712"/>
                    <a:pt x="1690" y="712"/>
                  </a:cubicBezTo>
                  <a:cubicBezTo>
                    <a:pt x="1732" y="712"/>
                    <a:pt x="1753" y="697"/>
                    <a:pt x="1753" y="667"/>
                  </a:cubicBezTo>
                  <a:cubicBezTo>
                    <a:pt x="1753" y="566"/>
                    <a:pt x="1753" y="465"/>
                    <a:pt x="1753" y="364"/>
                  </a:cubicBezTo>
                  <a:cubicBezTo>
                    <a:pt x="1661" y="364"/>
                    <a:pt x="1570" y="364"/>
                    <a:pt x="1479" y="364"/>
                  </a:cubicBezTo>
                  <a:cubicBezTo>
                    <a:pt x="1479" y="328"/>
                    <a:pt x="1479" y="291"/>
                    <a:pt x="1479" y="255"/>
                  </a:cubicBezTo>
                  <a:moveTo>
                    <a:pt x="410" y="155"/>
                  </a:moveTo>
                  <a:cubicBezTo>
                    <a:pt x="410" y="224"/>
                    <a:pt x="410" y="293"/>
                    <a:pt x="410" y="362"/>
                  </a:cubicBezTo>
                  <a:cubicBezTo>
                    <a:pt x="506" y="362"/>
                    <a:pt x="602" y="362"/>
                    <a:pt x="698" y="362"/>
                  </a:cubicBezTo>
                  <a:cubicBezTo>
                    <a:pt x="698" y="293"/>
                    <a:pt x="698" y="224"/>
                    <a:pt x="698" y="155"/>
                  </a:cubicBezTo>
                  <a:cubicBezTo>
                    <a:pt x="602" y="155"/>
                    <a:pt x="506" y="155"/>
                    <a:pt x="410" y="155"/>
                  </a:cubicBezTo>
                  <a:moveTo>
                    <a:pt x="59" y="45"/>
                  </a:moveTo>
                  <a:cubicBezTo>
                    <a:pt x="383" y="45"/>
                    <a:pt x="707" y="45"/>
                    <a:pt x="1031" y="45"/>
                  </a:cubicBezTo>
                  <a:cubicBezTo>
                    <a:pt x="1031" y="82"/>
                    <a:pt x="1031" y="118"/>
                    <a:pt x="1031" y="155"/>
                  </a:cubicBezTo>
                  <a:cubicBezTo>
                    <a:pt x="972" y="155"/>
                    <a:pt x="914" y="155"/>
                    <a:pt x="855" y="155"/>
                  </a:cubicBezTo>
                  <a:cubicBezTo>
                    <a:pt x="855" y="224"/>
                    <a:pt x="855" y="293"/>
                    <a:pt x="855" y="362"/>
                  </a:cubicBezTo>
                  <a:cubicBezTo>
                    <a:pt x="929" y="362"/>
                    <a:pt x="1003" y="362"/>
                    <a:pt x="1076" y="362"/>
                  </a:cubicBezTo>
                  <a:cubicBezTo>
                    <a:pt x="1076" y="398"/>
                    <a:pt x="1076" y="435"/>
                    <a:pt x="1076" y="472"/>
                  </a:cubicBezTo>
                  <a:cubicBezTo>
                    <a:pt x="1003" y="472"/>
                    <a:pt x="929" y="472"/>
                    <a:pt x="855" y="472"/>
                  </a:cubicBezTo>
                  <a:cubicBezTo>
                    <a:pt x="855" y="587"/>
                    <a:pt x="855" y="702"/>
                    <a:pt x="855" y="818"/>
                  </a:cubicBezTo>
                  <a:cubicBezTo>
                    <a:pt x="803" y="818"/>
                    <a:pt x="750" y="818"/>
                    <a:pt x="698" y="818"/>
                  </a:cubicBezTo>
                  <a:cubicBezTo>
                    <a:pt x="698" y="702"/>
                    <a:pt x="698" y="587"/>
                    <a:pt x="698" y="472"/>
                  </a:cubicBezTo>
                  <a:cubicBezTo>
                    <a:pt x="601" y="472"/>
                    <a:pt x="503" y="472"/>
                    <a:pt x="406" y="472"/>
                  </a:cubicBezTo>
                  <a:cubicBezTo>
                    <a:pt x="399" y="574"/>
                    <a:pt x="374" y="651"/>
                    <a:pt x="332" y="702"/>
                  </a:cubicBezTo>
                  <a:cubicBezTo>
                    <a:pt x="290" y="754"/>
                    <a:pt x="225" y="798"/>
                    <a:pt x="139" y="835"/>
                  </a:cubicBezTo>
                  <a:cubicBezTo>
                    <a:pt x="98" y="807"/>
                    <a:pt x="52" y="778"/>
                    <a:pt x="2" y="749"/>
                  </a:cubicBezTo>
                  <a:cubicBezTo>
                    <a:pt x="69" y="721"/>
                    <a:pt x="124" y="687"/>
                    <a:pt x="169" y="648"/>
                  </a:cubicBezTo>
                  <a:cubicBezTo>
                    <a:pt x="213" y="610"/>
                    <a:pt x="239" y="551"/>
                    <a:pt x="246" y="472"/>
                  </a:cubicBezTo>
                  <a:cubicBezTo>
                    <a:pt x="164" y="472"/>
                    <a:pt x="82" y="472"/>
                    <a:pt x="0" y="472"/>
                  </a:cubicBezTo>
                  <a:cubicBezTo>
                    <a:pt x="0" y="435"/>
                    <a:pt x="0" y="398"/>
                    <a:pt x="0" y="362"/>
                  </a:cubicBezTo>
                  <a:cubicBezTo>
                    <a:pt x="84" y="362"/>
                    <a:pt x="168" y="362"/>
                    <a:pt x="252" y="362"/>
                  </a:cubicBezTo>
                  <a:cubicBezTo>
                    <a:pt x="252" y="293"/>
                    <a:pt x="252" y="224"/>
                    <a:pt x="252" y="155"/>
                  </a:cubicBezTo>
                  <a:cubicBezTo>
                    <a:pt x="188" y="155"/>
                    <a:pt x="123" y="155"/>
                    <a:pt x="59" y="155"/>
                  </a:cubicBezTo>
                  <a:cubicBezTo>
                    <a:pt x="59" y="118"/>
                    <a:pt x="59" y="82"/>
                    <a:pt x="59" y="45"/>
                  </a:cubicBezTo>
                  <a:moveTo>
                    <a:pt x="1522" y="43"/>
                  </a:moveTo>
                  <a:cubicBezTo>
                    <a:pt x="1727" y="43"/>
                    <a:pt x="1932" y="43"/>
                    <a:pt x="2137" y="43"/>
                  </a:cubicBezTo>
                  <a:cubicBezTo>
                    <a:pt x="2137" y="80"/>
                    <a:pt x="2137" y="117"/>
                    <a:pt x="2137" y="153"/>
                  </a:cubicBezTo>
                  <a:cubicBezTo>
                    <a:pt x="1932" y="153"/>
                    <a:pt x="1727" y="153"/>
                    <a:pt x="1522" y="153"/>
                  </a:cubicBezTo>
                  <a:cubicBezTo>
                    <a:pt x="1522" y="117"/>
                    <a:pt x="1522" y="80"/>
                    <a:pt x="1522" y="43"/>
                  </a:cubicBezTo>
                  <a:moveTo>
                    <a:pt x="1237" y="0"/>
                  </a:moveTo>
                  <a:cubicBezTo>
                    <a:pt x="1282" y="0"/>
                    <a:pt x="1326" y="0"/>
                    <a:pt x="1371" y="0"/>
                  </a:cubicBezTo>
                  <a:cubicBezTo>
                    <a:pt x="1371" y="49"/>
                    <a:pt x="1371" y="98"/>
                    <a:pt x="1371" y="147"/>
                  </a:cubicBezTo>
                  <a:cubicBezTo>
                    <a:pt x="1406" y="147"/>
                    <a:pt x="1441" y="147"/>
                    <a:pt x="1475" y="147"/>
                  </a:cubicBezTo>
                  <a:cubicBezTo>
                    <a:pt x="1475" y="184"/>
                    <a:pt x="1475" y="221"/>
                    <a:pt x="1475" y="258"/>
                  </a:cubicBezTo>
                  <a:cubicBezTo>
                    <a:pt x="1441" y="258"/>
                    <a:pt x="1406" y="258"/>
                    <a:pt x="1371" y="258"/>
                  </a:cubicBezTo>
                  <a:cubicBezTo>
                    <a:pt x="1371" y="290"/>
                    <a:pt x="1371" y="323"/>
                    <a:pt x="1371" y="355"/>
                  </a:cubicBezTo>
                  <a:cubicBezTo>
                    <a:pt x="1418" y="376"/>
                    <a:pt x="1462" y="396"/>
                    <a:pt x="1505" y="415"/>
                  </a:cubicBezTo>
                  <a:cubicBezTo>
                    <a:pt x="1482" y="447"/>
                    <a:pt x="1460" y="479"/>
                    <a:pt x="1437" y="510"/>
                  </a:cubicBezTo>
                  <a:cubicBezTo>
                    <a:pt x="1422" y="500"/>
                    <a:pt x="1400" y="488"/>
                    <a:pt x="1371" y="472"/>
                  </a:cubicBezTo>
                  <a:cubicBezTo>
                    <a:pt x="1371" y="591"/>
                    <a:pt x="1371" y="711"/>
                    <a:pt x="1371" y="830"/>
                  </a:cubicBezTo>
                  <a:cubicBezTo>
                    <a:pt x="1326" y="830"/>
                    <a:pt x="1282" y="830"/>
                    <a:pt x="1237" y="830"/>
                  </a:cubicBezTo>
                  <a:cubicBezTo>
                    <a:pt x="1237" y="714"/>
                    <a:pt x="1237" y="598"/>
                    <a:pt x="1237" y="482"/>
                  </a:cubicBezTo>
                  <a:cubicBezTo>
                    <a:pt x="1210" y="537"/>
                    <a:pt x="1177" y="590"/>
                    <a:pt x="1139" y="640"/>
                  </a:cubicBezTo>
                  <a:cubicBezTo>
                    <a:pt x="1127" y="582"/>
                    <a:pt x="1115" y="530"/>
                    <a:pt x="1105" y="486"/>
                  </a:cubicBezTo>
                  <a:cubicBezTo>
                    <a:pt x="1160" y="411"/>
                    <a:pt x="1202" y="335"/>
                    <a:pt x="1229" y="258"/>
                  </a:cubicBezTo>
                  <a:cubicBezTo>
                    <a:pt x="1190" y="258"/>
                    <a:pt x="1151" y="258"/>
                    <a:pt x="1112" y="258"/>
                  </a:cubicBezTo>
                  <a:cubicBezTo>
                    <a:pt x="1112" y="221"/>
                    <a:pt x="1112" y="184"/>
                    <a:pt x="1112" y="147"/>
                  </a:cubicBezTo>
                  <a:cubicBezTo>
                    <a:pt x="1154" y="147"/>
                    <a:pt x="1196" y="147"/>
                    <a:pt x="1237" y="147"/>
                  </a:cubicBezTo>
                  <a:cubicBezTo>
                    <a:pt x="1237" y="98"/>
                    <a:pt x="1237" y="49"/>
                    <a:pt x="1237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63" name="path"/>
            <p:cNvSpPr/>
            <p:nvPr/>
          </p:nvSpPr>
          <p:spPr>
            <a:xfrm>
              <a:off x="612392" y="0"/>
              <a:ext cx="1419043" cy="555748"/>
            </a:xfrm>
            <a:custGeom>
              <a:avLst/>
              <a:gdLst/>
              <a:ahLst/>
              <a:cxnLst/>
              <a:rect l="0" t="0" r="0" b="0"/>
              <a:pathLst>
                <a:path w="2234" h="875">
                  <a:moveTo>
                    <a:pt x="2083" y="444"/>
                  </a:moveTo>
                  <a:cubicBezTo>
                    <a:pt x="2128" y="529"/>
                    <a:pt x="2172" y="619"/>
                    <a:pt x="2214" y="712"/>
                  </a:cubicBezTo>
                  <a:cubicBezTo>
                    <a:pt x="2170" y="725"/>
                    <a:pt x="2125" y="738"/>
                    <a:pt x="2081" y="752"/>
                  </a:cubicBezTo>
                  <a:cubicBezTo>
                    <a:pt x="2038" y="652"/>
                    <a:pt x="1996" y="562"/>
                    <a:pt x="1953" y="481"/>
                  </a:cubicBezTo>
                  <a:cubicBezTo>
                    <a:pt x="1996" y="468"/>
                    <a:pt x="2040" y="456"/>
                    <a:pt x="2083" y="444"/>
                  </a:cubicBezTo>
                  <a:moveTo>
                    <a:pt x="1586" y="438"/>
                  </a:moveTo>
                  <a:cubicBezTo>
                    <a:pt x="1629" y="447"/>
                    <a:pt x="1672" y="457"/>
                    <a:pt x="1715" y="466"/>
                  </a:cubicBezTo>
                  <a:cubicBezTo>
                    <a:pt x="1671" y="575"/>
                    <a:pt x="1626" y="670"/>
                    <a:pt x="1579" y="749"/>
                  </a:cubicBezTo>
                  <a:cubicBezTo>
                    <a:pt x="1533" y="731"/>
                    <a:pt x="1491" y="718"/>
                    <a:pt x="1451" y="709"/>
                  </a:cubicBezTo>
                  <a:cubicBezTo>
                    <a:pt x="1499" y="633"/>
                    <a:pt x="1544" y="542"/>
                    <a:pt x="1586" y="438"/>
                  </a:cubicBezTo>
                  <a:moveTo>
                    <a:pt x="1499" y="275"/>
                  </a:moveTo>
                  <a:cubicBezTo>
                    <a:pt x="1732" y="275"/>
                    <a:pt x="1965" y="275"/>
                    <a:pt x="2198" y="275"/>
                  </a:cubicBezTo>
                  <a:cubicBezTo>
                    <a:pt x="2198" y="311"/>
                    <a:pt x="2198" y="348"/>
                    <a:pt x="2198" y="384"/>
                  </a:cubicBezTo>
                  <a:cubicBezTo>
                    <a:pt x="2107" y="384"/>
                    <a:pt x="2015" y="384"/>
                    <a:pt x="1924" y="384"/>
                  </a:cubicBezTo>
                  <a:cubicBezTo>
                    <a:pt x="1924" y="505"/>
                    <a:pt x="1924" y="625"/>
                    <a:pt x="1924" y="746"/>
                  </a:cubicBezTo>
                  <a:cubicBezTo>
                    <a:pt x="1924" y="776"/>
                    <a:pt x="1913" y="799"/>
                    <a:pt x="1892" y="815"/>
                  </a:cubicBezTo>
                  <a:cubicBezTo>
                    <a:pt x="1870" y="831"/>
                    <a:pt x="1840" y="840"/>
                    <a:pt x="1800" y="842"/>
                  </a:cubicBezTo>
                  <a:cubicBezTo>
                    <a:pt x="1760" y="844"/>
                    <a:pt x="1705" y="845"/>
                    <a:pt x="1636" y="845"/>
                  </a:cubicBezTo>
                  <a:cubicBezTo>
                    <a:pt x="1626" y="800"/>
                    <a:pt x="1616" y="761"/>
                    <a:pt x="1606" y="728"/>
                  </a:cubicBezTo>
                  <a:cubicBezTo>
                    <a:pt x="1645" y="731"/>
                    <a:pt x="1679" y="732"/>
                    <a:pt x="1710" y="732"/>
                  </a:cubicBezTo>
                  <a:cubicBezTo>
                    <a:pt x="1752" y="732"/>
                    <a:pt x="1773" y="717"/>
                    <a:pt x="1773" y="687"/>
                  </a:cubicBezTo>
                  <a:cubicBezTo>
                    <a:pt x="1773" y="586"/>
                    <a:pt x="1773" y="485"/>
                    <a:pt x="1773" y="384"/>
                  </a:cubicBezTo>
                  <a:cubicBezTo>
                    <a:pt x="1681" y="384"/>
                    <a:pt x="1590" y="384"/>
                    <a:pt x="1499" y="384"/>
                  </a:cubicBezTo>
                  <a:cubicBezTo>
                    <a:pt x="1499" y="348"/>
                    <a:pt x="1499" y="311"/>
                    <a:pt x="1499" y="275"/>
                  </a:cubicBezTo>
                  <a:moveTo>
                    <a:pt x="429" y="175"/>
                  </a:moveTo>
                  <a:cubicBezTo>
                    <a:pt x="429" y="244"/>
                    <a:pt x="429" y="313"/>
                    <a:pt x="429" y="382"/>
                  </a:cubicBezTo>
                  <a:cubicBezTo>
                    <a:pt x="526" y="382"/>
                    <a:pt x="622" y="382"/>
                    <a:pt x="718" y="382"/>
                  </a:cubicBezTo>
                  <a:cubicBezTo>
                    <a:pt x="718" y="313"/>
                    <a:pt x="718" y="244"/>
                    <a:pt x="718" y="175"/>
                  </a:cubicBezTo>
                  <a:cubicBezTo>
                    <a:pt x="622" y="175"/>
                    <a:pt x="526" y="175"/>
                    <a:pt x="429" y="175"/>
                  </a:cubicBezTo>
                  <a:moveTo>
                    <a:pt x="79" y="65"/>
                  </a:moveTo>
                  <a:cubicBezTo>
                    <a:pt x="403" y="65"/>
                    <a:pt x="727" y="65"/>
                    <a:pt x="1051" y="65"/>
                  </a:cubicBezTo>
                  <a:cubicBezTo>
                    <a:pt x="1051" y="102"/>
                    <a:pt x="1051" y="138"/>
                    <a:pt x="1051" y="175"/>
                  </a:cubicBezTo>
                  <a:cubicBezTo>
                    <a:pt x="992" y="175"/>
                    <a:pt x="934" y="175"/>
                    <a:pt x="875" y="175"/>
                  </a:cubicBezTo>
                  <a:cubicBezTo>
                    <a:pt x="875" y="244"/>
                    <a:pt x="875" y="313"/>
                    <a:pt x="875" y="382"/>
                  </a:cubicBezTo>
                  <a:cubicBezTo>
                    <a:pt x="949" y="382"/>
                    <a:pt x="1023" y="382"/>
                    <a:pt x="1096" y="382"/>
                  </a:cubicBezTo>
                  <a:cubicBezTo>
                    <a:pt x="1096" y="418"/>
                    <a:pt x="1096" y="455"/>
                    <a:pt x="1096" y="492"/>
                  </a:cubicBezTo>
                  <a:cubicBezTo>
                    <a:pt x="1023" y="492"/>
                    <a:pt x="949" y="492"/>
                    <a:pt x="875" y="492"/>
                  </a:cubicBezTo>
                  <a:cubicBezTo>
                    <a:pt x="875" y="607"/>
                    <a:pt x="875" y="722"/>
                    <a:pt x="875" y="838"/>
                  </a:cubicBezTo>
                  <a:cubicBezTo>
                    <a:pt x="823" y="838"/>
                    <a:pt x="770" y="838"/>
                    <a:pt x="718" y="838"/>
                  </a:cubicBezTo>
                  <a:cubicBezTo>
                    <a:pt x="718" y="722"/>
                    <a:pt x="718" y="607"/>
                    <a:pt x="718" y="492"/>
                  </a:cubicBezTo>
                  <a:cubicBezTo>
                    <a:pt x="621" y="492"/>
                    <a:pt x="523" y="492"/>
                    <a:pt x="426" y="492"/>
                  </a:cubicBezTo>
                  <a:cubicBezTo>
                    <a:pt x="419" y="594"/>
                    <a:pt x="394" y="671"/>
                    <a:pt x="352" y="722"/>
                  </a:cubicBezTo>
                  <a:cubicBezTo>
                    <a:pt x="310" y="774"/>
                    <a:pt x="245" y="818"/>
                    <a:pt x="159" y="855"/>
                  </a:cubicBezTo>
                  <a:cubicBezTo>
                    <a:pt x="118" y="827"/>
                    <a:pt x="72" y="798"/>
                    <a:pt x="22" y="769"/>
                  </a:cubicBezTo>
                  <a:cubicBezTo>
                    <a:pt x="89" y="741"/>
                    <a:pt x="144" y="707"/>
                    <a:pt x="189" y="668"/>
                  </a:cubicBezTo>
                  <a:cubicBezTo>
                    <a:pt x="233" y="630"/>
                    <a:pt x="259" y="571"/>
                    <a:pt x="266" y="492"/>
                  </a:cubicBezTo>
                  <a:cubicBezTo>
                    <a:pt x="184" y="492"/>
                    <a:pt x="102" y="492"/>
                    <a:pt x="19" y="492"/>
                  </a:cubicBezTo>
                  <a:cubicBezTo>
                    <a:pt x="19" y="455"/>
                    <a:pt x="19" y="418"/>
                    <a:pt x="19" y="382"/>
                  </a:cubicBezTo>
                  <a:cubicBezTo>
                    <a:pt x="104" y="382"/>
                    <a:pt x="188" y="382"/>
                    <a:pt x="272" y="382"/>
                  </a:cubicBezTo>
                  <a:cubicBezTo>
                    <a:pt x="272" y="313"/>
                    <a:pt x="272" y="244"/>
                    <a:pt x="272" y="175"/>
                  </a:cubicBezTo>
                  <a:cubicBezTo>
                    <a:pt x="208" y="175"/>
                    <a:pt x="143" y="175"/>
                    <a:pt x="79" y="175"/>
                  </a:cubicBezTo>
                  <a:cubicBezTo>
                    <a:pt x="79" y="138"/>
                    <a:pt x="79" y="102"/>
                    <a:pt x="79" y="65"/>
                  </a:cubicBezTo>
                  <a:moveTo>
                    <a:pt x="1542" y="63"/>
                  </a:moveTo>
                  <a:cubicBezTo>
                    <a:pt x="1747" y="63"/>
                    <a:pt x="1952" y="63"/>
                    <a:pt x="2157" y="63"/>
                  </a:cubicBezTo>
                  <a:cubicBezTo>
                    <a:pt x="2157" y="100"/>
                    <a:pt x="2157" y="137"/>
                    <a:pt x="2157" y="173"/>
                  </a:cubicBezTo>
                  <a:cubicBezTo>
                    <a:pt x="1952" y="173"/>
                    <a:pt x="1747" y="173"/>
                    <a:pt x="1542" y="173"/>
                  </a:cubicBezTo>
                  <a:cubicBezTo>
                    <a:pt x="1542" y="137"/>
                    <a:pt x="1542" y="100"/>
                    <a:pt x="1542" y="63"/>
                  </a:cubicBezTo>
                  <a:moveTo>
                    <a:pt x="1257" y="20"/>
                  </a:moveTo>
                  <a:cubicBezTo>
                    <a:pt x="1302" y="20"/>
                    <a:pt x="1346" y="20"/>
                    <a:pt x="1391" y="20"/>
                  </a:cubicBezTo>
                  <a:cubicBezTo>
                    <a:pt x="1391" y="69"/>
                    <a:pt x="1391" y="118"/>
                    <a:pt x="1391" y="167"/>
                  </a:cubicBezTo>
                  <a:cubicBezTo>
                    <a:pt x="1426" y="167"/>
                    <a:pt x="1461" y="167"/>
                    <a:pt x="1495" y="167"/>
                  </a:cubicBezTo>
                  <a:cubicBezTo>
                    <a:pt x="1495" y="204"/>
                    <a:pt x="1495" y="241"/>
                    <a:pt x="1495" y="278"/>
                  </a:cubicBezTo>
                  <a:cubicBezTo>
                    <a:pt x="1461" y="278"/>
                    <a:pt x="1426" y="278"/>
                    <a:pt x="1391" y="278"/>
                  </a:cubicBezTo>
                  <a:cubicBezTo>
                    <a:pt x="1391" y="310"/>
                    <a:pt x="1391" y="343"/>
                    <a:pt x="1391" y="375"/>
                  </a:cubicBezTo>
                  <a:cubicBezTo>
                    <a:pt x="1438" y="396"/>
                    <a:pt x="1482" y="416"/>
                    <a:pt x="1525" y="435"/>
                  </a:cubicBezTo>
                  <a:cubicBezTo>
                    <a:pt x="1502" y="467"/>
                    <a:pt x="1480" y="499"/>
                    <a:pt x="1457" y="530"/>
                  </a:cubicBezTo>
                  <a:cubicBezTo>
                    <a:pt x="1442" y="520"/>
                    <a:pt x="1420" y="508"/>
                    <a:pt x="1391" y="492"/>
                  </a:cubicBezTo>
                  <a:cubicBezTo>
                    <a:pt x="1391" y="611"/>
                    <a:pt x="1391" y="731"/>
                    <a:pt x="1391" y="850"/>
                  </a:cubicBezTo>
                  <a:cubicBezTo>
                    <a:pt x="1346" y="850"/>
                    <a:pt x="1302" y="850"/>
                    <a:pt x="1257" y="850"/>
                  </a:cubicBezTo>
                  <a:cubicBezTo>
                    <a:pt x="1257" y="734"/>
                    <a:pt x="1257" y="618"/>
                    <a:pt x="1257" y="502"/>
                  </a:cubicBezTo>
                  <a:cubicBezTo>
                    <a:pt x="1230" y="557"/>
                    <a:pt x="1197" y="610"/>
                    <a:pt x="1159" y="660"/>
                  </a:cubicBezTo>
                  <a:cubicBezTo>
                    <a:pt x="1147" y="602"/>
                    <a:pt x="1135" y="550"/>
                    <a:pt x="1124" y="506"/>
                  </a:cubicBezTo>
                  <a:cubicBezTo>
                    <a:pt x="1180" y="431"/>
                    <a:pt x="1222" y="355"/>
                    <a:pt x="1248" y="278"/>
                  </a:cubicBezTo>
                  <a:cubicBezTo>
                    <a:pt x="1210" y="278"/>
                    <a:pt x="1171" y="278"/>
                    <a:pt x="1132" y="278"/>
                  </a:cubicBezTo>
                  <a:cubicBezTo>
                    <a:pt x="1132" y="241"/>
                    <a:pt x="1132" y="204"/>
                    <a:pt x="1132" y="167"/>
                  </a:cubicBezTo>
                  <a:cubicBezTo>
                    <a:pt x="1174" y="167"/>
                    <a:pt x="1215" y="167"/>
                    <a:pt x="1257" y="167"/>
                  </a:cubicBezTo>
                  <a:cubicBezTo>
                    <a:pt x="1257" y="118"/>
                    <a:pt x="1257" y="69"/>
                    <a:pt x="1257" y="20"/>
                  </a:cubicBezTo>
                </a:path>
              </a:pathLst>
            </a:custGeom>
            <a:noFill/>
            <a:ln w="25274" cap="flat">
              <a:round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pic>
        <p:nvPicPr>
          <p:cNvPr id="264" name="picture 2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384684" y="103187"/>
            <a:ext cx="5451467" cy="606996"/>
          </a:xfrm>
          <a:prstGeom prst="rect">
            <a:avLst/>
          </a:prstGeom>
        </p:spPr>
      </p:pic>
      <p:pic>
        <p:nvPicPr>
          <p:cNvPr id="265" name="picture 26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0" y="995362"/>
            <a:ext cx="3217866" cy="576266"/>
          </a:xfrm>
          <a:prstGeom prst="rect">
            <a:avLst/>
          </a:prstGeom>
        </p:spPr>
      </p:pic>
      <p:pic>
        <p:nvPicPr>
          <p:cNvPr id="266" name="picture 26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0" y="1036320"/>
            <a:ext cx="1237488" cy="676655"/>
          </a:xfrm>
          <a:prstGeom prst="rect">
            <a:avLst/>
          </a:prstGeom>
        </p:spPr>
      </p:pic>
      <p:sp>
        <p:nvSpPr>
          <p:cNvPr id="267" name="textbox 267"/>
          <p:cNvSpPr/>
          <p:nvPr/>
        </p:nvSpPr>
        <p:spPr>
          <a:xfrm>
            <a:off x="-12700" y="982662"/>
            <a:ext cx="3243579" cy="6711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46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9944"/>
              </a:lnSpc>
              <a:tabLst/>
            </a:pPr>
            <a:endParaRPr lang="Arial" altLang="Arial" sz="100" dirty="0"/>
          </a:p>
          <a:p>
            <a:pPr marL="195928" algn="l" rtl="0" eaLnBrk="0">
              <a:lnSpc>
                <a:spcPct val="80000"/>
              </a:lnSpc>
              <a:tabLst/>
            </a:pPr>
            <a:r>
              <a:rPr sz="2400" b="1" spc="-2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3.2.</a:t>
            </a:r>
            <a:r>
              <a:rPr sz="2400" b="1" spc="-1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2</a:t>
            </a:r>
            <a:endParaRPr lang="Arial" altLang="Arial" sz="2400" dirty="0"/>
          </a:p>
        </p:txBody>
      </p:sp>
      <p:grpSp>
        <p:nvGrpSpPr>
          <p:cNvPr id="94" name="group 94"/>
          <p:cNvGrpSpPr/>
          <p:nvPr/>
        </p:nvGrpSpPr>
        <p:grpSpPr>
          <a:xfrm rot="21600000">
            <a:off x="826008" y="1011936"/>
            <a:ext cx="1024127" cy="685800"/>
            <a:chOff x="0" y="0"/>
            <a:chExt cx="1024127" cy="685800"/>
          </a:xfrm>
        </p:grpSpPr>
        <p:pic>
          <p:nvPicPr>
            <p:cNvPr id="268" name="picture 26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1024127" cy="685800"/>
            </a:xfrm>
            <a:prstGeom prst="rect">
              <a:avLst/>
            </a:prstGeom>
          </p:spPr>
        </p:pic>
        <p:sp>
          <p:nvSpPr>
            <p:cNvPr id="269" name="textbox 269"/>
            <p:cNvSpPr/>
            <p:nvPr/>
          </p:nvSpPr>
          <p:spPr>
            <a:xfrm>
              <a:off x="-12700" y="-12700"/>
              <a:ext cx="1049655" cy="75310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lang="Arial" altLang="Arial" sz="1000" dirty="0"/>
            </a:p>
            <a:p>
              <a:pPr marL="217581" algn="l" rtl="0" eaLnBrk="0">
                <a:lnSpc>
                  <a:spcPct val="97000"/>
                </a:lnSpc>
                <a:spcBef>
                  <a:spcPts val="6"/>
                </a:spcBef>
                <a:tabLst/>
              </a:pPr>
              <a:r>
                <a:rPr sz="2300" spc="6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招</a:t>
              </a:r>
              <a:r>
                <a:rPr sz="2300" spc="4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标</a:t>
              </a:r>
              <a:endParaRPr lang="SimSun" altLang="SimSun" sz="2300" dirty="0"/>
            </a:p>
          </p:txBody>
        </p:sp>
      </p:grpSp>
      <p:grpSp>
        <p:nvGrpSpPr>
          <p:cNvPr id="96" name="group 96"/>
          <p:cNvGrpSpPr/>
          <p:nvPr/>
        </p:nvGrpSpPr>
        <p:grpSpPr>
          <a:xfrm rot="21600000">
            <a:off x="1438655" y="1011936"/>
            <a:ext cx="1636776" cy="685800"/>
            <a:chOff x="0" y="0"/>
            <a:chExt cx="1636776" cy="685800"/>
          </a:xfrm>
        </p:grpSpPr>
        <p:pic>
          <p:nvPicPr>
            <p:cNvPr id="270" name="picture 27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1636776" cy="685800"/>
            </a:xfrm>
            <a:prstGeom prst="rect">
              <a:avLst/>
            </a:prstGeom>
          </p:spPr>
        </p:pic>
        <p:sp>
          <p:nvSpPr>
            <p:cNvPr id="271" name="textbox 271"/>
            <p:cNvSpPr/>
            <p:nvPr/>
          </p:nvSpPr>
          <p:spPr>
            <a:xfrm>
              <a:off x="-12700" y="-12700"/>
              <a:ext cx="1662429" cy="75056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lang="Arial" altLang="Arial" sz="1000" dirty="0"/>
            </a:p>
            <a:p>
              <a:pPr marL="216489" algn="l" rtl="0" eaLnBrk="0">
                <a:lnSpc>
                  <a:spcPct val="97000"/>
                </a:lnSpc>
                <a:tabLst/>
              </a:pPr>
              <a:r>
                <a:rPr sz="2300" spc="9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基本程</a:t>
              </a:r>
              <a:r>
                <a:rPr sz="2300" spc="7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序</a:t>
              </a:r>
              <a:endParaRPr lang="SimSun" altLang="SimSun" sz="2300" dirty="0"/>
            </a:p>
          </p:txBody>
        </p:sp>
      </p:grpSp>
      <p:pic>
        <p:nvPicPr>
          <p:cNvPr id="272" name="picture 27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2327275" y="142176"/>
            <a:ext cx="860932" cy="49485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rect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74" name="picture 27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995362"/>
            <a:ext cx="3217866" cy="576266"/>
          </a:xfrm>
          <a:prstGeom prst="rect">
            <a:avLst/>
          </a:prstGeom>
        </p:spPr>
      </p:pic>
      <p:pic>
        <p:nvPicPr>
          <p:cNvPr id="275" name="picture 27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0" y="1036320"/>
            <a:ext cx="1237488" cy="676655"/>
          </a:xfrm>
          <a:prstGeom prst="rect">
            <a:avLst/>
          </a:prstGeom>
        </p:spPr>
      </p:pic>
      <p:sp>
        <p:nvSpPr>
          <p:cNvPr id="276" name="textbox 276"/>
          <p:cNvSpPr/>
          <p:nvPr/>
        </p:nvSpPr>
        <p:spPr>
          <a:xfrm>
            <a:off x="-12700" y="982662"/>
            <a:ext cx="3243579" cy="6711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46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9944"/>
              </a:lnSpc>
              <a:tabLst/>
            </a:pPr>
            <a:endParaRPr lang="Arial" altLang="Arial" sz="100" dirty="0"/>
          </a:p>
          <a:p>
            <a:pPr marL="195928" algn="l" rtl="0" eaLnBrk="0">
              <a:lnSpc>
                <a:spcPct val="80000"/>
              </a:lnSpc>
              <a:tabLst/>
            </a:pPr>
            <a:r>
              <a:rPr sz="2400" b="1" spc="-2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3.2.</a:t>
            </a:r>
            <a:r>
              <a:rPr sz="2400" b="1" spc="-1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2</a:t>
            </a:r>
            <a:endParaRPr lang="Arial" altLang="Arial" sz="2400" dirty="0"/>
          </a:p>
        </p:txBody>
      </p:sp>
      <p:grpSp>
        <p:nvGrpSpPr>
          <p:cNvPr id="98" name="group 98"/>
          <p:cNvGrpSpPr/>
          <p:nvPr/>
        </p:nvGrpSpPr>
        <p:grpSpPr>
          <a:xfrm rot="21600000">
            <a:off x="826008" y="1011936"/>
            <a:ext cx="1024127" cy="685800"/>
            <a:chOff x="0" y="0"/>
            <a:chExt cx="1024127" cy="685800"/>
          </a:xfrm>
        </p:grpSpPr>
        <p:pic>
          <p:nvPicPr>
            <p:cNvPr id="277" name="picture 27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1024127" cy="685800"/>
            </a:xfrm>
            <a:prstGeom prst="rect">
              <a:avLst/>
            </a:prstGeom>
          </p:spPr>
        </p:pic>
        <p:sp>
          <p:nvSpPr>
            <p:cNvPr id="278" name="textbox 278"/>
            <p:cNvSpPr/>
            <p:nvPr/>
          </p:nvSpPr>
          <p:spPr>
            <a:xfrm>
              <a:off x="-12700" y="-12700"/>
              <a:ext cx="1049655" cy="75310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lang="Arial" altLang="Arial" sz="1000" dirty="0"/>
            </a:p>
            <a:p>
              <a:pPr marL="217581" algn="l" rtl="0" eaLnBrk="0">
                <a:lnSpc>
                  <a:spcPct val="97000"/>
                </a:lnSpc>
                <a:spcBef>
                  <a:spcPts val="6"/>
                </a:spcBef>
                <a:tabLst/>
              </a:pPr>
              <a:r>
                <a:rPr sz="2300" spc="6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招</a:t>
              </a:r>
              <a:r>
                <a:rPr sz="2300" spc="4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标</a:t>
              </a:r>
              <a:endParaRPr lang="SimSun" altLang="SimSun" sz="2300" dirty="0"/>
            </a:p>
          </p:txBody>
        </p:sp>
      </p:grpSp>
      <p:grpSp>
        <p:nvGrpSpPr>
          <p:cNvPr id="100" name="group 100"/>
          <p:cNvGrpSpPr/>
          <p:nvPr/>
        </p:nvGrpSpPr>
        <p:grpSpPr>
          <a:xfrm rot="21600000">
            <a:off x="1438655" y="1011936"/>
            <a:ext cx="1636776" cy="685800"/>
            <a:chOff x="0" y="0"/>
            <a:chExt cx="1636776" cy="685800"/>
          </a:xfrm>
        </p:grpSpPr>
        <p:pic>
          <p:nvPicPr>
            <p:cNvPr id="279" name="picture 27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1636776" cy="685800"/>
            </a:xfrm>
            <a:prstGeom prst="rect">
              <a:avLst/>
            </a:prstGeom>
          </p:spPr>
        </p:pic>
        <p:sp>
          <p:nvSpPr>
            <p:cNvPr id="280" name="textbox 280"/>
            <p:cNvSpPr/>
            <p:nvPr/>
          </p:nvSpPr>
          <p:spPr>
            <a:xfrm>
              <a:off x="-12700" y="-12700"/>
              <a:ext cx="1662429" cy="75056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lang="Arial" altLang="Arial" sz="1000" dirty="0"/>
            </a:p>
            <a:p>
              <a:pPr marL="216489" algn="l" rtl="0" eaLnBrk="0">
                <a:lnSpc>
                  <a:spcPct val="97000"/>
                </a:lnSpc>
                <a:tabLst/>
              </a:pPr>
              <a:r>
                <a:rPr sz="2300" spc="9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基本程</a:t>
              </a:r>
              <a:r>
                <a:rPr sz="2300" spc="7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序</a:t>
              </a:r>
              <a:endParaRPr lang="SimSun" altLang="SimSun" sz="2300" dirty="0"/>
            </a:p>
          </p:txBody>
        </p:sp>
      </p:grpSp>
      <p:sp>
        <p:nvSpPr>
          <p:cNvPr id="281" name="rect"/>
          <p:cNvSpPr/>
          <p:nvPr/>
        </p:nvSpPr>
        <p:spPr>
          <a:xfrm>
            <a:off x="179388" y="1628775"/>
            <a:ext cx="8785224" cy="5103812"/>
          </a:xfrm>
          <a:prstGeom prst="rect">
            <a:avLst/>
          </a:prstGeom>
          <a:solidFill>
            <a:srgbClr val="0000FF">
              <a:alpha val="9411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82" name="textbox 282"/>
          <p:cNvSpPr/>
          <p:nvPr/>
        </p:nvSpPr>
        <p:spPr>
          <a:xfrm>
            <a:off x="361978" y="1911682"/>
            <a:ext cx="8283575" cy="400304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5292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ct val="85000"/>
              </a:lnSpc>
              <a:tabLst/>
            </a:pPr>
            <a:r>
              <a:rPr sz="2700" spc="11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评标委员会由招标人的代表和有关技术、经济</a:t>
            </a:r>
            <a:r>
              <a:rPr sz="2700" spc="5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等</a:t>
            </a:r>
            <a:endParaRPr lang="SimSun" altLang="SimSun" sz="2700" dirty="0"/>
          </a:p>
          <a:p>
            <a:pPr marL="12700" algn="l" rtl="0" eaLnBrk="0">
              <a:lnSpc>
                <a:spcPts val="4295"/>
              </a:lnSpc>
              <a:tabLst/>
            </a:pPr>
            <a:r>
              <a:rPr sz="2700" spc="-12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方面的专家组成</a:t>
            </a:r>
            <a:r>
              <a:rPr sz="2700" spc="-6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。</a:t>
            </a:r>
            <a:endParaRPr lang="SimSun" altLang="SimSun" sz="2700" dirty="0"/>
          </a:p>
          <a:p>
            <a:pPr marL="40436" indent="564235" algn="l" rtl="0" eaLnBrk="0">
              <a:lnSpc>
                <a:spcPct val="136000"/>
              </a:lnSpc>
              <a:spcBef>
                <a:spcPts val="903"/>
              </a:spcBef>
              <a:tabLst/>
            </a:pPr>
            <a:r>
              <a:rPr sz="2700" spc="10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成员人数为</a:t>
            </a:r>
            <a:r>
              <a:rPr sz="2800" b="1" spc="100" dirty="0">
                <a:solidFill>
                  <a:srgbClr val="FF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5</a:t>
            </a:r>
            <a:r>
              <a:rPr sz="2700" spc="100" dirty="0">
                <a:solidFill>
                  <a:srgbClr val="FF0000">
                    <a:alpha val="100000"/>
                  </a:srgbClr>
                </a:solidFill>
                <a:ln w="8635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人以上单数</a:t>
            </a:r>
            <a:r>
              <a:rPr sz="2700" spc="10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，其中技术、经济等方</a:t>
            </a:r>
            <a:r>
              <a:rPr sz="2700" spc="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面</a:t>
            </a:r>
            <a:r>
              <a:rPr sz="27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700" spc="9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的专家不得少于成员总数的</a:t>
            </a:r>
            <a:r>
              <a:rPr sz="2700" spc="90" dirty="0">
                <a:solidFill>
                  <a:srgbClr val="FF0000">
                    <a:alpha val="100000"/>
                  </a:srgbClr>
                </a:solidFill>
                <a:ln w="8635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三分之二</a:t>
            </a:r>
            <a:r>
              <a:rPr sz="2700" spc="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。</a:t>
            </a:r>
            <a:endParaRPr lang="SimSun" altLang="SimSun" sz="2700" dirty="0"/>
          </a:p>
          <a:p>
            <a:pPr marL="12700" indent="587705" algn="l" rtl="0" eaLnBrk="0">
              <a:lnSpc>
                <a:spcPct val="140000"/>
              </a:lnSpc>
              <a:spcBef>
                <a:spcPts val="337"/>
              </a:spcBef>
              <a:tabLst/>
            </a:pPr>
            <a:r>
              <a:rPr sz="2700" spc="11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评标后，应提出书面评标报告，推荐合格的中</a:t>
            </a:r>
            <a:r>
              <a:rPr sz="2700" spc="5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标</a:t>
            </a:r>
            <a:r>
              <a:rPr sz="27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700" spc="-3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候选人</a:t>
            </a:r>
            <a:r>
              <a:rPr sz="2700" spc="-1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。</a:t>
            </a:r>
            <a:endParaRPr lang="SimSun" altLang="SimSun" sz="2700" dirty="0"/>
          </a:p>
          <a:p>
            <a:pPr algn="l" rtl="0" eaLnBrk="0">
              <a:lnSpc>
                <a:spcPct val="103000"/>
              </a:lnSpc>
              <a:tabLst/>
            </a:pPr>
            <a:endParaRPr lang="Arial" altLang="Arial" sz="1500" dirty="0"/>
          </a:p>
          <a:p>
            <a:pPr algn="l" rtl="0" eaLnBrk="0">
              <a:lnSpc>
                <a:spcPct val="14606"/>
              </a:lnSpc>
              <a:tabLst/>
            </a:pPr>
            <a:endParaRPr lang="Arial" altLang="Arial" sz="100" dirty="0"/>
          </a:p>
          <a:p>
            <a:pPr marL="600405" algn="l" rtl="0" eaLnBrk="0">
              <a:lnSpc>
                <a:spcPct val="96000"/>
              </a:lnSpc>
              <a:tabLst/>
            </a:pPr>
            <a:r>
              <a:rPr sz="2700" spc="110" dirty="0">
                <a:solidFill>
                  <a:srgbClr val="FF0000">
                    <a:alpha val="100000"/>
                  </a:srgbClr>
                </a:solidFill>
                <a:ln w="8635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评标委员会可以否决所有投标。之后，招标人</a:t>
            </a:r>
            <a:r>
              <a:rPr sz="2700" spc="50" dirty="0">
                <a:solidFill>
                  <a:srgbClr val="FF0000">
                    <a:alpha val="100000"/>
                  </a:srgbClr>
                </a:solidFill>
                <a:ln w="8635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应</a:t>
            </a:r>
            <a:endParaRPr lang="SimSun" altLang="SimSun" sz="2700" dirty="0"/>
          </a:p>
        </p:txBody>
      </p:sp>
      <p:pic>
        <p:nvPicPr>
          <p:cNvPr id="283" name="picture 28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3384684" y="103187"/>
            <a:ext cx="5451467" cy="606996"/>
          </a:xfrm>
          <a:prstGeom prst="rect">
            <a:avLst/>
          </a:prstGeom>
        </p:spPr>
      </p:pic>
      <p:grpSp>
        <p:nvGrpSpPr>
          <p:cNvPr id="102" name="group 102"/>
          <p:cNvGrpSpPr/>
          <p:nvPr/>
        </p:nvGrpSpPr>
        <p:grpSpPr>
          <a:xfrm rot="21600000">
            <a:off x="6719540" y="5936579"/>
            <a:ext cx="2141234" cy="770531"/>
            <a:chOff x="0" y="0"/>
            <a:chExt cx="2141234" cy="770531"/>
          </a:xfrm>
        </p:grpSpPr>
        <p:sp>
          <p:nvSpPr>
            <p:cNvPr id="284" name="path"/>
            <p:cNvSpPr/>
            <p:nvPr/>
          </p:nvSpPr>
          <p:spPr>
            <a:xfrm>
              <a:off x="25400" y="82950"/>
              <a:ext cx="613930" cy="599451"/>
            </a:xfrm>
            <a:custGeom>
              <a:avLst/>
              <a:gdLst/>
              <a:ahLst/>
              <a:cxnLst/>
              <a:rect l="0" t="0" r="0" b="0"/>
              <a:pathLst>
                <a:path w="966" h="944">
                  <a:moveTo>
                    <a:pt x="839" y="727"/>
                  </a:moveTo>
                  <a:cubicBezTo>
                    <a:pt x="869" y="727"/>
                    <a:pt x="894" y="736"/>
                    <a:pt x="915" y="755"/>
                  </a:cubicBezTo>
                  <a:cubicBezTo>
                    <a:pt x="936" y="774"/>
                    <a:pt x="946" y="797"/>
                    <a:pt x="946" y="825"/>
                  </a:cubicBezTo>
                  <a:cubicBezTo>
                    <a:pt x="946" y="854"/>
                    <a:pt x="936" y="878"/>
                    <a:pt x="915" y="896"/>
                  </a:cubicBezTo>
                  <a:cubicBezTo>
                    <a:pt x="894" y="914"/>
                    <a:pt x="868" y="923"/>
                    <a:pt x="837" y="923"/>
                  </a:cubicBezTo>
                  <a:cubicBezTo>
                    <a:pt x="807" y="923"/>
                    <a:pt x="782" y="914"/>
                    <a:pt x="761" y="895"/>
                  </a:cubicBezTo>
                  <a:cubicBezTo>
                    <a:pt x="740" y="877"/>
                    <a:pt x="730" y="853"/>
                    <a:pt x="730" y="825"/>
                  </a:cubicBezTo>
                  <a:cubicBezTo>
                    <a:pt x="730" y="796"/>
                    <a:pt x="740" y="773"/>
                    <a:pt x="762" y="754"/>
                  </a:cubicBezTo>
                  <a:cubicBezTo>
                    <a:pt x="783" y="736"/>
                    <a:pt x="809" y="727"/>
                    <a:pt x="839" y="727"/>
                  </a:cubicBezTo>
                  <a:moveTo>
                    <a:pt x="20" y="20"/>
                  </a:moveTo>
                  <a:cubicBezTo>
                    <a:pt x="221" y="20"/>
                    <a:pt x="423" y="20"/>
                    <a:pt x="624" y="20"/>
                  </a:cubicBezTo>
                  <a:cubicBezTo>
                    <a:pt x="624" y="47"/>
                    <a:pt x="624" y="75"/>
                    <a:pt x="624" y="103"/>
                  </a:cubicBezTo>
                  <a:cubicBezTo>
                    <a:pt x="519" y="371"/>
                    <a:pt x="415" y="640"/>
                    <a:pt x="310" y="908"/>
                  </a:cubicBezTo>
                  <a:cubicBezTo>
                    <a:pt x="246" y="908"/>
                    <a:pt x="182" y="908"/>
                    <a:pt x="117" y="908"/>
                  </a:cubicBezTo>
                  <a:cubicBezTo>
                    <a:pt x="222" y="663"/>
                    <a:pt x="327" y="417"/>
                    <a:pt x="431" y="172"/>
                  </a:cubicBezTo>
                  <a:cubicBezTo>
                    <a:pt x="294" y="172"/>
                    <a:pt x="157" y="172"/>
                    <a:pt x="20" y="172"/>
                  </a:cubicBezTo>
                  <a:cubicBezTo>
                    <a:pt x="20" y="121"/>
                    <a:pt x="20" y="70"/>
                    <a:pt x="20" y="20"/>
                  </a:cubicBezTo>
                </a:path>
                <a:path w="966" h="944">
                  <a:moveTo>
                    <a:pt x="839" y="747"/>
                  </a:moveTo>
                  <a:lnTo>
                    <a:pt x="821" y="748"/>
                  </a:lnTo>
                  <a:lnTo>
                    <a:pt x="804" y="753"/>
                  </a:lnTo>
                  <a:lnTo>
                    <a:pt x="789" y="760"/>
                  </a:lnTo>
                  <a:lnTo>
                    <a:pt x="775" y="769"/>
                  </a:lnTo>
                  <a:lnTo>
                    <a:pt x="764" y="781"/>
                  </a:lnTo>
                  <a:lnTo>
                    <a:pt x="756" y="794"/>
                  </a:lnTo>
                  <a:lnTo>
                    <a:pt x="751" y="808"/>
                  </a:lnTo>
                  <a:lnTo>
                    <a:pt x="750" y="825"/>
                  </a:lnTo>
                  <a:lnTo>
                    <a:pt x="751" y="841"/>
                  </a:lnTo>
                  <a:lnTo>
                    <a:pt x="756" y="856"/>
                  </a:lnTo>
                  <a:lnTo>
                    <a:pt x="764" y="868"/>
                  </a:lnTo>
                  <a:lnTo>
                    <a:pt x="775" y="880"/>
                  </a:lnTo>
                  <a:lnTo>
                    <a:pt x="788" y="891"/>
                  </a:lnTo>
                  <a:lnTo>
                    <a:pt x="803" y="898"/>
                  </a:lnTo>
                  <a:lnTo>
                    <a:pt x="819" y="902"/>
                  </a:lnTo>
                  <a:lnTo>
                    <a:pt x="837" y="903"/>
                  </a:lnTo>
                  <a:lnTo>
                    <a:pt x="856" y="902"/>
                  </a:lnTo>
                  <a:lnTo>
                    <a:pt x="873" y="898"/>
                  </a:lnTo>
                  <a:lnTo>
                    <a:pt x="889" y="891"/>
                  </a:lnTo>
                  <a:lnTo>
                    <a:pt x="902" y="881"/>
                  </a:lnTo>
                  <a:lnTo>
                    <a:pt x="913" y="870"/>
                  </a:lnTo>
                  <a:lnTo>
                    <a:pt x="920" y="857"/>
                  </a:lnTo>
                  <a:lnTo>
                    <a:pt x="925" y="842"/>
                  </a:lnTo>
                  <a:lnTo>
                    <a:pt x="926" y="825"/>
                  </a:lnTo>
                  <a:lnTo>
                    <a:pt x="925" y="809"/>
                  </a:lnTo>
                  <a:lnTo>
                    <a:pt x="920" y="795"/>
                  </a:lnTo>
                  <a:lnTo>
                    <a:pt x="913" y="782"/>
                  </a:lnTo>
                  <a:lnTo>
                    <a:pt x="902" y="770"/>
                  </a:lnTo>
                  <a:lnTo>
                    <a:pt x="888" y="760"/>
                  </a:lnTo>
                  <a:lnTo>
                    <a:pt x="874" y="753"/>
                  </a:lnTo>
                  <a:lnTo>
                    <a:pt x="857" y="748"/>
                  </a:lnTo>
                  <a:lnTo>
                    <a:pt x="839" y="747"/>
                  </a:lnTo>
                  <a:close/>
                  <a:moveTo>
                    <a:pt x="837" y="707"/>
                  </a:moveTo>
                  <a:cubicBezTo>
                    <a:pt x="838" y="707"/>
                    <a:pt x="839" y="707"/>
                    <a:pt x="840" y="707"/>
                  </a:cubicBezTo>
                  <a:lnTo>
                    <a:pt x="862" y="709"/>
                  </a:lnTo>
                  <a:cubicBezTo>
                    <a:pt x="863" y="709"/>
                    <a:pt x="865" y="709"/>
                    <a:pt x="866" y="709"/>
                  </a:cubicBezTo>
                  <a:lnTo>
                    <a:pt x="886" y="714"/>
                  </a:lnTo>
                  <a:cubicBezTo>
                    <a:pt x="887" y="715"/>
                    <a:pt x="888" y="715"/>
                    <a:pt x="889" y="716"/>
                  </a:cubicBezTo>
                  <a:lnTo>
                    <a:pt x="907" y="725"/>
                  </a:lnTo>
                  <a:cubicBezTo>
                    <a:pt x="909" y="725"/>
                    <a:pt x="910" y="726"/>
                    <a:pt x="911" y="727"/>
                  </a:cubicBezTo>
                  <a:lnTo>
                    <a:pt x="927" y="739"/>
                  </a:lnTo>
                  <a:cubicBezTo>
                    <a:pt x="928" y="740"/>
                    <a:pt x="929" y="740"/>
                    <a:pt x="930" y="741"/>
                  </a:cubicBezTo>
                  <a:lnTo>
                    <a:pt x="944" y="756"/>
                  </a:lnTo>
                  <a:cubicBezTo>
                    <a:pt x="945" y="757"/>
                    <a:pt x="945" y="758"/>
                    <a:pt x="946" y="760"/>
                  </a:cubicBezTo>
                  <a:lnTo>
                    <a:pt x="956" y="776"/>
                  </a:lnTo>
                  <a:cubicBezTo>
                    <a:pt x="957" y="778"/>
                    <a:pt x="957" y="779"/>
                    <a:pt x="958" y="780"/>
                  </a:cubicBezTo>
                  <a:lnTo>
                    <a:pt x="963" y="799"/>
                  </a:lnTo>
                  <a:cubicBezTo>
                    <a:pt x="964" y="800"/>
                    <a:pt x="964" y="801"/>
                    <a:pt x="964" y="803"/>
                  </a:cubicBezTo>
                  <a:lnTo>
                    <a:pt x="966" y="823"/>
                  </a:lnTo>
                  <a:cubicBezTo>
                    <a:pt x="966" y="824"/>
                    <a:pt x="966" y="825"/>
                    <a:pt x="966" y="827"/>
                  </a:cubicBezTo>
                  <a:lnTo>
                    <a:pt x="964" y="848"/>
                  </a:lnTo>
                  <a:cubicBezTo>
                    <a:pt x="964" y="849"/>
                    <a:pt x="964" y="850"/>
                    <a:pt x="963" y="852"/>
                  </a:cubicBezTo>
                  <a:lnTo>
                    <a:pt x="958" y="871"/>
                  </a:lnTo>
                  <a:cubicBezTo>
                    <a:pt x="957" y="872"/>
                    <a:pt x="957" y="873"/>
                    <a:pt x="956" y="875"/>
                  </a:cubicBezTo>
                  <a:lnTo>
                    <a:pt x="946" y="892"/>
                  </a:lnTo>
                  <a:cubicBezTo>
                    <a:pt x="945" y="893"/>
                    <a:pt x="944" y="894"/>
                    <a:pt x="943" y="895"/>
                  </a:cubicBezTo>
                  <a:lnTo>
                    <a:pt x="930" y="910"/>
                  </a:lnTo>
                  <a:cubicBezTo>
                    <a:pt x="929" y="911"/>
                    <a:pt x="928" y="912"/>
                    <a:pt x="927" y="912"/>
                  </a:cubicBezTo>
                  <a:lnTo>
                    <a:pt x="910" y="924"/>
                  </a:lnTo>
                  <a:cubicBezTo>
                    <a:pt x="909" y="925"/>
                    <a:pt x="908" y="926"/>
                    <a:pt x="907" y="926"/>
                  </a:cubicBezTo>
                  <a:lnTo>
                    <a:pt x="888" y="935"/>
                  </a:lnTo>
                  <a:cubicBezTo>
                    <a:pt x="887" y="935"/>
                    <a:pt x="886" y="936"/>
                    <a:pt x="885" y="936"/>
                  </a:cubicBezTo>
                  <a:lnTo>
                    <a:pt x="864" y="941"/>
                  </a:lnTo>
                  <a:cubicBezTo>
                    <a:pt x="863" y="941"/>
                    <a:pt x="862" y="942"/>
                    <a:pt x="861" y="942"/>
                  </a:cubicBezTo>
                  <a:lnTo>
                    <a:pt x="838" y="943"/>
                  </a:lnTo>
                  <a:cubicBezTo>
                    <a:pt x="837" y="944"/>
                    <a:pt x="836" y="944"/>
                    <a:pt x="835" y="943"/>
                  </a:cubicBezTo>
                  <a:lnTo>
                    <a:pt x="814" y="942"/>
                  </a:lnTo>
                  <a:cubicBezTo>
                    <a:pt x="812" y="942"/>
                    <a:pt x="811" y="941"/>
                    <a:pt x="810" y="941"/>
                  </a:cubicBezTo>
                  <a:lnTo>
                    <a:pt x="790" y="936"/>
                  </a:lnTo>
                  <a:cubicBezTo>
                    <a:pt x="789" y="935"/>
                    <a:pt x="788" y="935"/>
                    <a:pt x="787" y="934"/>
                  </a:cubicBezTo>
                  <a:lnTo>
                    <a:pt x="769" y="926"/>
                  </a:lnTo>
                  <a:cubicBezTo>
                    <a:pt x="768" y="925"/>
                    <a:pt x="767" y="924"/>
                    <a:pt x="766" y="924"/>
                  </a:cubicBezTo>
                  <a:lnTo>
                    <a:pt x="749" y="911"/>
                  </a:lnTo>
                  <a:cubicBezTo>
                    <a:pt x="748" y="911"/>
                    <a:pt x="747" y="910"/>
                    <a:pt x="746" y="909"/>
                  </a:cubicBezTo>
                  <a:lnTo>
                    <a:pt x="733" y="894"/>
                  </a:lnTo>
                  <a:cubicBezTo>
                    <a:pt x="732" y="893"/>
                    <a:pt x="731" y="892"/>
                    <a:pt x="730" y="891"/>
                  </a:cubicBezTo>
                  <a:lnTo>
                    <a:pt x="720" y="874"/>
                  </a:lnTo>
                  <a:cubicBezTo>
                    <a:pt x="720" y="873"/>
                    <a:pt x="719" y="871"/>
                    <a:pt x="718" y="870"/>
                  </a:cubicBezTo>
                  <a:lnTo>
                    <a:pt x="713" y="851"/>
                  </a:lnTo>
                  <a:cubicBezTo>
                    <a:pt x="712" y="850"/>
                    <a:pt x="712" y="848"/>
                    <a:pt x="712" y="847"/>
                  </a:cubicBezTo>
                  <a:lnTo>
                    <a:pt x="710" y="827"/>
                  </a:lnTo>
                  <a:cubicBezTo>
                    <a:pt x="710" y="825"/>
                    <a:pt x="710" y="824"/>
                    <a:pt x="710" y="823"/>
                  </a:cubicBezTo>
                  <a:lnTo>
                    <a:pt x="712" y="802"/>
                  </a:lnTo>
                  <a:cubicBezTo>
                    <a:pt x="712" y="801"/>
                    <a:pt x="712" y="799"/>
                    <a:pt x="713" y="798"/>
                  </a:cubicBezTo>
                  <a:lnTo>
                    <a:pt x="719" y="780"/>
                  </a:lnTo>
                  <a:cubicBezTo>
                    <a:pt x="719" y="778"/>
                    <a:pt x="720" y="777"/>
                    <a:pt x="721" y="775"/>
                  </a:cubicBezTo>
                  <a:lnTo>
                    <a:pt x="731" y="759"/>
                  </a:lnTo>
                  <a:cubicBezTo>
                    <a:pt x="731" y="757"/>
                    <a:pt x="732" y="756"/>
                    <a:pt x="733" y="755"/>
                  </a:cubicBezTo>
                  <a:lnTo>
                    <a:pt x="747" y="740"/>
                  </a:lnTo>
                  <a:cubicBezTo>
                    <a:pt x="748" y="740"/>
                    <a:pt x="749" y="739"/>
                    <a:pt x="750" y="738"/>
                  </a:cubicBezTo>
                  <a:lnTo>
                    <a:pt x="767" y="726"/>
                  </a:lnTo>
                  <a:cubicBezTo>
                    <a:pt x="768" y="725"/>
                    <a:pt x="769" y="725"/>
                    <a:pt x="770" y="724"/>
                  </a:cubicBezTo>
                  <a:lnTo>
                    <a:pt x="789" y="716"/>
                  </a:lnTo>
                  <a:cubicBezTo>
                    <a:pt x="790" y="715"/>
                    <a:pt x="791" y="715"/>
                    <a:pt x="792" y="714"/>
                  </a:cubicBezTo>
                  <a:lnTo>
                    <a:pt x="812" y="709"/>
                  </a:lnTo>
                  <a:cubicBezTo>
                    <a:pt x="813" y="709"/>
                    <a:pt x="815" y="709"/>
                    <a:pt x="816" y="709"/>
                  </a:cubicBezTo>
                  <a:lnTo>
                    <a:pt x="837" y="707"/>
                  </a:lnTo>
                  <a:close/>
                  <a:moveTo>
                    <a:pt x="40" y="40"/>
                  </a:moveTo>
                  <a:lnTo>
                    <a:pt x="40" y="152"/>
                  </a:lnTo>
                  <a:lnTo>
                    <a:pt x="431" y="152"/>
                  </a:lnTo>
                  <a:cubicBezTo>
                    <a:pt x="438" y="152"/>
                    <a:pt x="444" y="155"/>
                    <a:pt x="448" y="161"/>
                  </a:cubicBezTo>
                  <a:cubicBezTo>
                    <a:pt x="452" y="167"/>
                    <a:pt x="452" y="174"/>
                    <a:pt x="450" y="180"/>
                  </a:cubicBezTo>
                  <a:lnTo>
                    <a:pt x="148" y="888"/>
                  </a:lnTo>
                  <a:lnTo>
                    <a:pt x="297" y="888"/>
                  </a:lnTo>
                  <a:lnTo>
                    <a:pt x="604" y="99"/>
                  </a:lnTo>
                  <a:lnTo>
                    <a:pt x="604" y="40"/>
                  </a:lnTo>
                  <a:lnTo>
                    <a:pt x="40" y="40"/>
                  </a:lnTo>
                  <a:close/>
                  <a:moveTo>
                    <a:pt x="20" y="0"/>
                  </a:moveTo>
                  <a:lnTo>
                    <a:pt x="624" y="0"/>
                  </a:lnTo>
                  <a:cubicBezTo>
                    <a:pt x="635" y="0"/>
                    <a:pt x="644" y="8"/>
                    <a:pt x="644" y="20"/>
                  </a:cubicBezTo>
                  <a:lnTo>
                    <a:pt x="644" y="103"/>
                  </a:lnTo>
                  <a:cubicBezTo>
                    <a:pt x="644" y="106"/>
                    <a:pt x="644" y="108"/>
                    <a:pt x="643" y="111"/>
                  </a:cubicBezTo>
                  <a:lnTo>
                    <a:pt x="329" y="915"/>
                  </a:lnTo>
                  <a:cubicBezTo>
                    <a:pt x="326" y="923"/>
                    <a:pt x="318" y="928"/>
                    <a:pt x="310" y="928"/>
                  </a:cubicBezTo>
                  <a:lnTo>
                    <a:pt x="117" y="928"/>
                  </a:lnTo>
                  <a:cubicBezTo>
                    <a:pt x="111" y="928"/>
                    <a:pt x="104" y="925"/>
                    <a:pt x="101" y="919"/>
                  </a:cubicBezTo>
                  <a:cubicBezTo>
                    <a:pt x="97" y="913"/>
                    <a:pt x="96" y="906"/>
                    <a:pt x="99" y="900"/>
                  </a:cubicBezTo>
                  <a:lnTo>
                    <a:pt x="401" y="192"/>
                  </a:lnTo>
                  <a:lnTo>
                    <a:pt x="20" y="192"/>
                  </a:lnTo>
                  <a:cubicBezTo>
                    <a:pt x="8" y="192"/>
                    <a:pt x="0" y="183"/>
                    <a:pt x="0" y="172"/>
                  </a:cubicBezTo>
                  <a:lnTo>
                    <a:pt x="0" y="20"/>
                  </a:lnTo>
                  <a:cubicBezTo>
                    <a:pt x="0" y="8"/>
                    <a:pt x="8" y="0"/>
                    <a:pt x="20" y="0"/>
                  </a:cubicBezTo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85" name="path"/>
            <p:cNvSpPr/>
            <p:nvPr/>
          </p:nvSpPr>
          <p:spPr>
            <a:xfrm>
              <a:off x="12700" y="70250"/>
              <a:ext cx="588512" cy="574037"/>
            </a:xfrm>
            <a:custGeom>
              <a:avLst/>
              <a:gdLst/>
              <a:ahLst/>
              <a:cxnLst/>
              <a:rect l="0" t="0" r="0" b="0"/>
              <a:pathLst>
                <a:path w="926" h="903">
                  <a:moveTo>
                    <a:pt x="819" y="707"/>
                  </a:moveTo>
                  <a:cubicBezTo>
                    <a:pt x="849" y="707"/>
                    <a:pt x="874" y="716"/>
                    <a:pt x="895" y="735"/>
                  </a:cubicBezTo>
                  <a:cubicBezTo>
                    <a:pt x="916" y="754"/>
                    <a:pt x="926" y="777"/>
                    <a:pt x="926" y="805"/>
                  </a:cubicBezTo>
                  <a:cubicBezTo>
                    <a:pt x="926" y="834"/>
                    <a:pt x="916" y="858"/>
                    <a:pt x="895" y="876"/>
                  </a:cubicBezTo>
                  <a:cubicBezTo>
                    <a:pt x="874" y="894"/>
                    <a:pt x="848" y="903"/>
                    <a:pt x="817" y="903"/>
                  </a:cubicBezTo>
                  <a:cubicBezTo>
                    <a:pt x="787" y="903"/>
                    <a:pt x="762" y="894"/>
                    <a:pt x="741" y="875"/>
                  </a:cubicBezTo>
                  <a:cubicBezTo>
                    <a:pt x="720" y="857"/>
                    <a:pt x="710" y="833"/>
                    <a:pt x="710" y="805"/>
                  </a:cubicBezTo>
                  <a:cubicBezTo>
                    <a:pt x="710" y="776"/>
                    <a:pt x="720" y="753"/>
                    <a:pt x="742" y="734"/>
                  </a:cubicBezTo>
                  <a:cubicBezTo>
                    <a:pt x="763" y="716"/>
                    <a:pt x="789" y="707"/>
                    <a:pt x="819" y="707"/>
                  </a:cubicBezTo>
                  <a:moveTo>
                    <a:pt x="0" y="0"/>
                  </a:moveTo>
                  <a:cubicBezTo>
                    <a:pt x="201" y="0"/>
                    <a:pt x="403" y="0"/>
                    <a:pt x="604" y="0"/>
                  </a:cubicBezTo>
                  <a:cubicBezTo>
                    <a:pt x="604" y="27"/>
                    <a:pt x="604" y="55"/>
                    <a:pt x="604" y="83"/>
                  </a:cubicBezTo>
                  <a:cubicBezTo>
                    <a:pt x="499" y="351"/>
                    <a:pt x="395" y="620"/>
                    <a:pt x="290" y="888"/>
                  </a:cubicBezTo>
                  <a:cubicBezTo>
                    <a:pt x="226" y="888"/>
                    <a:pt x="162" y="888"/>
                    <a:pt x="97" y="888"/>
                  </a:cubicBezTo>
                  <a:cubicBezTo>
                    <a:pt x="202" y="643"/>
                    <a:pt x="307" y="397"/>
                    <a:pt x="411" y="152"/>
                  </a:cubicBezTo>
                  <a:cubicBezTo>
                    <a:pt x="274" y="152"/>
                    <a:pt x="137" y="152"/>
                    <a:pt x="0" y="152"/>
                  </a:cubicBezTo>
                  <a:cubicBezTo>
                    <a:pt x="0" y="101"/>
                    <a:pt x="0" y="50"/>
                    <a:pt x="0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86" name="path"/>
            <p:cNvSpPr/>
            <p:nvPr/>
          </p:nvSpPr>
          <p:spPr>
            <a:xfrm>
              <a:off x="0" y="57549"/>
              <a:ext cx="613910" cy="599437"/>
            </a:xfrm>
            <a:custGeom>
              <a:avLst/>
              <a:gdLst/>
              <a:ahLst/>
              <a:cxnLst/>
              <a:rect l="0" t="0" r="0" b="0"/>
              <a:pathLst>
                <a:path w="966" h="943">
                  <a:moveTo>
                    <a:pt x="839" y="727"/>
                  </a:moveTo>
                  <a:cubicBezTo>
                    <a:pt x="869" y="727"/>
                    <a:pt x="894" y="736"/>
                    <a:pt x="915" y="755"/>
                  </a:cubicBezTo>
                  <a:cubicBezTo>
                    <a:pt x="936" y="774"/>
                    <a:pt x="946" y="797"/>
                    <a:pt x="946" y="825"/>
                  </a:cubicBezTo>
                  <a:cubicBezTo>
                    <a:pt x="946" y="854"/>
                    <a:pt x="936" y="878"/>
                    <a:pt x="915" y="896"/>
                  </a:cubicBezTo>
                  <a:cubicBezTo>
                    <a:pt x="894" y="914"/>
                    <a:pt x="868" y="923"/>
                    <a:pt x="837" y="923"/>
                  </a:cubicBezTo>
                  <a:cubicBezTo>
                    <a:pt x="807" y="923"/>
                    <a:pt x="782" y="914"/>
                    <a:pt x="761" y="895"/>
                  </a:cubicBezTo>
                  <a:cubicBezTo>
                    <a:pt x="740" y="877"/>
                    <a:pt x="730" y="853"/>
                    <a:pt x="730" y="825"/>
                  </a:cubicBezTo>
                  <a:cubicBezTo>
                    <a:pt x="730" y="796"/>
                    <a:pt x="740" y="773"/>
                    <a:pt x="762" y="754"/>
                  </a:cubicBezTo>
                  <a:cubicBezTo>
                    <a:pt x="783" y="736"/>
                    <a:pt x="809" y="727"/>
                    <a:pt x="839" y="727"/>
                  </a:cubicBezTo>
                  <a:moveTo>
                    <a:pt x="20" y="20"/>
                  </a:moveTo>
                  <a:cubicBezTo>
                    <a:pt x="221" y="20"/>
                    <a:pt x="423" y="20"/>
                    <a:pt x="624" y="20"/>
                  </a:cubicBezTo>
                  <a:cubicBezTo>
                    <a:pt x="624" y="47"/>
                    <a:pt x="624" y="75"/>
                    <a:pt x="624" y="103"/>
                  </a:cubicBezTo>
                  <a:cubicBezTo>
                    <a:pt x="519" y="372"/>
                    <a:pt x="415" y="640"/>
                    <a:pt x="310" y="908"/>
                  </a:cubicBezTo>
                  <a:cubicBezTo>
                    <a:pt x="246" y="908"/>
                    <a:pt x="182" y="908"/>
                    <a:pt x="117" y="908"/>
                  </a:cubicBezTo>
                  <a:cubicBezTo>
                    <a:pt x="222" y="663"/>
                    <a:pt x="327" y="417"/>
                    <a:pt x="431" y="172"/>
                  </a:cubicBezTo>
                  <a:cubicBezTo>
                    <a:pt x="294" y="172"/>
                    <a:pt x="157" y="172"/>
                    <a:pt x="20" y="172"/>
                  </a:cubicBezTo>
                  <a:cubicBezTo>
                    <a:pt x="20" y="121"/>
                    <a:pt x="20" y="70"/>
                    <a:pt x="20" y="20"/>
                  </a:cubicBezTo>
                </a:path>
              </a:pathLst>
            </a:custGeom>
            <a:noFill/>
            <a:ln w="25400" cap="flat">
              <a:round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87" name="path"/>
            <p:cNvSpPr/>
            <p:nvPr/>
          </p:nvSpPr>
          <p:spPr>
            <a:xfrm>
              <a:off x="664788" y="24843"/>
              <a:ext cx="1476446" cy="745688"/>
            </a:xfrm>
            <a:custGeom>
              <a:avLst/>
              <a:gdLst/>
              <a:ahLst/>
              <a:cxnLst/>
              <a:rect l="0" t="0" r="0" b="0"/>
              <a:pathLst>
                <a:path w="2325" h="1174">
                  <a:moveTo>
                    <a:pt x="2165" y="603"/>
                  </a:moveTo>
                  <a:cubicBezTo>
                    <a:pt x="2213" y="719"/>
                    <a:pt x="2258" y="840"/>
                    <a:pt x="2302" y="967"/>
                  </a:cubicBezTo>
                  <a:cubicBezTo>
                    <a:pt x="2256" y="985"/>
                    <a:pt x="2209" y="1003"/>
                    <a:pt x="2163" y="1021"/>
                  </a:cubicBezTo>
                  <a:cubicBezTo>
                    <a:pt x="2119" y="885"/>
                    <a:pt x="2075" y="763"/>
                    <a:pt x="2031" y="652"/>
                  </a:cubicBezTo>
                  <a:cubicBezTo>
                    <a:pt x="2076" y="636"/>
                    <a:pt x="2120" y="620"/>
                    <a:pt x="2165" y="603"/>
                  </a:cubicBezTo>
                  <a:moveTo>
                    <a:pt x="1648" y="594"/>
                  </a:moveTo>
                  <a:cubicBezTo>
                    <a:pt x="1693" y="607"/>
                    <a:pt x="1738" y="620"/>
                    <a:pt x="1783" y="633"/>
                  </a:cubicBezTo>
                  <a:cubicBezTo>
                    <a:pt x="1737" y="781"/>
                    <a:pt x="1690" y="909"/>
                    <a:pt x="1642" y="1017"/>
                  </a:cubicBezTo>
                  <a:cubicBezTo>
                    <a:pt x="1594" y="993"/>
                    <a:pt x="1550" y="974"/>
                    <a:pt x="1508" y="962"/>
                  </a:cubicBezTo>
                  <a:cubicBezTo>
                    <a:pt x="1558" y="859"/>
                    <a:pt x="1605" y="736"/>
                    <a:pt x="1648" y="594"/>
                  </a:cubicBezTo>
                  <a:moveTo>
                    <a:pt x="20" y="406"/>
                  </a:moveTo>
                  <a:cubicBezTo>
                    <a:pt x="108" y="406"/>
                    <a:pt x="197" y="406"/>
                    <a:pt x="285" y="406"/>
                  </a:cubicBezTo>
                  <a:cubicBezTo>
                    <a:pt x="285" y="563"/>
                    <a:pt x="285" y="719"/>
                    <a:pt x="285" y="876"/>
                  </a:cubicBezTo>
                  <a:cubicBezTo>
                    <a:pt x="346" y="830"/>
                    <a:pt x="389" y="797"/>
                    <a:pt x="413" y="776"/>
                  </a:cubicBezTo>
                  <a:cubicBezTo>
                    <a:pt x="418" y="844"/>
                    <a:pt x="426" y="900"/>
                    <a:pt x="436" y="946"/>
                  </a:cubicBezTo>
                  <a:cubicBezTo>
                    <a:pt x="320" y="1022"/>
                    <a:pt x="239" y="1088"/>
                    <a:pt x="190" y="1143"/>
                  </a:cubicBezTo>
                  <a:cubicBezTo>
                    <a:pt x="162" y="1106"/>
                    <a:pt x="135" y="1069"/>
                    <a:pt x="107" y="1031"/>
                  </a:cubicBezTo>
                  <a:cubicBezTo>
                    <a:pt x="125" y="1007"/>
                    <a:pt x="135" y="974"/>
                    <a:pt x="135" y="935"/>
                  </a:cubicBezTo>
                  <a:cubicBezTo>
                    <a:pt x="135" y="808"/>
                    <a:pt x="135" y="682"/>
                    <a:pt x="135" y="555"/>
                  </a:cubicBezTo>
                  <a:cubicBezTo>
                    <a:pt x="96" y="555"/>
                    <a:pt x="58" y="555"/>
                    <a:pt x="20" y="555"/>
                  </a:cubicBezTo>
                  <a:cubicBezTo>
                    <a:pt x="20" y="505"/>
                    <a:pt x="20" y="456"/>
                    <a:pt x="20" y="406"/>
                  </a:cubicBezTo>
                  <a:moveTo>
                    <a:pt x="1558" y="373"/>
                  </a:moveTo>
                  <a:cubicBezTo>
                    <a:pt x="1800" y="373"/>
                    <a:pt x="2043" y="373"/>
                    <a:pt x="2285" y="373"/>
                  </a:cubicBezTo>
                  <a:cubicBezTo>
                    <a:pt x="2285" y="422"/>
                    <a:pt x="2285" y="472"/>
                    <a:pt x="2285" y="522"/>
                  </a:cubicBezTo>
                  <a:cubicBezTo>
                    <a:pt x="2190" y="522"/>
                    <a:pt x="2095" y="522"/>
                    <a:pt x="2000" y="522"/>
                  </a:cubicBezTo>
                  <a:cubicBezTo>
                    <a:pt x="2000" y="685"/>
                    <a:pt x="2000" y="849"/>
                    <a:pt x="2000" y="1013"/>
                  </a:cubicBezTo>
                  <a:cubicBezTo>
                    <a:pt x="2000" y="1054"/>
                    <a:pt x="1989" y="1085"/>
                    <a:pt x="1967" y="1107"/>
                  </a:cubicBezTo>
                  <a:cubicBezTo>
                    <a:pt x="1945" y="1129"/>
                    <a:pt x="1913" y="1141"/>
                    <a:pt x="1871" y="1144"/>
                  </a:cubicBezTo>
                  <a:cubicBezTo>
                    <a:pt x="1829" y="1147"/>
                    <a:pt x="1772" y="1148"/>
                    <a:pt x="1700" y="1148"/>
                  </a:cubicBezTo>
                  <a:cubicBezTo>
                    <a:pt x="1690" y="1086"/>
                    <a:pt x="1680" y="1033"/>
                    <a:pt x="1670" y="989"/>
                  </a:cubicBezTo>
                  <a:cubicBezTo>
                    <a:pt x="1710" y="992"/>
                    <a:pt x="1746" y="994"/>
                    <a:pt x="1777" y="994"/>
                  </a:cubicBezTo>
                  <a:cubicBezTo>
                    <a:pt x="1821" y="994"/>
                    <a:pt x="1843" y="974"/>
                    <a:pt x="1843" y="932"/>
                  </a:cubicBezTo>
                  <a:cubicBezTo>
                    <a:pt x="1843" y="796"/>
                    <a:pt x="1843" y="659"/>
                    <a:pt x="1843" y="522"/>
                  </a:cubicBezTo>
                  <a:cubicBezTo>
                    <a:pt x="1748" y="522"/>
                    <a:pt x="1653" y="522"/>
                    <a:pt x="1558" y="522"/>
                  </a:cubicBezTo>
                  <a:cubicBezTo>
                    <a:pt x="1558" y="472"/>
                    <a:pt x="1558" y="422"/>
                    <a:pt x="1558" y="373"/>
                  </a:cubicBezTo>
                  <a:moveTo>
                    <a:pt x="529" y="256"/>
                  </a:moveTo>
                  <a:cubicBezTo>
                    <a:pt x="560" y="345"/>
                    <a:pt x="592" y="435"/>
                    <a:pt x="624" y="525"/>
                  </a:cubicBezTo>
                  <a:cubicBezTo>
                    <a:pt x="576" y="541"/>
                    <a:pt x="529" y="557"/>
                    <a:pt x="481" y="572"/>
                  </a:cubicBezTo>
                  <a:cubicBezTo>
                    <a:pt x="450" y="480"/>
                    <a:pt x="418" y="389"/>
                    <a:pt x="384" y="299"/>
                  </a:cubicBezTo>
                  <a:cubicBezTo>
                    <a:pt x="432" y="285"/>
                    <a:pt x="480" y="270"/>
                    <a:pt x="529" y="256"/>
                  </a:cubicBezTo>
                  <a:moveTo>
                    <a:pt x="987" y="246"/>
                  </a:moveTo>
                  <a:cubicBezTo>
                    <a:pt x="1033" y="264"/>
                    <a:pt x="1080" y="282"/>
                    <a:pt x="1127" y="299"/>
                  </a:cubicBezTo>
                  <a:cubicBezTo>
                    <a:pt x="1085" y="393"/>
                    <a:pt x="1044" y="487"/>
                    <a:pt x="1002" y="580"/>
                  </a:cubicBezTo>
                  <a:cubicBezTo>
                    <a:pt x="960" y="561"/>
                    <a:pt x="917" y="542"/>
                    <a:pt x="875" y="523"/>
                  </a:cubicBezTo>
                  <a:cubicBezTo>
                    <a:pt x="909" y="447"/>
                    <a:pt x="946" y="355"/>
                    <a:pt x="987" y="246"/>
                  </a:cubicBezTo>
                  <a:moveTo>
                    <a:pt x="1603" y="86"/>
                  </a:moveTo>
                  <a:cubicBezTo>
                    <a:pt x="1816" y="86"/>
                    <a:pt x="2029" y="86"/>
                    <a:pt x="2242" y="86"/>
                  </a:cubicBezTo>
                  <a:cubicBezTo>
                    <a:pt x="2242" y="135"/>
                    <a:pt x="2242" y="185"/>
                    <a:pt x="2242" y="235"/>
                  </a:cubicBezTo>
                  <a:cubicBezTo>
                    <a:pt x="2029" y="235"/>
                    <a:pt x="1816" y="235"/>
                    <a:pt x="1603" y="235"/>
                  </a:cubicBezTo>
                  <a:cubicBezTo>
                    <a:pt x="1603" y="185"/>
                    <a:pt x="1603" y="135"/>
                    <a:pt x="1603" y="86"/>
                  </a:cubicBezTo>
                  <a:moveTo>
                    <a:pt x="409" y="79"/>
                  </a:moveTo>
                  <a:cubicBezTo>
                    <a:pt x="640" y="79"/>
                    <a:pt x="871" y="79"/>
                    <a:pt x="1102" y="79"/>
                  </a:cubicBezTo>
                  <a:cubicBezTo>
                    <a:pt x="1102" y="128"/>
                    <a:pt x="1102" y="177"/>
                    <a:pt x="1102" y="226"/>
                  </a:cubicBezTo>
                  <a:cubicBezTo>
                    <a:pt x="1014" y="226"/>
                    <a:pt x="926" y="226"/>
                    <a:pt x="837" y="226"/>
                  </a:cubicBezTo>
                  <a:cubicBezTo>
                    <a:pt x="837" y="357"/>
                    <a:pt x="837" y="487"/>
                    <a:pt x="837" y="618"/>
                  </a:cubicBezTo>
                  <a:cubicBezTo>
                    <a:pt x="937" y="618"/>
                    <a:pt x="1037" y="618"/>
                    <a:pt x="1137" y="618"/>
                  </a:cubicBezTo>
                  <a:cubicBezTo>
                    <a:pt x="1137" y="667"/>
                    <a:pt x="1137" y="716"/>
                    <a:pt x="1137" y="765"/>
                  </a:cubicBezTo>
                  <a:cubicBezTo>
                    <a:pt x="1037" y="765"/>
                    <a:pt x="937" y="765"/>
                    <a:pt x="837" y="765"/>
                  </a:cubicBezTo>
                  <a:cubicBezTo>
                    <a:pt x="837" y="894"/>
                    <a:pt x="837" y="1023"/>
                    <a:pt x="837" y="1153"/>
                  </a:cubicBezTo>
                  <a:cubicBezTo>
                    <a:pt x="782" y="1153"/>
                    <a:pt x="727" y="1153"/>
                    <a:pt x="672" y="1153"/>
                  </a:cubicBezTo>
                  <a:cubicBezTo>
                    <a:pt x="672" y="1023"/>
                    <a:pt x="672" y="894"/>
                    <a:pt x="672" y="765"/>
                  </a:cubicBezTo>
                  <a:cubicBezTo>
                    <a:pt x="566" y="765"/>
                    <a:pt x="460" y="765"/>
                    <a:pt x="353" y="765"/>
                  </a:cubicBezTo>
                  <a:cubicBezTo>
                    <a:pt x="353" y="716"/>
                    <a:pt x="353" y="667"/>
                    <a:pt x="353" y="618"/>
                  </a:cubicBezTo>
                  <a:cubicBezTo>
                    <a:pt x="460" y="618"/>
                    <a:pt x="566" y="618"/>
                    <a:pt x="672" y="618"/>
                  </a:cubicBezTo>
                  <a:cubicBezTo>
                    <a:pt x="672" y="487"/>
                    <a:pt x="672" y="357"/>
                    <a:pt x="672" y="226"/>
                  </a:cubicBezTo>
                  <a:cubicBezTo>
                    <a:pt x="584" y="226"/>
                    <a:pt x="496" y="226"/>
                    <a:pt x="409" y="226"/>
                  </a:cubicBezTo>
                  <a:cubicBezTo>
                    <a:pt x="409" y="177"/>
                    <a:pt x="409" y="128"/>
                    <a:pt x="409" y="79"/>
                  </a:cubicBezTo>
                  <a:moveTo>
                    <a:pt x="1307" y="26"/>
                  </a:moveTo>
                  <a:cubicBezTo>
                    <a:pt x="1353" y="26"/>
                    <a:pt x="1400" y="26"/>
                    <a:pt x="1446" y="26"/>
                  </a:cubicBezTo>
                  <a:cubicBezTo>
                    <a:pt x="1446" y="93"/>
                    <a:pt x="1446" y="160"/>
                    <a:pt x="1446" y="227"/>
                  </a:cubicBezTo>
                  <a:cubicBezTo>
                    <a:pt x="1482" y="227"/>
                    <a:pt x="1518" y="227"/>
                    <a:pt x="1554" y="227"/>
                  </a:cubicBezTo>
                  <a:cubicBezTo>
                    <a:pt x="1554" y="277"/>
                    <a:pt x="1554" y="327"/>
                    <a:pt x="1554" y="377"/>
                  </a:cubicBezTo>
                  <a:cubicBezTo>
                    <a:pt x="1518" y="377"/>
                    <a:pt x="1482" y="377"/>
                    <a:pt x="1446" y="377"/>
                  </a:cubicBezTo>
                  <a:cubicBezTo>
                    <a:pt x="1446" y="421"/>
                    <a:pt x="1446" y="465"/>
                    <a:pt x="1446" y="510"/>
                  </a:cubicBezTo>
                  <a:cubicBezTo>
                    <a:pt x="1495" y="537"/>
                    <a:pt x="1541" y="564"/>
                    <a:pt x="1585" y="591"/>
                  </a:cubicBezTo>
                  <a:cubicBezTo>
                    <a:pt x="1562" y="634"/>
                    <a:pt x="1538" y="677"/>
                    <a:pt x="1515" y="720"/>
                  </a:cubicBezTo>
                  <a:cubicBezTo>
                    <a:pt x="1499" y="706"/>
                    <a:pt x="1476" y="689"/>
                    <a:pt x="1446" y="669"/>
                  </a:cubicBezTo>
                  <a:cubicBezTo>
                    <a:pt x="1446" y="830"/>
                    <a:pt x="1446" y="992"/>
                    <a:pt x="1446" y="1154"/>
                  </a:cubicBezTo>
                  <a:cubicBezTo>
                    <a:pt x="1400" y="1154"/>
                    <a:pt x="1353" y="1154"/>
                    <a:pt x="1307" y="1154"/>
                  </a:cubicBezTo>
                  <a:cubicBezTo>
                    <a:pt x="1307" y="996"/>
                    <a:pt x="1307" y="839"/>
                    <a:pt x="1307" y="681"/>
                  </a:cubicBezTo>
                  <a:cubicBezTo>
                    <a:pt x="1278" y="756"/>
                    <a:pt x="1244" y="828"/>
                    <a:pt x="1205" y="897"/>
                  </a:cubicBezTo>
                  <a:cubicBezTo>
                    <a:pt x="1192" y="817"/>
                    <a:pt x="1180" y="747"/>
                    <a:pt x="1169" y="687"/>
                  </a:cubicBezTo>
                  <a:cubicBezTo>
                    <a:pt x="1227" y="585"/>
                    <a:pt x="1270" y="482"/>
                    <a:pt x="1298" y="377"/>
                  </a:cubicBezTo>
                  <a:cubicBezTo>
                    <a:pt x="1257" y="377"/>
                    <a:pt x="1217" y="377"/>
                    <a:pt x="1177" y="377"/>
                  </a:cubicBezTo>
                  <a:cubicBezTo>
                    <a:pt x="1177" y="327"/>
                    <a:pt x="1177" y="277"/>
                    <a:pt x="1177" y="227"/>
                  </a:cubicBezTo>
                  <a:cubicBezTo>
                    <a:pt x="1220" y="227"/>
                    <a:pt x="1263" y="227"/>
                    <a:pt x="1307" y="227"/>
                  </a:cubicBezTo>
                  <a:cubicBezTo>
                    <a:pt x="1307" y="160"/>
                    <a:pt x="1307" y="93"/>
                    <a:pt x="1307" y="26"/>
                  </a:cubicBezTo>
                  <a:moveTo>
                    <a:pt x="214" y="20"/>
                  </a:moveTo>
                  <a:cubicBezTo>
                    <a:pt x="266" y="92"/>
                    <a:pt x="315" y="163"/>
                    <a:pt x="362" y="234"/>
                  </a:cubicBezTo>
                  <a:cubicBezTo>
                    <a:pt x="314" y="264"/>
                    <a:pt x="266" y="293"/>
                    <a:pt x="219" y="323"/>
                  </a:cubicBezTo>
                  <a:cubicBezTo>
                    <a:pt x="182" y="257"/>
                    <a:pt x="137" y="181"/>
                    <a:pt x="82" y="97"/>
                  </a:cubicBezTo>
                  <a:cubicBezTo>
                    <a:pt x="126" y="72"/>
                    <a:pt x="170" y="46"/>
                    <a:pt x="214" y="20"/>
                  </a:cubicBezTo>
                </a:path>
                <a:path w="2325" h="1174">
                  <a:moveTo>
                    <a:pt x="2154" y="629"/>
                  </a:moveTo>
                  <a:lnTo>
                    <a:pt x="2057" y="664"/>
                  </a:lnTo>
                  <a:lnTo>
                    <a:pt x="2083" y="731"/>
                  </a:lnTo>
                  <a:lnTo>
                    <a:pt x="2116" y="821"/>
                  </a:lnTo>
                  <a:lnTo>
                    <a:pt x="2149" y="915"/>
                  </a:lnTo>
                  <a:lnTo>
                    <a:pt x="2175" y="994"/>
                  </a:lnTo>
                  <a:lnTo>
                    <a:pt x="2277" y="955"/>
                  </a:lnTo>
                  <a:lnTo>
                    <a:pt x="2250" y="880"/>
                  </a:lnTo>
                  <a:lnTo>
                    <a:pt x="2216" y="788"/>
                  </a:lnTo>
                  <a:lnTo>
                    <a:pt x="2182" y="698"/>
                  </a:lnTo>
                  <a:lnTo>
                    <a:pt x="2154" y="629"/>
                  </a:lnTo>
                  <a:close/>
                  <a:moveTo>
                    <a:pt x="1662" y="619"/>
                  </a:moveTo>
                  <a:lnTo>
                    <a:pt x="1651" y="653"/>
                  </a:lnTo>
                  <a:lnTo>
                    <a:pt x="1634" y="704"/>
                  </a:lnTo>
                  <a:lnTo>
                    <a:pt x="1617" y="753"/>
                  </a:lnTo>
                  <a:lnTo>
                    <a:pt x="1599" y="800"/>
                  </a:lnTo>
                  <a:lnTo>
                    <a:pt x="1581" y="846"/>
                  </a:lnTo>
                  <a:lnTo>
                    <a:pt x="1563" y="889"/>
                  </a:lnTo>
                  <a:lnTo>
                    <a:pt x="1545" y="931"/>
                  </a:lnTo>
                  <a:lnTo>
                    <a:pt x="1536" y="950"/>
                  </a:lnTo>
                  <a:lnTo>
                    <a:pt x="1547" y="954"/>
                  </a:lnTo>
                  <a:lnTo>
                    <a:pt x="1581" y="967"/>
                  </a:lnTo>
                  <a:lnTo>
                    <a:pt x="1615" y="982"/>
                  </a:lnTo>
                  <a:lnTo>
                    <a:pt x="1632" y="990"/>
                  </a:lnTo>
                  <a:lnTo>
                    <a:pt x="1641" y="968"/>
                  </a:lnTo>
                  <a:lnTo>
                    <a:pt x="1659" y="925"/>
                  </a:lnTo>
                  <a:lnTo>
                    <a:pt x="1677" y="880"/>
                  </a:lnTo>
                  <a:lnTo>
                    <a:pt x="1694" y="834"/>
                  </a:lnTo>
                  <a:lnTo>
                    <a:pt x="1712" y="785"/>
                  </a:lnTo>
                  <a:lnTo>
                    <a:pt x="1729" y="734"/>
                  </a:lnTo>
                  <a:lnTo>
                    <a:pt x="1747" y="682"/>
                  </a:lnTo>
                  <a:lnTo>
                    <a:pt x="1758" y="646"/>
                  </a:lnTo>
                  <a:lnTo>
                    <a:pt x="1662" y="619"/>
                  </a:lnTo>
                  <a:close/>
                  <a:moveTo>
                    <a:pt x="857" y="532"/>
                  </a:moveTo>
                  <a:lnTo>
                    <a:pt x="857" y="598"/>
                  </a:lnTo>
                  <a:lnTo>
                    <a:pt x="993" y="598"/>
                  </a:lnTo>
                  <a:lnTo>
                    <a:pt x="866" y="541"/>
                  </a:lnTo>
                  <a:cubicBezTo>
                    <a:pt x="864" y="540"/>
                    <a:pt x="862" y="538"/>
                    <a:pt x="860" y="537"/>
                  </a:cubicBezTo>
                  <a:lnTo>
                    <a:pt x="857" y="532"/>
                  </a:lnTo>
                  <a:close/>
                  <a:moveTo>
                    <a:pt x="40" y="426"/>
                  </a:moveTo>
                  <a:lnTo>
                    <a:pt x="40" y="535"/>
                  </a:lnTo>
                  <a:lnTo>
                    <a:pt x="135" y="535"/>
                  </a:lnTo>
                  <a:cubicBezTo>
                    <a:pt x="146" y="535"/>
                    <a:pt x="155" y="544"/>
                    <a:pt x="155" y="555"/>
                  </a:cubicBezTo>
                  <a:lnTo>
                    <a:pt x="155" y="936"/>
                  </a:lnTo>
                  <a:lnTo>
                    <a:pt x="153" y="964"/>
                  </a:lnTo>
                  <a:cubicBezTo>
                    <a:pt x="153" y="965"/>
                    <a:pt x="153" y="966"/>
                    <a:pt x="153" y="967"/>
                  </a:cubicBezTo>
                  <a:lnTo>
                    <a:pt x="147" y="993"/>
                  </a:lnTo>
                  <a:cubicBezTo>
                    <a:pt x="147" y="994"/>
                    <a:pt x="147" y="995"/>
                    <a:pt x="146" y="996"/>
                  </a:cubicBezTo>
                  <a:lnTo>
                    <a:pt x="138" y="1019"/>
                  </a:lnTo>
                  <a:cubicBezTo>
                    <a:pt x="137" y="1020"/>
                    <a:pt x="137" y="1021"/>
                    <a:pt x="136" y="1022"/>
                  </a:cubicBezTo>
                  <a:lnTo>
                    <a:pt x="131" y="1030"/>
                  </a:lnTo>
                  <a:lnTo>
                    <a:pt x="192" y="1112"/>
                  </a:lnTo>
                  <a:lnTo>
                    <a:pt x="196" y="1108"/>
                  </a:lnTo>
                  <a:lnTo>
                    <a:pt x="219" y="1085"/>
                  </a:lnTo>
                  <a:lnTo>
                    <a:pt x="246" y="1061"/>
                  </a:lnTo>
                  <a:lnTo>
                    <a:pt x="276" y="1037"/>
                  </a:lnTo>
                  <a:lnTo>
                    <a:pt x="308" y="1011"/>
                  </a:lnTo>
                  <a:lnTo>
                    <a:pt x="344" y="985"/>
                  </a:lnTo>
                  <a:lnTo>
                    <a:pt x="383" y="957"/>
                  </a:lnTo>
                  <a:lnTo>
                    <a:pt x="414" y="937"/>
                  </a:lnTo>
                  <a:lnTo>
                    <a:pt x="409" y="913"/>
                  </a:lnTo>
                  <a:lnTo>
                    <a:pt x="403" y="872"/>
                  </a:lnTo>
                  <a:lnTo>
                    <a:pt x="398" y="827"/>
                  </a:lnTo>
                  <a:lnTo>
                    <a:pt x="397" y="816"/>
                  </a:lnTo>
                  <a:lnTo>
                    <a:pt x="375" y="833"/>
                  </a:lnTo>
                  <a:lnTo>
                    <a:pt x="340" y="860"/>
                  </a:lnTo>
                  <a:lnTo>
                    <a:pt x="297" y="892"/>
                  </a:lnTo>
                  <a:cubicBezTo>
                    <a:pt x="291" y="897"/>
                    <a:pt x="283" y="897"/>
                    <a:pt x="276" y="894"/>
                  </a:cubicBezTo>
                  <a:cubicBezTo>
                    <a:pt x="270" y="891"/>
                    <a:pt x="265" y="884"/>
                    <a:pt x="265" y="876"/>
                  </a:cubicBezTo>
                  <a:lnTo>
                    <a:pt x="265" y="426"/>
                  </a:lnTo>
                  <a:lnTo>
                    <a:pt x="40" y="426"/>
                  </a:lnTo>
                  <a:close/>
                  <a:moveTo>
                    <a:pt x="1578" y="393"/>
                  </a:moveTo>
                  <a:lnTo>
                    <a:pt x="1578" y="502"/>
                  </a:lnTo>
                  <a:lnTo>
                    <a:pt x="1843" y="502"/>
                  </a:lnTo>
                  <a:cubicBezTo>
                    <a:pt x="1854" y="502"/>
                    <a:pt x="1863" y="511"/>
                    <a:pt x="1863" y="522"/>
                  </a:cubicBezTo>
                  <a:lnTo>
                    <a:pt x="1863" y="934"/>
                  </a:lnTo>
                  <a:lnTo>
                    <a:pt x="1862" y="948"/>
                  </a:lnTo>
                  <a:cubicBezTo>
                    <a:pt x="1862" y="949"/>
                    <a:pt x="1862" y="951"/>
                    <a:pt x="1861" y="952"/>
                  </a:cubicBezTo>
                  <a:lnTo>
                    <a:pt x="1858" y="964"/>
                  </a:lnTo>
                  <a:cubicBezTo>
                    <a:pt x="1858" y="966"/>
                    <a:pt x="1857" y="967"/>
                    <a:pt x="1857" y="968"/>
                  </a:cubicBezTo>
                  <a:lnTo>
                    <a:pt x="1852" y="979"/>
                  </a:lnTo>
                  <a:cubicBezTo>
                    <a:pt x="1851" y="980"/>
                    <a:pt x="1850" y="982"/>
                    <a:pt x="1849" y="983"/>
                  </a:cubicBezTo>
                  <a:lnTo>
                    <a:pt x="1842" y="992"/>
                  </a:lnTo>
                  <a:cubicBezTo>
                    <a:pt x="1841" y="993"/>
                    <a:pt x="1840" y="994"/>
                    <a:pt x="1838" y="995"/>
                  </a:cubicBezTo>
                  <a:lnTo>
                    <a:pt x="1829" y="1002"/>
                  </a:lnTo>
                  <a:cubicBezTo>
                    <a:pt x="1828" y="1003"/>
                    <a:pt x="1827" y="1003"/>
                    <a:pt x="1825" y="1004"/>
                  </a:cubicBezTo>
                  <a:lnTo>
                    <a:pt x="1814" y="1009"/>
                  </a:lnTo>
                  <a:cubicBezTo>
                    <a:pt x="1813" y="1009"/>
                    <a:pt x="1812" y="1010"/>
                    <a:pt x="1810" y="1010"/>
                  </a:cubicBezTo>
                  <a:lnTo>
                    <a:pt x="1797" y="1013"/>
                  </a:lnTo>
                  <a:cubicBezTo>
                    <a:pt x="1796" y="1013"/>
                    <a:pt x="1795" y="1013"/>
                    <a:pt x="1794" y="1013"/>
                  </a:cubicBezTo>
                  <a:lnTo>
                    <a:pt x="1777" y="1014"/>
                  </a:lnTo>
                  <a:lnTo>
                    <a:pt x="1725" y="1013"/>
                  </a:lnTo>
                  <a:lnTo>
                    <a:pt x="1695" y="1011"/>
                  </a:lnTo>
                  <a:lnTo>
                    <a:pt x="1697" y="1020"/>
                  </a:lnTo>
                  <a:lnTo>
                    <a:pt x="1704" y="1058"/>
                  </a:lnTo>
                  <a:lnTo>
                    <a:pt x="1712" y="1100"/>
                  </a:lnTo>
                  <a:lnTo>
                    <a:pt x="1717" y="1128"/>
                  </a:lnTo>
                  <a:lnTo>
                    <a:pt x="1751" y="1128"/>
                  </a:lnTo>
                  <a:lnTo>
                    <a:pt x="1796" y="1127"/>
                  </a:lnTo>
                  <a:lnTo>
                    <a:pt x="1836" y="1126"/>
                  </a:lnTo>
                  <a:lnTo>
                    <a:pt x="1868" y="1124"/>
                  </a:lnTo>
                  <a:lnTo>
                    <a:pt x="1896" y="1121"/>
                  </a:lnTo>
                  <a:lnTo>
                    <a:pt x="1919" y="1114"/>
                  </a:lnTo>
                  <a:lnTo>
                    <a:pt x="1937" y="1105"/>
                  </a:lnTo>
                  <a:lnTo>
                    <a:pt x="1953" y="1093"/>
                  </a:lnTo>
                  <a:lnTo>
                    <a:pt x="1964" y="1078"/>
                  </a:lnTo>
                  <a:lnTo>
                    <a:pt x="1973" y="1060"/>
                  </a:lnTo>
                  <a:lnTo>
                    <a:pt x="1978" y="1038"/>
                  </a:lnTo>
                  <a:lnTo>
                    <a:pt x="1980" y="1013"/>
                  </a:lnTo>
                  <a:lnTo>
                    <a:pt x="1980" y="522"/>
                  </a:lnTo>
                  <a:cubicBezTo>
                    <a:pt x="1980" y="511"/>
                    <a:pt x="1989" y="502"/>
                    <a:pt x="2000" y="502"/>
                  </a:cubicBezTo>
                  <a:lnTo>
                    <a:pt x="2265" y="502"/>
                  </a:lnTo>
                  <a:lnTo>
                    <a:pt x="2265" y="393"/>
                  </a:lnTo>
                  <a:lnTo>
                    <a:pt x="1578" y="393"/>
                  </a:lnTo>
                  <a:close/>
                  <a:moveTo>
                    <a:pt x="516" y="280"/>
                  </a:moveTo>
                  <a:lnTo>
                    <a:pt x="410" y="312"/>
                  </a:lnTo>
                  <a:lnTo>
                    <a:pt x="452" y="428"/>
                  </a:lnTo>
                  <a:lnTo>
                    <a:pt x="493" y="547"/>
                  </a:lnTo>
                  <a:lnTo>
                    <a:pt x="598" y="513"/>
                  </a:lnTo>
                  <a:lnTo>
                    <a:pt x="516" y="280"/>
                  </a:lnTo>
                  <a:close/>
                  <a:moveTo>
                    <a:pt x="998" y="272"/>
                  </a:moveTo>
                  <a:lnTo>
                    <a:pt x="975" y="332"/>
                  </a:lnTo>
                  <a:lnTo>
                    <a:pt x="947" y="405"/>
                  </a:lnTo>
                  <a:lnTo>
                    <a:pt x="919" y="471"/>
                  </a:lnTo>
                  <a:lnTo>
                    <a:pt x="901" y="513"/>
                  </a:lnTo>
                  <a:lnTo>
                    <a:pt x="992" y="554"/>
                  </a:lnTo>
                  <a:lnTo>
                    <a:pt x="1100" y="310"/>
                  </a:lnTo>
                  <a:lnTo>
                    <a:pt x="998" y="272"/>
                  </a:lnTo>
                  <a:close/>
                  <a:moveTo>
                    <a:pt x="857" y="246"/>
                  </a:moveTo>
                  <a:lnTo>
                    <a:pt x="857" y="513"/>
                  </a:lnTo>
                  <a:lnTo>
                    <a:pt x="882" y="455"/>
                  </a:lnTo>
                  <a:lnTo>
                    <a:pt x="910" y="389"/>
                  </a:lnTo>
                  <a:lnTo>
                    <a:pt x="938" y="317"/>
                  </a:lnTo>
                  <a:lnTo>
                    <a:pt x="965" y="246"/>
                  </a:lnTo>
                  <a:lnTo>
                    <a:pt x="857" y="246"/>
                  </a:lnTo>
                  <a:close/>
                  <a:moveTo>
                    <a:pt x="1623" y="106"/>
                  </a:moveTo>
                  <a:lnTo>
                    <a:pt x="1623" y="215"/>
                  </a:lnTo>
                  <a:lnTo>
                    <a:pt x="2222" y="215"/>
                  </a:lnTo>
                  <a:lnTo>
                    <a:pt x="2222" y="106"/>
                  </a:lnTo>
                  <a:lnTo>
                    <a:pt x="1623" y="106"/>
                  </a:lnTo>
                  <a:close/>
                  <a:moveTo>
                    <a:pt x="429" y="99"/>
                  </a:moveTo>
                  <a:lnTo>
                    <a:pt x="429" y="206"/>
                  </a:lnTo>
                  <a:lnTo>
                    <a:pt x="672" y="206"/>
                  </a:lnTo>
                  <a:cubicBezTo>
                    <a:pt x="683" y="206"/>
                    <a:pt x="692" y="215"/>
                    <a:pt x="692" y="226"/>
                  </a:cubicBezTo>
                  <a:lnTo>
                    <a:pt x="692" y="618"/>
                  </a:lnTo>
                  <a:cubicBezTo>
                    <a:pt x="692" y="629"/>
                    <a:pt x="683" y="638"/>
                    <a:pt x="672" y="638"/>
                  </a:cubicBezTo>
                  <a:lnTo>
                    <a:pt x="373" y="638"/>
                  </a:lnTo>
                  <a:lnTo>
                    <a:pt x="373" y="745"/>
                  </a:lnTo>
                  <a:lnTo>
                    <a:pt x="672" y="745"/>
                  </a:lnTo>
                  <a:cubicBezTo>
                    <a:pt x="683" y="745"/>
                    <a:pt x="692" y="754"/>
                    <a:pt x="692" y="765"/>
                  </a:cubicBezTo>
                  <a:lnTo>
                    <a:pt x="692" y="1133"/>
                  </a:lnTo>
                  <a:lnTo>
                    <a:pt x="817" y="1133"/>
                  </a:lnTo>
                  <a:lnTo>
                    <a:pt x="817" y="765"/>
                  </a:lnTo>
                  <a:cubicBezTo>
                    <a:pt x="817" y="754"/>
                    <a:pt x="826" y="745"/>
                    <a:pt x="837" y="745"/>
                  </a:cubicBezTo>
                  <a:lnTo>
                    <a:pt x="1117" y="745"/>
                  </a:lnTo>
                  <a:lnTo>
                    <a:pt x="1117" y="638"/>
                  </a:lnTo>
                  <a:lnTo>
                    <a:pt x="837" y="638"/>
                  </a:lnTo>
                  <a:cubicBezTo>
                    <a:pt x="826" y="638"/>
                    <a:pt x="817" y="629"/>
                    <a:pt x="817" y="618"/>
                  </a:cubicBezTo>
                  <a:lnTo>
                    <a:pt x="817" y="226"/>
                  </a:lnTo>
                  <a:cubicBezTo>
                    <a:pt x="817" y="215"/>
                    <a:pt x="826" y="206"/>
                    <a:pt x="837" y="206"/>
                  </a:cubicBezTo>
                  <a:lnTo>
                    <a:pt x="1082" y="206"/>
                  </a:lnTo>
                  <a:lnTo>
                    <a:pt x="1082" y="99"/>
                  </a:lnTo>
                  <a:lnTo>
                    <a:pt x="429" y="99"/>
                  </a:lnTo>
                  <a:close/>
                  <a:moveTo>
                    <a:pt x="1603" y="66"/>
                  </a:moveTo>
                  <a:lnTo>
                    <a:pt x="2242" y="66"/>
                  </a:lnTo>
                  <a:cubicBezTo>
                    <a:pt x="2253" y="66"/>
                    <a:pt x="2262" y="75"/>
                    <a:pt x="2262" y="86"/>
                  </a:cubicBezTo>
                  <a:lnTo>
                    <a:pt x="2262" y="235"/>
                  </a:lnTo>
                  <a:cubicBezTo>
                    <a:pt x="2262" y="246"/>
                    <a:pt x="2253" y="255"/>
                    <a:pt x="2242" y="255"/>
                  </a:cubicBezTo>
                  <a:lnTo>
                    <a:pt x="1603" y="255"/>
                  </a:lnTo>
                  <a:cubicBezTo>
                    <a:pt x="1592" y="255"/>
                    <a:pt x="1583" y="246"/>
                    <a:pt x="1583" y="235"/>
                  </a:cubicBezTo>
                  <a:lnTo>
                    <a:pt x="1583" y="86"/>
                  </a:lnTo>
                  <a:cubicBezTo>
                    <a:pt x="1583" y="75"/>
                    <a:pt x="1592" y="66"/>
                    <a:pt x="1603" y="66"/>
                  </a:cubicBezTo>
                  <a:moveTo>
                    <a:pt x="208" y="47"/>
                  </a:moveTo>
                  <a:lnTo>
                    <a:pt x="110" y="104"/>
                  </a:lnTo>
                  <a:lnTo>
                    <a:pt x="138" y="148"/>
                  </a:lnTo>
                  <a:lnTo>
                    <a:pt x="174" y="207"/>
                  </a:lnTo>
                  <a:lnTo>
                    <a:pt x="207" y="262"/>
                  </a:lnTo>
                  <a:lnTo>
                    <a:pt x="226" y="295"/>
                  </a:lnTo>
                  <a:lnTo>
                    <a:pt x="334" y="228"/>
                  </a:lnTo>
                  <a:lnTo>
                    <a:pt x="274" y="139"/>
                  </a:lnTo>
                  <a:lnTo>
                    <a:pt x="208" y="47"/>
                  </a:lnTo>
                  <a:close/>
                  <a:moveTo>
                    <a:pt x="1327" y="46"/>
                  </a:moveTo>
                  <a:lnTo>
                    <a:pt x="1327" y="227"/>
                  </a:lnTo>
                  <a:cubicBezTo>
                    <a:pt x="1327" y="238"/>
                    <a:pt x="1318" y="247"/>
                    <a:pt x="1307" y="247"/>
                  </a:cubicBezTo>
                  <a:lnTo>
                    <a:pt x="1197" y="247"/>
                  </a:lnTo>
                  <a:lnTo>
                    <a:pt x="1197" y="357"/>
                  </a:lnTo>
                  <a:lnTo>
                    <a:pt x="1298" y="357"/>
                  </a:lnTo>
                  <a:cubicBezTo>
                    <a:pt x="1304" y="357"/>
                    <a:pt x="1310" y="360"/>
                    <a:pt x="1314" y="365"/>
                  </a:cubicBezTo>
                  <a:cubicBezTo>
                    <a:pt x="1318" y="370"/>
                    <a:pt x="1319" y="377"/>
                    <a:pt x="1317" y="383"/>
                  </a:cubicBezTo>
                  <a:lnTo>
                    <a:pt x="1293" y="462"/>
                  </a:lnTo>
                  <a:lnTo>
                    <a:pt x="1263" y="541"/>
                  </a:lnTo>
                  <a:lnTo>
                    <a:pt x="1227" y="619"/>
                  </a:lnTo>
                  <a:lnTo>
                    <a:pt x="1190" y="690"/>
                  </a:lnTo>
                  <a:lnTo>
                    <a:pt x="1197" y="731"/>
                  </a:lnTo>
                  <a:lnTo>
                    <a:pt x="1206" y="781"/>
                  </a:lnTo>
                  <a:lnTo>
                    <a:pt x="1215" y="836"/>
                  </a:lnTo>
                  <a:lnTo>
                    <a:pt x="1215" y="836"/>
                  </a:lnTo>
                  <a:lnTo>
                    <a:pt x="1215" y="836"/>
                  </a:lnTo>
                  <a:lnTo>
                    <a:pt x="1242" y="783"/>
                  </a:lnTo>
                  <a:lnTo>
                    <a:pt x="1266" y="729"/>
                  </a:lnTo>
                  <a:lnTo>
                    <a:pt x="1288" y="674"/>
                  </a:lnTo>
                  <a:cubicBezTo>
                    <a:pt x="1292" y="665"/>
                    <a:pt x="1301" y="660"/>
                    <a:pt x="1311" y="662"/>
                  </a:cubicBezTo>
                  <a:cubicBezTo>
                    <a:pt x="1320" y="663"/>
                    <a:pt x="1327" y="672"/>
                    <a:pt x="1327" y="681"/>
                  </a:cubicBezTo>
                  <a:lnTo>
                    <a:pt x="1327" y="1134"/>
                  </a:lnTo>
                  <a:lnTo>
                    <a:pt x="1426" y="1134"/>
                  </a:lnTo>
                  <a:lnTo>
                    <a:pt x="1426" y="669"/>
                  </a:lnTo>
                  <a:cubicBezTo>
                    <a:pt x="1426" y="661"/>
                    <a:pt x="1430" y="654"/>
                    <a:pt x="1437" y="651"/>
                  </a:cubicBezTo>
                  <a:cubicBezTo>
                    <a:pt x="1443" y="647"/>
                    <a:pt x="1451" y="648"/>
                    <a:pt x="1457" y="652"/>
                  </a:cubicBezTo>
                  <a:lnTo>
                    <a:pt x="1479" y="667"/>
                  </a:lnTo>
                  <a:lnTo>
                    <a:pt x="1498" y="681"/>
                  </a:lnTo>
                  <a:lnTo>
                    <a:pt x="1509" y="689"/>
                  </a:lnTo>
                  <a:lnTo>
                    <a:pt x="1558" y="598"/>
                  </a:lnTo>
                  <a:lnTo>
                    <a:pt x="1507" y="568"/>
                  </a:lnTo>
                  <a:lnTo>
                    <a:pt x="1436" y="527"/>
                  </a:lnTo>
                  <a:cubicBezTo>
                    <a:pt x="1430" y="523"/>
                    <a:pt x="1426" y="517"/>
                    <a:pt x="1426" y="510"/>
                  </a:cubicBezTo>
                  <a:lnTo>
                    <a:pt x="1426" y="377"/>
                  </a:lnTo>
                  <a:cubicBezTo>
                    <a:pt x="1426" y="366"/>
                    <a:pt x="1435" y="357"/>
                    <a:pt x="1446" y="357"/>
                  </a:cubicBezTo>
                  <a:lnTo>
                    <a:pt x="1534" y="357"/>
                  </a:lnTo>
                  <a:lnTo>
                    <a:pt x="1534" y="247"/>
                  </a:lnTo>
                  <a:lnTo>
                    <a:pt x="1446" y="247"/>
                  </a:lnTo>
                  <a:cubicBezTo>
                    <a:pt x="1435" y="247"/>
                    <a:pt x="1426" y="238"/>
                    <a:pt x="1426" y="227"/>
                  </a:cubicBezTo>
                  <a:lnTo>
                    <a:pt x="1426" y="46"/>
                  </a:lnTo>
                  <a:lnTo>
                    <a:pt x="1327" y="46"/>
                  </a:lnTo>
                  <a:close/>
                  <a:moveTo>
                    <a:pt x="1307" y="6"/>
                  </a:moveTo>
                  <a:lnTo>
                    <a:pt x="1446" y="6"/>
                  </a:lnTo>
                  <a:cubicBezTo>
                    <a:pt x="1457" y="6"/>
                    <a:pt x="1466" y="15"/>
                    <a:pt x="1466" y="26"/>
                  </a:cubicBezTo>
                  <a:lnTo>
                    <a:pt x="1466" y="207"/>
                  </a:lnTo>
                  <a:lnTo>
                    <a:pt x="1554" y="207"/>
                  </a:lnTo>
                  <a:cubicBezTo>
                    <a:pt x="1566" y="207"/>
                    <a:pt x="1574" y="216"/>
                    <a:pt x="1574" y="227"/>
                  </a:cubicBezTo>
                  <a:lnTo>
                    <a:pt x="1574" y="353"/>
                  </a:lnTo>
                  <a:lnTo>
                    <a:pt x="2285" y="353"/>
                  </a:lnTo>
                  <a:cubicBezTo>
                    <a:pt x="2296" y="353"/>
                    <a:pt x="2305" y="362"/>
                    <a:pt x="2305" y="373"/>
                  </a:cubicBezTo>
                  <a:lnTo>
                    <a:pt x="2305" y="522"/>
                  </a:lnTo>
                  <a:cubicBezTo>
                    <a:pt x="2305" y="533"/>
                    <a:pt x="2296" y="542"/>
                    <a:pt x="2285" y="542"/>
                  </a:cubicBezTo>
                  <a:lnTo>
                    <a:pt x="2020" y="542"/>
                  </a:lnTo>
                  <a:lnTo>
                    <a:pt x="2020" y="636"/>
                  </a:lnTo>
                  <a:lnTo>
                    <a:pt x="2024" y="634"/>
                  </a:lnTo>
                  <a:lnTo>
                    <a:pt x="2158" y="584"/>
                  </a:lnTo>
                  <a:cubicBezTo>
                    <a:pt x="2169" y="581"/>
                    <a:pt x="2180" y="586"/>
                    <a:pt x="2184" y="596"/>
                  </a:cubicBezTo>
                  <a:lnTo>
                    <a:pt x="2219" y="683"/>
                  </a:lnTo>
                  <a:lnTo>
                    <a:pt x="2254" y="774"/>
                  </a:lnTo>
                  <a:lnTo>
                    <a:pt x="2288" y="866"/>
                  </a:lnTo>
                  <a:lnTo>
                    <a:pt x="2321" y="960"/>
                  </a:lnTo>
                  <a:cubicBezTo>
                    <a:pt x="2325" y="970"/>
                    <a:pt x="2319" y="982"/>
                    <a:pt x="2309" y="985"/>
                  </a:cubicBezTo>
                  <a:lnTo>
                    <a:pt x="2170" y="1039"/>
                  </a:lnTo>
                  <a:cubicBezTo>
                    <a:pt x="2165" y="1041"/>
                    <a:pt x="2159" y="1041"/>
                    <a:pt x="2155" y="1039"/>
                  </a:cubicBezTo>
                  <a:cubicBezTo>
                    <a:pt x="2150" y="1036"/>
                    <a:pt x="2146" y="1032"/>
                    <a:pt x="2144" y="1027"/>
                  </a:cubicBezTo>
                  <a:lnTo>
                    <a:pt x="2111" y="928"/>
                  </a:lnTo>
                  <a:lnTo>
                    <a:pt x="2078" y="834"/>
                  </a:lnTo>
                  <a:lnTo>
                    <a:pt x="2045" y="744"/>
                  </a:lnTo>
                  <a:lnTo>
                    <a:pt x="2020" y="680"/>
                  </a:lnTo>
                  <a:lnTo>
                    <a:pt x="2020" y="1013"/>
                  </a:lnTo>
                  <a:lnTo>
                    <a:pt x="2018" y="1043"/>
                  </a:lnTo>
                  <a:cubicBezTo>
                    <a:pt x="2018" y="1044"/>
                    <a:pt x="2018" y="1045"/>
                    <a:pt x="2017" y="1046"/>
                  </a:cubicBezTo>
                  <a:lnTo>
                    <a:pt x="2011" y="1072"/>
                  </a:lnTo>
                  <a:cubicBezTo>
                    <a:pt x="2011" y="1073"/>
                    <a:pt x="2010" y="1074"/>
                    <a:pt x="2010" y="1076"/>
                  </a:cubicBezTo>
                  <a:lnTo>
                    <a:pt x="1999" y="1097"/>
                  </a:lnTo>
                  <a:cubicBezTo>
                    <a:pt x="1999" y="1099"/>
                    <a:pt x="1998" y="1100"/>
                    <a:pt x="1997" y="1101"/>
                  </a:cubicBezTo>
                  <a:lnTo>
                    <a:pt x="1982" y="1120"/>
                  </a:lnTo>
                  <a:cubicBezTo>
                    <a:pt x="1981" y="1121"/>
                    <a:pt x="1980" y="1122"/>
                    <a:pt x="1979" y="1123"/>
                  </a:cubicBezTo>
                  <a:lnTo>
                    <a:pt x="1961" y="1137"/>
                  </a:lnTo>
                  <a:cubicBezTo>
                    <a:pt x="1960" y="1138"/>
                    <a:pt x="1958" y="1139"/>
                    <a:pt x="1957" y="1140"/>
                  </a:cubicBezTo>
                  <a:lnTo>
                    <a:pt x="1935" y="1151"/>
                  </a:lnTo>
                  <a:cubicBezTo>
                    <a:pt x="1934" y="1151"/>
                    <a:pt x="1933" y="1152"/>
                    <a:pt x="1932" y="1152"/>
                  </a:cubicBezTo>
                  <a:lnTo>
                    <a:pt x="1906" y="1159"/>
                  </a:lnTo>
                  <a:cubicBezTo>
                    <a:pt x="1905" y="1160"/>
                    <a:pt x="1904" y="1160"/>
                    <a:pt x="1903" y="1160"/>
                  </a:cubicBezTo>
                  <a:lnTo>
                    <a:pt x="1873" y="1164"/>
                  </a:lnTo>
                  <a:lnTo>
                    <a:pt x="1838" y="1166"/>
                  </a:lnTo>
                  <a:lnTo>
                    <a:pt x="1798" y="1167"/>
                  </a:lnTo>
                  <a:lnTo>
                    <a:pt x="1752" y="1168"/>
                  </a:lnTo>
                  <a:lnTo>
                    <a:pt x="1700" y="1168"/>
                  </a:lnTo>
                  <a:cubicBezTo>
                    <a:pt x="1691" y="1168"/>
                    <a:pt x="1682" y="1161"/>
                    <a:pt x="1681" y="1152"/>
                  </a:cubicBezTo>
                  <a:lnTo>
                    <a:pt x="1673" y="1107"/>
                  </a:lnTo>
                  <a:lnTo>
                    <a:pt x="1665" y="1065"/>
                  </a:lnTo>
                  <a:lnTo>
                    <a:pt x="1658" y="1028"/>
                  </a:lnTo>
                  <a:lnTo>
                    <a:pt x="1655" y="1032"/>
                  </a:lnTo>
                  <a:cubicBezTo>
                    <a:pt x="1653" y="1034"/>
                    <a:pt x="1651" y="1035"/>
                    <a:pt x="1648" y="1036"/>
                  </a:cubicBezTo>
                  <a:cubicBezTo>
                    <a:pt x="1643" y="1038"/>
                    <a:pt x="1638" y="1038"/>
                    <a:pt x="1633" y="1035"/>
                  </a:cubicBezTo>
                  <a:lnTo>
                    <a:pt x="1598" y="1018"/>
                  </a:lnTo>
                  <a:lnTo>
                    <a:pt x="1565" y="1003"/>
                  </a:lnTo>
                  <a:lnTo>
                    <a:pt x="1533" y="991"/>
                  </a:lnTo>
                  <a:lnTo>
                    <a:pt x="1502" y="981"/>
                  </a:lnTo>
                  <a:cubicBezTo>
                    <a:pt x="1496" y="979"/>
                    <a:pt x="1492" y="975"/>
                    <a:pt x="1490" y="970"/>
                  </a:cubicBezTo>
                  <a:cubicBezTo>
                    <a:pt x="1487" y="965"/>
                    <a:pt x="1488" y="959"/>
                    <a:pt x="1490" y="954"/>
                  </a:cubicBezTo>
                  <a:lnTo>
                    <a:pt x="1508" y="914"/>
                  </a:lnTo>
                  <a:lnTo>
                    <a:pt x="1527" y="873"/>
                  </a:lnTo>
                  <a:lnTo>
                    <a:pt x="1544" y="830"/>
                  </a:lnTo>
                  <a:lnTo>
                    <a:pt x="1562" y="785"/>
                  </a:lnTo>
                  <a:lnTo>
                    <a:pt x="1579" y="739"/>
                  </a:lnTo>
                  <a:lnTo>
                    <a:pt x="1596" y="690"/>
                  </a:lnTo>
                  <a:lnTo>
                    <a:pt x="1613" y="640"/>
                  </a:lnTo>
                  <a:lnTo>
                    <a:pt x="1629" y="588"/>
                  </a:lnTo>
                  <a:cubicBezTo>
                    <a:pt x="1633" y="578"/>
                    <a:pt x="1643" y="572"/>
                    <a:pt x="1654" y="575"/>
                  </a:cubicBezTo>
                  <a:lnTo>
                    <a:pt x="1789" y="614"/>
                  </a:lnTo>
                  <a:cubicBezTo>
                    <a:pt x="1794" y="615"/>
                    <a:pt x="1798" y="619"/>
                    <a:pt x="1801" y="624"/>
                  </a:cubicBezTo>
                  <a:cubicBezTo>
                    <a:pt x="1803" y="628"/>
                    <a:pt x="1804" y="634"/>
                    <a:pt x="1802" y="639"/>
                  </a:cubicBezTo>
                  <a:lnTo>
                    <a:pt x="1785" y="694"/>
                  </a:lnTo>
                  <a:lnTo>
                    <a:pt x="1767" y="747"/>
                  </a:lnTo>
                  <a:lnTo>
                    <a:pt x="1750" y="798"/>
                  </a:lnTo>
                  <a:lnTo>
                    <a:pt x="1732" y="847"/>
                  </a:lnTo>
                  <a:lnTo>
                    <a:pt x="1714" y="894"/>
                  </a:lnTo>
                  <a:lnTo>
                    <a:pt x="1696" y="940"/>
                  </a:lnTo>
                  <a:lnTo>
                    <a:pt x="1684" y="970"/>
                  </a:lnTo>
                  <a:lnTo>
                    <a:pt x="1728" y="973"/>
                  </a:lnTo>
                  <a:lnTo>
                    <a:pt x="1778" y="974"/>
                  </a:lnTo>
                  <a:lnTo>
                    <a:pt x="1790" y="974"/>
                  </a:lnTo>
                  <a:lnTo>
                    <a:pt x="1800" y="971"/>
                  </a:lnTo>
                  <a:lnTo>
                    <a:pt x="1807" y="968"/>
                  </a:lnTo>
                  <a:lnTo>
                    <a:pt x="1813" y="964"/>
                  </a:lnTo>
                  <a:lnTo>
                    <a:pt x="1817" y="959"/>
                  </a:lnTo>
                  <a:lnTo>
                    <a:pt x="1820" y="953"/>
                  </a:lnTo>
                  <a:lnTo>
                    <a:pt x="1822" y="944"/>
                  </a:lnTo>
                  <a:lnTo>
                    <a:pt x="1823" y="931"/>
                  </a:lnTo>
                  <a:lnTo>
                    <a:pt x="1823" y="542"/>
                  </a:lnTo>
                  <a:lnTo>
                    <a:pt x="1558" y="542"/>
                  </a:lnTo>
                  <a:cubicBezTo>
                    <a:pt x="1547" y="542"/>
                    <a:pt x="1538" y="533"/>
                    <a:pt x="1538" y="522"/>
                  </a:cubicBezTo>
                  <a:lnTo>
                    <a:pt x="1538" y="397"/>
                  </a:lnTo>
                  <a:lnTo>
                    <a:pt x="1466" y="397"/>
                  </a:lnTo>
                  <a:lnTo>
                    <a:pt x="1466" y="498"/>
                  </a:lnTo>
                  <a:lnTo>
                    <a:pt x="1527" y="533"/>
                  </a:lnTo>
                  <a:lnTo>
                    <a:pt x="1595" y="573"/>
                  </a:lnTo>
                  <a:cubicBezTo>
                    <a:pt x="1604" y="579"/>
                    <a:pt x="1608" y="591"/>
                    <a:pt x="1603" y="600"/>
                  </a:cubicBezTo>
                  <a:lnTo>
                    <a:pt x="1532" y="730"/>
                  </a:lnTo>
                  <a:cubicBezTo>
                    <a:pt x="1530" y="735"/>
                    <a:pt x="1525" y="739"/>
                    <a:pt x="1519" y="740"/>
                  </a:cubicBezTo>
                  <a:cubicBezTo>
                    <a:pt x="1513" y="741"/>
                    <a:pt x="1507" y="739"/>
                    <a:pt x="1502" y="736"/>
                  </a:cubicBezTo>
                  <a:lnTo>
                    <a:pt x="1489" y="725"/>
                  </a:lnTo>
                  <a:lnTo>
                    <a:pt x="1474" y="713"/>
                  </a:lnTo>
                  <a:lnTo>
                    <a:pt x="1466" y="707"/>
                  </a:lnTo>
                  <a:lnTo>
                    <a:pt x="1466" y="1154"/>
                  </a:lnTo>
                  <a:cubicBezTo>
                    <a:pt x="1466" y="1165"/>
                    <a:pt x="1457" y="1174"/>
                    <a:pt x="1446" y="1174"/>
                  </a:cubicBezTo>
                  <a:lnTo>
                    <a:pt x="1307" y="1174"/>
                  </a:lnTo>
                  <a:cubicBezTo>
                    <a:pt x="1296" y="1174"/>
                    <a:pt x="1287" y="1165"/>
                    <a:pt x="1287" y="1154"/>
                  </a:cubicBezTo>
                  <a:lnTo>
                    <a:pt x="1287" y="780"/>
                  </a:lnTo>
                  <a:lnTo>
                    <a:pt x="1278" y="799"/>
                  </a:lnTo>
                  <a:lnTo>
                    <a:pt x="1251" y="854"/>
                  </a:lnTo>
                  <a:lnTo>
                    <a:pt x="1223" y="906"/>
                  </a:lnTo>
                  <a:cubicBezTo>
                    <a:pt x="1218" y="914"/>
                    <a:pt x="1210" y="918"/>
                    <a:pt x="1202" y="917"/>
                  </a:cubicBezTo>
                  <a:cubicBezTo>
                    <a:pt x="1193" y="915"/>
                    <a:pt x="1187" y="909"/>
                    <a:pt x="1185" y="900"/>
                  </a:cubicBezTo>
                  <a:lnTo>
                    <a:pt x="1176" y="842"/>
                  </a:lnTo>
                  <a:lnTo>
                    <a:pt x="1167" y="788"/>
                  </a:lnTo>
                  <a:lnTo>
                    <a:pt x="1158" y="737"/>
                  </a:lnTo>
                  <a:lnTo>
                    <a:pt x="1157" y="734"/>
                  </a:lnTo>
                  <a:lnTo>
                    <a:pt x="1157" y="765"/>
                  </a:lnTo>
                  <a:cubicBezTo>
                    <a:pt x="1157" y="776"/>
                    <a:pt x="1148" y="785"/>
                    <a:pt x="1137" y="785"/>
                  </a:cubicBezTo>
                  <a:lnTo>
                    <a:pt x="857" y="785"/>
                  </a:lnTo>
                  <a:lnTo>
                    <a:pt x="857" y="1153"/>
                  </a:lnTo>
                  <a:cubicBezTo>
                    <a:pt x="857" y="1164"/>
                    <a:pt x="848" y="1173"/>
                    <a:pt x="837" y="1173"/>
                  </a:cubicBezTo>
                  <a:lnTo>
                    <a:pt x="672" y="1173"/>
                  </a:lnTo>
                  <a:cubicBezTo>
                    <a:pt x="661" y="1173"/>
                    <a:pt x="652" y="1164"/>
                    <a:pt x="652" y="1153"/>
                  </a:cubicBezTo>
                  <a:lnTo>
                    <a:pt x="652" y="785"/>
                  </a:lnTo>
                  <a:lnTo>
                    <a:pt x="434" y="785"/>
                  </a:lnTo>
                  <a:lnTo>
                    <a:pt x="437" y="823"/>
                  </a:lnTo>
                  <a:lnTo>
                    <a:pt x="443" y="867"/>
                  </a:lnTo>
                  <a:lnTo>
                    <a:pt x="449" y="907"/>
                  </a:lnTo>
                  <a:lnTo>
                    <a:pt x="455" y="942"/>
                  </a:lnTo>
                  <a:cubicBezTo>
                    <a:pt x="457" y="950"/>
                    <a:pt x="454" y="958"/>
                    <a:pt x="447" y="963"/>
                  </a:cubicBezTo>
                  <a:lnTo>
                    <a:pt x="405" y="991"/>
                  </a:lnTo>
                  <a:lnTo>
                    <a:pt x="367" y="1017"/>
                  </a:lnTo>
                  <a:lnTo>
                    <a:pt x="332" y="1043"/>
                  </a:lnTo>
                  <a:lnTo>
                    <a:pt x="300" y="1068"/>
                  </a:lnTo>
                  <a:lnTo>
                    <a:pt x="272" y="1092"/>
                  </a:lnTo>
                  <a:lnTo>
                    <a:pt x="246" y="1115"/>
                  </a:lnTo>
                  <a:lnTo>
                    <a:pt x="224" y="1136"/>
                  </a:lnTo>
                  <a:lnTo>
                    <a:pt x="205" y="1157"/>
                  </a:lnTo>
                  <a:cubicBezTo>
                    <a:pt x="201" y="1161"/>
                    <a:pt x="195" y="1164"/>
                    <a:pt x="189" y="1163"/>
                  </a:cubicBezTo>
                  <a:cubicBezTo>
                    <a:pt x="183" y="1163"/>
                    <a:pt x="178" y="1160"/>
                    <a:pt x="174" y="1155"/>
                  </a:cubicBezTo>
                  <a:lnTo>
                    <a:pt x="91" y="1043"/>
                  </a:lnTo>
                  <a:cubicBezTo>
                    <a:pt x="86" y="1036"/>
                    <a:pt x="85" y="1027"/>
                    <a:pt x="90" y="1020"/>
                  </a:cubicBezTo>
                  <a:lnTo>
                    <a:pt x="101" y="1002"/>
                  </a:lnTo>
                  <a:lnTo>
                    <a:pt x="109" y="983"/>
                  </a:lnTo>
                  <a:lnTo>
                    <a:pt x="113" y="960"/>
                  </a:lnTo>
                  <a:lnTo>
                    <a:pt x="115" y="933"/>
                  </a:lnTo>
                  <a:lnTo>
                    <a:pt x="115" y="575"/>
                  </a:lnTo>
                  <a:lnTo>
                    <a:pt x="20" y="575"/>
                  </a:lnTo>
                  <a:cubicBezTo>
                    <a:pt x="8" y="575"/>
                    <a:pt x="0" y="566"/>
                    <a:pt x="0" y="555"/>
                  </a:cubicBezTo>
                  <a:lnTo>
                    <a:pt x="0" y="406"/>
                  </a:lnTo>
                  <a:cubicBezTo>
                    <a:pt x="0" y="395"/>
                    <a:pt x="8" y="386"/>
                    <a:pt x="20" y="386"/>
                  </a:cubicBezTo>
                  <a:lnTo>
                    <a:pt x="285" y="386"/>
                  </a:lnTo>
                  <a:cubicBezTo>
                    <a:pt x="296" y="386"/>
                    <a:pt x="305" y="395"/>
                    <a:pt x="305" y="406"/>
                  </a:cubicBezTo>
                  <a:lnTo>
                    <a:pt x="305" y="836"/>
                  </a:lnTo>
                  <a:lnTo>
                    <a:pt x="316" y="828"/>
                  </a:lnTo>
                  <a:lnTo>
                    <a:pt x="351" y="801"/>
                  </a:lnTo>
                  <a:lnTo>
                    <a:pt x="371" y="785"/>
                  </a:lnTo>
                  <a:lnTo>
                    <a:pt x="353" y="785"/>
                  </a:lnTo>
                  <a:cubicBezTo>
                    <a:pt x="342" y="785"/>
                    <a:pt x="333" y="776"/>
                    <a:pt x="333" y="765"/>
                  </a:cubicBezTo>
                  <a:lnTo>
                    <a:pt x="333" y="618"/>
                  </a:lnTo>
                  <a:cubicBezTo>
                    <a:pt x="333" y="607"/>
                    <a:pt x="342" y="598"/>
                    <a:pt x="353" y="598"/>
                  </a:cubicBezTo>
                  <a:lnTo>
                    <a:pt x="652" y="598"/>
                  </a:lnTo>
                  <a:lnTo>
                    <a:pt x="652" y="246"/>
                  </a:lnTo>
                  <a:lnTo>
                    <a:pt x="546" y="246"/>
                  </a:lnTo>
                  <a:lnTo>
                    <a:pt x="547" y="249"/>
                  </a:lnTo>
                  <a:lnTo>
                    <a:pt x="642" y="518"/>
                  </a:lnTo>
                  <a:cubicBezTo>
                    <a:pt x="644" y="524"/>
                    <a:pt x="644" y="529"/>
                    <a:pt x="641" y="534"/>
                  </a:cubicBezTo>
                  <a:cubicBezTo>
                    <a:pt x="639" y="539"/>
                    <a:pt x="635" y="542"/>
                    <a:pt x="630" y="544"/>
                  </a:cubicBezTo>
                  <a:lnTo>
                    <a:pt x="487" y="591"/>
                  </a:lnTo>
                  <a:cubicBezTo>
                    <a:pt x="477" y="595"/>
                    <a:pt x="466" y="589"/>
                    <a:pt x="462" y="579"/>
                  </a:cubicBezTo>
                  <a:lnTo>
                    <a:pt x="415" y="441"/>
                  </a:lnTo>
                  <a:lnTo>
                    <a:pt x="365" y="306"/>
                  </a:lnTo>
                  <a:cubicBezTo>
                    <a:pt x="363" y="301"/>
                    <a:pt x="363" y="295"/>
                    <a:pt x="366" y="290"/>
                  </a:cubicBezTo>
                  <a:cubicBezTo>
                    <a:pt x="368" y="285"/>
                    <a:pt x="373" y="282"/>
                    <a:pt x="378" y="280"/>
                  </a:cubicBezTo>
                  <a:lnTo>
                    <a:pt x="492" y="246"/>
                  </a:lnTo>
                  <a:lnTo>
                    <a:pt x="409" y="246"/>
                  </a:lnTo>
                  <a:cubicBezTo>
                    <a:pt x="398" y="246"/>
                    <a:pt x="389" y="237"/>
                    <a:pt x="389" y="226"/>
                  </a:cubicBezTo>
                  <a:lnTo>
                    <a:pt x="389" y="79"/>
                  </a:lnTo>
                  <a:cubicBezTo>
                    <a:pt x="389" y="68"/>
                    <a:pt x="398" y="59"/>
                    <a:pt x="409" y="59"/>
                  </a:cubicBezTo>
                  <a:lnTo>
                    <a:pt x="1102" y="59"/>
                  </a:lnTo>
                  <a:cubicBezTo>
                    <a:pt x="1113" y="59"/>
                    <a:pt x="1122" y="68"/>
                    <a:pt x="1122" y="79"/>
                  </a:cubicBezTo>
                  <a:lnTo>
                    <a:pt x="1122" y="226"/>
                  </a:lnTo>
                  <a:cubicBezTo>
                    <a:pt x="1122" y="237"/>
                    <a:pt x="1113" y="246"/>
                    <a:pt x="1102" y="246"/>
                  </a:cubicBezTo>
                  <a:lnTo>
                    <a:pt x="1042" y="246"/>
                  </a:lnTo>
                  <a:lnTo>
                    <a:pt x="1134" y="280"/>
                  </a:lnTo>
                  <a:cubicBezTo>
                    <a:pt x="1139" y="282"/>
                    <a:pt x="1143" y="286"/>
                    <a:pt x="1145" y="291"/>
                  </a:cubicBezTo>
                  <a:cubicBezTo>
                    <a:pt x="1147" y="296"/>
                    <a:pt x="1147" y="302"/>
                    <a:pt x="1145" y="307"/>
                  </a:cubicBezTo>
                  <a:lnTo>
                    <a:pt x="1021" y="588"/>
                  </a:lnTo>
                  <a:cubicBezTo>
                    <a:pt x="1020" y="591"/>
                    <a:pt x="1018" y="593"/>
                    <a:pt x="1016" y="595"/>
                  </a:cubicBezTo>
                  <a:lnTo>
                    <a:pt x="1011" y="598"/>
                  </a:lnTo>
                  <a:lnTo>
                    <a:pt x="1137" y="598"/>
                  </a:lnTo>
                  <a:cubicBezTo>
                    <a:pt x="1148" y="598"/>
                    <a:pt x="1157" y="607"/>
                    <a:pt x="1157" y="618"/>
                  </a:cubicBezTo>
                  <a:lnTo>
                    <a:pt x="1157" y="666"/>
                  </a:lnTo>
                  <a:lnTo>
                    <a:pt x="1192" y="601"/>
                  </a:lnTo>
                  <a:lnTo>
                    <a:pt x="1226" y="525"/>
                  </a:lnTo>
                  <a:lnTo>
                    <a:pt x="1255" y="448"/>
                  </a:lnTo>
                  <a:lnTo>
                    <a:pt x="1271" y="397"/>
                  </a:lnTo>
                  <a:lnTo>
                    <a:pt x="1177" y="397"/>
                  </a:lnTo>
                  <a:cubicBezTo>
                    <a:pt x="1166" y="397"/>
                    <a:pt x="1157" y="388"/>
                    <a:pt x="1157" y="377"/>
                  </a:cubicBezTo>
                  <a:lnTo>
                    <a:pt x="1157" y="227"/>
                  </a:lnTo>
                  <a:cubicBezTo>
                    <a:pt x="1157" y="216"/>
                    <a:pt x="1166" y="207"/>
                    <a:pt x="1177" y="207"/>
                  </a:cubicBezTo>
                  <a:lnTo>
                    <a:pt x="1287" y="207"/>
                  </a:lnTo>
                  <a:lnTo>
                    <a:pt x="1287" y="26"/>
                  </a:lnTo>
                  <a:cubicBezTo>
                    <a:pt x="1287" y="15"/>
                    <a:pt x="1296" y="6"/>
                    <a:pt x="1307" y="6"/>
                  </a:cubicBezTo>
                  <a:moveTo>
                    <a:pt x="211" y="1"/>
                  </a:moveTo>
                  <a:cubicBezTo>
                    <a:pt x="218" y="0"/>
                    <a:pt x="226" y="2"/>
                    <a:pt x="230" y="9"/>
                  </a:cubicBezTo>
                  <a:lnTo>
                    <a:pt x="306" y="115"/>
                  </a:lnTo>
                  <a:lnTo>
                    <a:pt x="379" y="223"/>
                  </a:lnTo>
                  <a:cubicBezTo>
                    <a:pt x="382" y="227"/>
                    <a:pt x="383" y="233"/>
                    <a:pt x="382" y="238"/>
                  </a:cubicBezTo>
                  <a:cubicBezTo>
                    <a:pt x="381" y="243"/>
                    <a:pt x="377" y="248"/>
                    <a:pt x="373" y="251"/>
                  </a:cubicBezTo>
                  <a:lnTo>
                    <a:pt x="229" y="340"/>
                  </a:lnTo>
                  <a:cubicBezTo>
                    <a:pt x="225" y="343"/>
                    <a:pt x="219" y="344"/>
                    <a:pt x="214" y="343"/>
                  </a:cubicBezTo>
                  <a:cubicBezTo>
                    <a:pt x="208" y="341"/>
                    <a:pt x="204" y="338"/>
                    <a:pt x="201" y="333"/>
                  </a:cubicBezTo>
                  <a:lnTo>
                    <a:pt x="172" y="281"/>
                  </a:lnTo>
                  <a:lnTo>
                    <a:pt x="140" y="227"/>
                  </a:lnTo>
                  <a:lnTo>
                    <a:pt x="104" y="169"/>
                  </a:lnTo>
                  <a:lnTo>
                    <a:pt x="65" y="108"/>
                  </a:lnTo>
                  <a:cubicBezTo>
                    <a:pt x="62" y="103"/>
                    <a:pt x="61" y="98"/>
                    <a:pt x="62" y="93"/>
                  </a:cubicBezTo>
                  <a:cubicBezTo>
                    <a:pt x="64" y="87"/>
                    <a:pt x="67" y="83"/>
                    <a:pt x="72" y="80"/>
                  </a:cubicBezTo>
                  <a:lnTo>
                    <a:pt x="204" y="3"/>
                  </a:lnTo>
                  <a:cubicBezTo>
                    <a:pt x="206" y="2"/>
                    <a:pt x="209" y="1"/>
                    <a:pt x="211" y="1"/>
                  </a:cubicBezTo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88" name="path"/>
            <p:cNvSpPr/>
            <p:nvPr/>
          </p:nvSpPr>
          <p:spPr>
            <a:xfrm>
              <a:off x="652088" y="12700"/>
              <a:ext cx="1449488" cy="719731"/>
            </a:xfrm>
            <a:custGeom>
              <a:avLst/>
              <a:gdLst/>
              <a:ahLst/>
              <a:cxnLst/>
              <a:rect l="0" t="0" r="0" b="0"/>
              <a:pathLst>
                <a:path w="2282" h="1133">
                  <a:moveTo>
                    <a:pt x="2145" y="582"/>
                  </a:moveTo>
                  <a:cubicBezTo>
                    <a:pt x="2193" y="698"/>
                    <a:pt x="2238" y="819"/>
                    <a:pt x="2282" y="946"/>
                  </a:cubicBezTo>
                  <a:cubicBezTo>
                    <a:pt x="2236" y="964"/>
                    <a:pt x="2189" y="982"/>
                    <a:pt x="2143" y="1000"/>
                  </a:cubicBezTo>
                  <a:cubicBezTo>
                    <a:pt x="2099" y="864"/>
                    <a:pt x="2055" y="742"/>
                    <a:pt x="2011" y="632"/>
                  </a:cubicBezTo>
                  <a:cubicBezTo>
                    <a:pt x="2056" y="615"/>
                    <a:pt x="2100" y="599"/>
                    <a:pt x="2145" y="582"/>
                  </a:cubicBezTo>
                  <a:moveTo>
                    <a:pt x="1628" y="573"/>
                  </a:moveTo>
                  <a:cubicBezTo>
                    <a:pt x="1673" y="586"/>
                    <a:pt x="1718" y="599"/>
                    <a:pt x="1763" y="612"/>
                  </a:cubicBezTo>
                  <a:cubicBezTo>
                    <a:pt x="1717" y="760"/>
                    <a:pt x="1670" y="889"/>
                    <a:pt x="1622" y="996"/>
                  </a:cubicBezTo>
                  <a:cubicBezTo>
                    <a:pt x="1574" y="972"/>
                    <a:pt x="1530" y="954"/>
                    <a:pt x="1488" y="941"/>
                  </a:cubicBezTo>
                  <a:cubicBezTo>
                    <a:pt x="1538" y="838"/>
                    <a:pt x="1585" y="715"/>
                    <a:pt x="1628" y="573"/>
                  </a:cubicBezTo>
                  <a:moveTo>
                    <a:pt x="0" y="385"/>
                  </a:moveTo>
                  <a:cubicBezTo>
                    <a:pt x="88" y="385"/>
                    <a:pt x="177" y="385"/>
                    <a:pt x="265" y="385"/>
                  </a:cubicBezTo>
                  <a:cubicBezTo>
                    <a:pt x="265" y="542"/>
                    <a:pt x="265" y="699"/>
                    <a:pt x="265" y="855"/>
                  </a:cubicBezTo>
                  <a:cubicBezTo>
                    <a:pt x="326" y="809"/>
                    <a:pt x="369" y="776"/>
                    <a:pt x="393" y="756"/>
                  </a:cubicBezTo>
                  <a:cubicBezTo>
                    <a:pt x="398" y="823"/>
                    <a:pt x="406" y="879"/>
                    <a:pt x="416" y="925"/>
                  </a:cubicBezTo>
                  <a:cubicBezTo>
                    <a:pt x="300" y="1001"/>
                    <a:pt x="219" y="1067"/>
                    <a:pt x="170" y="1123"/>
                  </a:cubicBezTo>
                  <a:cubicBezTo>
                    <a:pt x="142" y="1085"/>
                    <a:pt x="115" y="1048"/>
                    <a:pt x="87" y="1010"/>
                  </a:cubicBezTo>
                  <a:cubicBezTo>
                    <a:pt x="105" y="986"/>
                    <a:pt x="115" y="954"/>
                    <a:pt x="115" y="914"/>
                  </a:cubicBezTo>
                  <a:cubicBezTo>
                    <a:pt x="115" y="787"/>
                    <a:pt x="115" y="661"/>
                    <a:pt x="115" y="534"/>
                  </a:cubicBezTo>
                  <a:cubicBezTo>
                    <a:pt x="76" y="534"/>
                    <a:pt x="38" y="534"/>
                    <a:pt x="0" y="534"/>
                  </a:cubicBezTo>
                  <a:cubicBezTo>
                    <a:pt x="0" y="484"/>
                    <a:pt x="0" y="435"/>
                    <a:pt x="0" y="385"/>
                  </a:cubicBezTo>
                  <a:moveTo>
                    <a:pt x="1538" y="352"/>
                  </a:moveTo>
                  <a:cubicBezTo>
                    <a:pt x="1780" y="352"/>
                    <a:pt x="2023" y="352"/>
                    <a:pt x="2265" y="352"/>
                  </a:cubicBezTo>
                  <a:cubicBezTo>
                    <a:pt x="2265" y="401"/>
                    <a:pt x="2265" y="451"/>
                    <a:pt x="2265" y="501"/>
                  </a:cubicBezTo>
                  <a:cubicBezTo>
                    <a:pt x="2170" y="501"/>
                    <a:pt x="2075" y="501"/>
                    <a:pt x="1980" y="501"/>
                  </a:cubicBezTo>
                  <a:cubicBezTo>
                    <a:pt x="1980" y="664"/>
                    <a:pt x="1980" y="828"/>
                    <a:pt x="1980" y="992"/>
                  </a:cubicBezTo>
                  <a:cubicBezTo>
                    <a:pt x="1980" y="1033"/>
                    <a:pt x="1969" y="1064"/>
                    <a:pt x="1947" y="1086"/>
                  </a:cubicBezTo>
                  <a:cubicBezTo>
                    <a:pt x="1925" y="1108"/>
                    <a:pt x="1893" y="1121"/>
                    <a:pt x="1851" y="1123"/>
                  </a:cubicBezTo>
                  <a:cubicBezTo>
                    <a:pt x="1809" y="1126"/>
                    <a:pt x="1752" y="1127"/>
                    <a:pt x="1680" y="1127"/>
                  </a:cubicBezTo>
                  <a:cubicBezTo>
                    <a:pt x="1670" y="1065"/>
                    <a:pt x="1660" y="1012"/>
                    <a:pt x="1650" y="968"/>
                  </a:cubicBezTo>
                  <a:cubicBezTo>
                    <a:pt x="1690" y="972"/>
                    <a:pt x="1726" y="973"/>
                    <a:pt x="1757" y="973"/>
                  </a:cubicBezTo>
                  <a:cubicBezTo>
                    <a:pt x="1801" y="973"/>
                    <a:pt x="1823" y="953"/>
                    <a:pt x="1823" y="912"/>
                  </a:cubicBezTo>
                  <a:cubicBezTo>
                    <a:pt x="1823" y="775"/>
                    <a:pt x="1823" y="638"/>
                    <a:pt x="1823" y="501"/>
                  </a:cubicBezTo>
                  <a:cubicBezTo>
                    <a:pt x="1728" y="501"/>
                    <a:pt x="1633" y="501"/>
                    <a:pt x="1538" y="501"/>
                  </a:cubicBezTo>
                  <a:cubicBezTo>
                    <a:pt x="1538" y="451"/>
                    <a:pt x="1538" y="401"/>
                    <a:pt x="1538" y="352"/>
                  </a:cubicBezTo>
                  <a:moveTo>
                    <a:pt x="509" y="235"/>
                  </a:moveTo>
                  <a:cubicBezTo>
                    <a:pt x="540" y="325"/>
                    <a:pt x="572" y="414"/>
                    <a:pt x="604" y="504"/>
                  </a:cubicBezTo>
                  <a:cubicBezTo>
                    <a:pt x="556" y="520"/>
                    <a:pt x="509" y="536"/>
                    <a:pt x="461" y="551"/>
                  </a:cubicBezTo>
                  <a:cubicBezTo>
                    <a:pt x="430" y="459"/>
                    <a:pt x="398" y="368"/>
                    <a:pt x="364" y="278"/>
                  </a:cubicBezTo>
                  <a:cubicBezTo>
                    <a:pt x="412" y="264"/>
                    <a:pt x="460" y="249"/>
                    <a:pt x="509" y="235"/>
                  </a:cubicBezTo>
                  <a:moveTo>
                    <a:pt x="967" y="226"/>
                  </a:moveTo>
                  <a:cubicBezTo>
                    <a:pt x="1013" y="243"/>
                    <a:pt x="1060" y="261"/>
                    <a:pt x="1107" y="278"/>
                  </a:cubicBezTo>
                  <a:cubicBezTo>
                    <a:pt x="1065" y="372"/>
                    <a:pt x="1024" y="466"/>
                    <a:pt x="982" y="559"/>
                  </a:cubicBezTo>
                  <a:cubicBezTo>
                    <a:pt x="940" y="540"/>
                    <a:pt x="897" y="521"/>
                    <a:pt x="855" y="502"/>
                  </a:cubicBezTo>
                  <a:cubicBezTo>
                    <a:pt x="889" y="426"/>
                    <a:pt x="926" y="334"/>
                    <a:pt x="967" y="226"/>
                  </a:cubicBezTo>
                  <a:moveTo>
                    <a:pt x="1583" y="65"/>
                  </a:moveTo>
                  <a:cubicBezTo>
                    <a:pt x="1796" y="65"/>
                    <a:pt x="2009" y="65"/>
                    <a:pt x="2222" y="65"/>
                  </a:cubicBezTo>
                  <a:cubicBezTo>
                    <a:pt x="2222" y="115"/>
                    <a:pt x="2222" y="164"/>
                    <a:pt x="2222" y="214"/>
                  </a:cubicBezTo>
                  <a:cubicBezTo>
                    <a:pt x="2009" y="214"/>
                    <a:pt x="1796" y="214"/>
                    <a:pt x="1583" y="214"/>
                  </a:cubicBezTo>
                  <a:cubicBezTo>
                    <a:pt x="1583" y="164"/>
                    <a:pt x="1583" y="115"/>
                    <a:pt x="1583" y="65"/>
                  </a:cubicBezTo>
                  <a:moveTo>
                    <a:pt x="389" y="58"/>
                  </a:moveTo>
                  <a:cubicBezTo>
                    <a:pt x="620" y="58"/>
                    <a:pt x="851" y="58"/>
                    <a:pt x="1082" y="58"/>
                  </a:cubicBezTo>
                  <a:cubicBezTo>
                    <a:pt x="1082" y="107"/>
                    <a:pt x="1082" y="156"/>
                    <a:pt x="1082" y="205"/>
                  </a:cubicBezTo>
                  <a:cubicBezTo>
                    <a:pt x="994" y="205"/>
                    <a:pt x="906" y="205"/>
                    <a:pt x="817" y="205"/>
                  </a:cubicBezTo>
                  <a:cubicBezTo>
                    <a:pt x="817" y="336"/>
                    <a:pt x="817" y="466"/>
                    <a:pt x="817" y="597"/>
                  </a:cubicBezTo>
                  <a:cubicBezTo>
                    <a:pt x="917" y="597"/>
                    <a:pt x="1017" y="597"/>
                    <a:pt x="1117" y="597"/>
                  </a:cubicBezTo>
                  <a:cubicBezTo>
                    <a:pt x="1117" y="646"/>
                    <a:pt x="1117" y="695"/>
                    <a:pt x="1117" y="744"/>
                  </a:cubicBezTo>
                  <a:cubicBezTo>
                    <a:pt x="1017" y="744"/>
                    <a:pt x="917" y="744"/>
                    <a:pt x="817" y="744"/>
                  </a:cubicBezTo>
                  <a:cubicBezTo>
                    <a:pt x="817" y="873"/>
                    <a:pt x="817" y="1003"/>
                    <a:pt x="817" y="1132"/>
                  </a:cubicBezTo>
                  <a:cubicBezTo>
                    <a:pt x="762" y="1132"/>
                    <a:pt x="707" y="1132"/>
                    <a:pt x="652" y="1132"/>
                  </a:cubicBezTo>
                  <a:cubicBezTo>
                    <a:pt x="652" y="1003"/>
                    <a:pt x="652" y="873"/>
                    <a:pt x="652" y="744"/>
                  </a:cubicBezTo>
                  <a:cubicBezTo>
                    <a:pt x="546" y="744"/>
                    <a:pt x="440" y="744"/>
                    <a:pt x="333" y="744"/>
                  </a:cubicBezTo>
                  <a:cubicBezTo>
                    <a:pt x="333" y="695"/>
                    <a:pt x="333" y="646"/>
                    <a:pt x="333" y="597"/>
                  </a:cubicBezTo>
                  <a:cubicBezTo>
                    <a:pt x="440" y="597"/>
                    <a:pt x="546" y="597"/>
                    <a:pt x="652" y="597"/>
                  </a:cubicBezTo>
                  <a:cubicBezTo>
                    <a:pt x="652" y="466"/>
                    <a:pt x="652" y="336"/>
                    <a:pt x="652" y="205"/>
                  </a:cubicBezTo>
                  <a:cubicBezTo>
                    <a:pt x="564" y="205"/>
                    <a:pt x="476" y="205"/>
                    <a:pt x="389" y="205"/>
                  </a:cubicBezTo>
                  <a:cubicBezTo>
                    <a:pt x="389" y="156"/>
                    <a:pt x="389" y="107"/>
                    <a:pt x="389" y="58"/>
                  </a:cubicBezTo>
                  <a:moveTo>
                    <a:pt x="1287" y="5"/>
                  </a:moveTo>
                  <a:cubicBezTo>
                    <a:pt x="1333" y="5"/>
                    <a:pt x="1380" y="5"/>
                    <a:pt x="1426" y="5"/>
                  </a:cubicBezTo>
                  <a:cubicBezTo>
                    <a:pt x="1426" y="72"/>
                    <a:pt x="1426" y="139"/>
                    <a:pt x="1426" y="206"/>
                  </a:cubicBezTo>
                  <a:cubicBezTo>
                    <a:pt x="1462" y="206"/>
                    <a:pt x="1498" y="206"/>
                    <a:pt x="1534" y="206"/>
                  </a:cubicBezTo>
                  <a:cubicBezTo>
                    <a:pt x="1534" y="256"/>
                    <a:pt x="1534" y="306"/>
                    <a:pt x="1534" y="356"/>
                  </a:cubicBezTo>
                  <a:cubicBezTo>
                    <a:pt x="1498" y="356"/>
                    <a:pt x="1462" y="356"/>
                    <a:pt x="1426" y="356"/>
                  </a:cubicBezTo>
                  <a:cubicBezTo>
                    <a:pt x="1426" y="400"/>
                    <a:pt x="1426" y="445"/>
                    <a:pt x="1426" y="489"/>
                  </a:cubicBezTo>
                  <a:cubicBezTo>
                    <a:pt x="1475" y="516"/>
                    <a:pt x="1521" y="543"/>
                    <a:pt x="1565" y="570"/>
                  </a:cubicBezTo>
                  <a:cubicBezTo>
                    <a:pt x="1542" y="613"/>
                    <a:pt x="1518" y="656"/>
                    <a:pt x="1495" y="699"/>
                  </a:cubicBezTo>
                  <a:cubicBezTo>
                    <a:pt x="1479" y="686"/>
                    <a:pt x="1456" y="668"/>
                    <a:pt x="1426" y="648"/>
                  </a:cubicBezTo>
                  <a:cubicBezTo>
                    <a:pt x="1426" y="809"/>
                    <a:pt x="1426" y="971"/>
                    <a:pt x="1426" y="1133"/>
                  </a:cubicBezTo>
                  <a:cubicBezTo>
                    <a:pt x="1380" y="1133"/>
                    <a:pt x="1333" y="1133"/>
                    <a:pt x="1287" y="1133"/>
                  </a:cubicBezTo>
                  <a:cubicBezTo>
                    <a:pt x="1287" y="975"/>
                    <a:pt x="1287" y="818"/>
                    <a:pt x="1287" y="660"/>
                  </a:cubicBezTo>
                  <a:cubicBezTo>
                    <a:pt x="1258" y="735"/>
                    <a:pt x="1224" y="807"/>
                    <a:pt x="1185" y="876"/>
                  </a:cubicBezTo>
                  <a:cubicBezTo>
                    <a:pt x="1172" y="796"/>
                    <a:pt x="1160" y="726"/>
                    <a:pt x="1149" y="666"/>
                  </a:cubicBezTo>
                  <a:cubicBezTo>
                    <a:pt x="1207" y="564"/>
                    <a:pt x="1250" y="461"/>
                    <a:pt x="1278" y="356"/>
                  </a:cubicBezTo>
                  <a:cubicBezTo>
                    <a:pt x="1237" y="356"/>
                    <a:pt x="1197" y="356"/>
                    <a:pt x="1157" y="356"/>
                  </a:cubicBezTo>
                  <a:cubicBezTo>
                    <a:pt x="1157" y="306"/>
                    <a:pt x="1157" y="256"/>
                    <a:pt x="1157" y="206"/>
                  </a:cubicBezTo>
                  <a:cubicBezTo>
                    <a:pt x="1200" y="206"/>
                    <a:pt x="1243" y="206"/>
                    <a:pt x="1287" y="206"/>
                  </a:cubicBezTo>
                  <a:cubicBezTo>
                    <a:pt x="1287" y="139"/>
                    <a:pt x="1287" y="72"/>
                    <a:pt x="1287" y="5"/>
                  </a:cubicBezTo>
                  <a:moveTo>
                    <a:pt x="194" y="0"/>
                  </a:moveTo>
                  <a:cubicBezTo>
                    <a:pt x="246" y="71"/>
                    <a:pt x="295" y="142"/>
                    <a:pt x="342" y="213"/>
                  </a:cubicBezTo>
                  <a:cubicBezTo>
                    <a:pt x="294" y="243"/>
                    <a:pt x="246" y="273"/>
                    <a:pt x="199" y="302"/>
                  </a:cubicBezTo>
                  <a:cubicBezTo>
                    <a:pt x="162" y="236"/>
                    <a:pt x="117" y="160"/>
                    <a:pt x="62" y="76"/>
                  </a:cubicBezTo>
                  <a:cubicBezTo>
                    <a:pt x="106" y="51"/>
                    <a:pt x="150" y="25"/>
                    <a:pt x="194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89" name="path"/>
            <p:cNvSpPr/>
            <p:nvPr/>
          </p:nvSpPr>
          <p:spPr>
            <a:xfrm>
              <a:off x="639388" y="0"/>
              <a:ext cx="1474888" cy="745131"/>
            </a:xfrm>
            <a:custGeom>
              <a:avLst/>
              <a:gdLst/>
              <a:ahLst/>
              <a:cxnLst/>
              <a:rect l="0" t="0" r="0" b="0"/>
              <a:pathLst>
                <a:path w="2322" h="1173">
                  <a:moveTo>
                    <a:pt x="2165" y="602"/>
                  </a:moveTo>
                  <a:cubicBezTo>
                    <a:pt x="2213" y="718"/>
                    <a:pt x="2258" y="839"/>
                    <a:pt x="2302" y="966"/>
                  </a:cubicBezTo>
                  <a:cubicBezTo>
                    <a:pt x="2256" y="984"/>
                    <a:pt x="2209" y="1002"/>
                    <a:pt x="2163" y="1020"/>
                  </a:cubicBezTo>
                  <a:cubicBezTo>
                    <a:pt x="2119" y="884"/>
                    <a:pt x="2075" y="762"/>
                    <a:pt x="2031" y="652"/>
                  </a:cubicBezTo>
                  <a:cubicBezTo>
                    <a:pt x="2076" y="635"/>
                    <a:pt x="2120" y="619"/>
                    <a:pt x="2165" y="602"/>
                  </a:cubicBezTo>
                  <a:moveTo>
                    <a:pt x="1648" y="593"/>
                  </a:moveTo>
                  <a:cubicBezTo>
                    <a:pt x="1693" y="606"/>
                    <a:pt x="1738" y="619"/>
                    <a:pt x="1783" y="632"/>
                  </a:cubicBezTo>
                  <a:cubicBezTo>
                    <a:pt x="1737" y="780"/>
                    <a:pt x="1690" y="909"/>
                    <a:pt x="1642" y="1016"/>
                  </a:cubicBezTo>
                  <a:cubicBezTo>
                    <a:pt x="1594" y="992"/>
                    <a:pt x="1550" y="974"/>
                    <a:pt x="1508" y="961"/>
                  </a:cubicBezTo>
                  <a:cubicBezTo>
                    <a:pt x="1558" y="858"/>
                    <a:pt x="1605" y="735"/>
                    <a:pt x="1648" y="593"/>
                  </a:cubicBezTo>
                  <a:moveTo>
                    <a:pt x="20" y="405"/>
                  </a:moveTo>
                  <a:cubicBezTo>
                    <a:pt x="108" y="405"/>
                    <a:pt x="197" y="405"/>
                    <a:pt x="285" y="405"/>
                  </a:cubicBezTo>
                  <a:cubicBezTo>
                    <a:pt x="285" y="562"/>
                    <a:pt x="285" y="719"/>
                    <a:pt x="285" y="875"/>
                  </a:cubicBezTo>
                  <a:cubicBezTo>
                    <a:pt x="346" y="829"/>
                    <a:pt x="389" y="796"/>
                    <a:pt x="413" y="776"/>
                  </a:cubicBezTo>
                  <a:cubicBezTo>
                    <a:pt x="418" y="843"/>
                    <a:pt x="426" y="899"/>
                    <a:pt x="436" y="945"/>
                  </a:cubicBezTo>
                  <a:cubicBezTo>
                    <a:pt x="320" y="1021"/>
                    <a:pt x="239" y="1087"/>
                    <a:pt x="190" y="1143"/>
                  </a:cubicBezTo>
                  <a:cubicBezTo>
                    <a:pt x="162" y="1105"/>
                    <a:pt x="135" y="1068"/>
                    <a:pt x="107" y="1030"/>
                  </a:cubicBezTo>
                  <a:cubicBezTo>
                    <a:pt x="125" y="1006"/>
                    <a:pt x="135" y="974"/>
                    <a:pt x="135" y="934"/>
                  </a:cubicBezTo>
                  <a:cubicBezTo>
                    <a:pt x="135" y="807"/>
                    <a:pt x="135" y="681"/>
                    <a:pt x="135" y="554"/>
                  </a:cubicBezTo>
                  <a:cubicBezTo>
                    <a:pt x="96" y="554"/>
                    <a:pt x="58" y="554"/>
                    <a:pt x="20" y="554"/>
                  </a:cubicBezTo>
                  <a:cubicBezTo>
                    <a:pt x="20" y="504"/>
                    <a:pt x="20" y="455"/>
                    <a:pt x="20" y="405"/>
                  </a:cubicBezTo>
                  <a:moveTo>
                    <a:pt x="1558" y="372"/>
                  </a:moveTo>
                  <a:cubicBezTo>
                    <a:pt x="1800" y="372"/>
                    <a:pt x="2043" y="372"/>
                    <a:pt x="2285" y="372"/>
                  </a:cubicBezTo>
                  <a:cubicBezTo>
                    <a:pt x="2285" y="421"/>
                    <a:pt x="2285" y="471"/>
                    <a:pt x="2285" y="521"/>
                  </a:cubicBezTo>
                  <a:cubicBezTo>
                    <a:pt x="2190" y="521"/>
                    <a:pt x="2095" y="521"/>
                    <a:pt x="2000" y="521"/>
                  </a:cubicBezTo>
                  <a:cubicBezTo>
                    <a:pt x="2000" y="684"/>
                    <a:pt x="2000" y="848"/>
                    <a:pt x="2000" y="1012"/>
                  </a:cubicBezTo>
                  <a:cubicBezTo>
                    <a:pt x="2000" y="1053"/>
                    <a:pt x="1989" y="1084"/>
                    <a:pt x="1967" y="1106"/>
                  </a:cubicBezTo>
                  <a:cubicBezTo>
                    <a:pt x="1945" y="1128"/>
                    <a:pt x="1913" y="1141"/>
                    <a:pt x="1871" y="1143"/>
                  </a:cubicBezTo>
                  <a:cubicBezTo>
                    <a:pt x="1829" y="1146"/>
                    <a:pt x="1772" y="1147"/>
                    <a:pt x="1700" y="1147"/>
                  </a:cubicBezTo>
                  <a:cubicBezTo>
                    <a:pt x="1690" y="1085"/>
                    <a:pt x="1680" y="1032"/>
                    <a:pt x="1670" y="988"/>
                  </a:cubicBezTo>
                  <a:cubicBezTo>
                    <a:pt x="1710" y="992"/>
                    <a:pt x="1746" y="993"/>
                    <a:pt x="1777" y="993"/>
                  </a:cubicBezTo>
                  <a:cubicBezTo>
                    <a:pt x="1821" y="993"/>
                    <a:pt x="1843" y="973"/>
                    <a:pt x="1843" y="932"/>
                  </a:cubicBezTo>
                  <a:cubicBezTo>
                    <a:pt x="1843" y="795"/>
                    <a:pt x="1843" y="658"/>
                    <a:pt x="1843" y="521"/>
                  </a:cubicBezTo>
                  <a:cubicBezTo>
                    <a:pt x="1748" y="521"/>
                    <a:pt x="1653" y="521"/>
                    <a:pt x="1558" y="521"/>
                  </a:cubicBezTo>
                  <a:cubicBezTo>
                    <a:pt x="1558" y="471"/>
                    <a:pt x="1558" y="421"/>
                    <a:pt x="1558" y="372"/>
                  </a:cubicBezTo>
                  <a:moveTo>
                    <a:pt x="529" y="255"/>
                  </a:moveTo>
                  <a:cubicBezTo>
                    <a:pt x="560" y="345"/>
                    <a:pt x="592" y="434"/>
                    <a:pt x="624" y="524"/>
                  </a:cubicBezTo>
                  <a:cubicBezTo>
                    <a:pt x="576" y="540"/>
                    <a:pt x="529" y="556"/>
                    <a:pt x="481" y="571"/>
                  </a:cubicBezTo>
                  <a:cubicBezTo>
                    <a:pt x="450" y="479"/>
                    <a:pt x="418" y="388"/>
                    <a:pt x="384" y="298"/>
                  </a:cubicBezTo>
                  <a:cubicBezTo>
                    <a:pt x="432" y="284"/>
                    <a:pt x="480" y="269"/>
                    <a:pt x="529" y="255"/>
                  </a:cubicBezTo>
                  <a:moveTo>
                    <a:pt x="987" y="245"/>
                  </a:moveTo>
                  <a:cubicBezTo>
                    <a:pt x="1033" y="263"/>
                    <a:pt x="1080" y="281"/>
                    <a:pt x="1127" y="298"/>
                  </a:cubicBezTo>
                  <a:cubicBezTo>
                    <a:pt x="1085" y="392"/>
                    <a:pt x="1044" y="486"/>
                    <a:pt x="1002" y="579"/>
                  </a:cubicBezTo>
                  <a:cubicBezTo>
                    <a:pt x="960" y="560"/>
                    <a:pt x="917" y="541"/>
                    <a:pt x="875" y="522"/>
                  </a:cubicBezTo>
                  <a:cubicBezTo>
                    <a:pt x="909" y="446"/>
                    <a:pt x="946" y="354"/>
                    <a:pt x="987" y="245"/>
                  </a:cubicBezTo>
                  <a:moveTo>
                    <a:pt x="1603" y="85"/>
                  </a:moveTo>
                  <a:cubicBezTo>
                    <a:pt x="1816" y="85"/>
                    <a:pt x="2029" y="85"/>
                    <a:pt x="2242" y="85"/>
                  </a:cubicBezTo>
                  <a:cubicBezTo>
                    <a:pt x="2242" y="135"/>
                    <a:pt x="2242" y="184"/>
                    <a:pt x="2242" y="234"/>
                  </a:cubicBezTo>
                  <a:cubicBezTo>
                    <a:pt x="2029" y="234"/>
                    <a:pt x="1816" y="234"/>
                    <a:pt x="1603" y="234"/>
                  </a:cubicBezTo>
                  <a:cubicBezTo>
                    <a:pt x="1603" y="184"/>
                    <a:pt x="1603" y="135"/>
                    <a:pt x="1603" y="85"/>
                  </a:cubicBezTo>
                  <a:moveTo>
                    <a:pt x="409" y="78"/>
                  </a:moveTo>
                  <a:cubicBezTo>
                    <a:pt x="640" y="78"/>
                    <a:pt x="871" y="78"/>
                    <a:pt x="1102" y="78"/>
                  </a:cubicBezTo>
                  <a:cubicBezTo>
                    <a:pt x="1102" y="127"/>
                    <a:pt x="1102" y="176"/>
                    <a:pt x="1102" y="225"/>
                  </a:cubicBezTo>
                  <a:cubicBezTo>
                    <a:pt x="1014" y="225"/>
                    <a:pt x="926" y="225"/>
                    <a:pt x="837" y="225"/>
                  </a:cubicBezTo>
                  <a:cubicBezTo>
                    <a:pt x="837" y="356"/>
                    <a:pt x="837" y="486"/>
                    <a:pt x="837" y="617"/>
                  </a:cubicBezTo>
                  <a:cubicBezTo>
                    <a:pt x="937" y="617"/>
                    <a:pt x="1037" y="617"/>
                    <a:pt x="1137" y="617"/>
                  </a:cubicBezTo>
                  <a:cubicBezTo>
                    <a:pt x="1137" y="666"/>
                    <a:pt x="1137" y="715"/>
                    <a:pt x="1137" y="764"/>
                  </a:cubicBezTo>
                  <a:cubicBezTo>
                    <a:pt x="1037" y="764"/>
                    <a:pt x="937" y="764"/>
                    <a:pt x="837" y="764"/>
                  </a:cubicBezTo>
                  <a:cubicBezTo>
                    <a:pt x="837" y="893"/>
                    <a:pt x="837" y="1023"/>
                    <a:pt x="837" y="1152"/>
                  </a:cubicBezTo>
                  <a:cubicBezTo>
                    <a:pt x="782" y="1152"/>
                    <a:pt x="727" y="1152"/>
                    <a:pt x="672" y="1152"/>
                  </a:cubicBezTo>
                  <a:cubicBezTo>
                    <a:pt x="672" y="1023"/>
                    <a:pt x="672" y="893"/>
                    <a:pt x="672" y="764"/>
                  </a:cubicBezTo>
                  <a:cubicBezTo>
                    <a:pt x="566" y="764"/>
                    <a:pt x="460" y="764"/>
                    <a:pt x="353" y="764"/>
                  </a:cubicBezTo>
                  <a:cubicBezTo>
                    <a:pt x="353" y="715"/>
                    <a:pt x="353" y="666"/>
                    <a:pt x="353" y="617"/>
                  </a:cubicBezTo>
                  <a:cubicBezTo>
                    <a:pt x="460" y="617"/>
                    <a:pt x="566" y="617"/>
                    <a:pt x="672" y="617"/>
                  </a:cubicBezTo>
                  <a:cubicBezTo>
                    <a:pt x="672" y="486"/>
                    <a:pt x="672" y="356"/>
                    <a:pt x="672" y="225"/>
                  </a:cubicBezTo>
                  <a:cubicBezTo>
                    <a:pt x="584" y="225"/>
                    <a:pt x="496" y="225"/>
                    <a:pt x="409" y="225"/>
                  </a:cubicBezTo>
                  <a:cubicBezTo>
                    <a:pt x="409" y="176"/>
                    <a:pt x="409" y="127"/>
                    <a:pt x="409" y="78"/>
                  </a:cubicBezTo>
                  <a:moveTo>
                    <a:pt x="1307" y="25"/>
                  </a:moveTo>
                  <a:cubicBezTo>
                    <a:pt x="1353" y="25"/>
                    <a:pt x="1400" y="25"/>
                    <a:pt x="1446" y="25"/>
                  </a:cubicBezTo>
                  <a:cubicBezTo>
                    <a:pt x="1446" y="92"/>
                    <a:pt x="1446" y="159"/>
                    <a:pt x="1446" y="226"/>
                  </a:cubicBezTo>
                  <a:cubicBezTo>
                    <a:pt x="1482" y="226"/>
                    <a:pt x="1518" y="226"/>
                    <a:pt x="1554" y="226"/>
                  </a:cubicBezTo>
                  <a:cubicBezTo>
                    <a:pt x="1554" y="276"/>
                    <a:pt x="1554" y="326"/>
                    <a:pt x="1554" y="376"/>
                  </a:cubicBezTo>
                  <a:cubicBezTo>
                    <a:pt x="1518" y="376"/>
                    <a:pt x="1482" y="376"/>
                    <a:pt x="1446" y="376"/>
                  </a:cubicBezTo>
                  <a:cubicBezTo>
                    <a:pt x="1446" y="420"/>
                    <a:pt x="1446" y="465"/>
                    <a:pt x="1446" y="509"/>
                  </a:cubicBezTo>
                  <a:cubicBezTo>
                    <a:pt x="1495" y="536"/>
                    <a:pt x="1541" y="563"/>
                    <a:pt x="1585" y="590"/>
                  </a:cubicBezTo>
                  <a:cubicBezTo>
                    <a:pt x="1562" y="633"/>
                    <a:pt x="1538" y="676"/>
                    <a:pt x="1515" y="719"/>
                  </a:cubicBezTo>
                  <a:cubicBezTo>
                    <a:pt x="1499" y="706"/>
                    <a:pt x="1476" y="688"/>
                    <a:pt x="1446" y="668"/>
                  </a:cubicBezTo>
                  <a:cubicBezTo>
                    <a:pt x="1446" y="829"/>
                    <a:pt x="1446" y="991"/>
                    <a:pt x="1446" y="1153"/>
                  </a:cubicBezTo>
                  <a:cubicBezTo>
                    <a:pt x="1400" y="1153"/>
                    <a:pt x="1353" y="1153"/>
                    <a:pt x="1307" y="1153"/>
                  </a:cubicBezTo>
                  <a:cubicBezTo>
                    <a:pt x="1307" y="995"/>
                    <a:pt x="1307" y="838"/>
                    <a:pt x="1307" y="680"/>
                  </a:cubicBezTo>
                  <a:cubicBezTo>
                    <a:pt x="1278" y="755"/>
                    <a:pt x="1244" y="827"/>
                    <a:pt x="1205" y="896"/>
                  </a:cubicBezTo>
                  <a:cubicBezTo>
                    <a:pt x="1192" y="816"/>
                    <a:pt x="1180" y="746"/>
                    <a:pt x="1169" y="686"/>
                  </a:cubicBezTo>
                  <a:cubicBezTo>
                    <a:pt x="1227" y="584"/>
                    <a:pt x="1270" y="481"/>
                    <a:pt x="1298" y="376"/>
                  </a:cubicBezTo>
                  <a:cubicBezTo>
                    <a:pt x="1257" y="376"/>
                    <a:pt x="1217" y="376"/>
                    <a:pt x="1177" y="376"/>
                  </a:cubicBezTo>
                  <a:cubicBezTo>
                    <a:pt x="1177" y="326"/>
                    <a:pt x="1177" y="276"/>
                    <a:pt x="1177" y="226"/>
                  </a:cubicBezTo>
                  <a:cubicBezTo>
                    <a:pt x="1220" y="226"/>
                    <a:pt x="1263" y="226"/>
                    <a:pt x="1307" y="226"/>
                  </a:cubicBezTo>
                  <a:cubicBezTo>
                    <a:pt x="1307" y="159"/>
                    <a:pt x="1307" y="92"/>
                    <a:pt x="1307" y="25"/>
                  </a:cubicBezTo>
                  <a:moveTo>
                    <a:pt x="214" y="20"/>
                  </a:moveTo>
                  <a:cubicBezTo>
                    <a:pt x="266" y="91"/>
                    <a:pt x="315" y="162"/>
                    <a:pt x="362" y="233"/>
                  </a:cubicBezTo>
                  <a:cubicBezTo>
                    <a:pt x="314" y="263"/>
                    <a:pt x="266" y="293"/>
                    <a:pt x="219" y="322"/>
                  </a:cubicBezTo>
                  <a:cubicBezTo>
                    <a:pt x="182" y="256"/>
                    <a:pt x="137" y="180"/>
                    <a:pt x="82" y="96"/>
                  </a:cubicBezTo>
                  <a:cubicBezTo>
                    <a:pt x="126" y="71"/>
                    <a:pt x="170" y="45"/>
                    <a:pt x="214" y="20"/>
                  </a:cubicBezTo>
                </a:path>
              </a:pathLst>
            </a:custGeom>
            <a:noFill/>
            <a:ln w="25400" cap="flat">
              <a:round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290" name="textbox 290"/>
          <p:cNvSpPr/>
          <p:nvPr/>
        </p:nvSpPr>
        <p:spPr>
          <a:xfrm>
            <a:off x="382959" y="6050866"/>
            <a:ext cx="2788920" cy="42164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0965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6000"/>
              </a:lnSpc>
              <a:tabLst/>
            </a:pPr>
            <a:r>
              <a:rPr sz="2700" spc="-140" dirty="0">
                <a:solidFill>
                  <a:srgbClr val="FF0000">
                    <a:alpha val="100000"/>
                  </a:srgbClr>
                </a:solidFill>
                <a:ln w="8635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当依法重新招标</a:t>
            </a:r>
            <a:r>
              <a:rPr sz="2700" spc="-70" dirty="0">
                <a:solidFill>
                  <a:srgbClr val="FF0000">
                    <a:alpha val="100000"/>
                  </a:srgbClr>
                </a:solidFill>
                <a:ln w="8635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。</a:t>
            </a:r>
            <a:endParaRPr lang="SimSun" altLang="SimSun" sz="2700" dirty="0"/>
          </a:p>
        </p:txBody>
      </p:sp>
      <p:pic>
        <p:nvPicPr>
          <p:cNvPr id="291" name="picture 29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2327275" y="142176"/>
            <a:ext cx="860932" cy="4948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006297" y="3859105"/>
            <a:ext cx="619677" cy="7612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167062" y="3021012"/>
            <a:ext cx="839787" cy="931862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3848100" y="3046412"/>
            <a:ext cx="4775200" cy="1346199"/>
          </a:xfrm>
          <a:prstGeom prst="rect">
            <a:avLst/>
          </a:prstGeom>
        </p:spPr>
      </p:pic>
      <p:sp>
        <p:nvSpPr>
          <p:cNvPr id="7" name="textbox 7"/>
          <p:cNvSpPr/>
          <p:nvPr/>
        </p:nvSpPr>
        <p:spPr>
          <a:xfrm>
            <a:off x="3954830" y="3458971"/>
            <a:ext cx="4579620" cy="55181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9194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6000"/>
              </a:lnSpc>
              <a:tabLst/>
            </a:pPr>
            <a:r>
              <a:rPr sz="3600" spc="-20" dirty="0">
                <a:solidFill>
                  <a:srgbClr val="FFFFFF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建设工程招标</a:t>
            </a:r>
            <a:r>
              <a:rPr sz="3600" spc="-10" dirty="0">
                <a:solidFill>
                  <a:srgbClr val="FFFFFF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投</a:t>
            </a:r>
            <a:r>
              <a:rPr sz="3600" spc="0" dirty="0">
                <a:solidFill>
                  <a:srgbClr val="FFFFFF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标制度</a:t>
            </a:r>
            <a:endParaRPr lang="SimHei" altLang="SimHei" sz="3600" dirty="0"/>
          </a:p>
        </p:txBody>
      </p:sp>
      <p:sp>
        <p:nvSpPr>
          <p:cNvPr id="8" name="textbox 8"/>
          <p:cNvSpPr/>
          <p:nvPr/>
        </p:nvSpPr>
        <p:spPr>
          <a:xfrm>
            <a:off x="808068" y="2365298"/>
            <a:ext cx="2083435" cy="62420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996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0000"/>
              </a:lnSpc>
              <a:tabLst/>
            </a:pPr>
            <a:r>
              <a:rPr sz="3000" b="1" spc="0" dirty="0" baseline="-6945">
                <a:solidFill>
                  <a:srgbClr val="76AA30">
                    <a:alpha val="100000"/>
                  </a:srgbClr>
                </a:solidFill>
                <a:latin typeface="Arial"/>
                <a:ea typeface="Arial"/>
                <a:cs typeface="Arial"/>
              </a:rPr>
              <a:t>CHAPTER</a:t>
            </a:r>
            <a:r>
              <a:rPr sz="1900" spc="20" dirty="0">
                <a:solidFill>
                  <a:srgbClr val="76AA30">
                    <a:alpha val="100000"/>
                  </a:srgbClr>
                </a:solidFill>
                <a:latin typeface="Arial"/>
                <a:ea typeface="Arial"/>
                <a:cs typeface="Arial"/>
              </a:rPr>
              <a:t>      </a:t>
            </a:r>
            <a:r>
              <a:rPr sz="1900" spc="10" dirty="0">
                <a:solidFill>
                  <a:srgbClr val="76AA3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900" spc="0" dirty="0">
                <a:solidFill>
                  <a:srgbClr val="76AA3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6700" spc="0" dirty="0" baseline="3887">
                <a:solidFill>
                  <a:srgbClr val="76AA30">
                    <a:alpha val="100000"/>
                  </a:srgbClr>
                </a:solidFill>
                <a:latin typeface="Arial"/>
                <a:ea typeface="Arial"/>
                <a:cs typeface="Arial"/>
              </a:rPr>
              <a:t>1</a:t>
            </a:r>
            <a:endParaRPr lang="Arial" altLang="Arial" sz="4354" dirty="0"/>
          </a:p>
        </p:txBody>
      </p:sp>
      <p:sp>
        <p:nvSpPr>
          <p:cNvPr id="9" name="rect"/>
          <p:cNvSpPr/>
          <p:nvPr/>
        </p:nvSpPr>
        <p:spPr>
          <a:xfrm>
            <a:off x="0" y="2935287"/>
            <a:ext cx="3179762" cy="214312"/>
          </a:xfrm>
          <a:prstGeom prst="rect">
            <a:avLst/>
          </a:prstGeom>
          <a:solidFill>
            <a:srgbClr val="BED15D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rect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93" name="picture 29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995362"/>
            <a:ext cx="3217866" cy="576266"/>
          </a:xfrm>
          <a:prstGeom prst="rect">
            <a:avLst/>
          </a:prstGeom>
        </p:spPr>
      </p:pic>
      <p:pic>
        <p:nvPicPr>
          <p:cNvPr id="294" name="picture 29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0" y="1036320"/>
            <a:ext cx="1237488" cy="676655"/>
          </a:xfrm>
          <a:prstGeom prst="rect">
            <a:avLst/>
          </a:prstGeom>
        </p:spPr>
      </p:pic>
      <p:sp>
        <p:nvSpPr>
          <p:cNvPr id="295" name="textbox 295"/>
          <p:cNvSpPr/>
          <p:nvPr/>
        </p:nvSpPr>
        <p:spPr>
          <a:xfrm>
            <a:off x="-12700" y="982662"/>
            <a:ext cx="3243579" cy="6711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46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9944"/>
              </a:lnSpc>
              <a:tabLst/>
            </a:pPr>
            <a:endParaRPr lang="Arial" altLang="Arial" sz="100" dirty="0"/>
          </a:p>
          <a:p>
            <a:pPr marL="195928" algn="l" rtl="0" eaLnBrk="0">
              <a:lnSpc>
                <a:spcPct val="80000"/>
              </a:lnSpc>
              <a:tabLst/>
            </a:pPr>
            <a:r>
              <a:rPr sz="2400" b="1" spc="-2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3.2.</a:t>
            </a:r>
            <a:r>
              <a:rPr sz="2400" b="1" spc="-1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2</a:t>
            </a:r>
            <a:endParaRPr lang="Arial" altLang="Arial" sz="2400" dirty="0"/>
          </a:p>
        </p:txBody>
      </p:sp>
      <p:grpSp>
        <p:nvGrpSpPr>
          <p:cNvPr id="104" name="group 104"/>
          <p:cNvGrpSpPr/>
          <p:nvPr/>
        </p:nvGrpSpPr>
        <p:grpSpPr>
          <a:xfrm rot="21600000">
            <a:off x="826008" y="1011936"/>
            <a:ext cx="1024127" cy="685800"/>
            <a:chOff x="0" y="0"/>
            <a:chExt cx="1024127" cy="685800"/>
          </a:xfrm>
        </p:grpSpPr>
        <p:pic>
          <p:nvPicPr>
            <p:cNvPr id="296" name="picture 29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1024127" cy="685800"/>
            </a:xfrm>
            <a:prstGeom prst="rect">
              <a:avLst/>
            </a:prstGeom>
          </p:spPr>
        </p:pic>
        <p:sp>
          <p:nvSpPr>
            <p:cNvPr id="297" name="textbox 297"/>
            <p:cNvSpPr/>
            <p:nvPr/>
          </p:nvSpPr>
          <p:spPr>
            <a:xfrm>
              <a:off x="-12700" y="-12700"/>
              <a:ext cx="1049655" cy="75310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lang="Arial" altLang="Arial" sz="1000" dirty="0"/>
            </a:p>
            <a:p>
              <a:pPr marL="217581" algn="l" rtl="0" eaLnBrk="0">
                <a:lnSpc>
                  <a:spcPct val="97000"/>
                </a:lnSpc>
                <a:spcBef>
                  <a:spcPts val="6"/>
                </a:spcBef>
                <a:tabLst/>
              </a:pPr>
              <a:r>
                <a:rPr sz="2300" spc="6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招</a:t>
              </a:r>
              <a:r>
                <a:rPr sz="2300" spc="4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标</a:t>
              </a:r>
              <a:endParaRPr lang="SimSun" altLang="SimSun" sz="2300" dirty="0"/>
            </a:p>
          </p:txBody>
        </p:sp>
      </p:grpSp>
      <p:grpSp>
        <p:nvGrpSpPr>
          <p:cNvPr id="106" name="group 106"/>
          <p:cNvGrpSpPr/>
          <p:nvPr/>
        </p:nvGrpSpPr>
        <p:grpSpPr>
          <a:xfrm rot="21600000">
            <a:off x="1438655" y="1011936"/>
            <a:ext cx="1636776" cy="685800"/>
            <a:chOff x="0" y="0"/>
            <a:chExt cx="1636776" cy="685800"/>
          </a:xfrm>
        </p:grpSpPr>
        <p:pic>
          <p:nvPicPr>
            <p:cNvPr id="298" name="picture 29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1636776" cy="685800"/>
            </a:xfrm>
            <a:prstGeom prst="rect">
              <a:avLst/>
            </a:prstGeom>
          </p:spPr>
        </p:pic>
        <p:sp>
          <p:nvSpPr>
            <p:cNvPr id="299" name="textbox 299"/>
            <p:cNvSpPr/>
            <p:nvPr/>
          </p:nvSpPr>
          <p:spPr>
            <a:xfrm>
              <a:off x="-12700" y="-12700"/>
              <a:ext cx="1662429" cy="75056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lang="Arial" altLang="Arial" sz="1000" dirty="0"/>
            </a:p>
            <a:p>
              <a:pPr marL="216489" algn="l" rtl="0" eaLnBrk="0">
                <a:lnSpc>
                  <a:spcPct val="97000"/>
                </a:lnSpc>
                <a:tabLst/>
              </a:pPr>
              <a:r>
                <a:rPr sz="2300" spc="9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基本程</a:t>
              </a:r>
              <a:r>
                <a:rPr sz="2300" spc="7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序</a:t>
              </a:r>
              <a:endParaRPr lang="SimSun" altLang="SimSun" sz="2300" dirty="0"/>
            </a:p>
          </p:txBody>
        </p:sp>
      </p:grpSp>
      <p:sp>
        <p:nvSpPr>
          <p:cNvPr id="300" name="rect"/>
          <p:cNvSpPr/>
          <p:nvPr/>
        </p:nvSpPr>
        <p:spPr>
          <a:xfrm>
            <a:off x="0" y="1628775"/>
            <a:ext cx="9144000" cy="5041900"/>
          </a:xfrm>
          <a:prstGeom prst="rect">
            <a:avLst/>
          </a:prstGeom>
          <a:solidFill>
            <a:srgbClr val="FF9933">
              <a:alpha val="9411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01" name="textbox 301"/>
          <p:cNvSpPr/>
          <p:nvPr/>
        </p:nvSpPr>
        <p:spPr>
          <a:xfrm>
            <a:off x="184775" y="1920220"/>
            <a:ext cx="8778875" cy="384365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3425"/>
              </a:lnSpc>
              <a:tabLst/>
            </a:pPr>
            <a:endParaRPr lang="Arial" altLang="Arial" sz="100" dirty="0"/>
          </a:p>
          <a:p>
            <a:pPr marL="676274" algn="l" rtl="0" eaLnBrk="0">
              <a:lnSpc>
                <a:spcPct val="85000"/>
              </a:lnSpc>
              <a:tabLst/>
            </a:pPr>
            <a:r>
              <a:rPr sz="3100" spc="110" dirty="0">
                <a:solidFill>
                  <a:srgbClr val="FF0000">
                    <a:alpha val="100000"/>
                  </a:srgbClr>
                </a:solidFill>
                <a:ln w="9652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招标人</a:t>
            </a:r>
            <a:r>
              <a:rPr sz="3100" spc="110" dirty="0">
                <a:solidFill>
                  <a:srgbClr val="000000">
                    <a:alpha val="100000"/>
                  </a:srgbClr>
                </a:solidFill>
                <a:ln w="9652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根据评标委员会提出的书面评标报</a:t>
            </a:r>
            <a:r>
              <a:rPr sz="3100" spc="0" dirty="0">
                <a:solidFill>
                  <a:srgbClr val="000000">
                    <a:alpha val="100000"/>
                  </a:srgbClr>
                </a:solidFill>
                <a:ln w="9652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告</a:t>
            </a:r>
            <a:endParaRPr lang="SimSun" altLang="SimSun" sz="3100" dirty="0"/>
          </a:p>
          <a:p>
            <a:pPr marL="12700" algn="l" rtl="0" eaLnBrk="0">
              <a:lnSpc>
                <a:spcPct val="139000"/>
              </a:lnSpc>
              <a:spcBef>
                <a:spcPts val="60"/>
              </a:spcBef>
              <a:tabLst/>
            </a:pPr>
            <a:r>
              <a:rPr sz="3100" spc="110" dirty="0">
                <a:solidFill>
                  <a:srgbClr val="000000">
                    <a:alpha val="100000"/>
                  </a:srgbClr>
                </a:solidFill>
                <a:ln w="9652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和推荐的中标候选人确定中标人，也可以授权</a:t>
            </a:r>
            <a:r>
              <a:rPr sz="3100" spc="10" dirty="0">
                <a:solidFill>
                  <a:srgbClr val="000000">
                    <a:alpha val="100000"/>
                  </a:srgbClr>
                </a:solidFill>
                <a:ln w="9652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评</a:t>
            </a:r>
            <a:r>
              <a:rPr sz="31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3100" spc="60" dirty="0">
                <a:solidFill>
                  <a:srgbClr val="000000">
                    <a:alpha val="100000"/>
                  </a:srgbClr>
                </a:solidFill>
                <a:ln w="9652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标委员会直接确定中标人</a:t>
            </a:r>
            <a:r>
              <a:rPr sz="3100" spc="30" dirty="0">
                <a:solidFill>
                  <a:srgbClr val="000000">
                    <a:alpha val="100000"/>
                  </a:srgbClr>
                </a:solidFill>
                <a:ln w="9652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。</a:t>
            </a:r>
            <a:endParaRPr lang="SimSun" altLang="SimSun" sz="3100" dirty="0"/>
          </a:p>
          <a:p>
            <a:pPr algn="l" rtl="0" eaLnBrk="0">
              <a:lnSpc>
                <a:spcPct val="108000"/>
              </a:lnSpc>
              <a:tabLst/>
            </a:pPr>
            <a:endParaRPr lang="Arial" altLang="Arial" sz="1000" dirty="0"/>
          </a:p>
          <a:p>
            <a:pPr marL="725550" algn="l" rtl="0" eaLnBrk="0">
              <a:lnSpc>
                <a:spcPct val="96000"/>
              </a:lnSpc>
              <a:spcBef>
                <a:spcPts val="941"/>
              </a:spcBef>
              <a:tabLst/>
            </a:pPr>
            <a:r>
              <a:rPr sz="3100" spc="-20" dirty="0">
                <a:solidFill>
                  <a:srgbClr val="000000">
                    <a:alpha val="100000"/>
                  </a:srgbClr>
                </a:solidFill>
                <a:ln w="9652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中标通知书对招标人和中</a:t>
            </a:r>
            <a:r>
              <a:rPr sz="3100" spc="-10" dirty="0">
                <a:solidFill>
                  <a:srgbClr val="000000">
                    <a:alpha val="100000"/>
                  </a:srgbClr>
                </a:solidFill>
                <a:ln w="9652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标</a:t>
            </a:r>
            <a:r>
              <a:rPr sz="3100" spc="0" dirty="0">
                <a:solidFill>
                  <a:srgbClr val="000000">
                    <a:alpha val="100000"/>
                  </a:srgbClr>
                </a:solidFill>
                <a:ln w="9652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人具有法律效力。</a:t>
            </a:r>
            <a:endParaRPr lang="SimSun" altLang="SimSun" sz="3100" dirty="0"/>
          </a:p>
          <a:p>
            <a:pPr marL="15951" indent="709599" algn="l" rtl="0" eaLnBrk="0">
              <a:lnSpc>
                <a:spcPct val="138000"/>
              </a:lnSpc>
              <a:spcBef>
                <a:spcPts val="438"/>
              </a:spcBef>
              <a:tabLst/>
            </a:pPr>
            <a:r>
              <a:rPr sz="3100" spc="-20" dirty="0">
                <a:solidFill>
                  <a:srgbClr val="000000">
                    <a:alpha val="100000"/>
                  </a:srgbClr>
                </a:solidFill>
                <a:ln w="9652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中标通知书发出后，招标人改变中</a:t>
            </a:r>
            <a:r>
              <a:rPr sz="3100" spc="-10" dirty="0">
                <a:solidFill>
                  <a:srgbClr val="000000">
                    <a:alpha val="100000"/>
                  </a:srgbClr>
                </a:solidFill>
                <a:ln w="9652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标</a:t>
            </a:r>
            <a:r>
              <a:rPr sz="3100" spc="0" dirty="0">
                <a:solidFill>
                  <a:srgbClr val="000000">
                    <a:alpha val="100000"/>
                  </a:srgbClr>
                </a:solidFill>
                <a:ln w="9652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结果的，</a:t>
            </a:r>
            <a:r>
              <a:rPr sz="31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3100" spc="110" dirty="0">
                <a:solidFill>
                  <a:srgbClr val="000000">
                    <a:alpha val="100000"/>
                  </a:srgbClr>
                </a:solidFill>
                <a:ln w="9652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或者中标人放弃中标项目的，应当依法承担</a:t>
            </a:r>
            <a:r>
              <a:rPr sz="3100" spc="90" dirty="0">
                <a:solidFill>
                  <a:srgbClr val="000000">
                    <a:alpha val="100000"/>
                  </a:srgbClr>
                </a:solidFill>
                <a:ln w="9652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法</a:t>
            </a:r>
            <a:r>
              <a:rPr sz="3100" spc="0" dirty="0">
                <a:solidFill>
                  <a:srgbClr val="000000">
                    <a:alpha val="100000"/>
                  </a:srgbClr>
                </a:solidFill>
                <a:ln w="9652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律</a:t>
            </a:r>
            <a:endParaRPr lang="SimSun" altLang="SimSun" sz="3100" dirty="0"/>
          </a:p>
        </p:txBody>
      </p:sp>
      <p:pic>
        <p:nvPicPr>
          <p:cNvPr id="302" name="picture 30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3384684" y="103187"/>
            <a:ext cx="5451467" cy="606996"/>
          </a:xfrm>
          <a:prstGeom prst="rect">
            <a:avLst/>
          </a:prstGeom>
        </p:spPr>
      </p:pic>
      <p:grpSp>
        <p:nvGrpSpPr>
          <p:cNvPr id="108" name="group 108"/>
          <p:cNvGrpSpPr/>
          <p:nvPr/>
        </p:nvGrpSpPr>
        <p:grpSpPr>
          <a:xfrm rot="21600000">
            <a:off x="7367192" y="5792563"/>
            <a:ext cx="1564748" cy="914895"/>
            <a:chOff x="0" y="0"/>
            <a:chExt cx="1564748" cy="914895"/>
          </a:xfrm>
        </p:grpSpPr>
        <p:sp>
          <p:nvSpPr>
            <p:cNvPr id="303" name="path"/>
            <p:cNvSpPr/>
            <p:nvPr/>
          </p:nvSpPr>
          <p:spPr>
            <a:xfrm>
              <a:off x="25399" y="25400"/>
              <a:ext cx="1539349" cy="889495"/>
            </a:xfrm>
            <a:custGeom>
              <a:avLst/>
              <a:gdLst/>
              <a:ahLst/>
              <a:cxnLst/>
              <a:rect l="0" t="0" r="0" b="0"/>
              <a:pathLst>
                <a:path w="2424" h="1400">
                  <a:moveTo>
                    <a:pt x="2256" y="718"/>
                  </a:moveTo>
                  <a:cubicBezTo>
                    <a:pt x="2306" y="857"/>
                    <a:pt x="2355" y="1002"/>
                    <a:pt x="2402" y="1154"/>
                  </a:cubicBezTo>
                  <a:cubicBezTo>
                    <a:pt x="2352" y="1175"/>
                    <a:pt x="2303" y="1197"/>
                    <a:pt x="2253" y="1218"/>
                  </a:cubicBezTo>
                  <a:cubicBezTo>
                    <a:pt x="2207" y="1056"/>
                    <a:pt x="2160" y="909"/>
                    <a:pt x="2112" y="777"/>
                  </a:cubicBezTo>
                  <a:cubicBezTo>
                    <a:pt x="2160" y="758"/>
                    <a:pt x="2208" y="738"/>
                    <a:pt x="2256" y="718"/>
                  </a:cubicBezTo>
                  <a:moveTo>
                    <a:pt x="1704" y="707"/>
                  </a:moveTo>
                  <a:cubicBezTo>
                    <a:pt x="1752" y="723"/>
                    <a:pt x="1800" y="739"/>
                    <a:pt x="1848" y="754"/>
                  </a:cubicBezTo>
                  <a:cubicBezTo>
                    <a:pt x="1799" y="932"/>
                    <a:pt x="1749" y="1085"/>
                    <a:pt x="1697" y="1214"/>
                  </a:cubicBezTo>
                  <a:cubicBezTo>
                    <a:pt x="1647" y="1185"/>
                    <a:pt x="1599" y="1163"/>
                    <a:pt x="1555" y="1148"/>
                  </a:cubicBezTo>
                  <a:cubicBezTo>
                    <a:pt x="1608" y="1025"/>
                    <a:pt x="1658" y="878"/>
                    <a:pt x="1704" y="707"/>
                  </a:cubicBezTo>
                  <a:moveTo>
                    <a:pt x="653" y="452"/>
                  </a:moveTo>
                  <a:cubicBezTo>
                    <a:pt x="653" y="551"/>
                    <a:pt x="653" y="650"/>
                    <a:pt x="653" y="749"/>
                  </a:cubicBezTo>
                  <a:cubicBezTo>
                    <a:pt x="743" y="749"/>
                    <a:pt x="834" y="749"/>
                    <a:pt x="924" y="749"/>
                  </a:cubicBezTo>
                  <a:cubicBezTo>
                    <a:pt x="924" y="650"/>
                    <a:pt x="924" y="551"/>
                    <a:pt x="924" y="452"/>
                  </a:cubicBezTo>
                  <a:cubicBezTo>
                    <a:pt x="834" y="452"/>
                    <a:pt x="743" y="452"/>
                    <a:pt x="653" y="452"/>
                  </a:cubicBezTo>
                  <a:moveTo>
                    <a:pt x="198" y="452"/>
                  </a:moveTo>
                  <a:cubicBezTo>
                    <a:pt x="198" y="551"/>
                    <a:pt x="198" y="650"/>
                    <a:pt x="198" y="749"/>
                  </a:cubicBezTo>
                  <a:cubicBezTo>
                    <a:pt x="288" y="749"/>
                    <a:pt x="379" y="749"/>
                    <a:pt x="469" y="749"/>
                  </a:cubicBezTo>
                  <a:cubicBezTo>
                    <a:pt x="469" y="650"/>
                    <a:pt x="469" y="551"/>
                    <a:pt x="469" y="452"/>
                  </a:cubicBezTo>
                  <a:cubicBezTo>
                    <a:pt x="379" y="452"/>
                    <a:pt x="288" y="452"/>
                    <a:pt x="198" y="452"/>
                  </a:cubicBezTo>
                  <a:moveTo>
                    <a:pt x="1608" y="442"/>
                  </a:moveTo>
                  <a:cubicBezTo>
                    <a:pt x="1866" y="442"/>
                    <a:pt x="2125" y="442"/>
                    <a:pt x="2383" y="442"/>
                  </a:cubicBezTo>
                  <a:cubicBezTo>
                    <a:pt x="2383" y="502"/>
                    <a:pt x="2383" y="561"/>
                    <a:pt x="2383" y="621"/>
                  </a:cubicBezTo>
                  <a:cubicBezTo>
                    <a:pt x="2282" y="621"/>
                    <a:pt x="2181" y="621"/>
                    <a:pt x="2080" y="621"/>
                  </a:cubicBezTo>
                  <a:cubicBezTo>
                    <a:pt x="2080" y="817"/>
                    <a:pt x="2080" y="1013"/>
                    <a:pt x="2080" y="1209"/>
                  </a:cubicBezTo>
                  <a:cubicBezTo>
                    <a:pt x="2080" y="1258"/>
                    <a:pt x="2068" y="1295"/>
                    <a:pt x="2044" y="1322"/>
                  </a:cubicBezTo>
                  <a:cubicBezTo>
                    <a:pt x="2020" y="1348"/>
                    <a:pt x="1986" y="1363"/>
                    <a:pt x="1942" y="1366"/>
                  </a:cubicBezTo>
                  <a:cubicBezTo>
                    <a:pt x="1897" y="1369"/>
                    <a:pt x="1837" y="1371"/>
                    <a:pt x="1760" y="1371"/>
                  </a:cubicBezTo>
                  <a:cubicBezTo>
                    <a:pt x="1749" y="1297"/>
                    <a:pt x="1738" y="1233"/>
                    <a:pt x="1727" y="1180"/>
                  </a:cubicBezTo>
                  <a:cubicBezTo>
                    <a:pt x="1770" y="1184"/>
                    <a:pt x="1808" y="1187"/>
                    <a:pt x="1842" y="1187"/>
                  </a:cubicBezTo>
                  <a:cubicBezTo>
                    <a:pt x="1889" y="1187"/>
                    <a:pt x="1912" y="1162"/>
                    <a:pt x="1912" y="1113"/>
                  </a:cubicBezTo>
                  <a:cubicBezTo>
                    <a:pt x="1912" y="949"/>
                    <a:pt x="1912" y="785"/>
                    <a:pt x="1912" y="621"/>
                  </a:cubicBezTo>
                  <a:cubicBezTo>
                    <a:pt x="1811" y="621"/>
                    <a:pt x="1709" y="621"/>
                    <a:pt x="1608" y="621"/>
                  </a:cubicBezTo>
                  <a:cubicBezTo>
                    <a:pt x="1608" y="561"/>
                    <a:pt x="1608" y="502"/>
                    <a:pt x="1608" y="442"/>
                  </a:cubicBezTo>
                  <a:moveTo>
                    <a:pt x="1656" y="99"/>
                  </a:moveTo>
                  <a:cubicBezTo>
                    <a:pt x="1883" y="99"/>
                    <a:pt x="2110" y="99"/>
                    <a:pt x="2338" y="99"/>
                  </a:cubicBezTo>
                  <a:cubicBezTo>
                    <a:pt x="2338" y="159"/>
                    <a:pt x="2338" y="218"/>
                    <a:pt x="2338" y="278"/>
                  </a:cubicBezTo>
                  <a:cubicBezTo>
                    <a:pt x="2110" y="278"/>
                    <a:pt x="1883" y="278"/>
                    <a:pt x="1656" y="278"/>
                  </a:cubicBezTo>
                  <a:cubicBezTo>
                    <a:pt x="1656" y="218"/>
                    <a:pt x="1656" y="159"/>
                    <a:pt x="1656" y="99"/>
                  </a:cubicBezTo>
                  <a:moveTo>
                    <a:pt x="1340" y="28"/>
                  </a:moveTo>
                  <a:cubicBezTo>
                    <a:pt x="1390" y="28"/>
                    <a:pt x="1439" y="28"/>
                    <a:pt x="1489" y="28"/>
                  </a:cubicBezTo>
                  <a:cubicBezTo>
                    <a:pt x="1489" y="108"/>
                    <a:pt x="1489" y="188"/>
                    <a:pt x="1489" y="268"/>
                  </a:cubicBezTo>
                  <a:cubicBezTo>
                    <a:pt x="1527" y="268"/>
                    <a:pt x="1566" y="268"/>
                    <a:pt x="1604" y="268"/>
                  </a:cubicBezTo>
                  <a:cubicBezTo>
                    <a:pt x="1604" y="328"/>
                    <a:pt x="1604" y="388"/>
                    <a:pt x="1604" y="448"/>
                  </a:cubicBezTo>
                  <a:cubicBezTo>
                    <a:pt x="1566" y="448"/>
                    <a:pt x="1527" y="448"/>
                    <a:pt x="1489" y="448"/>
                  </a:cubicBezTo>
                  <a:cubicBezTo>
                    <a:pt x="1489" y="501"/>
                    <a:pt x="1489" y="554"/>
                    <a:pt x="1489" y="607"/>
                  </a:cubicBezTo>
                  <a:cubicBezTo>
                    <a:pt x="1540" y="639"/>
                    <a:pt x="1590" y="672"/>
                    <a:pt x="1637" y="703"/>
                  </a:cubicBezTo>
                  <a:cubicBezTo>
                    <a:pt x="1612" y="755"/>
                    <a:pt x="1587" y="807"/>
                    <a:pt x="1562" y="858"/>
                  </a:cubicBezTo>
                  <a:cubicBezTo>
                    <a:pt x="1545" y="842"/>
                    <a:pt x="1521" y="821"/>
                    <a:pt x="1489" y="797"/>
                  </a:cubicBezTo>
                  <a:cubicBezTo>
                    <a:pt x="1489" y="990"/>
                    <a:pt x="1489" y="1184"/>
                    <a:pt x="1489" y="1378"/>
                  </a:cubicBezTo>
                  <a:cubicBezTo>
                    <a:pt x="1439" y="1378"/>
                    <a:pt x="1390" y="1378"/>
                    <a:pt x="1340" y="1378"/>
                  </a:cubicBezTo>
                  <a:cubicBezTo>
                    <a:pt x="1340" y="1189"/>
                    <a:pt x="1340" y="1000"/>
                    <a:pt x="1340" y="812"/>
                  </a:cubicBezTo>
                  <a:cubicBezTo>
                    <a:pt x="1310" y="902"/>
                    <a:pt x="1273" y="988"/>
                    <a:pt x="1232" y="1070"/>
                  </a:cubicBezTo>
                  <a:cubicBezTo>
                    <a:pt x="1218" y="975"/>
                    <a:pt x="1205" y="891"/>
                    <a:pt x="1193" y="819"/>
                  </a:cubicBezTo>
                  <a:cubicBezTo>
                    <a:pt x="1255" y="696"/>
                    <a:pt x="1301" y="573"/>
                    <a:pt x="1331" y="448"/>
                  </a:cubicBezTo>
                  <a:cubicBezTo>
                    <a:pt x="1288" y="448"/>
                    <a:pt x="1244" y="448"/>
                    <a:pt x="1201" y="448"/>
                  </a:cubicBezTo>
                  <a:cubicBezTo>
                    <a:pt x="1201" y="388"/>
                    <a:pt x="1201" y="328"/>
                    <a:pt x="1201" y="268"/>
                  </a:cubicBezTo>
                  <a:cubicBezTo>
                    <a:pt x="1248" y="268"/>
                    <a:pt x="1294" y="268"/>
                    <a:pt x="1340" y="268"/>
                  </a:cubicBezTo>
                  <a:cubicBezTo>
                    <a:pt x="1340" y="188"/>
                    <a:pt x="1340" y="108"/>
                    <a:pt x="1340" y="28"/>
                  </a:cubicBezTo>
                  <a:moveTo>
                    <a:pt x="469" y="20"/>
                  </a:moveTo>
                  <a:cubicBezTo>
                    <a:pt x="530" y="20"/>
                    <a:pt x="592" y="20"/>
                    <a:pt x="653" y="20"/>
                  </a:cubicBezTo>
                  <a:cubicBezTo>
                    <a:pt x="653" y="101"/>
                    <a:pt x="653" y="182"/>
                    <a:pt x="653" y="263"/>
                  </a:cubicBezTo>
                  <a:cubicBezTo>
                    <a:pt x="803" y="263"/>
                    <a:pt x="953" y="263"/>
                    <a:pt x="1103" y="263"/>
                  </a:cubicBezTo>
                  <a:cubicBezTo>
                    <a:pt x="1103" y="519"/>
                    <a:pt x="1103" y="776"/>
                    <a:pt x="1103" y="1033"/>
                  </a:cubicBezTo>
                  <a:cubicBezTo>
                    <a:pt x="1043" y="1033"/>
                    <a:pt x="984" y="1033"/>
                    <a:pt x="924" y="1033"/>
                  </a:cubicBezTo>
                  <a:cubicBezTo>
                    <a:pt x="924" y="1001"/>
                    <a:pt x="924" y="970"/>
                    <a:pt x="924" y="938"/>
                  </a:cubicBezTo>
                  <a:cubicBezTo>
                    <a:pt x="834" y="938"/>
                    <a:pt x="743" y="938"/>
                    <a:pt x="653" y="938"/>
                  </a:cubicBezTo>
                  <a:cubicBezTo>
                    <a:pt x="653" y="1086"/>
                    <a:pt x="653" y="1233"/>
                    <a:pt x="653" y="1380"/>
                  </a:cubicBezTo>
                  <a:cubicBezTo>
                    <a:pt x="592" y="1380"/>
                    <a:pt x="530" y="1380"/>
                    <a:pt x="469" y="1380"/>
                  </a:cubicBezTo>
                  <a:cubicBezTo>
                    <a:pt x="469" y="1233"/>
                    <a:pt x="469" y="1086"/>
                    <a:pt x="469" y="938"/>
                  </a:cubicBezTo>
                  <a:cubicBezTo>
                    <a:pt x="379" y="938"/>
                    <a:pt x="288" y="938"/>
                    <a:pt x="198" y="938"/>
                  </a:cubicBezTo>
                  <a:cubicBezTo>
                    <a:pt x="198" y="971"/>
                    <a:pt x="198" y="1004"/>
                    <a:pt x="198" y="1037"/>
                  </a:cubicBezTo>
                  <a:cubicBezTo>
                    <a:pt x="139" y="1037"/>
                    <a:pt x="79" y="1037"/>
                    <a:pt x="20" y="1037"/>
                  </a:cubicBezTo>
                  <a:cubicBezTo>
                    <a:pt x="20" y="779"/>
                    <a:pt x="20" y="521"/>
                    <a:pt x="20" y="263"/>
                  </a:cubicBezTo>
                  <a:cubicBezTo>
                    <a:pt x="169" y="263"/>
                    <a:pt x="319" y="263"/>
                    <a:pt x="469" y="263"/>
                  </a:cubicBezTo>
                  <a:cubicBezTo>
                    <a:pt x="469" y="182"/>
                    <a:pt x="469" y="101"/>
                    <a:pt x="469" y="20"/>
                  </a:cubicBezTo>
                </a:path>
                <a:path w="2424" h="1400">
                  <a:moveTo>
                    <a:pt x="2244" y="745"/>
                  </a:moveTo>
                  <a:lnTo>
                    <a:pt x="2137" y="789"/>
                  </a:lnTo>
                  <a:lnTo>
                    <a:pt x="2167" y="873"/>
                  </a:lnTo>
                  <a:lnTo>
                    <a:pt x="2202" y="981"/>
                  </a:lnTo>
                  <a:lnTo>
                    <a:pt x="2237" y="1094"/>
                  </a:lnTo>
                  <a:lnTo>
                    <a:pt x="2266" y="1191"/>
                  </a:lnTo>
                  <a:lnTo>
                    <a:pt x="2377" y="1143"/>
                  </a:lnTo>
                  <a:lnTo>
                    <a:pt x="2347" y="1047"/>
                  </a:lnTo>
                  <a:lnTo>
                    <a:pt x="2311" y="937"/>
                  </a:lnTo>
                  <a:lnTo>
                    <a:pt x="2274" y="830"/>
                  </a:lnTo>
                  <a:lnTo>
                    <a:pt x="2244" y="745"/>
                  </a:lnTo>
                  <a:close/>
                  <a:moveTo>
                    <a:pt x="1718" y="733"/>
                  </a:moveTo>
                  <a:lnTo>
                    <a:pt x="1706" y="776"/>
                  </a:lnTo>
                  <a:lnTo>
                    <a:pt x="1688" y="837"/>
                  </a:lnTo>
                  <a:lnTo>
                    <a:pt x="1670" y="895"/>
                  </a:lnTo>
                  <a:lnTo>
                    <a:pt x="1651" y="952"/>
                  </a:lnTo>
                  <a:lnTo>
                    <a:pt x="1632" y="1006"/>
                  </a:lnTo>
                  <a:lnTo>
                    <a:pt x="1613" y="1058"/>
                  </a:lnTo>
                  <a:lnTo>
                    <a:pt x="1593" y="1108"/>
                  </a:lnTo>
                  <a:lnTo>
                    <a:pt x="1581" y="1137"/>
                  </a:lnTo>
                  <a:lnTo>
                    <a:pt x="1597" y="1142"/>
                  </a:lnTo>
                  <a:lnTo>
                    <a:pt x="1632" y="1158"/>
                  </a:lnTo>
                  <a:lnTo>
                    <a:pt x="1669" y="1176"/>
                  </a:lnTo>
                  <a:lnTo>
                    <a:pt x="1687" y="1186"/>
                  </a:lnTo>
                  <a:lnTo>
                    <a:pt x="1698" y="1158"/>
                  </a:lnTo>
                  <a:lnTo>
                    <a:pt x="1717" y="1106"/>
                  </a:lnTo>
                  <a:lnTo>
                    <a:pt x="1736" y="1052"/>
                  </a:lnTo>
                  <a:lnTo>
                    <a:pt x="1754" y="996"/>
                  </a:lnTo>
                  <a:lnTo>
                    <a:pt x="1773" y="938"/>
                  </a:lnTo>
                  <a:lnTo>
                    <a:pt x="1792" y="877"/>
                  </a:lnTo>
                  <a:lnTo>
                    <a:pt x="1810" y="814"/>
                  </a:lnTo>
                  <a:lnTo>
                    <a:pt x="1823" y="767"/>
                  </a:lnTo>
                  <a:lnTo>
                    <a:pt x="1718" y="733"/>
                  </a:lnTo>
                  <a:close/>
                  <a:moveTo>
                    <a:pt x="673" y="472"/>
                  </a:moveTo>
                  <a:lnTo>
                    <a:pt x="673" y="729"/>
                  </a:lnTo>
                  <a:lnTo>
                    <a:pt x="904" y="729"/>
                  </a:lnTo>
                  <a:lnTo>
                    <a:pt x="904" y="472"/>
                  </a:lnTo>
                  <a:lnTo>
                    <a:pt x="673" y="472"/>
                  </a:lnTo>
                  <a:close/>
                  <a:moveTo>
                    <a:pt x="218" y="472"/>
                  </a:moveTo>
                  <a:lnTo>
                    <a:pt x="218" y="729"/>
                  </a:lnTo>
                  <a:lnTo>
                    <a:pt x="449" y="729"/>
                  </a:lnTo>
                  <a:lnTo>
                    <a:pt x="449" y="472"/>
                  </a:lnTo>
                  <a:lnTo>
                    <a:pt x="218" y="472"/>
                  </a:lnTo>
                  <a:close/>
                  <a:moveTo>
                    <a:pt x="1628" y="462"/>
                  </a:moveTo>
                  <a:lnTo>
                    <a:pt x="1628" y="601"/>
                  </a:lnTo>
                  <a:lnTo>
                    <a:pt x="1912" y="601"/>
                  </a:lnTo>
                  <a:cubicBezTo>
                    <a:pt x="1923" y="601"/>
                    <a:pt x="1932" y="610"/>
                    <a:pt x="1932" y="621"/>
                  </a:cubicBezTo>
                  <a:lnTo>
                    <a:pt x="1932" y="1114"/>
                  </a:lnTo>
                  <a:lnTo>
                    <a:pt x="1931" y="1131"/>
                  </a:lnTo>
                  <a:cubicBezTo>
                    <a:pt x="1931" y="1132"/>
                    <a:pt x="1931" y="1133"/>
                    <a:pt x="1930" y="1134"/>
                  </a:cubicBezTo>
                  <a:lnTo>
                    <a:pt x="1927" y="1149"/>
                  </a:lnTo>
                  <a:cubicBezTo>
                    <a:pt x="1927" y="1150"/>
                    <a:pt x="1926" y="1152"/>
                    <a:pt x="1926" y="1153"/>
                  </a:cubicBezTo>
                  <a:lnTo>
                    <a:pt x="1920" y="1166"/>
                  </a:lnTo>
                  <a:cubicBezTo>
                    <a:pt x="1920" y="1167"/>
                    <a:pt x="1919" y="1168"/>
                    <a:pt x="1918" y="1170"/>
                  </a:cubicBezTo>
                  <a:lnTo>
                    <a:pt x="1910" y="1180"/>
                  </a:lnTo>
                  <a:cubicBezTo>
                    <a:pt x="1910" y="1181"/>
                    <a:pt x="1908" y="1183"/>
                    <a:pt x="1907" y="1184"/>
                  </a:cubicBezTo>
                  <a:lnTo>
                    <a:pt x="1897" y="1192"/>
                  </a:lnTo>
                  <a:cubicBezTo>
                    <a:pt x="1896" y="1193"/>
                    <a:pt x="1895" y="1194"/>
                    <a:pt x="1893" y="1194"/>
                  </a:cubicBezTo>
                  <a:lnTo>
                    <a:pt x="1881" y="1200"/>
                  </a:lnTo>
                  <a:cubicBezTo>
                    <a:pt x="1880" y="1201"/>
                    <a:pt x="1879" y="1201"/>
                    <a:pt x="1877" y="1201"/>
                  </a:cubicBezTo>
                  <a:lnTo>
                    <a:pt x="1863" y="1205"/>
                  </a:lnTo>
                  <a:cubicBezTo>
                    <a:pt x="1862" y="1205"/>
                    <a:pt x="1861" y="1205"/>
                    <a:pt x="1860" y="1205"/>
                  </a:cubicBezTo>
                  <a:lnTo>
                    <a:pt x="1841" y="1207"/>
                  </a:lnTo>
                  <a:lnTo>
                    <a:pt x="1786" y="1205"/>
                  </a:lnTo>
                  <a:lnTo>
                    <a:pt x="1752" y="1202"/>
                  </a:lnTo>
                  <a:lnTo>
                    <a:pt x="1755" y="1218"/>
                  </a:lnTo>
                  <a:lnTo>
                    <a:pt x="1763" y="1264"/>
                  </a:lnTo>
                  <a:lnTo>
                    <a:pt x="1771" y="1314"/>
                  </a:lnTo>
                  <a:lnTo>
                    <a:pt x="1777" y="1351"/>
                  </a:lnTo>
                  <a:lnTo>
                    <a:pt x="1814" y="1350"/>
                  </a:lnTo>
                  <a:lnTo>
                    <a:pt x="1862" y="1349"/>
                  </a:lnTo>
                  <a:lnTo>
                    <a:pt x="1904" y="1348"/>
                  </a:lnTo>
                  <a:lnTo>
                    <a:pt x="1939" y="1346"/>
                  </a:lnTo>
                  <a:lnTo>
                    <a:pt x="1969" y="1342"/>
                  </a:lnTo>
                  <a:lnTo>
                    <a:pt x="1993" y="1334"/>
                  </a:lnTo>
                  <a:lnTo>
                    <a:pt x="2013" y="1323"/>
                  </a:lnTo>
                  <a:lnTo>
                    <a:pt x="2029" y="1308"/>
                  </a:lnTo>
                  <a:lnTo>
                    <a:pt x="2042" y="1290"/>
                  </a:lnTo>
                  <a:lnTo>
                    <a:pt x="2051" y="1267"/>
                  </a:lnTo>
                  <a:lnTo>
                    <a:pt x="2057" y="1240"/>
                  </a:lnTo>
                  <a:lnTo>
                    <a:pt x="2060" y="1209"/>
                  </a:lnTo>
                  <a:lnTo>
                    <a:pt x="2060" y="621"/>
                  </a:lnTo>
                  <a:cubicBezTo>
                    <a:pt x="2060" y="610"/>
                    <a:pt x="2068" y="601"/>
                    <a:pt x="2080" y="601"/>
                  </a:cubicBezTo>
                  <a:lnTo>
                    <a:pt x="2363" y="601"/>
                  </a:lnTo>
                  <a:lnTo>
                    <a:pt x="2363" y="462"/>
                  </a:lnTo>
                  <a:lnTo>
                    <a:pt x="1628" y="462"/>
                  </a:lnTo>
                  <a:close/>
                  <a:moveTo>
                    <a:pt x="653" y="432"/>
                  </a:moveTo>
                  <a:lnTo>
                    <a:pt x="924" y="432"/>
                  </a:lnTo>
                  <a:cubicBezTo>
                    <a:pt x="935" y="432"/>
                    <a:pt x="944" y="441"/>
                    <a:pt x="944" y="452"/>
                  </a:cubicBezTo>
                  <a:lnTo>
                    <a:pt x="944" y="749"/>
                  </a:lnTo>
                  <a:cubicBezTo>
                    <a:pt x="944" y="760"/>
                    <a:pt x="935" y="769"/>
                    <a:pt x="924" y="769"/>
                  </a:cubicBezTo>
                  <a:lnTo>
                    <a:pt x="653" y="769"/>
                  </a:lnTo>
                  <a:cubicBezTo>
                    <a:pt x="642" y="769"/>
                    <a:pt x="633" y="760"/>
                    <a:pt x="633" y="749"/>
                  </a:cubicBezTo>
                  <a:lnTo>
                    <a:pt x="633" y="452"/>
                  </a:lnTo>
                  <a:cubicBezTo>
                    <a:pt x="633" y="441"/>
                    <a:pt x="642" y="432"/>
                    <a:pt x="653" y="432"/>
                  </a:cubicBezTo>
                  <a:moveTo>
                    <a:pt x="198" y="432"/>
                  </a:moveTo>
                  <a:lnTo>
                    <a:pt x="469" y="432"/>
                  </a:lnTo>
                  <a:cubicBezTo>
                    <a:pt x="480" y="432"/>
                    <a:pt x="489" y="441"/>
                    <a:pt x="489" y="452"/>
                  </a:cubicBezTo>
                  <a:lnTo>
                    <a:pt x="489" y="749"/>
                  </a:lnTo>
                  <a:cubicBezTo>
                    <a:pt x="489" y="760"/>
                    <a:pt x="480" y="769"/>
                    <a:pt x="469" y="769"/>
                  </a:cubicBezTo>
                  <a:lnTo>
                    <a:pt x="198" y="769"/>
                  </a:lnTo>
                  <a:cubicBezTo>
                    <a:pt x="187" y="769"/>
                    <a:pt x="178" y="760"/>
                    <a:pt x="178" y="749"/>
                  </a:cubicBezTo>
                  <a:lnTo>
                    <a:pt x="178" y="452"/>
                  </a:lnTo>
                  <a:cubicBezTo>
                    <a:pt x="178" y="441"/>
                    <a:pt x="187" y="432"/>
                    <a:pt x="198" y="432"/>
                  </a:cubicBezTo>
                  <a:moveTo>
                    <a:pt x="1676" y="119"/>
                  </a:moveTo>
                  <a:lnTo>
                    <a:pt x="1676" y="258"/>
                  </a:lnTo>
                  <a:lnTo>
                    <a:pt x="2318" y="258"/>
                  </a:lnTo>
                  <a:lnTo>
                    <a:pt x="2318" y="119"/>
                  </a:lnTo>
                  <a:lnTo>
                    <a:pt x="1676" y="119"/>
                  </a:lnTo>
                  <a:close/>
                  <a:moveTo>
                    <a:pt x="1656" y="79"/>
                  </a:moveTo>
                  <a:lnTo>
                    <a:pt x="2338" y="79"/>
                  </a:lnTo>
                  <a:cubicBezTo>
                    <a:pt x="2349" y="79"/>
                    <a:pt x="2358" y="88"/>
                    <a:pt x="2358" y="99"/>
                  </a:cubicBezTo>
                  <a:lnTo>
                    <a:pt x="2358" y="278"/>
                  </a:lnTo>
                  <a:cubicBezTo>
                    <a:pt x="2358" y="289"/>
                    <a:pt x="2349" y="298"/>
                    <a:pt x="2338" y="298"/>
                  </a:cubicBezTo>
                  <a:lnTo>
                    <a:pt x="1656" y="298"/>
                  </a:lnTo>
                  <a:cubicBezTo>
                    <a:pt x="1645" y="298"/>
                    <a:pt x="1636" y="289"/>
                    <a:pt x="1636" y="278"/>
                  </a:cubicBezTo>
                  <a:lnTo>
                    <a:pt x="1636" y="99"/>
                  </a:lnTo>
                  <a:cubicBezTo>
                    <a:pt x="1636" y="88"/>
                    <a:pt x="1645" y="79"/>
                    <a:pt x="1656" y="79"/>
                  </a:cubicBezTo>
                  <a:moveTo>
                    <a:pt x="1360" y="48"/>
                  </a:moveTo>
                  <a:lnTo>
                    <a:pt x="1360" y="268"/>
                  </a:lnTo>
                  <a:cubicBezTo>
                    <a:pt x="1360" y="279"/>
                    <a:pt x="1351" y="288"/>
                    <a:pt x="1340" y="288"/>
                  </a:cubicBezTo>
                  <a:lnTo>
                    <a:pt x="1221" y="288"/>
                  </a:lnTo>
                  <a:lnTo>
                    <a:pt x="1221" y="428"/>
                  </a:lnTo>
                  <a:lnTo>
                    <a:pt x="1331" y="428"/>
                  </a:lnTo>
                  <a:cubicBezTo>
                    <a:pt x="1337" y="428"/>
                    <a:pt x="1343" y="431"/>
                    <a:pt x="1346" y="436"/>
                  </a:cubicBezTo>
                  <a:cubicBezTo>
                    <a:pt x="1350" y="441"/>
                    <a:pt x="1351" y="447"/>
                    <a:pt x="1350" y="453"/>
                  </a:cubicBezTo>
                  <a:lnTo>
                    <a:pt x="1324" y="548"/>
                  </a:lnTo>
                  <a:lnTo>
                    <a:pt x="1292" y="642"/>
                  </a:lnTo>
                  <a:lnTo>
                    <a:pt x="1255" y="735"/>
                  </a:lnTo>
                  <a:lnTo>
                    <a:pt x="1214" y="822"/>
                  </a:lnTo>
                  <a:lnTo>
                    <a:pt x="1222" y="872"/>
                  </a:lnTo>
                  <a:lnTo>
                    <a:pt x="1231" y="933"/>
                  </a:lnTo>
                  <a:lnTo>
                    <a:pt x="1241" y="998"/>
                  </a:lnTo>
                  <a:lnTo>
                    <a:pt x="1242" y="1003"/>
                  </a:lnTo>
                  <a:lnTo>
                    <a:pt x="1244" y="999"/>
                  </a:lnTo>
                  <a:lnTo>
                    <a:pt x="1272" y="936"/>
                  </a:lnTo>
                  <a:lnTo>
                    <a:pt x="1297" y="872"/>
                  </a:lnTo>
                  <a:lnTo>
                    <a:pt x="1321" y="805"/>
                  </a:lnTo>
                  <a:cubicBezTo>
                    <a:pt x="1325" y="796"/>
                    <a:pt x="1334" y="790"/>
                    <a:pt x="1344" y="792"/>
                  </a:cubicBezTo>
                  <a:cubicBezTo>
                    <a:pt x="1353" y="794"/>
                    <a:pt x="1360" y="802"/>
                    <a:pt x="1360" y="812"/>
                  </a:cubicBezTo>
                  <a:lnTo>
                    <a:pt x="1360" y="1358"/>
                  </a:lnTo>
                  <a:lnTo>
                    <a:pt x="1469" y="1358"/>
                  </a:lnTo>
                  <a:lnTo>
                    <a:pt x="1469" y="797"/>
                  </a:lnTo>
                  <a:cubicBezTo>
                    <a:pt x="1469" y="789"/>
                    <a:pt x="1473" y="782"/>
                    <a:pt x="1480" y="779"/>
                  </a:cubicBezTo>
                  <a:cubicBezTo>
                    <a:pt x="1487" y="775"/>
                    <a:pt x="1495" y="776"/>
                    <a:pt x="1501" y="781"/>
                  </a:cubicBezTo>
                  <a:lnTo>
                    <a:pt x="1524" y="799"/>
                  </a:lnTo>
                  <a:lnTo>
                    <a:pt x="1544" y="816"/>
                  </a:lnTo>
                  <a:lnTo>
                    <a:pt x="1556" y="826"/>
                  </a:lnTo>
                  <a:lnTo>
                    <a:pt x="1611" y="710"/>
                  </a:lnTo>
                  <a:lnTo>
                    <a:pt x="1554" y="672"/>
                  </a:lnTo>
                  <a:lnTo>
                    <a:pt x="1478" y="623"/>
                  </a:lnTo>
                  <a:cubicBezTo>
                    <a:pt x="1472" y="620"/>
                    <a:pt x="1469" y="613"/>
                    <a:pt x="1469" y="607"/>
                  </a:cubicBezTo>
                  <a:lnTo>
                    <a:pt x="1469" y="448"/>
                  </a:lnTo>
                  <a:cubicBezTo>
                    <a:pt x="1469" y="437"/>
                    <a:pt x="1477" y="428"/>
                    <a:pt x="1489" y="428"/>
                  </a:cubicBezTo>
                  <a:lnTo>
                    <a:pt x="1584" y="428"/>
                  </a:lnTo>
                  <a:lnTo>
                    <a:pt x="1584" y="288"/>
                  </a:lnTo>
                  <a:lnTo>
                    <a:pt x="1489" y="288"/>
                  </a:lnTo>
                  <a:cubicBezTo>
                    <a:pt x="1477" y="288"/>
                    <a:pt x="1469" y="279"/>
                    <a:pt x="1469" y="268"/>
                  </a:cubicBezTo>
                  <a:lnTo>
                    <a:pt x="1469" y="48"/>
                  </a:lnTo>
                  <a:lnTo>
                    <a:pt x="1360" y="48"/>
                  </a:lnTo>
                  <a:close/>
                  <a:moveTo>
                    <a:pt x="489" y="40"/>
                  </a:moveTo>
                  <a:lnTo>
                    <a:pt x="489" y="263"/>
                  </a:lnTo>
                  <a:cubicBezTo>
                    <a:pt x="489" y="274"/>
                    <a:pt x="480" y="283"/>
                    <a:pt x="469" y="283"/>
                  </a:cubicBezTo>
                  <a:lnTo>
                    <a:pt x="40" y="283"/>
                  </a:lnTo>
                  <a:lnTo>
                    <a:pt x="40" y="1017"/>
                  </a:lnTo>
                  <a:lnTo>
                    <a:pt x="178" y="1017"/>
                  </a:lnTo>
                  <a:lnTo>
                    <a:pt x="178" y="938"/>
                  </a:lnTo>
                  <a:cubicBezTo>
                    <a:pt x="178" y="927"/>
                    <a:pt x="187" y="918"/>
                    <a:pt x="198" y="918"/>
                  </a:cubicBezTo>
                  <a:lnTo>
                    <a:pt x="469" y="918"/>
                  </a:lnTo>
                  <a:cubicBezTo>
                    <a:pt x="480" y="918"/>
                    <a:pt x="489" y="927"/>
                    <a:pt x="489" y="938"/>
                  </a:cubicBezTo>
                  <a:lnTo>
                    <a:pt x="489" y="1360"/>
                  </a:lnTo>
                  <a:lnTo>
                    <a:pt x="633" y="1360"/>
                  </a:lnTo>
                  <a:lnTo>
                    <a:pt x="633" y="938"/>
                  </a:lnTo>
                  <a:cubicBezTo>
                    <a:pt x="633" y="927"/>
                    <a:pt x="642" y="918"/>
                    <a:pt x="653" y="918"/>
                  </a:cubicBezTo>
                  <a:lnTo>
                    <a:pt x="924" y="918"/>
                  </a:lnTo>
                  <a:cubicBezTo>
                    <a:pt x="935" y="918"/>
                    <a:pt x="944" y="927"/>
                    <a:pt x="944" y="938"/>
                  </a:cubicBezTo>
                  <a:lnTo>
                    <a:pt x="944" y="1013"/>
                  </a:lnTo>
                  <a:lnTo>
                    <a:pt x="1083" y="1013"/>
                  </a:lnTo>
                  <a:lnTo>
                    <a:pt x="1083" y="283"/>
                  </a:lnTo>
                  <a:lnTo>
                    <a:pt x="653" y="283"/>
                  </a:lnTo>
                  <a:cubicBezTo>
                    <a:pt x="642" y="283"/>
                    <a:pt x="633" y="274"/>
                    <a:pt x="633" y="263"/>
                  </a:cubicBezTo>
                  <a:lnTo>
                    <a:pt x="633" y="40"/>
                  </a:lnTo>
                  <a:lnTo>
                    <a:pt x="489" y="40"/>
                  </a:lnTo>
                  <a:close/>
                  <a:moveTo>
                    <a:pt x="1340" y="8"/>
                  </a:moveTo>
                  <a:lnTo>
                    <a:pt x="1489" y="8"/>
                  </a:lnTo>
                  <a:cubicBezTo>
                    <a:pt x="1500" y="8"/>
                    <a:pt x="1509" y="17"/>
                    <a:pt x="1509" y="28"/>
                  </a:cubicBezTo>
                  <a:lnTo>
                    <a:pt x="1509" y="248"/>
                  </a:lnTo>
                  <a:lnTo>
                    <a:pt x="1604" y="248"/>
                  </a:lnTo>
                  <a:cubicBezTo>
                    <a:pt x="1615" y="248"/>
                    <a:pt x="1624" y="257"/>
                    <a:pt x="1624" y="268"/>
                  </a:cubicBezTo>
                  <a:lnTo>
                    <a:pt x="1624" y="422"/>
                  </a:lnTo>
                  <a:lnTo>
                    <a:pt x="2383" y="422"/>
                  </a:lnTo>
                  <a:cubicBezTo>
                    <a:pt x="2394" y="422"/>
                    <a:pt x="2403" y="431"/>
                    <a:pt x="2403" y="442"/>
                  </a:cubicBezTo>
                  <a:lnTo>
                    <a:pt x="2403" y="621"/>
                  </a:lnTo>
                  <a:cubicBezTo>
                    <a:pt x="2403" y="632"/>
                    <a:pt x="2394" y="641"/>
                    <a:pt x="2383" y="641"/>
                  </a:cubicBezTo>
                  <a:lnTo>
                    <a:pt x="2100" y="641"/>
                  </a:lnTo>
                  <a:lnTo>
                    <a:pt x="2100" y="762"/>
                  </a:lnTo>
                  <a:lnTo>
                    <a:pt x="2104" y="759"/>
                  </a:lnTo>
                  <a:lnTo>
                    <a:pt x="2248" y="700"/>
                  </a:lnTo>
                  <a:cubicBezTo>
                    <a:pt x="2253" y="698"/>
                    <a:pt x="2259" y="698"/>
                    <a:pt x="2264" y="700"/>
                  </a:cubicBezTo>
                  <a:cubicBezTo>
                    <a:pt x="2269" y="702"/>
                    <a:pt x="2273" y="707"/>
                    <a:pt x="2274" y="712"/>
                  </a:cubicBezTo>
                  <a:lnTo>
                    <a:pt x="2312" y="817"/>
                  </a:lnTo>
                  <a:lnTo>
                    <a:pt x="2349" y="924"/>
                  </a:lnTo>
                  <a:lnTo>
                    <a:pt x="2385" y="1035"/>
                  </a:lnTo>
                  <a:lnTo>
                    <a:pt x="2421" y="1148"/>
                  </a:lnTo>
                  <a:cubicBezTo>
                    <a:pt x="2424" y="1157"/>
                    <a:pt x="2419" y="1168"/>
                    <a:pt x="2410" y="1172"/>
                  </a:cubicBezTo>
                  <a:lnTo>
                    <a:pt x="2261" y="1237"/>
                  </a:lnTo>
                  <a:cubicBezTo>
                    <a:pt x="2256" y="1239"/>
                    <a:pt x="2250" y="1239"/>
                    <a:pt x="2245" y="1236"/>
                  </a:cubicBezTo>
                  <a:cubicBezTo>
                    <a:pt x="2240" y="1234"/>
                    <a:pt x="2236" y="1229"/>
                    <a:pt x="2234" y="1224"/>
                  </a:cubicBezTo>
                  <a:lnTo>
                    <a:pt x="2199" y="1105"/>
                  </a:lnTo>
                  <a:lnTo>
                    <a:pt x="2164" y="992"/>
                  </a:lnTo>
                  <a:lnTo>
                    <a:pt x="2129" y="885"/>
                  </a:lnTo>
                  <a:lnTo>
                    <a:pt x="2100" y="802"/>
                  </a:lnTo>
                  <a:lnTo>
                    <a:pt x="2100" y="1209"/>
                  </a:lnTo>
                  <a:lnTo>
                    <a:pt x="2097" y="1245"/>
                  </a:lnTo>
                  <a:cubicBezTo>
                    <a:pt x="2097" y="1246"/>
                    <a:pt x="2097" y="1247"/>
                    <a:pt x="2097" y="1248"/>
                  </a:cubicBezTo>
                  <a:lnTo>
                    <a:pt x="2090" y="1278"/>
                  </a:lnTo>
                  <a:cubicBezTo>
                    <a:pt x="2090" y="1279"/>
                    <a:pt x="2089" y="1280"/>
                    <a:pt x="2089" y="1281"/>
                  </a:cubicBezTo>
                  <a:lnTo>
                    <a:pt x="2078" y="1308"/>
                  </a:lnTo>
                  <a:cubicBezTo>
                    <a:pt x="2077" y="1309"/>
                    <a:pt x="2077" y="1310"/>
                    <a:pt x="2076" y="1311"/>
                  </a:cubicBezTo>
                  <a:lnTo>
                    <a:pt x="2060" y="1333"/>
                  </a:lnTo>
                  <a:cubicBezTo>
                    <a:pt x="2059" y="1334"/>
                    <a:pt x="2058" y="1336"/>
                    <a:pt x="2057" y="1337"/>
                  </a:cubicBezTo>
                  <a:lnTo>
                    <a:pt x="2037" y="1354"/>
                  </a:lnTo>
                  <a:cubicBezTo>
                    <a:pt x="2036" y="1355"/>
                    <a:pt x="2035" y="1356"/>
                    <a:pt x="2034" y="1357"/>
                  </a:cubicBezTo>
                  <a:lnTo>
                    <a:pt x="2010" y="1370"/>
                  </a:lnTo>
                  <a:cubicBezTo>
                    <a:pt x="2009" y="1370"/>
                    <a:pt x="2008" y="1371"/>
                    <a:pt x="2007" y="1371"/>
                  </a:cubicBezTo>
                  <a:lnTo>
                    <a:pt x="1979" y="1380"/>
                  </a:lnTo>
                  <a:cubicBezTo>
                    <a:pt x="1978" y="1381"/>
                    <a:pt x="1977" y="1381"/>
                    <a:pt x="1976" y="1381"/>
                  </a:cubicBezTo>
                  <a:lnTo>
                    <a:pt x="1945" y="1386"/>
                  </a:lnTo>
                  <a:lnTo>
                    <a:pt x="1907" y="1388"/>
                  </a:lnTo>
                  <a:lnTo>
                    <a:pt x="1864" y="1389"/>
                  </a:lnTo>
                  <a:lnTo>
                    <a:pt x="1815" y="1390"/>
                  </a:lnTo>
                  <a:lnTo>
                    <a:pt x="1760" y="1391"/>
                  </a:lnTo>
                  <a:cubicBezTo>
                    <a:pt x="1750" y="1391"/>
                    <a:pt x="1742" y="1384"/>
                    <a:pt x="1740" y="1374"/>
                  </a:cubicBezTo>
                  <a:lnTo>
                    <a:pt x="1732" y="1320"/>
                  </a:lnTo>
                  <a:lnTo>
                    <a:pt x="1724" y="1271"/>
                  </a:lnTo>
                  <a:lnTo>
                    <a:pt x="1716" y="1225"/>
                  </a:lnTo>
                  <a:lnTo>
                    <a:pt x="1715" y="1223"/>
                  </a:lnTo>
                  <a:lnTo>
                    <a:pt x="1711" y="1228"/>
                  </a:lnTo>
                  <a:cubicBezTo>
                    <a:pt x="1709" y="1230"/>
                    <a:pt x="1707" y="1232"/>
                    <a:pt x="1704" y="1233"/>
                  </a:cubicBezTo>
                  <a:cubicBezTo>
                    <a:pt x="1699" y="1235"/>
                    <a:pt x="1693" y="1234"/>
                    <a:pt x="1688" y="1232"/>
                  </a:cubicBezTo>
                  <a:lnTo>
                    <a:pt x="1650" y="1211"/>
                  </a:lnTo>
                  <a:lnTo>
                    <a:pt x="1615" y="1194"/>
                  </a:lnTo>
                  <a:lnTo>
                    <a:pt x="1581" y="1179"/>
                  </a:lnTo>
                  <a:lnTo>
                    <a:pt x="1548" y="1167"/>
                  </a:lnTo>
                  <a:cubicBezTo>
                    <a:pt x="1543" y="1165"/>
                    <a:pt x="1539" y="1161"/>
                    <a:pt x="1537" y="1156"/>
                  </a:cubicBezTo>
                  <a:cubicBezTo>
                    <a:pt x="1534" y="1151"/>
                    <a:pt x="1534" y="1146"/>
                    <a:pt x="1536" y="1141"/>
                  </a:cubicBezTo>
                  <a:lnTo>
                    <a:pt x="1556" y="1093"/>
                  </a:lnTo>
                  <a:lnTo>
                    <a:pt x="1575" y="1044"/>
                  </a:lnTo>
                  <a:lnTo>
                    <a:pt x="1594" y="992"/>
                  </a:lnTo>
                  <a:lnTo>
                    <a:pt x="1613" y="939"/>
                  </a:lnTo>
                  <a:lnTo>
                    <a:pt x="1632" y="883"/>
                  </a:lnTo>
                  <a:lnTo>
                    <a:pt x="1650" y="825"/>
                  </a:lnTo>
                  <a:lnTo>
                    <a:pt x="1668" y="765"/>
                  </a:lnTo>
                  <a:lnTo>
                    <a:pt x="1685" y="702"/>
                  </a:lnTo>
                  <a:cubicBezTo>
                    <a:pt x="1687" y="697"/>
                    <a:pt x="1690" y="692"/>
                    <a:pt x="1695" y="690"/>
                  </a:cubicBezTo>
                  <a:cubicBezTo>
                    <a:pt x="1700" y="687"/>
                    <a:pt x="1705" y="687"/>
                    <a:pt x="1711" y="688"/>
                  </a:cubicBezTo>
                  <a:lnTo>
                    <a:pt x="1854" y="735"/>
                  </a:lnTo>
                  <a:cubicBezTo>
                    <a:pt x="1864" y="738"/>
                    <a:pt x="1870" y="749"/>
                    <a:pt x="1867" y="760"/>
                  </a:cubicBezTo>
                  <a:lnTo>
                    <a:pt x="1849" y="825"/>
                  </a:lnTo>
                  <a:lnTo>
                    <a:pt x="1830" y="888"/>
                  </a:lnTo>
                  <a:lnTo>
                    <a:pt x="1811" y="950"/>
                  </a:lnTo>
                  <a:lnTo>
                    <a:pt x="1793" y="1008"/>
                  </a:lnTo>
                  <a:lnTo>
                    <a:pt x="1774" y="1065"/>
                  </a:lnTo>
                  <a:lnTo>
                    <a:pt x="1754" y="1119"/>
                  </a:lnTo>
                  <a:lnTo>
                    <a:pt x="1739" y="1161"/>
                  </a:lnTo>
                  <a:lnTo>
                    <a:pt x="1790" y="1165"/>
                  </a:lnTo>
                  <a:lnTo>
                    <a:pt x="1843" y="1167"/>
                  </a:lnTo>
                  <a:lnTo>
                    <a:pt x="1855" y="1166"/>
                  </a:lnTo>
                  <a:lnTo>
                    <a:pt x="1866" y="1163"/>
                  </a:lnTo>
                  <a:lnTo>
                    <a:pt x="1874" y="1159"/>
                  </a:lnTo>
                  <a:lnTo>
                    <a:pt x="1880" y="1154"/>
                  </a:lnTo>
                  <a:lnTo>
                    <a:pt x="1885" y="1148"/>
                  </a:lnTo>
                  <a:lnTo>
                    <a:pt x="1888" y="1139"/>
                  </a:lnTo>
                  <a:lnTo>
                    <a:pt x="1891" y="1127"/>
                  </a:lnTo>
                  <a:lnTo>
                    <a:pt x="1892" y="1111"/>
                  </a:lnTo>
                  <a:lnTo>
                    <a:pt x="1892" y="641"/>
                  </a:lnTo>
                  <a:lnTo>
                    <a:pt x="1608" y="641"/>
                  </a:lnTo>
                  <a:cubicBezTo>
                    <a:pt x="1597" y="641"/>
                    <a:pt x="1588" y="632"/>
                    <a:pt x="1588" y="621"/>
                  </a:cubicBezTo>
                  <a:lnTo>
                    <a:pt x="1588" y="468"/>
                  </a:lnTo>
                  <a:lnTo>
                    <a:pt x="1509" y="468"/>
                  </a:lnTo>
                  <a:lnTo>
                    <a:pt x="1509" y="596"/>
                  </a:lnTo>
                  <a:lnTo>
                    <a:pt x="1575" y="639"/>
                  </a:lnTo>
                  <a:lnTo>
                    <a:pt x="1648" y="687"/>
                  </a:lnTo>
                  <a:cubicBezTo>
                    <a:pt x="1656" y="692"/>
                    <a:pt x="1659" y="703"/>
                    <a:pt x="1655" y="712"/>
                  </a:cubicBezTo>
                  <a:lnTo>
                    <a:pt x="1580" y="867"/>
                  </a:lnTo>
                  <a:cubicBezTo>
                    <a:pt x="1577" y="873"/>
                    <a:pt x="1572" y="877"/>
                    <a:pt x="1566" y="878"/>
                  </a:cubicBezTo>
                  <a:cubicBezTo>
                    <a:pt x="1560" y="879"/>
                    <a:pt x="1553" y="877"/>
                    <a:pt x="1548" y="873"/>
                  </a:cubicBezTo>
                  <a:lnTo>
                    <a:pt x="1534" y="860"/>
                  </a:lnTo>
                  <a:lnTo>
                    <a:pt x="1518" y="846"/>
                  </a:lnTo>
                  <a:lnTo>
                    <a:pt x="1509" y="838"/>
                  </a:lnTo>
                  <a:lnTo>
                    <a:pt x="1509" y="1378"/>
                  </a:lnTo>
                  <a:cubicBezTo>
                    <a:pt x="1509" y="1389"/>
                    <a:pt x="1500" y="1398"/>
                    <a:pt x="1489" y="1398"/>
                  </a:cubicBezTo>
                  <a:lnTo>
                    <a:pt x="1340" y="1398"/>
                  </a:lnTo>
                  <a:cubicBezTo>
                    <a:pt x="1329" y="1398"/>
                    <a:pt x="1320" y="1389"/>
                    <a:pt x="1320" y="1378"/>
                  </a:cubicBezTo>
                  <a:lnTo>
                    <a:pt x="1320" y="922"/>
                  </a:lnTo>
                  <a:lnTo>
                    <a:pt x="1309" y="951"/>
                  </a:lnTo>
                  <a:lnTo>
                    <a:pt x="1280" y="1016"/>
                  </a:lnTo>
                  <a:lnTo>
                    <a:pt x="1250" y="1079"/>
                  </a:lnTo>
                  <a:cubicBezTo>
                    <a:pt x="1246" y="1087"/>
                    <a:pt x="1237" y="1091"/>
                    <a:pt x="1229" y="1090"/>
                  </a:cubicBezTo>
                  <a:cubicBezTo>
                    <a:pt x="1220" y="1088"/>
                    <a:pt x="1213" y="1082"/>
                    <a:pt x="1212" y="1073"/>
                  </a:cubicBezTo>
                  <a:lnTo>
                    <a:pt x="1202" y="1004"/>
                  </a:lnTo>
                  <a:lnTo>
                    <a:pt x="1192" y="939"/>
                  </a:lnTo>
                  <a:lnTo>
                    <a:pt x="1182" y="878"/>
                  </a:lnTo>
                  <a:lnTo>
                    <a:pt x="1173" y="822"/>
                  </a:lnTo>
                  <a:cubicBezTo>
                    <a:pt x="1173" y="818"/>
                    <a:pt x="1173" y="814"/>
                    <a:pt x="1175" y="810"/>
                  </a:cubicBezTo>
                  <a:lnTo>
                    <a:pt x="1218" y="718"/>
                  </a:lnTo>
                  <a:lnTo>
                    <a:pt x="1255" y="627"/>
                  </a:lnTo>
                  <a:lnTo>
                    <a:pt x="1286" y="535"/>
                  </a:lnTo>
                  <a:lnTo>
                    <a:pt x="1304" y="468"/>
                  </a:lnTo>
                  <a:lnTo>
                    <a:pt x="1201" y="468"/>
                  </a:lnTo>
                  <a:cubicBezTo>
                    <a:pt x="1190" y="468"/>
                    <a:pt x="1181" y="459"/>
                    <a:pt x="1181" y="448"/>
                  </a:cubicBezTo>
                  <a:lnTo>
                    <a:pt x="1181" y="268"/>
                  </a:lnTo>
                  <a:cubicBezTo>
                    <a:pt x="1181" y="257"/>
                    <a:pt x="1190" y="248"/>
                    <a:pt x="1201" y="248"/>
                  </a:cubicBezTo>
                  <a:lnTo>
                    <a:pt x="1320" y="248"/>
                  </a:lnTo>
                  <a:lnTo>
                    <a:pt x="1320" y="28"/>
                  </a:lnTo>
                  <a:cubicBezTo>
                    <a:pt x="1320" y="17"/>
                    <a:pt x="1329" y="8"/>
                    <a:pt x="1340" y="8"/>
                  </a:cubicBezTo>
                  <a:moveTo>
                    <a:pt x="469" y="0"/>
                  </a:moveTo>
                  <a:lnTo>
                    <a:pt x="653" y="0"/>
                  </a:lnTo>
                  <a:cubicBezTo>
                    <a:pt x="664" y="0"/>
                    <a:pt x="673" y="8"/>
                    <a:pt x="673" y="20"/>
                  </a:cubicBezTo>
                  <a:lnTo>
                    <a:pt x="673" y="243"/>
                  </a:lnTo>
                  <a:lnTo>
                    <a:pt x="1103" y="243"/>
                  </a:lnTo>
                  <a:cubicBezTo>
                    <a:pt x="1114" y="243"/>
                    <a:pt x="1123" y="252"/>
                    <a:pt x="1123" y="263"/>
                  </a:cubicBezTo>
                  <a:lnTo>
                    <a:pt x="1123" y="1033"/>
                  </a:lnTo>
                  <a:cubicBezTo>
                    <a:pt x="1123" y="1044"/>
                    <a:pt x="1114" y="1053"/>
                    <a:pt x="1103" y="1053"/>
                  </a:cubicBezTo>
                  <a:lnTo>
                    <a:pt x="924" y="1053"/>
                  </a:lnTo>
                  <a:cubicBezTo>
                    <a:pt x="913" y="1053"/>
                    <a:pt x="904" y="1044"/>
                    <a:pt x="904" y="1033"/>
                  </a:cubicBezTo>
                  <a:lnTo>
                    <a:pt x="904" y="958"/>
                  </a:lnTo>
                  <a:lnTo>
                    <a:pt x="673" y="958"/>
                  </a:lnTo>
                  <a:lnTo>
                    <a:pt x="673" y="1380"/>
                  </a:lnTo>
                  <a:cubicBezTo>
                    <a:pt x="673" y="1391"/>
                    <a:pt x="664" y="1400"/>
                    <a:pt x="653" y="1400"/>
                  </a:cubicBezTo>
                  <a:lnTo>
                    <a:pt x="469" y="1400"/>
                  </a:lnTo>
                  <a:cubicBezTo>
                    <a:pt x="458" y="1400"/>
                    <a:pt x="449" y="1391"/>
                    <a:pt x="449" y="1380"/>
                  </a:cubicBezTo>
                  <a:lnTo>
                    <a:pt x="449" y="958"/>
                  </a:lnTo>
                  <a:lnTo>
                    <a:pt x="218" y="958"/>
                  </a:lnTo>
                  <a:lnTo>
                    <a:pt x="218" y="1037"/>
                  </a:lnTo>
                  <a:cubicBezTo>
                    <a:pt x="218" y="1048"/>
                    <a:pt x="209" y="1057"/>
                    <a:pt x="198" y="1057"/>
                  </a:cubicBezTo>
                  <a:lnTo>
                    <a:pt x="20" y="1057"/>
                  </a:lnTo>
                  <a:cubicBezTo>
                    <a:pt x="8" y="1057"/>
                    <a:pt x="0" y="1048"/>
                    <a:pt x="0" y="1037"/>
                  </a:cubicBezTo>
                  <a:lnTo>
                    <a:pt x="0" y="263"/>
                  </a:lnTo>
                  <a:cubicBezTo>
                    <a:pt x="0" y="252"/>
                    <a:pt x="8" y="243"/>
                    <a:pt x="20" y="243"/>
                  </a:cubicBezTo>
                  <a:lnTo>
                    <a:pt x="449" y="243"/>
                  </a:lnTo>
                  <a:lnTo>
                    <a:pt x="449" y="20"/>
                  </a:lnTo>
                  <a:cubicBezTo>
                    <a:pt x="449" y="8"/>
                    <a:pt x="458" y="0"/>
                    <a:pt x="469" y="0"/>
                  </a:cubicBezTo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04" name="path"/>
            <p:cNvSpPr/>
            <p:nvPr/>
          </p:nvSpPr>
          <p:spPr>
            <a:xfrm>
              <a:off x="12699" y="12700"/>
              <a:ext cx="1512589" cy="864095"/>
            </a:xfrm>
            <a:custGeom>
              <a:avLst/>
              <a:gdLst/>
              <a:ahLst/>
              <a:cxnLst/>
              <a:rect l="0" t="0" r="0" b="0"/>
              <a:pathLst>
                <a:path w="2382" h="1360">
                  <a:moveTo>
                    <a:pt x="2236" y="698"/>
                  </a:moveTo>
                  <a:cubicBezTo>
                    <a:pt x="2286" y="837"/>
                    <a:pt x="2335" y="982"/>
                    <a:pt x="2382" y="1134"/>
                  </a:cubicBezTo>
                  <a:cubicBezTo>
                    <a:pt x="2332" y="1155"/>
                    <a:pt x="2283" y="1177"/>
                    <a:pt x="2233" y="1198"/>
                  </a:cubicBezTo>
                  <a:cubicBezTo>
                    <a:pt x="2187" y="1036"/>
                    <a:pt x="2140" y="889"/>
                    <a:pt x="2092" y="757"/>
                  </a:cubicBezTo>
                  <a:cubicBezTo>
                    <a:pt x="2140" y="738"/>
                    <a:pt x="2188" y="718"/>
                    <a:pt x="2236" y="698"/>
                  </a:cubicBezTo>
                  <a:moveTo>
                    <a:pt x="1684" y="687"/>
                  </a:moveTo>
                  <a:cubicBezTo>
                    <a:pt x="1732" y="703"/>
                    <a:pt x="1780" y="719"/>
                    <a:pt x="1828" y="734"/>
                  </a:cubicBezTo>
                  <a:cubicBezTo>
                    <a:pt x="1779" y="912"/>
                    <a:pt x="1729" y="1065"/>
                    <a:pt x="1677" y="1194"/>
                  </a:cubicBezTo>
                  <a:cubicBezTo>
                    <a:pt x="1627" y="1165"/>
                    <a:pt x="1579" y="1143"/>
                    <a:pt x="1535" y="1128"/>
                  </a:cubicBezTo>
                  <a:cubicBezTo>
                    <a:pt x="1588" y="1005"/>
                    <a:pt x="1638" y="858"/>
                    <a:pt x="1684" y="687"/>
                  </a:cubicBezTo>
                  <a:moveTo>
                    <a:pt x="633" y="432"/>
                  </a:moveTo>
                  <a:cubicBezTo>
                    <a:pt x="633" y="531"/>
                    <a:pt x="633" y="630"/>
                    <a:pt x="633" y="729"/>
                  </a:cubicBezTo>
                  <a:cubicBezTo>
                    <a:pt x="723" y="729"/>
                    <a:pt x="814" y="729"/>
                    <a:pt x="904" y="729"/>
                  </a:cubicBezTo>
                  <a:cubicBezTo>
                    <a:pt x="904" y="630"/>
                    <a:pt x="904" y="531"/>
                    <a:pt x="904" y="432"/>
                  </a:cubicBezTo>
                  <a:cubicBezTo>
                    <a:pt x="814" y="432"/>
                    <a:pt x="723" y="432"/>
                    <a:pt x="633" y="432"/>
                  </a:cubicBezTo>
                  <a:moveTo>
                    <a:pt x="178" y="432"/>
                  </a:moveTo>
                  <a:cubicBezTo>
                    <a:pt x="178" y="531"/>
                    <a:pt x="178" y="630"/>
                    <a:pt x="178" y="729"/>
                  </a:cubicBezTo>
                  <a:cubicBezTo>
                    <a:pt x="268" y="729"/>
                    <a:pt x="359" y="729"/>
                    <a:pt x="449" y="729"/>
                  </a:cubicBezTo>
                  <a:cubicBezTo>
                    <a:pt x="449" y="630"/>
                    <a:pt x="449" y="531"/>
                    <a:pt x="449" y="432"/>
                  </a:cubicBezTo>
                  <a:cubicBezTo>
                    <a:pt x="359" y="432"/>
                    <a:pt x="268" y="432"/>
                    <a:pt x="178" y="432"/>
                  </a:cubicBezTo>
                  <a:moveTo>
                    <a:pt x="1588" y="422"/>
                  </a:moveTo>
                  <a:cubicBezTo>
                    <a:pt x="1846" y="422"/>
                    <a:pt x="2105" y="422"/>
                    <a:pt x="2363" y="422"/>
                  </a:cubicBezTo>
                  <a:cubicBezTo>
                    <a:pt x="2363" y="482"/>
                    <a:pt x="2363" y="541"/>
                    <a:pt x="2363" y="601"/>
                  </a:cubicBezTo>
                  <a:cubicBezTo>
                    <a:pt x="2262" y="601"/>
                    <a:pt x="2161" y="601"/>
                    <a:pt x="2060" y="601"/>
                  </a:cubicBezTo>
                  <a:cubicBezTo>
                    <a:pt x="2060" y="797"/>
                    <a:pt x="2060" y="993"/>
                    <a:pt x="2060" y="1189"/>
                  </a:cubicBezTo>
                  <a:cubicBezTo>
                    <a:pt x="2060" y="1238"/>
                    <a:pt x="2048" y="1275"/>
                    <a:pt x="2024" y="1302"/>
                  </a:cubicBezTo>
                  <a:cubicBezTo>
                    <a:pt x="2000" y="1328"/>
                    <a:pt x="1966" y="1343"/>
                    <a:pt x="1922" y="1346"/>
                  </a:cubicBezTo>
                  <a:cubicBezTo>
                    <a:pt x="1877" y="1349"/>
                    <a:pt x="1817" y="1351"/>
                    <a:pt x="1740" y="1351"/>
                  </a:cubicBezTo>
                  <a:cubicBezTo>
                    <a:pt x="1729" y="1277"/>
                    <a:pt x="1718" y="1213"/>
                    <a:pt x="1707" y="1160"/>
                  </a:cubicBezTo>
                  <a:cubicBezTo>
                    <a:pt x="1750" y="1164"/>
                    <a:pt x="1788" y="1167"/>
                    <a:pt x="1822" y="1167"/>
                  </a:cubicBezTo>
                  <a:cubicBezTo>
                    <a:pt x="1869" y="1167"/>
                    <a:pt x="1892" y="1142"/>
                    <a:pt x="1892" y="1093"/>
                  </a:cubicBezTo>
                  <a:cubicBezTo>
                    <a:pt x="1892" y="929"/>
                    <a:pt x="1892" y="765"/>
                    <a:pt x="1892" y="601"/>
                  </a:cubicBezTo>
                  <a:cubicBezTo>
                    <a:pt x="1791" y="601"/>
                    <a:pt x="1689" y="601"/>
                    <a:pt x="1588" y="601"/>
                  </a:cubicBezTo>
                  <a:cubicBezTo>
                    <a:pt x="1588" y="541"/>
                    <a:pt x="1588" y="482"/>
                    <a:pt x="1588" y="422"/>
                  </a:cubicBezTo>
                  <a:moveTo>
                    <a:pt x="1636" y="79"/>
                  </a:moveTo>
                  <a:cubicBezTo>
                    <a:pt x="1863" y="79"/>
                    <a:pt x="2090" y="79"/>
                    <a:pt x="2318" y="79"/>
                  </a:cubicBezTo>
                  <a:cubicBezTo>
                    <a:pt x="2318" y="139"/>
                    <a:pt x="2318" y="198"/>
                    <a:pt x="2318" y="258"/>
                  </a:cubicBezTo>
                  <a:cubicBezTo>
                    <a:pt x="2090" y="258"/>
                    <a:pt x="1863" y="258"/>
                    <a:pt x="1636" y="258"/>
                  </a:cubicBezTo>
                  <a:cubicBezTo>
                    <a:pt x="1636" y="198"/>
                    <a:pt x="1636" y="139"/>
                    <a:pt x="1636" y="79"/>
                  </a:cubicBezTo>
                  <a:moveTo>
                    <a:pt x="1320" y="8"/>
                  </a:moveTo>
                  <a:cubicBezTo>
                    <a:pt x="1370" y="8"/>
                    <a:pt x="1419" y="8"/>
                    <a:pt x="1469" y="8"/>
                  </a:cubicBezTo>
                  <a:cubicBezTo>
                    <a:pt x="1469" y="88"/>
                    <a:pt x="1469" y="168"/>
                    <a:pt x="1469" y="248"/>
                  </a:cubicBezTo>
                  <a:cubicBezTo>
                    <a:pt x="1507" y="248"/>
                    <a:pt x="1546" y="248"/>
                    <a:pt x="1584" y="248"/>
                  </a:cubicBezTo>
                  <a:cubicBezTo>
                    <a:pt x="1584" y="308"/>
                    <a:pt x="1584" y="368"/>
                    <a:pt x="1584" y="428"/>
                  </a:cubicBezTo>
                  <a:cubicBezTo>
                    <a:pt x="1546" y="428"/>
                    <a:pt x="1507" y="428"/>
                    <a:pt x="1469" y="428"/>
                  </a:cubicBezTo>
                  <a:cubicBezTo>
                    <a:pt x="1469" y="481"/>
                    <a:pt x="1469" y="534"/>
                    <a:pt x="1469" y="587"/>
                  </a:cubicBezTo>
                  <a:cubicBezTo>
                    <a:pt x="1520" y="619"/>
                    <a:pt x="1570" y="652"/>
                    <a:pt x="1617" y="683"/>
                  </a:cubicBezTo>
                  <a:cubicBezTo>
                    <a:pt x="1592" y="735"/>
                    <a:pt x="1567" y="787"/>
                    <a:pt x="1542" y="838"/>
                  </a:cubicBezTo>
                  <a:cubicBezTo>
                    <a:pt x="1525" y="822"/>
                    <a:pt x="1501" y="801"/>
                    <a:pt x="1469" y="777"/>
                  </a:cubicBezTo>
                  <a:cubicBezTo>
                    <a:pt x="1469" y="970"/>
                    <a:pt x="1469" y="1164"/>
                    <a:pt x="1469" y="1358"/>
                  </a:cubicBezTo>
                  <a:cubicBezTo>
                    <a:pt x="1419" y="1358"/>
                    <a:pt x="1370" y="1358"/>
                    <a:pt x="1320" y="1358"/>
                  </a:cubicBezTo>
                  <a:cubicBezTo>
                    <a:pt x="1320" y="1169"/>
                    <a:pt x="1320" y="980"/>
                    <a:pt x="1320" y="792"/>
                  </a:cubicBezTo>
                  <a:cubicBezTo>
                    <a:pt x="1290" y="882"/>
                    <a:pt x="1253" y="968"/>
                    <a:pt x="1212" y="1050"/>
                  </a:cubicBezTo>
                  <a:cubicBezTo>
                    <a:pt x="1198" y="955"/>
                    <a:pt x="1185" y="871"/>
                    <a:pt x="1173" y="799"/>
                  </a:cubicBezTo>
                  <a:cubicBezTo>
                    <a:pt x="1235" y="676"/>
                    <a:pt x="1281" y="553"/>
                    <a:pt x="1311" y="428"/>
                  </a:cubicBezTo>
                  <a:cubicBezTo>
                    <a:pt x="1268" y="428"/>
                    <a:pt x="1224" y="428"/>
                    <a:pt x="1181" y="428"/>
                  </a:cubicBezTo>
                  <a:cubicBezTo>
                    <a:pt x="1181" y="368"/>
                    <a:pt x="1181" y="308"/>
                    <a:pt x="1181" y="248"/>
                  </a:cubicBezTo>
                  <a:cubicBezTo>
                    <a:pt x="1228" y="248"/>
                    <a:pt x="1274" y="248"/>
                    <a:pt x="1320" y="248"/>
                  </a:cubicBezTo>
                  <a:cubicBezTo>
                    <a:pt x="1320" y="168"/>
                    <a:pt x="1320" y="88"/>
                    <a:pt x="1320" y="8"/>
                  </a:cubicBezTo>
                  <a:moveTo>
                    <a:pt x="449" y="0"/>
                  </a:moveTo>
                  <a:cubicBezTo>
                    <a:pt x="510" y="0"/>
                    <a:pt x="572" y="0"/>
                    <a:pt x="633" y="0"/>
                  </a:cubicBezTo>
                  <a:cubicBezTo>
                    <a:pt x="633" y="81"/>
                    <a:pt x="633" y="162"/>
                    <a:pt x="633" y="243"/>
                  </a:cubicBezTo>
                  <a:cubicBezTo>
                    <a:pt x="783" y="243"/>
                    <a:pt x="933" y="243"/>
                    <a:pt x="1083" y="243"/>
                  </a:cubicBezTo>
                  <a:cubicBezTo>
                    <a:pt x="1083" y="499"/>
                    <a:pt x="1083" y="756"/>
                    <a:pt x="1083" y="1013"/>
                  </a:cubicBezTo>
                  <a:cubicBezTo>
                    <a:pt x="1023" y="1013"/>
                    <a:pt x="964" y="1013"/>
                    <a:pt x="904" y="1013"/>
                  </a:cubicBezTo>
                  <a:cubicBezTo>
                    <a:pt x="904" y="981"/>
                    <a:pt x="904" y="950"/>
                    <a:pt x="904" y="918"/>
                  </a:cubicBezTo>
                  <a:cubicBezTo>
                    <a:pt x="814" y="918"/>
                    <a:pt x="723" y="918"/>
                    <a:pt x="633" y="918"/>
                  </a:cubicBezTo>
                  <a:cubicBezTo>
                    <a:pt x="633" y="1066"/>
                    <a:pt x="633" y="1213"/>
                    <a:pt x="633" y="1360"/>
                  </a:cubicBezTo>
                  <a:cubicBezTo>
                    <a:pt x="572" y="1360"/>
                    <a:pt x="510" y="1360"/>
                    <a:pt x="449" y="1360"/>
                  </a:cubicBezTo>
                  <a:cubicBezTo>
                    <a:pt x="449" y="1213"/>
                    <a:pt x="449" y="1066"/>
                    <a:pt x="449" y="918"/>
                  </a:cubicBezTo>
                  <a:cubicBezTo>
                    <a:pt x="359" y="918"/>
                    <a:pt x="268" y="918"/>
                    <a:pt x="178" y="918"/>
                  </a:cubicBezTo>
                  <a:cubicBezTo>
                    <a:pt x="178" y="951"/>
                    <a:pt x="178" y="984"/>
                    <a:pt x="178" y="1017"/>
                  </a:cubicBezTo>
                  <a:cubicBezTo>
                    <a:pt x="119" y="1017"/>
                    <a:pt x="59" y="1017"/>
                    <a:pt x="0" y="1017"/>
                  </a:cubicBezTo>
                  <a:cubicBezTo>
                    <a:pt x="0" y="759"/>
                    <a:pt x="0" y="501"/>
                    <a:pt x="0" y="243"/>
                  </a:cubicBezTo>
                  <a:cubicBezTo>
                    <a:pt x="149" y="243"/>
                    <a:pt x="299" y="243"/>
                    <a:pt x="449" y="243"/>
                  </a:cubicBezTo>
                  <a:cubicBezTo>
                    <a:pt x="449" y="162"/>
                    <a:pt x="449" y="81"/>
                    <a:pt x="449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05" name="path"/>
            <p:cNvSpPr/>
            <p:nvPr/>
          </p:nvSpPr>
          <p:spPr>
            <a:xfrm>
              <a:off x="0" y="0"/>
              <a:ext cx="1537988" cy="889495"/>
            </a:xfrm>
            <a:custGeom>
              <a:avLst/>
              <a:gdLst/>
              <a:ahLst/>
              <a:cxnLst/>
              <a:rect l="0" t="0" r="0" b="0"/>
              <a:pathLst>
                <a:path w="2422" h="1400">
                  <a:moveTo>
                    <a:pt x="2256" y="718"/>
                  </a:moveTo>
                  <a:cubicBezTo>
                    <a:pt x="2306" y="857"/>
                    <a:pt x="2355" y="1002"/>
                    <a:pt x="2402" y="1154"/>
                  </a:cubicBezTo>
                  <a:cubicBezTo>
                    <a:pt x="2352" y="1175"/>
                    <a:pt x="2303" y="1197"/>
                    <a:pt x="2253" y="1218"/>
                  </a:cubicBezTo>
                  <a:cubicBezTo>
                    <a:pt x="2207" y="1056"/>
                    <a:pt x="2160" y="909"/>
                    <a:pt x="2112" y="777"/>
                  </a:cubicBezTo>
                  <a:cubicBezTo>
                    <a:pt x="2160" y="758"/>
                    <a:pt x="2208" y="738"/>
                    <a:pt x="2256" y="718"/>
                  </a:cubicBezTo>
                  <a:moveTo>
                    <a:pt x="1704" y="707"/>
                  </a:moveTo>
                  <a:cubicBezTo>
                    <a:pt x="1752" y="723"/>
                    <a:pt x="1800" y="739"/>
                    <a:pt x="1848" y="754"/>
                  </a:cubicBezTo>
                  <a:cubicBezTo>
                    <a:pt x="1799" y="932"/>
                    <a:pt x="1749" y="1085"/>
                    <a:pt x="1697" y="1214"/>
                  </a:cubicBezTo>
                  <a:cubicBezTo>
                    <a:pt x="1647" y="1185"/>
                    <a:pt x="1599" y="1163"/>
                    <a:pt x="1555" y="1148"/>
                  </a:cubicBezTo>
                  <a:cubicBezTo>
                    <a:pt x="1608" y="1025"/>
                    <a:pt x="1658" y="878"/>
                    <a:pt x="1704" y="707"/>
                  </a:cubicBezTo>
                  <a:moveTo>
                    <a:pt x="653" y="452"/>
                  </a:moveTo>
                  <a:cubicBezTo>
                    <a:pt x="653" y="551"/>
                    <a:pt x="653" y="650"/>
                    <a:pt x="653" y="749"/>
                  </a:cubicBezTo>
                  <a:cubicBezTo>
                    <a:pt x="743" y="749"/>
                    <a:pt x="834" y="749"/>
                    <a:pt x="924" y="749"/>
                  </a:cubicBezTo>
                  <a:cubicBezTo>
                    <a:pt x="924" y="650"/>
                    <a:pt x="924" y="551"/>
                    <a:pt x="924" y="452"/>
                  </a:cubicBezTo>
                  <a:cubicBezTo>
                    <a:pt x="834" y="452"/>
                    <a:pt x="743" y="452"/>
                    <a:pt x="653" y="452"/>
                  </a:cubicBezTo>
                  <a:moveTo>
                    <a:pt x="198" y="452"/>
                  </a:moveTo>
                  <a:cubicBezTo>
                    <a:pt x="198" y="551"/>
                    <a:pt x="198" y="650"/>
                    <a:pt x="198" y="749"/>
                  </a:cubicBezTo>
                  <a:cubicBezTo>
                    <a:pt x="288" y="749"/>
                    <a:pt x="379" y="749"/>
                    <a:pt x="469" y="749"/>
                  </a:cubicBezTo>
                  <a:cubicBezTo>
                    <a:pt x="469" y="650"/>
                    <a:pt x="469" y="551"/>
                    <a:pt x="469" y="452"/>
                  </a:cubicBezTo>
                  <a:cubicBezTo>
                    <a:pt x="379" y="452"/>
                    <a:pt x="288" y="452"/>
                    <a:pt x="198" y="452"/>
                  </a:cubicBezTo>
                  <a:moveTo>
                    <a:pt x="1608" y="442"/>
                  </a:moveTo>
                  <a:cubicBezTo>
                    <a:pt x="1866" y="442"/>
                    <a:pt x="2125" y="442"/>
                    <a:pt x="2383" y="442"/>
                  </a:cubicBezTo>
                  <a:cubicBezTo>
                    <a:pt x="2383" y="502"/>
                    <a:pt x="2383" y="561"/>
                    <a:pt x="2383" y="621"/>
                  </a:cubicBezTo>
                  <a:cubicBezTo>
                    <a:pt x="2282" y="621"/>
                    <a:pt x="2181" y="621"/>
                    <a:pt x="2080" y="621"/>
                  </a:cubicBezTo>
                  <a:cubicBezTo>
                    <a:pt x="2080" y="817"/>
                    <a:pt x="2080" y="1013"/>
                    <a:pt x="2080" y="1209"/>
                  </a:cubicBezTo>
                  <a:cubicBezTo>
                    <a:pt x="2080" y="1258"/>
                    <a:pt x="2068" y="1295"/>
                    <a:pt x="2044" y="1322"/>
                  </a:cubicBezTo>
                  <a:cubicBezTo>
                    <a:pt x="2020" y="1348"/>
                    <a:pt x="1986" y="1363"/>
                    <a:pt x="1942" y="1366"/>
                  </a:cubicBezTo>
                  <a:cubicBezTo>
                    <a:pt x="1897" y="1369"/>
                    <a:pt x="1837" y="1371"/>
                    <a:pt x="1760" y="1371"/>
                  </a:cubicBezTo>
                  <a:cubicBezTo>
                    <a:pt x="1749" y="1297"/>
                    <a:pt x="1738" y="1233"/>
                    <a:pt x="1727" y="1180"/>
                  </a:cubicBezTo>
                  <a:cubicBezTo>
                    <a:pt x="1770" y="1184"/>
                    <a:pt x="1808" y="1187"/>
                    <a:pt x="1842" y="1187"/>
                  </a:cubicBezTo>
                  <a:cubicBezTo>
                    <a:pt x="1889" y="1187"/>
                    <a:pt x="1912" y="1162"/>
                    <a:pt x="1912" y="1113"/>
                  </a:cubicBezTo>
                  <a:cubicBezTo>
                    <a:pt x="1912" y="949"/>
                    <a:pt x="1912" y="785"/>
                    <a:pt x="1912" y="621"/>
                  </a:cubicBezTo>
                  <a:cubicBezTo>
                    <a:pt x="1811" y="621"/>
                    <a:pt x="1709" y="621"/>
                    <a:pt x="1608" y="621"/>
                  </a:cubicBezTo>
                  <a:cubicBezTo>
                    <a:pt x="1608" y="561"/>
                    <a:pt x="1608" y="502"/>
                    <a:pt x="1608" y="442"/>
                  </a:cubicBezTo>
                  <a:moveTo>
                    <a:pt x="1656" y="99"/>
                  </a:moveTo>
                  <a:cubicBezTo>
                    <a:pt x="1883" y="99"/>
                    <a:pt x="2110" y="99"/>
                    <a:pt x="2338" y="99"/>
                  </a:cubicBezTo>
                  <a:cubicBezTo>
                    <a:pt x="2338" y="159"/>
                    <a:pt x="2338" y="218"/>
                    <a:pt x="2338" y="278"/>
                  </a:cubicBezTo>
                  <a:cubicBezTo>
                    <a:pt x="2110" y="278"/>
                    <a:pt x="1883" y="278"/>
                    <a:pt x="1656" y="278"/>
                  </a:cubicBezTo>
                  <a:cubicBezTo>
                    <a:pt x="1656" y="218"/>
                    <a:pt x="1656" y="159"/>
                    <a:pt x="1656" y="99"/>
                  </a:cubicBezTo>
                  <a:moveTo>
                    <a:pt x="1340" y="28"/>
                  </a:moveTo>
                  <a:cubicBezTo>
                    <a:pt x="1390" y="28"/>
                    <a:pt x="1439" y="28"/>
                    <a:pt x="1489" y="28"/>
                  </a:cubicBezTo>
                  <a:cubicBezTo>
                    <a:pt x="1489" y="108"/>
                    <a:pt x="1489" y="188"/>
                    <a:pt x="1489" y="268"/>
                  </a:cubicBezTo>
                  <a:cubicBezTo>
                    <a:pt x="1527" y="268"/>
                    <a:pt x="1566" y="268"/>
                    <a:pt x="1604" y="268"/>
                  </a:cubicBezTo>
                  <a:cubicBezTo>
                    <a:pt x="1604" y="328"/>
                    <a:pt x="1604" y="388"/>
                    <a:pt x="1604" y="448"/>
                  </a:cubicBezTo>
                  <a:cubicBezTo>
                    <a:pt x="1566" y="448"/>
                    <a:pt x="1527" y="448"/>
                    <a:pt x="1489" y="448"/>
                  </a:cubicBezTo>
                  <a:cubicBezTo>
                    <a:pt x="1489" y="501"/>
                    <a:pt x="1489" y="554"/>
                    <a:pt x="1489" y="607"/>
                  </a:cubicBezTo>
                  <a:cubicBezTo>
                    <a:pt x="1540" y="639"/>
                    <a:pt x="1590" y="672"/>
                    <a:pt x="1637" y="703"/>
                  </a:cubicBezTo>
                  <a:cubicBezTo>
                    <a:pt x="1612" y="755"/>
                    <a:pt x="1587" y="807"/>
                    <a:pt x="1562" y="858"/>
                  </a:cubicBezTo>
                  <a:cubicBezTo>
                    <a:pt x="1545" y="842"/>
                    <a:pt x="1521" y="821"/>
                    <a:pt x="1489" y="797"/>
                  </a:cubicBezTo>
                  <a:cubicBezTo>
                    <a:pt x="1489" y="990"/>
                    <a:pt x="1489" y="1184"/>
                    <a:pt x="1489" y="1378"/>
                  </a:cubicBezTo>
                  <a:cubicBezTo>
                    <a:pt x="1439" y="1378"/>
                    <a:pt x="1390" y="1378"/>
                    <a:pt x="1340" y="1378"/>
                  </a:cubicBezTo>
                  <a:cubicBezTo>
                    <a:pt x="1340" y="1189"/>
                    <a:pt x="1340" y="1000"/>
                    <a:pt x="1340" y="812"/>
                  </a:cubicBezTo>
                  <a:cubicBezTo>
                    <a:pt x="1310" y="902"/>
                    <a:pt x="1273" y="988"/>
                    <a:pt x="1232" y="1070"/>
                  </a:cubicBezTo>
                  <a:cubicBezTo>
                    <a:pt x="1218" y="975"/>
                    <a:pt x="1205" y="891"/>
                    <a:pt x="1193" y="819"/>
                  </a:cubicBezTo>
                  <a:cubicBezTo>
                    <a:pt x="1255" y="696"/>
                    <a:pt x="1301" y="573"/>
                    <a:pt x="1331" y="448"/>
                  </a:cubicBezTo>
                  <a:cubicBezTo>
                    <a:pt x="1288" y="448"/>
                    <a:pt x="1244" y="448"/>
                    <a:pt x="1201" y="448"/>
                  </a:cubicBezTo>
                  <a:cubicBezTo>
                    <a:pt x="1201" y="388"/>
                    <a:pt x="1201" y="328"/>
                    <a:pt x="1201" y="268"/>
                  </a:cubicBezTo>
                  <a:cubicBezTo>
                    <a:pt x="1248" y="268"/>
                    <a:pt x="1294" y="268"/>
                    <a:pt x="1340" y="268"/>
                  </a:cubicBezTo>
                  <a:cubicBezTo>
                    <a:pt x="1340" y="188"/>
                    <a:pt x="1340" y="108"/>
                    <a:pt x="1340" y="28"/>
                  </a:cubicBezTo>
                  <a:moveTo>
                    <a:pt x="469" y="20"/>
                  </a:moveTo>
                  <a:cubicBezTo>
                    <a:pt x="530" y="20"/>
                    <a:pt x="592" y="20"/>
                    <a:pt x="653" y="20"/>
                  </a:cubicBezTo>
                  <a:cubicBezTo>
                    <a:pt x="653" y="101"/>
                    <a:pt x="653" y="182"/>
                    <a:pt x="653" y="263"/>
                  </a:cubicBezTo>
                  <a:cubicBezTo>
                    <a:pt x="803" y="263"/>
                    <a:pt x="953" y="263"/>
                    <a:pt x="1103" y="263"/>
                  </a:cubicBezTo>
                  <a:cubicBezTo>
                    <a:pt x="1103" y="519"/>
                    <a:pt x="1103" y="776"/>
                    <a:pt x="1103" y="1033"/>
                  </a:cubicBezTo>
                  <a:cubicBezTo>
                    <a:pt x="1043" y="1033"/>
                    <a:pt x="984" y="1033"/>
                    <a:pt x="924" y="1033"/>
                  </a:cubicBezTo>
                  <a:cubicBezTo>
                    <a:pt x="924" y="1001"/>
                    <a:pt x="924" y="970"/>
                    <a:pt x="924" y="938"/>
                  </a:cubicBezTo>
                  <a:cubicBezTo>
                    <a:pt x="834" y="938"/>
                    <a:pt x="743" y="938"/>
                    <a:pt x="653" y="938"/>
                  </a:cubicBezTo>
                  <a:cubicBezTo>
                    <a:pt x="653" y="1086"/>
                    <a:pt x="653" y="1233"/>
                    <a:pt x="653" y="1380"/>
                  </a:cubicBezTo>
                  <a:cubicBezTo>
                    <a:pt x="592" y="1380"/>
                    <a:pt x="530" y="1380"/>
                    <a:pt x="469" y="1380"/>
                  </a:cubicBezTo>
                  <a:cubicBezTo>
                    <a:pt x="469" y="1233"/>
                    <a:pt x="469" y="1086"/>
                    <a:pt x="469" y="938"/>
                  </a:cubicBezTo>
                  <a:cubicBezTo>
                    <a:pt x="379" y="938"/>
                    <a:pt x="288" y="938"/>
                    <a:pt x="198" y="938"/>
                  </a:cubicBezTo>
                  <a:cubicBezTo>
                    <a:pt x="198" y="971"/>
                    <a:pt x="198" y="1004"/>
                    <a:pt x="198" y="1037"/>
                  </a:cubicBezTo>
                  <a:cubicBezTo>
                    <a:pt x="139" y="1037"/>
                    <a:pt x="79" y="1037"/>
                    <a:pt x="20" y="1037"/>
                  </a:cubicBezTo>
                  <a:cubicBezTo>
                    <a:pt x="20" y="779"/>
                    <a:pt x="20" y="521"/>
                    <a:pt x="20" y="263"/>
                  </a:cubicBezTo>
                  <a:cubicBezTo>
                    <a:pt x="169" y="263"/>
                    <a:pt x="319" y="263"/>
                    <a:pt x="469" y="263"/>
                  </a:cubicBezTo>
                  <a:cubicBezTo>
                    <a:pt x="469" y="182"/>
                    <a:pt x="469" y="101"/>
                    <a:pt x="469" y="20"/>
                  </a:cubicBezTo>
                </a:path>
              </a:pathLst>
            </a:custGeom>
            <a:noFill/>
            <a:ln w="25400" cap="flat">
              <a:round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110" name="group 110"/>
          <p:cNvGrpSpPr/>
          <p:nvPr/>
        </p:nvGrpSpPr>
        <p:grpSpPr>
          <a:xfrm rot="21600000">
            <a:off x="6647532" y="5850984"/>
            <a:ext cx="683294" cy="749243"/>
            <a:chOff x="0" y="0"/>
            <a:chExt cx="683294" cy="749243"/>
          </a:xfrm>
        </p:grpSpPr>
        <p:sp>
          <p:nvSpPr>
            <p:cNvPr id="306" name="path"/>
            <p:cNvSpPr/>
            <p:nvPr/>
          </p:nvSpPr>
          <p:spPr>
            <a:xfrm>
              <a:off x="25411" y="25408"/>
              <a:ext cx="657883" cy="723835"/>
            </a:xfrm>
            <a:custGeom>
              <a:avLst/>
              <a:gdLst/>
              <a:ahLst/>
              <a:cxnLst/>
              <a:rect l="0" t="0" r="0" b="0"/>
              <a:pathLst>
                <a:path w="1036" h="1139">
                  <a:moveTo>
                    <a:pt x="901" y="884"/>
                  </a:moveTo>
                  <a:cubicBezTo>
                    <a:pt x="933" y="884"/>
                    <a:pt x="960" y="895"/>
                    <a:pt x="982" y="918"/>
                  </a:cubicBezTo>
                  <a:cubicBezTo>
                    <a:pt x="1004" y="940"/>
                    <a:pt x="1016" y="968"/>
                    <a:pt x="1016" y="1001"/>
                  </a:cubicBezTo>
                  <a:cubicBezTo>
                    <a:pt x="1016" y="1037"/>
                    <a:pt x="1004" y="1065"/>
                    <a:pt x="982" y="1087"/>
                  </a:cubicBezTo>
                  <a:cubicBezTo>
                    <a:pt x="960" y="1108"/>
                    <a:pt x="932" y="1119"/>
                    <a:pt x="899" y="1119"/>
                  </a:cubicBezTo>
                  <a:cubicBezTo>
                    <a:pt x="867" y="1119"/>
                    <a:pt x="840" y="1108"/>
                    <a:pt x="818" y="1086"/>
                  </a:cubicBezTo>
                  <a:cubicBezTo>
                    <a:pt x="796" y="1063"/>
                    <a:pt x="785" y="1035"/>
                    <a:pt x="785" y="1001"/>
                  </a:cubicBezTo>
                  <a:cubicBezTo>
                    <a:pt x="785" y="967"/>
                    <a:pt x="796" y="939"/>
                    <a:pt x="819" y="917"/>
                  </a:cubicBezTo>
                  <a:cubicBezTo>
                    <a:pt x="842" y="895"/>
                    <a:pt x="869" y="884"/>
                    <a:pt x="901" y="884"/>
                  </a:cubicBezTo>
                  <a:moveTo>
                    <a:pt x="341" y="633"/>
                  </a:moveTo>
                  <a:cubicBezTo>
                    <a:pt x="250" y="674"/>
                    <a:pt x="204" y="736"/>
                    <a:pt x="204" y="819"/>
                  </a:cubicBezTo>
                  <a:cubicBezTo>
                    <a:pt x="204" y="859"/>
                    <a:pt x="218" y="893"/>
                    <a:pt x="246" y="919"/>
                  </a:cubicBezTo>
                  <a:cubicBezTo>
                    <a:pt x="274" y="945"/>
                    <a:pt x="308" y="958"/>
                    <a:pt x="348" y="958"/>
                  </a:cubicBezTo>
                  <a:cubicBezTo>
                    <a:pt x="389" y="958"/>
                    <a:pt x="423" y="946"/>
                    <a:pt x="450" y="921"/>
                  </a:cubicBezTo>
                  <a:cubicBezTo>
                    <a:pt x="476" y="896"/>
                    <a:pt x="490" y="861"/>
                    <a:pt x="490" y="818"/>
                  </a:cubicBezTo>
                  <a:cubicBezTo>
                    <a:pt x="490" y="734"/>
                    <a:pt x="440" y="672"/>
                    <a:pt x="341" y="633"/>
                  </a:cubicBezTo>
                  <a:moveTo>
                    <a:pt x="351" y="181"/>
                  </a:moveTo>
                  <a:cubicBezTo>
                    <a:pt x="319" y="181"/>
                    <a:pt x="291" y="192"/>
                    <a:pt x="268" y="216"/>
                  </a:cubicBezTo>
                  <a:cubicBezTo>
                    <a:pt x="245" y="239"/>
                    <a:pt x="233" y="268"/>
                    <a:pt x="233" y="304"/>
                  </a:cubicBezTo>
                  <a:cubicBezTo>
                    <a:pt x="233" y="374"/>
                    <a:pt x="272" y="427"/>
                    <a:pt x="350" y="462"/>
                  </a:cubicBezTo>
                  <a:cubicBezTo>
                    <a:pt x="428" y="426"/>
                    <a:pt x="466" y="373"/>
                    <a:pt x="466" y="304"/>
                  </a:cubicBezTo>
                  <a:cubicBezTo>
                    <a:pt x="466" y="266"/>
                    <a:pt x="456" y="236"/>
                    <a:pt x="435" y="214"/>
                  </a:cubicBezTo>
                  <a:cubicBezTo>
                    <a:pt x="414" y="192"/>
                    <a:pt x="386" y="181"/>
                    <a:pt x="351" y="181"/>
                  </a:cubicBezTo>
                  <a:moveTo>
                    <a:pt x="352" y="19"/>
                  </a:moveTo>
                  <a:cubicBezTo>
                    <a:pt x="439" y="19"/>
                    <a:pt x="511" y="43"/>
                    <a:pt x="566" y="91"/>
                  </a:cubicBezTo>
                  <a:cubicBezTo>
                    <a:pt x="622" y="139"/>
                    <a:pt x="650" y="203"/>
                    <a:pt x="650" y="285"/>
                  </a:cubicBezTo>
                  <a:cubicBezTo>
                    <a:pt x="650" y="401"/>
                    <a:pt x="591" y="487"/>
                    <a:pt x="474" y="543"/>
                  </a:cubicBezTo>
                  <a:cubicBezTo>
                    <a:pt x="474" y="544"/>
                    <a:pt x="474" y="545"/>
                    <a:pt x="474" y="546"/>
                  </a:cubicBezTo>
                  <a:cubicBezTo>
                    <a:pt x="537" y="568"/>
                    <a:pt x="586" y="603"/>
                    <a:pt x="622" y="651"/>
                  </a:cubicBezTo>
                  <a:cubicBezTo>
                    <a:pt x="657" y="700"/>
                    <a:pt x="674" y="755"/>
                    <a:pt x="674" y="817"/>
                  </a:cubicBezTo>
                  <a:cubicBezTo>
                    <a:pt x="674" y="914"/>
                    <a:pt x="643" y="988"/>
                    <a:pt x="581" y="1041"/>
                  </a:cubicBezTo>
                  <a:cubicBezTo>
                    <a:pt x="519" y="1093"/>
                    <a:pt x="436" y="1119"/>
                    <a:pt x="331" y="1119"/>
                  </a:cubicBezTo>
                  <a:cubicBezTo>
                    <a:pt x="240" y="1119"/>
                    <a:pt x="166" y="1093"/>
                    <a:pt x="107" y="1041"/>
                  </a:cubicBezTo>
                  <a:cubicBezTo>
                    <a:pt x="49" y="989"/>
                    <a:pt x="19" y="919"/>
                    <a:pt x="19" y="830"/>
                  </a:cubicBezTo>
                  <a:cubicBezTo>
                    <a:pt x="19" y="702"/>
                    <a:pt x="83" y="608"/>
                    <a:pt x="209" y="547"/>
                  </a:cubicBezTo>
                  <a:cubicBezTo>
                    <a:pt x="209" y="546"/>
                    <a:pt x="209" y="545"/>
                    <a:pt x="209" y="544"/>
                  </a:cubicBezTo>
                  <a:cubicBezTo>
                    <a:pt x="102" y="493"/>
                    <a:pt x="48" y="412"/>
                    <a:pt x="48" y="300"/>
                  </a:cubicBezTo>
                  <a:cubicBezTo>
                    <a:pt x="48" y="216"/>
                    <a:pt x="77" y="148"/>
                    <a:pt x="136" y="97"/>
                  </a:cubicBezTo>
                  <a:cubicBezTo>
                    <a:pt x="194" y="45"/>
                    <a:pt x="266" y="19"/>
                    <a:pt x="352" y="19"/>
                  </a:cubicBezTo>
                </a:path>
                <a:path w="1036" h="1139">
                  <a:moveTo>
                    <a:pt x="901" y="904"/>
                  </a:moveTo>
                  <a:lnTo>
                    <a:pt x="882" y="906"/>
                  </a:lnTo>
                  <a:lnTo>
                    <a:pt x="864" y="911"/>
                  </a:lnTo>
                  <a:lnTo>
                    <a:pt x="848" y="919"/>
                  </a:lnTo>
                  <a:lnTo>
                    <a:pt x="833" y="931"/>
                  </a:lnTo>
                  <a:lnTo>
                    <a:pt x="820" y="946"/>
                  </a:lnTo>
                  <a:lnTo>
                    <a:pt x="812" y="962"/>
                  </a:lnTo>
                  <a:lnTo>
                    <a:pt x="806" y="980"/>
                  </a:lnTo>
                  <a:lnTo>
                    <a:pt x="805" y="1001"/>
                  </a:lnTo>
                  <a:lnTo>
                    <a:pt x="806" y="1022"/>
                  </a:lnTo>
                  <a:lnTo>
                    <a:pt x="812" y="1040"/>
                  </a:lnTo>
                  <a:lnTo>
                    <a:pt x="820" y="1057"/>
                  </a:lnTo>
                  <a:lnTo>
                    <a:pt x="832" y="1072"/>
                  </a:lnTo>
                  <a:lnTo>
                    <a:pt x="847" y="1084"/>
                  </a:lnTo>
                  <a:lnTo>
                    <a:pt x="863" y="1092"/>
                  </a:lnTo>
                  <a:lnTo>
                    <a:pt x="880" y="1098"/>
                  </a:lnTo>
                  <a:lnTo>
                    <a:pt x="899" y="1099"/>
                  </a:lnTo>
                  <a:lnTo>
                    <a:pt x="919" y="1098"/>
                  </a:lnTo>
                  <a:lnTo>
                    <a:pt x="937" y="1092"/>
                  </a:lnTo>
                  <a:lnTo>
                    <a:pt x="954" y="1084"/>
                  </a:lnTo>
                  <a:lnTo>
                    <a:pt x="968" y="1072"/>
                  </a:lnTo>
                  <a:lnTo>
                    <a:pt x="980" y="1058"/>
                  </a:lnTo>
                  <a:lnTo>
                    <a:pt x="988" y="1042"/>
                  </a:lnTo>
                  <a:lnTo>
                    <a:pt x="994" y="1023"/>
                  </a:lnTo>
                  <a:lnTo>
                    <a:pt x="995" y="1001"/>
                  </a:lnTo>
                  <a:lnTo>
                    <a:pt x="994" y="981"/>
                  </a:lnTo>
                  <a:lnTo>
                    <a:pt x="989" y="963"/>
                  </a:lnTo>
                  <a:lnTo>
                    <a:pt x="980" y="946"/>
                  </a:lnTo>
                  <a:lnTo>
                    <a:pt x="968" y="932"/>
                  </a:lnTo>
                  <a:lnTo>
                    <a:pt x="954" y="919"/>
                  </a:lnTo>
                  <a:lnTo>
                    <a:pt x="938" y="911"/>
                  </a:lnTo>
                  <a:lnTo>
                    <a:pt x="920" y="906"/>
                  </a:lnTo>
                  <a:lnTo>
                    <a:pt x="901" y="904"/>
                  </a:lnTo>
                  <a:close/>
                  <a:moveTo>
                    <a:pt x="899" y="864"/>
                  </a:moveTo>
                  <a:cubicBezTo>
                    <a:pt x="900" y="864"/>
                    <a:pt x="902" y="864"/>
                    <a:pt x="903" y="864"/>
                  </a:cubicBezTo>
                  <a:lnTo>
                    <a:pt x="926" y="866"/>
                  </a:lnTo>
                  <a:cubicBezTo>
                    <a:pt x="927" y="866"/>
                    <a:pt x="929" y="866"/>
                    <a:pt x="930" y="867"/>
                  </a:cubicBezTo>
                  <a:lnTo>
                    <a:pt x="951" y="873"/>
                  </a:lnTo>
                  <a:cubicBezTo>
                    <a:pt x="952" y="874"/>
                    <a:pt x="954" y="874"/>
                    <a:pt x="955" y="875"/>
                  </a:cubicBezTo>
                  <a:lnTo>
                    <a:pt x="974" y="885"/>
                  </a:lnTo>
                  <a:cubicBezTo>
                    <a:pt x="976" y="886"/>
                    <a:pt x="977" y="887"/>
                    <a:pt x="978" y="887"/>
                  </a:cubicBezTo>
                  <a:lnTo>
                    <a:pt x="995" y="902"/>
                  </a:lnTo>
                  <a:cubicBezTo>
                    <a:pt x="996" y="903"/>
                    <a:pt x="997" y="904"/>
                    <a:pt x="998" y="905"/>
                  </a:cubicBezTo>
                  <a:lnTo>
                    <a:pt x="1012" y="923"/>
                  </a:lnTo>
                  <a:cubicBezTo>
                    <a:pt x="1013" y="924"/>
                    <a:pt x="1014" y="925"/>
                    <a:pt x="1015" y="926"/>
                  </a:cubicBezTo>
                  <a:lnTo>
                    <a:pt x="1025" y="946"/>
                  </a:lnTo>
                  <a:cubicBezTo>
                    <a:pt x="1026" y="947"/>
                    <a:pt x="1026" y="949"/>
                    <a:pt x="1026" y="950"/>
                  </a:cubicBezTo>
                  <a:lnTo>
                    <a:pt x="1033" y="972"/>
                  </a:lnTo>
                  <a:cubicBezTo>
                    <a:pt x="1033" y="973"/>
                    <a:pt x="1033" y="974"/>
                    <a:pt x="1033" y="976"/>
                  </a:cubicBezTo>
                  <a:lnTo>
                    <a:pt x="1035" y="1000"/>
                  </a:lnTo>
                  <a:cubicBezTo>
                    <a:pt x="1036" y="1001"/>
                    <a:pt x="1036" y="1002"/>
                    <a:pt x="1035" y="1003"/>
                  </a:cubicBezTo>
                  <a:lnTo>
                    <a:pt x="1033" y="1028"/>
                  </a:lnTo>
                  <a:cubicBezTo>
                    <a:pt x="1033" y="1029"/>
                    <a:pt x="1033" y="1031"/>
                    <a:pt x="1033" y="1032"/>
                  </a:cubicBezTo>
                  <a:lnTo>
                    <a:pt x="1027" y="1054"/>
                  </a:lnTo>
                  <a:cubicBezTo>
                    <a:pt x="1026" y="1056"/>
                    <a:pt x="1026" y="1057"/>
                    <a:pt x="1025" y="1058"/>
                  </a:cubicBezTo>
                  <a:lnTo>
                    <a:pt x="1015" y="1078"/>
                  </a:lnTo>
                  <a:cubicBezTo>
                    <a:pt x="1014" y="1080"/>
                    <a:pt x="1013" y="1081"/>
                    <a:pt x="1012" y="1082"/>
                  </a:cubicBezTo>
                  <a:lnTo>
                    <a:pt x="998" y="1099"/>
                  </a:lnTo>
                  <a:cubicBezTo>
                    <a:pt x="997" y="1101"/>
                    <a:pt x="996" y="1101"/>
                    <a:pt x="995" y="1102"/>
                  </a:cubicBezTo>
                  <a:lnTo>
                    <a:pt x="977" y="1117"/>
                  </a:lnTo>
                  <a:cubicBezTo>
                    <a:pt x="976" y="1117"/>
                    <a:pt x="975" y="1118"/>
                    <a:pt x="974" y="1119"/>
                  </a:cubicBezTo>
                  <a:lnTo>
                    <a:pt x="954" y="1129"/>
                  </a:lnTo>
                  <a:cubicBezTo>
                    <a:pt x="953" y="1130"/>
                    <a:pt x="951" y="1130"/>
                    <a:pt x="950" y="1130"/>
                  </a:cubicBezTo>
                  <a:lnTo>
                    <a:pt x="928" y="1137"/>
                  </a:lnTo>
                  <a:cubicBezTo>
                    <a:pt x="927" y="1137"/>
                    <a:pt x="926" y="1137"/>
                    <a:pt x="924" y="1137"/>
                  </a:cubicBezTo>
                  <a:lnTo>
                    <a:pt x="900" y="1139"/>
                  </a:lnTo>
                  <a:cubicBezTo>
                    <a:pt x="899" y="1139"/>
                    <a:pt x="898" y="1139"/>
                    <a:pt x="897" y="1139"/>
                  </a:cubicBezTo>
                  <a:lnTo>
                    <a:pt x="874" y="1137"/>
                  </a:lnTo>
                  <a:cubicBezTo>
                    <a:pt x="873" y="1137"/>
                    <a:pt x="871" y="1137"/>
                    <a:pt x="870" y="1136"/>
                  </a:cubicBezTo>
                  <a:lnTo>
                    <a:pt x="849" y="1130"/>
                  </a:lnTo>
                  <a:cubicBezTo>
                    <a:pt x="848" y="1130"/>
                    <a:pt x="847" y="1129"/>
                    <a:pt x="845" y="1129"/>
                  </a:cubicBezTo>
                  <a:lnTo>
                    <a:pt x="826" y="1118"/>
                  </a:lnTo>
                  <a:cubicBezTo>
                    <a:pt x="825" y="1117"/>
                    <a:pt x="824" y="1117"/>
                    <a:pt x="823" y="1116"/>
                  </a:cubicBezTo>
                  <a:lnTo>
                    <a:pt x="805" y="1101"/>
                  </a:lnTo>
                  <a:cubicBezTo>
                    <a:pt x="804" y="1100"/>
                    <a:pt x="803" y="1099"/>
                    <a:pt x="803" y="1098"/>
                  </a:cubicBezTo>
                  <a:lnTo>
                    <a:pt x="788" y="1080"/>
                  </a:lnTo>
                  <a:cubicBezTo>
                    <a:pt x="787" y="1079"/>
                    <a:pt x="786" y="1078"/>
                    <a:pt x="786" y="1077"/>
                  </a:cubicBezTo>
                  <a:lnTo>
                    <a:pt x="775" y="1057"/>
                  </a:lnTo>
                  <a:cubicBezTo>
                    <a:pt x="775" y="1056"/>
                    <a:pt x="774" y="1055"/>
                    <a:pt x="774" y="1053"/>
                  </a:cubicBezTo>
                  <a:lnTo>
                    <a:pt x="767" y="1031"/>
                  </a:lnTo>
                  <a:cubicBezTo>
                    <a:pt x="767" y="1030"/>
                    <a:pt x="767" y="1029"/>
                    <a:pt x="767" y="1027"/>
                  </a:cubicBezTo>
                  <a:lnTo>
                    <a:pt x="765" y="1003"/>
                  </a:lnTo>
                  <a:cubicBezTo>
                    <a:pt x="765" y="1002"/>
                    <a:pt x="765" y="1001"/>
                    <a:pt x="765" y="1000"/>
                  </a:cubicBezTo>
                  <a:lnTo>
                    <a:pt x="767" y="975"/>
                  </a:lnTo>
                  <a:cubicBezTo>
                    <a:pt x="767" y="974"/>
                    <a:pt x="767" y="972"/>
                    <a:pt x="767" y="971"/>
                  </a:cubicBezTo>
                  <a:lnTo>
                    <a:pt x="774" y="949"/>
                  </a:lnTo>
                  <a:cubicBezTo>
                    <a:pt x="774" y="948"/>
                    <a:pt x="775" y="946"/>
                    <a:pt x="776" y="945"/>
                  </a:cubicBezTo>
                  <a:lnTo>
                    <a:pt x="786" y="925"/>
                  </a:lnTo>
                  <a:cubicBezTo>
                    <a:pt x="787" y="924"/>
                    <a:pt x="788" y="923"/>
                    <a:pt x="789" y="921"/>
                  </a:cubicBezTo>
                  <a:lnTo>
                    <a:pt x="804" y="904"/>
                  </a:lnTo>
                  <a:cubicBezTo>
                    <a:pt x="805" y="903"/>
                    <a:pt x="805" y="902"/>
                    <a:pt x="806" y="901"/>
                  </a:cubicBezTo>
                  <a:lnTo>
                    <a:pt x="824" y="887"/>
                  </a:lnTo>
                  <a:cubicBezTo>
                    <a:pt x="825" y="886"/>
                    <a:pt x="827" y="885"/>
                    <a:pt x="828" y="885"/>
                  </a:cubicBezTo>
                  <a:lnTo>
                    <a:pt x="847" y="874"/>
                  </a:lnTo>
                  <a:cubicBezTo>
                    <a:pt x="849" y="874"/>
                    <a:pt x="850" y="873"/>
                    <a:pt x="851" y="873"/>
                  </a:cubicBezTo>
                  <a:lnTo>
                    <a:pt x="872" y="867"/>
                  </a:lnTo>
                  <a:cubicBezTo>
                    <a:pt x="874" y="866"/>
                    <a:pt x="875" y="866"/>
                    <a:pt x="876" y="866"/>
                  </a:cubicBezTo>
                  <a:lnTo>
                    <a:pt x="899" y="864"/>
                  </a:lnTo>
                  <a:close/>
                  <a:moveTo>
                    <a:pt x="341" y="655"/>
                  </a:moveTo>
                  <a:lnTo>
                    <a:pt x="318" y="667"/>
                  </a:lnTo>
                  <a:lnTo>
                    <a:pt x="292" y="685"/>
                  </a:lnTo>
                  <a:lnTo>
                    <a:pt x="272" y="702"/>
                  </a:lnTo>
                  <a:lnTo>
                    <a:pt x="254" y="722"/>
                  </a:lnTo>
                  <a:lnTo>
                    <a:pt x="241" y="743"/>
                  </a:lnTo>
                  <a:lnTo>
                    <a:pt x="232" y="767"/>
                  </a:lnTo>
                  <a:lnTo>
                    <a:pt x="226" y="792"/>
                  </a:lnTo>
                  <a:lnTo>
                    <a:pt x="224" y="818"/>
                  </a:lnTo>
                  <a:lnTo>
                    <a:pt x="226" y="844"/>
                  </a:lnTo>
                  <a:lnTo>
                    <a:pt x="233" y="866"/>
                  </a:lnTo>
                  <a:lnTo>
                    <a:pt x="244" y="886"/>
                  </a:lnTo>
                  <a:lnTo>
                    <a:pt x="260" y="904"/>
                  </a:lnTo>
                  <a:lnTo>
                    <a:pt x="279" y="919"/>
                  </a:lnTo>
                  <a:lnTo>
                    <a:pt x="300" y="929"/>
                  </a:lnTo>
                  <a:lnTo>
                    <a:pt x="322" y="936"/>
                  </a:lnTo>
                  <a:lnTo>
                    <a:pt x="348" y="938"/>
                  </a:lnTo>
                  <a:lnTo>
                    <a:pt x="374" y="936"/>
                  </a:lnTo>
                  <a:lnTo>
                    <a:pt x="397" y="930"/>
                  </a:lnTo>
                  <a:lnTo>
                    <a:pt x="418" y="920"/>
                  </a:lnTo>
                  <a:lnTo>
                    <a:pt x="436" y="906"/>
                  </a:lnTo>
                  <a:lnTo>
                    <a:pt x="451" y="889"/>
                  </a:lnTo>
                  <a:lnTo>
                    <a:pt x="461" y="869"/>
                  </a:lnTo>
                  <a:lnTo>
                    <a:pt x="468" y="845"/>
                  </a:lnTo>
                  <a:lnTo>
                    <a:pt x="470" y="818"/>
                  </a:lnTo>
                  <a:lnTo>
                    <a:pt x="468" y="791"/>
                  </a:lnTo>
                  <a:lnTo>
                    <a:pt x="462" y="766"/>
                  </a:lnTo>
                  <a:lnTo>
                    <a:pt x="451" y="742"/>
                  </a:lnTo>
                  <a:lnTo>
                    <a:pt x="437" y="721"/>
                  </a:lnTo>
                  <a:lnTo>
                    <a:pt x="418" y="701"/>
                  </a:lnTo>
                  <a:lnTo>
                    <a:pt x="394" y="682"/>
                  </a:lnTo>
                  <a:lnTo>
                    <a:pt x="366" y="666"/>
                  </a:lnTo>
                  <a:lnTo>
                    <a:pt x="341" y="655"/>
                  </a:lnTo>
                  <a:close/>
                  <a:moveTo>
                    <a:pt x="340" y="613"/>
                  </a:moveTo>
                  <a:cubicBezTo>
                    <a:pt x="343" y="613"/>
                    <a:pt x="346" y="614"/>
                    <a:pt x="349" y="615"/>
                  </a:cubicBezTo>
                  <a:lnTo>
                    <a:pt x="386" y="632"/>
                  </a:lnTo>
                  <a:lnTo>
                    <a:pt x="418" y="651"/>
                  </a:lnTo>
                  <a:lnTo>
                    <a:pt x="444" y="671"/>
                  </a:lnTo>
                  <a:cubicBezTo>
                    <a:pt x="445" y="671"/>
                    <a:pt x="445" y="672"/>
                    <a:pt x="446" y="673"/>
                  </a:cubicBezTo>
                  <a:lnTo>
                    <a:pt x="467" y="695"/>
                  </a:lnTo>
                  <a:cubicBezTo>
                    <a:pt x="468" y="696"/>
                    <a:pt x="469" y="697"/>
                    <a:pt x="469" y="697"/>
                  </a:cubicBezTo>
                  <a:lnTo>
                    <a:pt x="485" y="722"/>
                  </a:lnTo>
                  <a:cubicBezTo>
                    <a:pt x="486" y="723"/>
                    <a:pt x="487" y="724"/>
                    <a:pt x="487" y="725"/>
                  </a:cubicBezTo>
                  <a:lnTo>
                    <a:pt x="499" y="751"/>
                  </a:lnTo>
                  <a:cubicBezTo>
                    <a:pt x="499" y="752"/>
                    <a:pt x="500" y="753"/>
                    <a:pt x="500" y="754"/>
                  </a:cubicBezTo>
                  <a:lnTo>
                    <a:pt x="507" y="783"/>
                  </a:lnTo>
                  <a:cubicBezTo>
                    <a:pt x="507" y="784"/>
                    <a:pt x="507" y="785"/>
                    <a:pt x="507" y="786"/>
                  </a:cubicBezTo>
                  <a:lnTo>
                    <a:pt x="510" y="816"/>
                  </a:lnTo>
                  <a:cubicBezTo>
                    <a:pt x="510" y="817"/>
                    <a:pt x="510" y="819"/>
                    <a:pt x="510" y="820"/>
                  </a:cubicBezTo>
                  <a:lnTo>
                    <a:pt x="507" y="850"/>
                  </a:lnTo>
                  <a:cubicBezTo>
                    <a:pt x="507" y="852"/>
                    <a:pt x="507" y="853"/>
                    <a:pt x="507" y="854"/>
                  </a:cubicBezTo>
                  <a:lnTo>
                    <a:pt x="499" y="882"/>
                  </a:lnTo>
                  <a:cubicBezTo>
                    <a:pt x="499" y="883"/>
                    <a:pt x="498" y="884"/>
                    <a:pt x="498" y="886"/>
                  </a:cubicBezTo>
                  <a:lnTo>
                    <a:pt x="485" y="909"/>
                  </a:lnTo>
                  <a:cubicBezTo>
                    <a:pt x="484" y="911"/>
                    <a:pt x="483" y="912"/>
                    <a:pt x="482" y="913"/>
                  </a:cubicBezTo>
                  <a:lnTo>
                    <a:pt x="465" y="934"/>
                  </a:lnTo>
                  <a:cubicBezTo>
                    <a:pt x="464" y="935"/>
                    <a:pt x="463" y="936"/>
                    <a:pt x="462" y="937"/>
                  </a:cubicBezTo>
                  <a:lnTo>
                    <a:pt x="440" y="953"/>
                  </a:lnTo>
                  <a:cubicBezTo>
                    <a:pt x="439" y="954"/>
                    <a:pt x="438" y="954"/>
                    <a:pt x="437" y="955"/>
                  </a:cubicBezTo>
                  <a:lnTo>
                    <a:pt x="413" y="967"/>
                  </a:lnTo>
                  <a:cubicBezTo>
                    <a:pt x="412" y="967"/>
                    <a:pt x="410" y="968"/>
                    <a:pt x="409" y="968"/>
                  </a:cubicBezTo>
                  <a:lnTo>
                    <a:pt x="382" y="975"/>
                  </a:lnTo>
                  <a:cubicBezTo>
                    <a:pt x="381" y="975"/>
                    <a:pt x="380" y="976"/>
                    <a:pt x="379" y="976"/>
                  </a:cubicBezTo>
                  <a:lnTo>
                    <a:pt x="349" y="978"/>
                  </a:lnTo>
                  <a:cubicBezTo>
                    <a:pt x="348" y="978"/>
                    <a:pt x="347" y="978"/>
                    <a:pt x="346" y="978"/>
                  </a:cubicBezTo>
                  <a:lnTo>
                    <a:pt x="317" y="976"/>
                  </a:lnTo>
                  <a:cubicBezTo>
                    <a:pt x="316" y="975"/>
                    <a:pt x="315" y="975"/>
                    <a:pt x="313" y="975"/>
                  </a:cubicBezTo>
                  <a:lnTo>
                    <a:pt x="287" y="968"/>
                  </a:lnTo>
                  <a:cubicBezTo>
                    <a:pt x="286" y="967"/>
                    <a:pt x="284" y="967"/>
                    <a:pt x="283" y="966"/>
                  </a:cubicBezTo>
                  <a:lnTo>
                    <a:pt x="259" y="954"/>
                  </a:lnTo>
                  <a:cubicBezTo>
                    <a:pt x="258" y="953"/>
                    <a:pt x="257" y="953"/>
                    <a:pt x="256" y="952"/>
                  </a:cubicBezTo>
                  <a:lnTo>
                    <a:pt x="234" y="935"/>
                  </a:lnTo>
                  <a:cubicBezTo>
                    <a:pt x="233" y="934"/>
                    <a:pt x="232" y="933"/>
                    <a:pt x="231" y="932"/>
                  </a:cubicBezTo>
                  <a:lnTo>
                    <a:pt x="213" y="911"/>
                  </a:lnTo>
                  <a:cubicBezTo>
                    <a:pt x="212" y="910"/>
                    <a:pt x="211" y="909"/>
                    <a:pt x="210" y="908"/>
                  </a:cubicBezTo>
                  <a:lnTo>
                    <a:pt x="197" y="884"/>
                  </a:lnTo>
                  <a:cubicBezTo>
                    <a:pt x="196" y="883"/>
                    <a:pt x="196" y="881"/>
                    <a:pt x="195" y="880"/>
                  </a:cubicBezTo>
                  <a:lnTo>
                    <a:pt x="187" y="854"/>
                  </a:lnTo>
                  <a:cubicBezTo>
                    <a:pt x="187" y="852"/>
                    <a:pt x="187" y="851"/>
                    <a:pt x="187" y="850"/>
                  </a:cubicBezTo>
                  <a:lnTo>
                    <a:pt x="184" y="820"/>
                  </a:lnTo>
                  <a:cubicBezTo>
                    <a:pt x="184" y="819"/>
                    <a:pt x="184" y="818"/>
                    <a:pt x="184" y="817"/>
                  </a:cubicBezTo>
                  <a:lnTo>
                    <a:pt x="186" y="787"/>
                  </a:lnTo>
                  <a:cubicBezTo>
                    <a:pt x="186" y="786"/>
                    <a:pt x="186" y="785"/>
                    <a:pt x="187" y="784"/>
                  </a:cubicBezTo>
                  <a:lnTo>
                    <a:pt x="193" y="756"/>
                  </a:lnTo>
                  <a:cubicBezTo>
                    <a:pt x="193" y="755"/>
                    <a:pt x="194" y="754"/>
                    <a:pt x="194" y="753"/>
                  </a:cubicBezTo>
                  <a:lnTo>
                    <a:pt x="205" y="727"/>
                  </a:lnTo>
                  <a:cubicBezTo>
                    <a:pt x="205" y="726"/>
                    <a:pt x="206" y="725"/>
                    <a:pt x="206" y="724"/>
                  </a:cubicBezTo>
                  <a:lnTo>
                    <a:pt x="221" y="700"/>
                  </a:lnTo>
                  <a:cubicBezTo>
                    <a:pt x="222" y="699"/>
                    <a:pt x="222" y="698"/>
                    <a:pt x="223" y="697"/>
                  </a:cubicBezTo>
                  <a:lnTo>
                    <a:pt x="242" y="675"/>
                  </a:lnTo>
                  <a:cubicBezTo>
                    <a:pt x="243" y="674"/>
                    <a:pt x="244" y="673"/>
                    <a:pt x="244" y="673"/>
                  </a:cubicBezTo>
                  <a:lnTo>
                    <a:pt x="270" y="651"/>
                  </a:lnTo>
                  <a:lnTo>
                    <a:pt x="300" y="632"/>
                  </a:lnTo>
                  <a:lnTo>
                    <a:pt x="332" y="615"/>
                  </a:lnTo>
                  <a:cubicBezTo>
                    <a:pt x="335" y="614"/>
                    <a:pt x="337" y="613"/>
                    <a:pt x="340" y="613"/>
                  </a:cubicBezTo>
                  <a:moveTo>
                    <a:pt x="351" y="201"/>
                  </a:moveTo>
                  <a:lnTo>
                    <a:pt x="331" y="203"/>
                  </a:lnTo>
                  <a:lnTo>
                    <a:pt x="314" y="208"/>
                  </a:lnTo>
                  <a:lnTo>
                    <a:pt x="297" y="217"/>
                  </a:lnTo>
                  <a:lnTo>
                    <a:pt x="282" y="230"/>
                  </a:lnTo>
                  <a:lnTo>
                    <a:pt x="269" y="245"/>
                  </a:lnTo>
                  <a:lnTo>
                    <a:pt x="260" y="262"/>
                  </a:lnTo>
                  <a:lnTo>
                    <a:pt x="255" y="282"/>
                  </a:lnTo>
                  <a:lnTo>
                    <a:pt x="253" y="305"/>
                  </a:lnTo>
                  <a:lnTo>
                    <a:pt x="255" y="327"/>
                  </a:lnTo>
                  <a:lnTo>
                    <a:pt x="259" y="347"/>
                  </a:lnTo>
                  <a:lnTo>
                    <a:pt x="267" y="366"/>
                  </a:lnTo>
                  <a:lnTo>
                    <a:pt x="278" y="384"/>
                  </a:lnTo>
                  <a:lnTo>
                    <a:pt x="293" y="401"/>
                  </a:lnTo>
                  <a:lnTo>
                    <a:pt x="312" y="417"/>
                  </a:lnTo>
                  <a:lnTo>
                    <a:pt x="334" y="431"/>
                  </a:lnTo>
                  <a:lnTo>
                    <a:pt x="350" y="440"/>
                  </a:lnTo>
                  <a:lnTo>
                    <a:pt x="368" y="430"/>
                  </a:lnTo>
                  <a:lnTo>
                    <a:pt x="390" y="415"/>
                  </a:lnTo>
                  <a:lnTo>
                    <a:pt x="408" y="399"/>
                  </a:lnTo>
                  <a:lnTo>
                    <a:pt x="421" y="383"/>
                  </a:lnTo>
                  <a:lnTo>
                    <a:pt x="432" y="366"/>
                  </a:lnTo>
                  <a:lnTo>
                    <a:pt x="440" y="346"/>
                  </a:lnTo>
                  <a:lnTo>
                    <a:pt x="445" y="326"/>
                  </a:lnTo>
                  <a:lnTo>
                    <a:pt x="446" y="304"/>
                  </a:lnTo>
                  <a:lnTo>
                    <a:pt x="445" y="280"/>
                  </a:lnTo>
                  <a:lnTo>
                    <a:pt x="439" y="259"/>
                  </a:lnTo>
                  <a:lnTo>
                    <a:pt x="431" y="242"/>
                  </a:lnTo>
                  <a:lnTo>
                    <a:pt x="420" y="228"/>
                  </a:lnTo>
                  <a:lnTo>
                    <a:pt x="406" y="216"/>
                  </a:lnTo>
                  <a:lnTo>
                    <a:pt x="391" y="208"/>
                  </a:lnTo>
                  <a:lnTo>
                    <a:pt x="372" y="203"/>
                  </a:lnTo>
                  <a:lnTo>
                    <a:pt x="351" y="201"/>
                  </a:lnTo>
                  <a:close/>
                  <a:moveTo>
                    <a:pt x="353" y="161"/>
                  </a:moveTo>
                  <a:lnTo>
                    <a:pt x="377" y="163"/>
                  </a:lnTo>
                  <a:cubicBezTo>
                    <a:pt x="379" y="163"/>
                    <a:pt x="380" y="163"/>
                    <a:pt x="381" y="164"/>
                  </a:cubicBezTo>
                  <a:lnTo>
                    <a:pt x="403" y="170"/>
                  </a:lnTo>
                  <a:cubicBezTo>
                    <a:pt x="405" y="170"/>
                    <a:pt x="406" y="171"/>
                    <a:pt x="407" y="171"/>
                  </a:cubicBezTo>
                  <a:lnTo>
                    <a:pt x="427" y="182"/>
                  </a:lnTo>
                  <a:cubicBezTo>
                    <a:pt x="428" y="182"/>
                    <a:pt x="429" y="183"/>
                    <a:pt x="430" y="184"/>
                  </a:cubicBezTo>
                  <a:lnTo>
                    <a:pt x="448" y="198"/>
                  </a:lnTo>
                  <a:cubicBezTo>
                    <a:pt x="449" y="199"/>
                    <a:pt x="450" y="200"/>
                    <a:pt x="451" y="202"/>
                  </a:cubicBezTo>
                  <a:lnTo>
                    <a:pt x="464" y="220"/>
                  </a:lnTo>
                  <a:cubicBezTo>
                    <a:pt x="465" y="221"/>
                    <a:pt x="466" y="222"/>
                    <a:pt x="467" y="223"/>
                  </a:cubicBezTo>
                  <a:lnTo>
                    <a:pt x="477" y="244"/>
                  </a:lnTo>
                  <a:cubicBezTo>
                    <a:pt x="477" y="245"/>
                    <a:pt x="478" y="247"/>
                    <a:pt x="478" y="248"/>
                  </a:cubicBezTo>
                  <a:lnTo>
                    <a:pt x="484" y="272"/>
                  </a:lnTo>
                  <a:cubicBezTo>
                    <a:pt x="484" y="273"/>
                    <a:pt x="484" y="274"/>
                    <a:pt x="484" y="275"/>
                  </a:cubicBezTo>
                  <a:lnTo>
                    <a:pt x="486" y="302"/>
                  </a:lnTo>
                  <a:cubicBezTo>
                    <a:pt x="486" y="303"/>
                    <a:pt x="486" y="304"/>
                    <a:pt x="486" y="305"/>
                  </a:cubicBezTo>
                  <a:lnTo>
                    <a:pt x="484" y="330"/>
                  </a:lnTo>
                  <a:cubicBezTo>
                    <a:pt x="484" y="331"/>
                    <a:pt x="484" y="332"/>
                    <a:pt x="484" y="333"/>
                  </a:cubicBezTo>
                  <a:lnTo>
                    <a:pt x="479" y="357"/>
                  </a:lnTo>
                  <a:cubicBezTo>
                    <a:pt x="478" y="358"/>
                    <a:pt x="478" y="359"/>
                    <a:pt x="478" y="360"/>
                  </a:cubicBezTo>
                  <a:lnTo>
                    <a:pt x="468" y="382"/>
                  </a:lnTo>
                  <a:cubicBezTo>
                    <a:pt x="468" y="383"/>
                    <a:pt x="468" y="384"/>
                    <a:pt x="467" y="385"/>
                  </a:cubicBezTo>
                  <a:lnTo>
                    <a:pt x="454" y="406"/>
                  </a:lnTo>
                  <a:cubicBezTo>
                    <a:pt x="454" y="407"/>
                    <a:pt x="453" y="407"/>
                    <a:pt x="452" y="408"/>
                  </a:cubicBezTo>
                  <a:lnTo>
                    <a:pt x="434" y="429"/>
                  </a:lnTo>
                  <a:lnTo>
                    <a:pt x="412" y="448"/>
                  </a:lnTo>
                  <a:lnTo>
                    <a:pt x="387" y="465"/>
                  </a:lnTo>
                  <a:lnTo>
                    <a:pt x="359" y="480"/>
                  </a:lnTo>
                  <a:cubicBezTo>
                    <a:pt x="354" y="483"/>
                    <a:pt x="347" y="483"/>
                    <a:pt x="341" y="480"/>
                  </a:cubicBezTo>
                  <a:lnTo>
                    <a:pt x="311" y="465"/>
                  </a:lnTo>
                  <a:lnTo>
                    <a:pt x="286" y="448"/>
                  </a:lnTo>
                  <a:lnTo>
                    <a:pt x="266" y="430"/>
                  </a:lnTo>
                  <a:cubicBezTo>
                    <a:pt x="265" y="430"/>
                    <a:pt x="264" y="429"/>
                    <a:pt x="264" y="428"/>
                  </a:cubicBezTo>
                  <a:lnTo>
                    <a:pt x="247" y="409"/>
                  </a:lnTo>
                  <a:cubicBezTo>
                    <a:pt x="246" y="408"/>
                    <a:pt x="246" y="408"/>
                    <a:pt x="245" y="407"/>
                  </a:cubicBezTo>
                  <a:lnTo>
                    <a:pt x="232" y="386"/>
                  </a:lnTo>
                  <a:cubicBezTo>
                    <a:pt x="232" y="385"/>
                    <a:pt x="231" y="384"/>
                    <a:pt x="231" y="383"/>
                  </a:cubicBezTo>
                  <a:lnTo>
                    <a:pt x="222" y="361"/>
                  </a:lnTo>
                  <a:cubicBezTo>
                    <a:pt x="221" y="360"/>
                    <a:pt x="221" y="359"/>
                    <a:pt x="221" y="358"/>
                  </a:cubicBezTo>
                  <a:lnTo>
                    <a:pt x="215" y="334"/>
                  </a:lnTo>
                  <a:cubicBezTo>
                    <a:pt x="215" y="333"/>
                    <a:pt x="215" y="332"/>
                    <a:pt x="215" y="331"/>
                  </a:cubicBezTo>
                  <a:lnTo>
                    <a:pt x="213" y="306"/>
                  </a:lnTo>
                  <a:cubicBezTo>
                    <a:pt x="213" y="305"/>
                    <a:pt x="213" y="304"/>
                    <a:pt x="213" y="303"/>
                  </a:cubicBezTo>
                  <a:lnTo>
                    <a:pt x="215" y="277"/>
                  </a:lnTo>
                  <a:cubicBezTo>
                    <a:pt x="215" y="276"/>
                    <a:pt x="216" y="274"/>
                    <a:pt x="216" y="273"/>
                  </a:cubicBezTo>
                  <a:lnTo>
                    <a:pt x="222" y="250"/>
                  </a:lnTo>
                  <a:cubicBezTo>
                    <a:pt x="223" y="248"/>
                    <a:pt x="223" y="247"/>
                    <a:pt x="224" y="246"/>
                  </a:cubicBezTo>
                  <a:lnTo>
                    <a:pt x="235" y="225"/>
                  </a:lnTo>
                  <a:cubicBezTo>
                    <a:pt x="235" y="224"/>
                    <a:pt x="236" y="222"/>
                    <a:pt x="237" y="221"/>
                  </a:cubicBezTo>
                  <a:lnTo>
                    <a:pt x="252" y="203"/>
                  </a:lnTo>
                  <a:cubicBezTo>
                    <a:pt x="253" y="202"/>
                    <a:pt x="254" y="201"/>
                    <a:pt x="255" y="200"/>
                  </a:cubicBezTo>
                  <a:lnTo>
                    <a:pt x="273" y="185"/>
                  </a:lnTo>
                  <a:cubicBezTo>
                    <a:pt x="274" y="184"/>
                    <a:pt x="275" y="183"/>
                    <a:pt x="276" y="183"/>
                  </a:cubicBezTo>
                  <a:lnTo>
                    <a:pt x="296" y="172"/>
                  </a:lnTo>
                  <a:cubicBezTo>
                    <a:pt x="298" y="171"/>
                    <a:pt x="299" y="171"/>
                    <a:pt x="300" y="170"/>
                  </a:cubicBezTo>
                  <a:lnTo>
                    <a:pt x="322" y="164"/>
                  </a:lnTo>
                  <a:cubicBezTo>
                    <a:pt x="323" y="163"/>
                    <a:pt x="324" y="163"/>
                    <a:pt x="326" y="163"/>
                  </a:cubicBezTo>
                  <a:lnTo>
                    <a:pt x="349" y="161"/>
                  </a:lnTo>
                  <a:cubicBezTo>
                    <a:pt x="350" y="161"/>
                    <a:pt x="352" y="161"/>
                    <a:pt x="353" y="161"/>
                  </a:cubicBezTo>
                  <a:moveTo>
                    <a:pt x="353" y="39"/>
                  </a:moveTo>
                  <a:lnTo>
                    <a:pt x="323" y="41"/>
                  </a:lnTo>
                  <a:lnTo>
                    <a:pt x="294" y="44"/>
                  </a:lnTo>
                  <a:lnTo>
                    <a:pt x="267" y="49"/>
                  </a:lnTo>
                  <a:lnTo>
                    <a:pt x="241" y="57"/>
                  </a:lnTo>
                  <a:lnTo>
                    <a:pt x="217" y="67"/>
                  </a:lnTo>
                  <a:lnTo>
                    <a:pt x="193" y="80"/>
                  </a:lnTo>
                  <a:lnTo>
                    <a:pt x="171" y="94"/>
                  </a:lnTo>
                  <a:lnTo>
                    <a:pt x="150" y="111"/>
                  </a:lnTo>
                  <a:lnTo>
                    <a:pt x="130" y="130"/>
                  </a:lnTo>
                  <a:lnTo>
                    <a:pt x="114" y="149"/>
                  </a:lnTo>
                  <a:lnTo>
                    <a:pt x="100" y="171"/>
                  </a:lnTo>
                  <a:lnTo>
                    <a:pt x="89" y="193"/>
                  </a:lnTo>
                  <a:lnTo>
                    <a:pt x="80" y="217"/>
                  </a:lnTo>
                  <a:lnTo>
                    <a:pt x="73" y="243"/>
                  </a:lnTo>
                  <a:lnTo>
                    <a:pt x="69" y="270"/>
                  </a:lnTo>
                  <a:lnTo>
                    <a:pt x="68" y="299"/>
                  </a:lnTo>
                  <a:lnTo>
                    <a:pt x="70" y="337"/>
                  </a:lnTo>
                  <a:lnTo>
                    <a:pt x="77" y="373"/>
                  </a:lnTo>
                  <a:lnTo>
                    <a:pt x="89" y="405"/>
                  </a:lnTo>
                  <a:lnTo>
                    <a:pt x="105" y="434"/>
                  </a:lnTo>
                  <a:lnTo>
                    <a:pt x="126" y="461"/>
                  </a:lnTo>
                  <a:lnTo>
                    <a:pt x="150" y="484"/>
                  </a:lnTo>
                  <a:lnTo>
                    <a:pt x="181" y="506"/>
                  </a:lnTo>
                  <a:lnTo>
                    <a:pt x="219" y="526"/>
                  </a:lnTo>
                  <a:cubicBezTo>
                    <a:pt x="225" y="530"/>
                    <a:pt x="229" y="537"/>
                    <a:pt x="229" y="544"/>
                  </a:cubicBezTo>
                  <a:lnTo>
                    <a:pt x="229" y="547"/>
                  </a:lnTo>
                  <a:cubicBezTo>
                    <a:pt x="229" y="555"/>
                    <a:pt x="225" y="562"/>
                    <a:pt x="219" y="565"/>
                  </a:cubicBezTo>
                  <a:lnTo>
                    <a:pt x="177" y="588"/>
                  </a:lnTo>
                  <a:lnTo>
                    <a:pt x="140" y="614"/>
                  </a:lnTo>
                  <a:lnTo>
                    <a:pt x="108" y="643"/>
                  </a:lnTo>
                  <a:lnTo>
                    <a:pt x="84" y="675"/>
                  </a:lnTo>
                  <a:lnTo>
                    <a:pt x="64" y="709"/>
                  </a:lnTo>
                  <a:lnTo>
                    <a:pt x="51" y="746"/>
                  </a:lnTo>
                  <a:lnTo>
                    <a:pt x="42" y="785"/>
                  </a:lnTo>
                  <a:lnTo>
                    <a:pt x="39" y="829"/>
                  </a:lnTo>
                  <a:lnTo>
                    <a:pt x="41" y="860"/>
                  </a:lnTo>
                  <a:lnTo>
                    <a:pt x="44" y="889"/>
                  </a:lnTo>
                  <a:lnTo>
                    <a:pt x="51" y="916"/>
                  </a:lnTo>
                  <a:lnTo>
                    <a:pt x="59" y="941"/>
                  </a:lnTo>
                  <a:lnTo>
                    <a:pt x="71" y="965"/>
                  </a:lnTo>
                  <a:lnTo>
                    <a:pt x="84" y="986"/>
                  </a:lnTo>
                  <a:lnTo>
                    <a:pt x="101" y="1007"/>
                  </a:lnTo>
                  <a:lnTo>
                    <a:pt x="120" y="1026"/>
                  </a:lnTo>
                  <a:lnTo>
                    <a:pt x="141" y="1043"/>
                  </a:lnTo>
                  <a:lnTo>
                    <a:pt x="163" y="1058"/>
                  </a:lnTo>
                  <a:lnTo>
                    <a:pt x="187" y="1070"/>
                  </a:lnTo>
                  <a:lnTo>
                    <a:pt x="213" y="1081"/>
                  </a:lnTo>
                  <a:lnTo>
                    <a:pt x="240" y="1089"/>
                  </a:lnTo>
                  <a:lnTo>
                    <a:pt x="268" y="1095"/>
                  </a:lnTo>
                  <a:lnTo>
                    <a:pt x="298" y="1098"/>
                  </a:lnTo>
                  <a:lnTo>
                    <a:pt x="330" y="1099"/>
                  </a:lnTo>
                  <a:lnTo>
                    <a:pt x="367" y="1098"/>
                  </a:lnTo>
                  <a:lnTo>
                    <a:pt x="402" y="1095"/>
                  </a:lnTo>
                  <a:lnTo>
                    <a:pt x="435" y="1089"/>
                  </a:lnTo>
                  <a:lnTo>
                    <a:pt x="465" y="1081"/>
                  </a:lnTo>
                  <a:lnTo>
                    <a:pt x="494" y="1071"/>
                  </a:lnTo>
                  <a:lnTo>
                    <a:pt x="520" y="1058"/>
                  </a:lnTo>
                  <a:lnTo>
                    <a:pt x="545" y="1043"/>
                  </a:lnTo>
                  <a:lnTo>
                    <a:pt x="567" y="1026"/>
                  </a:lnTo>
                  <a:lnTo>
                    <a:pt x="588" y="1007"/>
                  </a:lnTo>
                  <a:lnTo>
                    <a:pt x="605" y="986"/>
                  </a:lnTo>
                  <a:lnTo>
                    <a:pt x="620" y="964"/>
                  </a:lnTo>
                  <a:lnTo>
                    <a:pt x="632" y="939"/>
                  </a:lnTo>
                  <a:lnTo>
                    <a:pt x="642" y="912"/>
                  </a:lnTo>
                  <a:lnTo>
                    <a:pt x="649" y="883"/>
                  </a:lnTo>
                  <a:lnTo>
                    <a:pt x="653" y="852"/>
                  </a:lnTo>
                  <a:lnTo>
                    <a:pt x="654" y="819"/>
                  </a:lnTo>
                  <a:lnTo>
                    <a:pt x="651" y="775"/>
                  </a:lnTo>
                  <a:lnTo>
                    <a:pt x="642" y="735"/>
                  </a:lnTo>
                  <a:lnTo>
                    <a:pt x="627" y="698"/>
                  </a:lnTo>
                  <a:lnTo>
                    <a:pt x="605" y="663"/>
                  </a:lnTo>
                  <a:lnTo>
                    <a:pt x="578" y="632"/>
                  </a:lnTo>
                  <a:lnTo>
                    <a:pt x="547" y="605"/>
                  </a:lnTo>
                  <a:lnTo>
                    <a:pt x="510" y="583"/>
                  </a:lnTo>
                  <a:lnTo>
                    <a:pt x="466" y="565"/>
                  </a:lnTo>
                  <a:cubicBezTo>
                    <a:pt x="458" y="561"/>
                    <a:pt x="454" y="554"/>
                    <a:pt x="454" y="546"/>
                  </a:cubicBezTo>
                  <a:lnTo>
                    <a:pt x="454" y="543"/>
                  </a:lnTo>
                  <a:cubicBezTo>
                    <a:pt x="454" y="536"/>
                    <a:pt x="458" y="529"/>
                    <a:pt x="464" y="526"/>
                  </a:cubicBezTo>
                  <a:lnTo>
                    <a:pt x="503" y="504"/>
                  </a:lnTo>
                  <a:lnTo>
                    <a:pt x="537" y="481"/>
                  </a:lnTo>
                  <a:lnTo>
                    <a:pt x="567" y="454"/>
                  </a:lnTo>
                  <a:lnTo>
                    <a:pt x="590" y="425"/>
                  </a:lnTo>
                  <a:lnTo>
                    <a:pt x="607" y="394"/>
                  </a:lnTo>
                  <a:lnTo>
                    <a:pt x="620" y="360"/>
                  </a:lnTo>
                  <a:lnTo>
                    <a:pt x="628" y="324"/>
                  </a:lnTo>
                  <a:lnTo>
                    <a:pt x="630" y="285"/>
                  </a:lnTo>
                  <a:lnTo>
                    <a:pt x="629" y="258"/>
                  </a:lnTo>
                  <a:lnTo>
                    <a:pt x="626" y="232"/>
                  </a:lnTo>
                  <a:lnTo>
                    <a:pt x="620" y="207"/>
                  </a:lnTo>
                  <a:lnTo>
                    <a:pt x="611" y="184"/>
                  </a:lnTo>
                  <a:lnTo>
                    <a:pt x="601" y="163"/>
                  </a:lnTo>
                  <a:lnTo>
                    <a:pt x="588" y="143"/>
                  </a:lnTo>
                  <a:lnTo>
                    <a:pt x="572" y="124"/>
                  </a:lnTo>
                  <a:lnTo>
                    <a:pt x="554" y="107"/>
                  </a:lnTo>
                  <a:lnTo>
                    <a:pt x="534" y="91"/>
                  </a:lnTo>
                  <a:lnTo>
                    <a:pt x="513" y="78"/>
                  </a:lnTo>
                  <a:lnTo>
                    <a:pt x="490" y="66"/>
                  </a:lnTo>
                  <a:lnTo>
                    <a:pt x="466" y="57"/>
                  </a:lnTo>
                  <a:lnTo>
                    <a:pt x="440" y="49"/>
                  </a:lnTo>
                  <a:lnTo>
                    <a:pt x="412" y="44"/>
                  </a:lnTo>
                  <a:lnTo>
                    <a:pt x="383" y="41"/>
                  </a:lnTo>
                  <a:lnTo>
                    <a:pt x="353" y="39"/>
                  </a:lnTo>
                  <a:close/>
                  <a:moveTo>
                    <a:pt x="352" y="0"/>
                  </a:moveTo>
                  <a:lnTo>
                    <a:pt x="385" y="1"/>
                  </a:lnTo>
                  <a:lnTo>
                    <a:pt x="417" y="4"/>
                  </a:lnTo>
                  <a:lnTo>
                    <a:pt x="447" y="10"/>
                  </a:lnTo>
                  <a:lnTo>
                    <a:pt x="477" y="18"/>
                  </a:lnTo>
                  <a:lnTo>
                    <a:pt x="504" y="29"/>
                  </a:lnTo>
                  <a:lnTo>
                    <a:pt x="531" y="42"/>
                  </a:lnTo>
                  <a:lnTo>
                    <a:pt x="555" y="57"/>
                  </a:lnTo>
                  <a:lnTo>
                    <a:pt x="579" y="75"/>
                  </a:lnTo>
                  <a:lnTo>
                    <a:pt x="600" y="95"/>
                  </a:lnTo>
                  <a:lnTo>
                    <a:pt x="618" y="117"/>
                  </a:lnTo>
                  <a:lnTo>
                    <a:pt x="634" y="141"/>
                  </a:lnTo>
                  <a:lnTo>
                    <a:pt x="647" y="166"/>
                  </a:lnTo>
                  <a:lnTo>
                    <a:pt x="657" y="193"/>
                  </a:lnTo>
                  <a:lnTo>
                    <a:pt x="664" y="222"/>
                  </a:lnTo>
                  <a:lnTo>
                    <a:pt x="669" y="252"/>
                  </a:lnTo>
                  <a:lnTo>
                    <a:pt x="670" y="284"/>
                  </a:lnTo>
                  <a:lnTo>
                    <a:pt x="667" y="328"/>
                  </a:lnTo>
                  <a:cubicBezTo>
                    <a:pt x="667" y="329"/>
                    <a:pt x="667" y="330"/>
                    <a:pt x="667" y="331"/>
                  </a:cubicBezTo>
                  <a:lnTo>
                    <a:pt x="659" y="370"/>
                  </a:lnTo>
                  <a:cubicBezTo>
                    <a:pt x="659" y="371"/>
                    <a:pt x="658" y="372"/>
                    <a:pt x="658" y="373"/>
                  </a:cubicBezTo>
                  <a:lnTo>
                    <a:pt x="644" y="410"/>
                  </a:lnTo>
                  <a:cubicBezTo>
                    <a:pt x="644" y="411"/>
                    <a:pt x="643" y="412"/>
                    <a:pt x="643" y="413"/>
                  </a:cubicBezTo>
                  <a:lnTo>
                    <a:pt x="623" y="446"/>
                  </a:lnTo>
                  <a:cubicBezTo>
                    <a:pt x="623" y="447"/>
                    <a:pt x="622" y="448"/>
                    <a:pt x="622" y="449"/>
                  </a:cubicBezTo>
                  <a:lnTo>
                    <a:pt x="597" y="480"/>
                  </a:lnTo>
                  <a:cubicBezTo>
                    <a:pt x="596" y="481"/>
                    <a:pt x="596" y="481"/>
                    <a:pt x="595" y="482"/>
                  </a:cubicBezTo>
                  <a:lnTo>
                    <a:pt x="564" y="510"/>
                  </a:lnTo>
                  <a:lnTo>
                    <a:pt x="527" y="537"/>
                  </a:lnTo>
                  <a:lnTo>
                    <a:pt x="517" y="542"/>
                  </a:lnTo>
                  <a:lnTo>
                    <a:pt x="526" y="546"/>
                  </a:lnTo>
                  <a:cubicBezTo>
                    <a:pt x="527" y="547"/>
                    <a:pt x="528" y="547"/>
                    <a:pt x="529" y="548"/>
                  </a:cubicBezTo>
                  <a:lnTo>
                    <a:pt x="568" y="571"/>
                  </a:lnTo>
                  <a:cubicBezTo>
                    <a:pt x="569" y="572"/>
                    <a:pt x="570" y="572"/>
                    <a:pt x="571" y="573"/>
                  </a:cubicBezTo>
                  <a:lnTo>
                    <a:pt x="605" y="602"/>
                  </a:lnTo>
                  <a:cubicBezTo>
                    <a:pt x="606" y="603"/>
                    <a:pt x="607" y="603"/>
                    <a:pt x="608" y="604"/>
                  </a:cubicBezTo>
                  <a:lnTo>
                    <a:pt x="637" y="638"/>
                  </a:lnTo>
                  <a:cubicBezTo>
                    <a:pt x="637" y="639"/>
                    <a:pt x="638" y="640"/>
                    <a:pt x="639" y="641"/>
                  </a:cubicBezTo>
                  <a:lnTo>
                    <a:pt x="662" y="678"/>
                  </a:lnTo>
                  <a:cubicBezTo>
                    <a:pt x="662" y="679"/>
                    <a:pt x="663" y="680"/>
                    <a:pt x="663" y="681"/>
                  </a:cubicBezTo>
                  <a:lnTo>
                    <a:pt x="680" y="721"/>
                  </a:lnTo>
                  <a:cubicBezTo>
                    <a:pt x="680" y="722"/>
                    <a:pt x="680" y="724"/>
                    <a:pt x="681" y="725"/>
                  </a:cubicBezTo>
                  <a:lnTo>
                    <a:pt x="691" y="767"/>
                  </a:lnTo>
                  <a:cubicBezTo>
                    <a:pt x="691" y="768"/>
                    <a:pt x="691" y="769"/>
                    <a:pt x="691" y="770"/>
                  </a:cubicBezTo>
                  <a:lnTo>
                    <a:pt x="694" y="816"/>
                  </a:lnTo>
                  <a:lnTo>
                    <a:pt x="693" y="853"/>
                  </a:lnTo>
                  <a:lnTo>
                    <a:pt x="688" y="888"/>
                  </a:lnTo>
                  <a:lnTo>
                    <a:pt x="681" y="921"/>
                  </a:lnTo>
                  <a:lnTo>
                    <a:pt x="670" y="952"/>
                  </a:lnTo>
                  <a:lnTo>
                    <a:pt x="656" y="981"/>
                  </a:lnTo>
                  <a:lnTo>
                    <a:pt x="639" y="1008"/>
                  </a:lnTo>
                  <a:lnTo>
                    <a:pt x="618" y="1033"/>
                  </a:lnTo>
                  <a:lnTo>
                    <a:pt x="595" y="1055"/>
                  </a:lnTo>
                  <a:lnTo>
                    <a:pt x="569" y="1075"/>
                  </a:lnTo>
                  <a:lnTo>
                    <a:pt x="541" y="1092"/>
                  </a:lnTo>
                  <a:lnTo>
                    <a:pt x="511" y="1107"/>
                  </a:lnTo>
                  <a:lnTo>
                    <a:pt x="479" y="1119"/>
                  </a:lnTo>
                  <a:lnTo>
                    <a:pt x="445" y="1128"/>
                  </a:lnTo>
                  <a:lnTo>
                    <a:pt x="409" y="1134"/>
                  </a:lnTo>
                  <a:lnTo>
                    <a:pt x="371" y="1138"/>
                  </a:lnTo>
                  <a:lnTo>
                    <a:pt x="331" y="1139"/>
                  </a:lnTo>
                  <a:lnTo>
                    <a:pt x="297" y="1138"/>
                  </a:lnTo>
                  <a:lnTo>
                    <a:pt x="264" y="1134"/>
                  </a:lnTo>
                  <a:lnTo>
                    <a:pt x="232" y="1128"/>
                  </a:lnTo>
                  <a:lnTo>
                    <a:pt x="201" y="1119"/>
                  </a:lnTo>
                  <a:lnTo>
                    <a:pt x="172" y="1107"/>
                  </a:lnTo>
                  <a:lnTo>
                    <a:pt x="145" y="1093"/>
                  </a:lnTo>
                  <a:lnTo>
                    <a:pt x="119" y="1076"/>
                  </a:lnTo>
                  <a:lnTo>
                    <a:pt x="95" y="1057"/>
                  </a:lnTo>
                  <a:lnTo>
                    <a:pt x="73" y="1035"/>
                  </a:lnTo>
                  <a:lnTo>
                    <a:pt x="53" y="1012"/>
                  </a:lnTo>
                  <a:lnTo>
                    <a:pt x="37" y="986"/>
                  </a:lnTo>
                  <a:lnTo>
                    <a:pt x="23" y="958"/>
                  </a:lnTo>
                  <a:lnTo>
                    <a:pt x="13" y="929"/>
                  </a:lnTo>
                  <a:lnTo>
                    <a:pt x="6" y="898"/>
                  </a:lnTo>
                  <a:lnTo>
                    <a:pt x="1" y="865"/>
                  </a:lnTo>
                  <a:lnTo>
                    <a:pt x="0" y="831"/>
                  </a:lnTo>
                  <a:lnTo>
                    <a:pt x="2" y="783"/>
                  </a:lnTo>
                  <a:lnTo>
                    <a:pt x="12" y="737"/>
                  </a:lnTo>
                  <a:cubicBezTo>
                    <a:pt x="12" y="736"/>
                    <a:pt x="12" y="735"/>
                    <a:pt x="13" y="734"/>
                  </a:cubicBezTo>
                  <a:lnTo>
                    <a:pt x="27" y="693"/>
                  </a:lnTo>
                  <a:cubicBezTo>
                    <a:pt x="28" y="693"/>
                    <a:pt x="28" y="692"/>
                    <a:pt x="29" y="691"/>
                  </a:cubicBezTo>
                  <a:lnTo>
                    <a:pt x="50" y="654"/>
                  </a:lnTo>
                  <a:cubicBezTo>
                    <a:pt x="50" y="653"/>
                    <a:pt x="51" y="652"/>
                    <a:pt x="51" y="651"/>
                  </a:cubicBezTo>
                  <a:lnTo>
                    <a:pt x="78" y="617"/>
                  </a:lnTo>
                  <a:cubicBezTo>
                    <a:pt x="79" y="617"/>
                    <a:pt x="79" y="616"/>
                    <a:pt x="80" y="615"/>
                  </a:cubicBezTo>
                  <a:lnTo>
                    <a:pt x="113" y="585"/>
                  </a:lnTo>
                  <a:lnTo>
                    <a:pt x="153" y="555"/>
                  </a:lnTo>
                  <a:lnTo>
                    <a:pt x="171" y="546"/>
                  </a:lnTo>
                  <a:lnTo>
                    <a:pt x="162" y="541"/>
                  </a:lnTo>
                  <a:lnTo>
                    <a:pt x="127" y="517"/>
                  </a:lnTo>
                  <a:lnTo>
                    <a:pt x="97" y="489"/>
                  </a:lnTo>
                  <a:cubicBezTo>
                    <a:pt x="97" y="488"/>
                    <a:pt x="96" y="487"/>
                    <a:pt x="95" y="486"/>
                  </a:cubicBezTo>
                  <a:lnTo>
                    <a:pt x="72" y="457"/>
                  </a:lnTo>
                  <a:cubicBezTo>
                    <a:pt x="72" y="456"/>
                    <a:pt x="71" y="456"/>
                    <a:pt x="71" y="455"/>
                  </a:cubicBezTo>
                  <a:lnTo>
                    <a:pt x="53" y="423"/>
                  </a:lnTo>
                  <a:cubicBezTo>
                    <a:pt x="53" y="422"/>
                    <a:pt x="52" y="421"/>
                    <a:pt x="52" y="420"/>
                  </a:cubicBezTo>
                  <a:lnTo>
                    <a:pt x="39" y="385"/>
                  </a:lnTo>
                  <a:cubicBezTo>
                    <a:pt x="39" y="384"/>
                    <a:pt x="39" y="383"/>
                    <a:pt x="38" y="382"/>
                  </a:cubicBezTo>
                  <a:lnTo>
                    <a:pt x="31" y="345"/>
                  </a:lnTo>
                  <a:lnTo>
                    <a:pt x="28" y="302"/>
                  </a:lnTo>
                  <a:lnTo>
                    <a:pt x="29" y="269"/>
                  </a:lnTo>
                  <a:lnTo>
                    <a:pt x="34" y="237"/>
                  </a:lnTo>
                  <a:lnTo>
                    <a:pt x="41" y="208"/>
                  </a:lnTo>
                  <a:lnTo>
                    <a:pt x="51" y="179"/>
                  </a:lnTo>
                  <a:lnTo>
                    <a:pt x="64" y="153"/>
                  </a:lnTo>
                  <a:lnTo>
                    <a:pt x="80" y="127"/>
                  </a:lnTo>
                  <a:lnTo>
                    <a:pt x="100" y="104"/>
                  </a:lnTo>
                  <a:lnTo>
                    <a:pt x="122" y="82"/>
                  </a:lnTo>
                  <a:lnTo>
                    <a:pt x="146" y="63"/>
                  </a:lnTo>
                  <a:lnTo>
                    <a:pt x="171" y="46"/>
                  </a:lnTo>
                  <a:lnTo>
                    <a:pt x="198" y="32"/>
                  </a:lnTo>
                  <a:lnTo>
                    <a:pt x="226" y="20"/>
                  </a:lnTo>
                  <a:lnTo>
                    <a:pt x="256" y="11"/>
                  </a:lnTo>
                  <a:lnTo>
                    <a:pt x="286" y="5"/>
                  </a:lnTo>
                  <a:lnTo>
                    <a:pt x="318" y="1"/>
                  </a:lnTo>
                  <a:lnTo>
                    <a:pt x="352" y="0"/>
                  </a:lnTo>
                  <a:close/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07" name="path"/>
            <p:cNvSpPr/>
            <p:nvPr/>
          </p:nvSpPr>
          <p:spPr>
            <a:xfrm>
              <a:off x="12700" y="12699"/>
              <a:ext cx="632478" cy="698426"/>
            </a:xfrm>
            <a:custGeom>
              <a:avLst/>
              <a:gdLst/>
              <a:ahLst/>
              <a:cxnLst/>
              <a:rect l="0" t="0" r="0" b="0"/>
              <a:pathLst>
                <a:path w="996" h="1099">
                  <a:moveTo>
                    <a:pt x="881" y="864"/>
                  </a:moveTo>
                  <a:cubicBezTo>
                    <a:pt x="913" y="864"/>
                    <a:pt x="940" y="875"/>
                    <a:pt x="962" y="898"/>
                  </a:cubicBezTo>
                  <a:cubicBezTo>
                    <a:pt x="984" y="920"/>
                    <a:pt x="996" y="948"/>
                    <a:pt x="996" y="981"/>
                  </a:cubicBezTo>
                  <a:cubicBezTo>
                    <a:pt x="996" y="1017"/>
                    <a:pt x="984" y="1045"/>
                    <a:pt x="962" y="1067"/>
                  </a:cubicBezTo>
                  <a:cubicBezTo>
                    <a:pt x="940" y="1089"/>
                    <a:pt x="912" y="1099"/>
                    <a:pt x="879" y="1099"/>
                  </a:cubicBezTo>
                  <a:cubicBezTo>
                    <a:pt x="847" y="1099"/>
                    <a:pt x="820" y="1088"/>
                    <a:pt x="798" y="1066"/>
                  </a:cubicBezTo>
                  <a:cubicBezTo>
                    <a:pt x="776" y="1043"/>
                    <a:pt x="765" y="1015"/>
                    <a:pt x="765" y="981"/>
                  </a:cubicBezTo>
                  <a:cubicBezTo>
                    <a:pt x="765" y="947"/>
                    <a:pt x="776" y="919"/>
                    <a:pt x="799" y="897"/>
                  </a:cubicBezTo>
                  <a:cubicBezTo>
                    <a:pt x="822" y="875"/>
                    <a:pt x="849" y="864"/>
                    <a:pt x="881" y="864"/>
                  </a:cubicBezTo>
                  <a:moveTo>
                    <a:pt x="321" y="613"/>
                  </a:moveTo>
                  <a:cubicBezTo>
                    <a:pt x="230" y="654"/>
                    <a:pt x="184" y="716"/>
                    <a:pt x="184" y="799"/>
                  </a:cubicBezTo>
                  <a:cubicBezTo>
                    <a:pt x="184" y="839"/>
                    <a:pt x="198" y="873"/>
                    <a:pt x="226" y="899"/>
                  </a:cubicBezTo>
                  <a:cubicBezTo>
                    <a:pt x="254" y="925"/>
                    <a:pt x="288" y="938"/>
                    <a:pt x="328" y="938"/>
                  </a:cubicBezTo>
                  <a:cubicBezTo>
                    <a:pt x="369" y="938"/>
                    <a:pt x="403" y="926"/>
                    <a:pt x="430" y="901"/>
                  </a:cubicBezTo>
                  <a:cubicBezTo>
                    <a:pt x="457" y="876"/>
                    <a:pt x="470" y="841"/>
                    <a:pt x="470" y="798"/>
                  </a:cubicBezTo>
                  <a:cubicBezTo>
                    <a:pt x="470" y="714"/>
                    <a:pt x="420" y="652"/>
                    <a:pt x="321" y="613"/>
                  </a:cubicBezTo>
                  <a:moveTo>
                    <a:pt x="331" y="161"/>
                  </a:moveTo>
                  <a:cubicBezTo>
                    <a:pt x="299" y="161"/>
                    <a:pt x="271" y="172"/>
                    <a:pt x="248" y="196"/>
                  </a:cubicBezTo>
                  <a:cubicBezTo>
                    <a:pt x="225" y="219"/>
                    <a:pt x="213" y="248"/>
                    <a:pt x="213" y="284"/>
                  </a:cubicBezTo>
                  <a:cubicBezTo>
                    <a:pt x="213" y="354"/>
                    <a:pt x="252" y="407"/>
                    <a:pt x="330" y="442"/>
                  </a:cubicBezTo>
                  <a:cubicBezTo>
                    <a:pt x="408" y="406"/>
                    <a:pt x="446" y="353"/>
                    <a:pt x="446" y="284"/>
                  </a:cubicBezTo>
                  <a:cubicBezTo>
                    <a:pt x="446" y="246"/>
                    <a:pt x="436" y="216"/>
                    <a:pt x="415" y="194"/>
                  </a:cubicBezTo>
                  <a:cubicBezTo>
                    <a:pt x="394" y="172"/>
                    <a:pt x="366" y="161"/>
                    <a:pt x="331" y="161"/>
                  </a:cubicBezTo>
                  <a:moveTo>
                    <a:pt x="332" y="0"/>
                  </a:moveTo>
                  <a:cubicBezTo>
                    <a:pt x="419" y="0"/>
                    <a:pt x="491" y="23"/>
                    <a:pt x="546" y="71"/>
                  </a:cubicBezTo>
                  <a:cubicBezTo>
                    <a:pt x="602" y="119"/>
                    <a:pt x="630" y="183"/>
                    <a:pt x="630" y="265"/>
                  </a:cubicBezTo>
                  <a:cubicBezTo>
                    <a:pt x="630" y="381"/>
                    <a:pt x="571" y="467"/>
                    <a:pt x="454" y="523"/>
                  </a:cubicBezTo>
                  <a:cubicBezTo>
                    <a:pt x="454" y="524"/>
                    <a:pt x="454" y="525"/>
                    <a:pt x="454" y="526"/>
                  </a:cubicBezTo>
                  <a:cubicBezTo>
                    <a:pt x="517" y="548"/>
                    <a:pt x="566" y="583"/>
                    <a:pt x="602" y="631"/>
                  </a:cubicBezTo>
                  <a:cubicBezTo>
                    <a:pt x="637" y="680"/>
                    <a:pt x="654" y="735"/>
                    <a:pt x="654" y="797"/>
                  </a:cubicBezTo>
                  <a:cubicBezTo>
                    <a:pt x="654" y="894"/>
                    <a:pt x="623" y="968"/>
                    <a:pt x="561" y="1021"/>
                  </a:cubicBezTo>
                  <a:cubicBezTo>
                    <a:pt x="499" y="1073"/>
                    <a:pt x="416" y="1099"/>
                    <a:pt x="311" y="1099"/>
                  </a:cubicBezTo>
                  <a:cubicBezTo>
                    <a:pt x="220" y="1099"/>
                    <a:pt x="146" y="1073"/>
                    <a:pt x="87" y="1021"/>
                  </a:cubicBezTo>
                  <a:cubicBezTo>
                    <a:pt x="29" y="970"/>
                    <a:pt x="0" y="899"/>
                    <a:pt x="0" y="810"/>
                  </a:cubicBezTo>
                  <a:cubicBezTo>
                    <a:pt x="0" y="682"/>
                    <a:pt x="63" y="588"/>
                    <a:pt x="189" y="527"/>
                  </a:cubicBezTo>
                  <a:cubicBezTo>
                    <a:pt x="189" y="526"/>
                    <a:pt x="189" y="525"/>
                    <a:pt x="189" y="524"/>
                  </a:cubicBezTo>
                  <a:cubicBezTo>
                    <a:pt x="82" y="473"/>
                    <a:pt x="28" y="392"/>
                    <a:pt x="28" y="280"/>
                  </a:cubicBezTo>
                  <a:cubicBezTo>
                    <a:pt x="28" y="196"/>
                    <a:pt x="57" y="128"/>
                    <a:pt x="116" y="77"/>
                  </a:cubicBezTo>
                  <a:cubicBezTo>
                    <a:pt x="174" y="25"/>
                    <a:pt x="246" y="0"/>
                    <a:pt x="332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08" name="path"/>
            <p:cNvSpPr/>
            <p:nvPr/>
          </p:nvSpPr>
          <p:spPr>
            <a:xfrm>
              <a:off x="0" y="0"/>
              <a:ext cx="657878" cy="723826"/>
            </a:xfrm>
            <a:custGeom>
              <a:avLst/>
              <a:gdLst/>
              <a:ahLst/>
              <a:cxnLst/>
              <a:rect l="0" t="0" r="0" b="0"/>
              <a:pathLst>
                <a:path w="1036" h="1139">
                  <a:moveTo>
                    <a:pt x="901" y="884"/>
                  </a:moveTo>
                  <a:cubicBezTo>
                    <a:pt x="933" y="884"/>
                    <a:pt x="960" y="895"/>
                    <a:pt x="982" y="918"/>
                  </a:cubicBezTo>
                  <a:cubicBezTo>
                    <a:pt x="1004" y="940"/>
                    <a:pt x="1016" y="968"/>
                    <a:pt x="1016" y="1001"/>
                  </a:cubicBezTo>
                  <a:cubicBezTo>
                    <a:pt x="1016" y="1037"/>
                    <a:pt x="1004" y="1065"/>
                    <a:pt x="982" y="1087"/>
                  </a:cubicBezTo>
                  <a:cubicBezTo>
                    <a:pt x="960" y="1109"/>
                    <a:pt x="932" y="1119"/>
                    <a:pt x="899" y="1119"/>
                  </a:cubicBezTo>
                  <a:cubicBezTo>
                    <a:pt x="867" y="1119"/>
                    <a:pt x="840" y="1108"/>
                    <a:pt x="818" y="1086"/>
                  </a:cubicBezTo>
                  <a:cubicBezTo>
                    <a:pt x="796" y="1063"/>
                    <a:pt x="785" y="1035"/>
                    <a:pt x="785" y="1001"/>
                  </a:cubicBezTo>
                  <a:cubicBezTo>
                    <a:pt x="785" y="967"/>
                    <a:pt x="796" y="939"/>
                    <a:pt x="819" y="917"/>
                  </a:cubicBezTo>
                  <a:cubicBezTo>
                    <a:pt x="842" y="895"/>
                    <a:pt x="869" y="884"/>
                    <a:pt x="901" y="884"/>
                  </a:cubicBezTo>
                  <a:moveTo>
                    <a:pt x="341" y="633"/>
                  </a:moveTo>
                  <a:cubicBezTo>
                    <a:pt x="250" y="674"/>
                    <a:pt x="204" y="736"/>
                    <a:pt x="204" y="819"/>
                  </a:cubicBezTo>
                  <a:cubicBezTo>
                    <a:pt x="204" y="859"/>
                    <a:pt x="218" y="893"/>
                    <a:pt x="246" y="919"/>
                  </a:cubicBezTo>
                  <a:cubicBezTo>
                    <a:pt x="274" y="945"/>
                    <a:pt x="308" y="958"/>
                    <a:pt x="348" y="958"/>
                  </a:cubicBezTo>
                  <a:cubicBezTo>
                    <a:pt x="389" y="958"/>
                    <a:pt x="423" y="946"/>
                    <a:pt x="450" y="921"/>
                  </a:cubicBezTo>
                  <a:cubicBezTo>
                    <a:pt x="477" y="896"/>
                    <a:pt x="490" y="861"/>
                    <a:pt x="490" y="818"/>
                  </a:cubicBezTo>
                  <a:cubicBezTo>
                    <a:pt x="490" y="734"/>
                    <a:pt x="440" y="672"/>
                    <a:pt x="341" y="633"/>
                  </a:cubicBezTo>
                  <a:moveTo>
                    <a:pt x="351" y="181"/>
                  </a:moveTo>
                  <a:cubicBezTo>
                    <a:pt x="319" y="181"/>
                    <a:pt x="291" y="192"/>
                    <a:pt x="268" y="216"/>
                  </a:cubicBezTo>
                  <a:cubicBezTo>
                    <a:pt x="245" y="239"/>
                    <a:pt x="233" y="268"/>
                    <a:pt x="233" y="304"/>
                  </a:cubicBezTo>
                  <a:cubicBezTo>
                    <a:pt x="233" y="374"/>
                    <a:pt x="272" y="427"/>
                    <a:pt x="350" y="462"/>
                  </a:cubicBezTo>
                  <a:cubicBezTo>
                    <a:pt x="428" y="426"/>
                    <a:pt x="466" y="373"/>
                    <a:pt x="466" y="304"/>
                  </a:cubicBezTo>
                  <a:cubicBezTo>
                    <a:pt x="466" y="266"/>
                    <a:pt x="456" y="236"/>
                    <a:pt x="435" y="214"/>
                  </a:cubicBezTo>
                  <a:cubicBezTo>
                    <a:pt x="414" y="192"/>
                    <a:pt x="386" y="181"/>
                    <a:pt x="351" y="181"/>
                  </a:cubicBezTo>
                  <a:moveTo>
                    <a:pt x="352" y="20"/>
                  </a:moveTo>
                  <a:cubicBezTo>
                    <a:pt x="439" y="20"/>
                    <a:pt x="511" y="43"/>
                    <a:pt x="566" y="91"/>
                  </a:cubicBezTo>
                  <a:cubicBezTo>
                    <a:pt x="622" y="139"/>
                    <a:pt x="650" y="204"/>
                    <a:pt x="650" y="285"/>
                  </a:cubicBezTo>
                  <a:cubicBezTo>
                    <a:pt x="650" y="401"/>
                    <a:pt x="591" y="487"/>
                    <a:pt x="474" y="543"/>
                  </a:cubicBezTo>
                  <a:cubicBezTo>
                    <a:pt x="474" y="544"/>
                    <a:pt x="474" y="545"/>
                    <a:pt x="474" y="546"/>
                  </a:cubicBezTo>
                  <a:cubicBezTo>
                    <a:pt x="537" y="568"/>
                    <a:pt x="586" y="603"/>
                    <a:pt x="622" y="651"/>
                  </a:cubicBezTo>
                  <a:cubicBezTo>
                    <a:pt x="657" y="700"/>
                    <a:pt x="674" y="755"/>
                    <a:pt x="674" y="817"/>
                  </a:cubicBezTo>
                  <a:cubicBezTo>
                    <a:pt x="674" y="914"/>
                    <a:pt x="643" y="988"/>
                    <a:pt x="581" y="1041"/>
                  </a:cubicBezTo>
                  <a:cubicBezTo>
                    <a:pt x="519" y="1093"/>
                    <a:pt x="436" y="1119"/>
                    <a:pt x="331" y="1119"/>
                  </a:cubicBezTo>
                  <a:cubicBezTo>
                    <a:pt x="240" y="1119"/>
                    <a:pt x="166" y="1093"/>
                    <a:pt x="107" y="1041"/>
                  </a:cubicBezTo>
                  <a:cubicBezTo>
                    <a:pt x="49" y="990"/>
                    <a:pt x="20" y="919"/>
                    <a:pt x="20" y="830"/>
                  </a:cubicBezTo>
                  <a:cubicBezTo>
                    <a:pt x="20" y="702"/>
                    <a:pt x="83" y="608"/>
                    <a:pt x="209" y="547"/>
                  </a:cubicBezTo>
                  <a:cubicBezTo>
                    <a:pt x="209" y="546"/>
                    <a:pt x="209" y="545"/>
                    <a:pt x="209" y="544"/>
                  </a:cubicBezTo>
                  <a:cubicBezTo>
                    <a:pt x="102" y="493"/>
                    <a:pt x="48" y="412"/>
                    <a:pt x="48" y="300"/>
                  </a:cubicBezTo>
                  <a:cubicBezTo>
                    <a:pt x="48" y="216"/>
                    <a:pt x="77" y="148"/>
                    <a:pt x="136" y="97"/>
                  </a:cubicBezTo>
                  <a:cubicBezTo>
                    <a:pt x="194" y="45"/>
                    <a:pt x="266" y="20"/>
                    <a:pt x="352" y="20"/>
                  </a:cubicBezTo>
                </a:path>
              </a:pathLst>
            </a:custGeom>
            <a:noFill/>
            <a:ln w="25400" cap="flat">
              <a:round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309" name="textbox 309"/>
          <p:cNvSpPr/>
          <p:nvPr/>
        </p:nvSpPr>
        <p:spPr>
          <a:xfrm>
            <a:off x="197373" y="5919196"/>
            <a:ext cx="1154430" cy="47688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3551"/>
              </a:lnSpc>
              <a:tabLst/>
            </a:pPr>
            <a:r>
              <a:rPr sz="2900" spc="-240" dirty="0">
                <a:solidFill>
                  <a:srgbClr val="000000">
                    <a:alpha val="100000"/>
                  </a:srgbClr>
                </a:solidFill>
                <a:ln w="9652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责任</a:t>
            </a:r>
            <a:r>
              <a:rPr sz="2900" spc="-230" dirty="0">
                <a:solidFill>
                  <a:srgbClr val="000000">
                    <a:alpha val="100000"/>
                  </a:srgbClr>
                </a:solidFill>
                <a:ln w="9652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。</a:t>
            </a:r>
            <a:endParaRPr lang="SimSun" altLang="SimSun" sz="2900" dirty="0"/>
          </a:p>
        </p:txBody>
      </p:sp>
      <p:pic>
        <p:nvPicPr>
          <p:cNvPr id="310" name="picture 3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2327275" y="142176"/>
            <a:ext cx="860932" cy="49485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rect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312" name="picture 3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995362"/>
            <a:ext cx="3217866" cy="576266"/>
          </a:xfrm>
          <a:prstGeom prst="rect">
            <a:avLst/>
          </a:prstGeom>
        </p:spPr>
      </p:pic>
      <p:pic>
        <p:nvPicPr>
          <p:cNvPr id="313" name="picture 3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0" y="1036320"/>
            <a:ext cx="1237488" cy="676655"/>
          </a:xfrm>
          <a:prstGeom prst="rect">
            <a:avLst/>
          </a:prstGeom>
        </p:spPr>
      </p:pic>
      <p:sp>
        <p:nvSpPr>
          <p:cNvPr id="314" name="textbox 314"/>
          <p:cNvSpPr/>
          <p:nvPr/>
        </p:nvSpPr>
        <p:spPr>
          <a:xfrm>
            <a:off x="-12700" y="982662"/>
            <a:ext cx="3243579" cy="6711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46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9944"/>
              </a:lnSpc>
              <a:tabLst/>
            </a:pPr>
            <a:endParaRPr lang="Arial" altLang="Arial" sz="100" dirty="0"/>
          </a:p>
          <a:p>
            <a:pPr marL="195928" algn="l" rtl="0" eaLnBrk="0">
              <a:lnSpc>
                <a:spcPct val="80000"/>
              </a:lnSpc>
              <a:tabLst/>
            </a:pPr>
            <a:r>
              <a:rPr sz="2400" b="1" spc="-2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3.2.</a:t>
            </a:r>
            <a:r>
              <a:rPr sz="2400" b="1" spc="-1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2</a:t>
            </a:r>
            <a:endParaRPr lang="Arial" altLang="Arial" sz="2400" dirty="0"/>
          </a:p>
        </p:txBody>
      </p:sp>
      <p:grpSp>
        <p:nvGrpSpPr>
          <p:cNvPr id="112" name="group 112"/>
          <p:cNvGrpSpPr/>
          <p:nvPr/>
        </p:nvGrpSpPr>
        <p:grpSpPr>
          <a:xfrm rot="21600000">
            <a:off x="826008" y="1011936"/>
            <a:ext cx="1024127" cy="685800"/>
            <a:chOff x="0" y="0"/>
            <a:chExt cx="1024127" cy="685800"/>
          </a:xfrm>
        </p:grpSpPr>
        <p:pic>
          <p:nvPicPr>
            <p:cNvPr id="315" name="picture 31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1024127" cy="685800"/>
            </a:xfrm>
            <a:prstGeom prst="rect">
              <a:avLst/>
            </a:prstGeom>
          </p:spPr>
        </p:pic>
        <p:sp>
          <p:nvSpPr>
            <p:cNvPr id="316" name="textbox 316"/>
            <p:cNvSpPr/>
            <p:nvPr/>
          </p:nvSpPr>
          <p:spPr>
            <a:xfrm>
              <a:off x="-12700" y="-12700"/>
              <a:ext cx="1049655" cy="75310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lang="Arial" altLang="Arial" sz="1000" dirty="0"/>
            </a:p>
            <a:p>
              <a:pPr marL="217581" algn="l" rtl="0" eaLnBrk="0">
                <a:lnSpc>
                  <a:spcPct val="97000"/>
                </a:lnSpc>
                <a:spcBef>
                  <a:spcPts val="6"/>
                </a:spcBef>
                <a:tabLst/>
              </a:pPr>
              <a:r>
                <a:rPr sz="2300" spc="6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招</a:t>
              </a:r>
              <a:r>
                <a:rPr sz="2300" spc="4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标</a:t>
              </a:r>
              <a:endParaRPr lang="SimSun" altLang="SimSun" sz="2300" dirty="0"/>
            </a:p>
          </p:txBody>
        </p:sp>
      </p:grpSp>
      <p:grpSp>
        <p:nvGrpSpPr>
          <p:cNvPr id="114" name="group 114"/>
          <p:cNvGrpSpPr/>
          <p:nvPr/>
        </p:nvGrpSpPr>
        <p:grpSpPr>
          <a:xfrm rot="21600000">
            <a:off x="1438655" y="1011936"/>
            <a:ext cx="1636776" cy="685800"/>
            <a:chOff x="0" y="0"/>
            <a:chExt cx="1636776" cy="685800"/>
          </a:xfrm>
        </p:grpSpPr>
        <p:pic>
          <p:nvPicPr>
            <p:cNvPr id="317" name="picture 31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1636776" cy="685800"/>
            </a:xfrm>
            <a:prstGeom prst="rect">
              <a:avLst/>
            </a:prstGeom>
          </p:spPr>
        </p:pic>
        <p:sp>
          <p:nvSpPr>
            <p:cNvPr id="318" name="textbox 318"/>
            <p:cNvSpPr/>
            <p:nvPr/>
          </p:nvSpPr>
          <p:spPr>
            <a:xfrm>
              <a:off x="-12700" y="-12700"/>
              <a:ext cx="1662429" cy="75056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lang="Arial" altLang="Arial" sz="1000" dirty="0"/>
            </a:p>
            <a:p>
              <a:pPr marL="216489" algn="l" rtl="0" eaLnBrk="0">
                <a:lnSpc>
                  <a:spcPct val="97000"/>
                </a:lnSpc>
                <a:tabLst/>
              </a:pPr>
              <a:r>
                <a:rPr sz="2300" spc="9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基本程</a:t>
              </a:r>
              <a:r>
                <a:rPr sz="2300" spc="7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序</a:t>
              </a:r>
              <a:endParaRPr lang="SimSun" altLang="SimSun" sz="2300" dirty="0"/>
            </a:p>
          </p:txBody>
        </p:sp>
      </p:grpSp>
      <p:sp>
        <p:nvSpPr>
          <p:cNvPr id="319" name="rect"/>
          <p:cNvSpPr/>
          <p:nvPr/>
        </p:nvSpPr>
        <p:spPr>
          <a:xfrm>
            <a:off x="250825" y="1557337"/>
            <a:ext cx="8569325" cy="3810000"/>
          </a:xfrm>
          <a:prstGeom prst="rect">
            <a:avLst/>
          </a:prstGeom>
          <a:solidFill>
            <a:srgbClr val="0000FF">
              <a:alpha val="9411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116" name="group 116"/>
          <p:cNvGrpSpPr/>
          <p:nvPr/>
        </p:nvGrpSpPr>
        <p:grpSpPr>
          <a:xfrm rot="21600000">
            <a:off x="920496" y="1673352"/>
            <a:ext cx="4050791" cy="801623"/>
            <a:chOff x="0" y="0"/>
            <a:chExt cx="4050791" cy="801623"/>
          </a:xfrm>
        </p:grpSpPr>
        <p:pic>
          <p:nvPicPr>
            <p:cNvPr id="320" name="picture 32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4050791" cy="801623"/>
            </a:xfrm>
            <a:prstGeom prst="rect">
              <a:avLst/>
            </a:prstGeom>
          </p:spPr>
        </p:pic>
        <p:sp>
          <p:nvSpPr>
            <p:cNvPr id="321" name="textbox 321"/>
            <p:cNvSpPr/>
            <p:nvPr/>
          </p:nvSpPr>
          <p:spPr>
            <a:xfrm>
              <a:off x="-12700" y="-12700"/>
              <a:ext cx="4076700" cy="87376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5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8258"/>
                </a:lnSpc>
                <a:tabLst/>
              </a:pPr>
              <a:endParaRPr lang="Arial" altLang="Arial" sz="100" dirty="0"/>
            </a:p>
            <a:p>
              <a:pPr marL="284698" algn="l" rtl="0" eaLnBrk="0">
                <a:lnSpc>
                  <a:spcPct val="96000"/>
                </a:lnSpc>
                <a:tabLst/>
              </a:pPr>
              <a:r>
                <a:rPr sz="2700" spc="80" dirty="0">
                  <a:solidFill>
                    <a:srgbClr val="000000">
                      <a:alpha val="100000"/>
                    </a:srgbClr>
                  </a:solidFill>
                  <a:ln w="8635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中标通知书发出之日</a:t>
              </a:r>
              <a:r>
                <a:rPr sz="2700" spc="20" dirty="0">
                  <a:solidFill>
                    <a:srgbClr val="000000">
                      <a:alpha val="100000"/>
                    </a:srgbClr>
                  </a:solidFill>
                  <a:ln w="8635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起</a:t>
              </a:r>
              <a:endParaRPr lang="SimSun" altLang="SimSun" sz="2700" dirty="0"/>
            </a:p>
          </p:txBody>
        </p:sp>
      </p:grpSp>
      <p:pic>
        <p:nvPicPr>
          <p:cNvPr id="322" name="picture 3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4492752" y="1697735"/>
            <a:ext cx="874776" cy="789432"/>
          </a:xfrm>
          <a:prstGeom prst="rect">
            <a:avLst/>
          </a:prstGeom>
        </p:spPr>
      </p:pic>
      <p:grpSp>
        <p:nvGrpSpPr>
          <p:cNvPr id="118" name="group 118"/>
          <p:cNvGrpSpPr/>
          <p:nvPr/>
        </p:nvGrpSpPr>
        <p:grpSpPr>
          <a:xfrm rot="21600000">
            <a:off x="4888991" y="1673352"/>
            <a:ext cx="838200" cy="801623"/>
            <a:chOff x="0" y="0"/>
            <a:chExt cx="838200" cy="801623"/>
          </a:xfrm>
        </p:grpSpPr>
        <p:pic>
          <p:nvPicPr>
            <p:cNvPr id="323" name="picture 323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600000">
              <a:off x="0" y="0"/>
              <a:ext cx="838200" cy="801623"/>
            </a:xfrm>
            <a:prstGeom prst="rect">
              <a:avLst/>
            </a:prstGeom>
          </p:spPr>
        </p:pic>
        <p:sp>
          <p:nvSpPr>
            <p:cNvPr id="324" name="textbox 324"/>
            <p:cNvSpPr/>
            <p:nvPr/>
          </p:nvSpPr>
          <p:spPr>
            <a:xfrm>
              <a:off x="-12700" y="-12700"/>
              <a:ext cx="863600" cy="88391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4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7577"/>
                </a:lnSpc>
                <a:tabLst/>
              </a:pPr>
              <a:endParaRPr lang="Arial" altLang="Arial" sz="100" dirty="0"/>
            </a:p>
            <a:p>
              <a:pPr marL="312689" algn="l" rtl="0" eaLnBrk="0">
                <a:lnSpc>
                  <a:spcPct val="99000"/>
                </a:lnSpc>
                <a:tabLst/>
              </a:pPr>
              <a:r>
                <a:rPr sz="2700" spc="0" dirty="0">
                  <a:solidFill>
                    <a:srgbClr val="FF0000">
                      <a:alpha val="100000"/>
                    </a:srgbClr>
                  </a:solidFill>
                  <a:ln w="8635" cap="flat" cmpd="sng">
                    <a:solidFill>
                      <a:srgbClr a:val="FF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日</a:t>
              </a:r>
              <a:endParaRPr lang="SimSun" altLang="SimSun" sz="2700" dirty="0"/>
            </a:p>
          </p:txBody>
        </p:sp>
      </p:grpSp>
      <p:grpSp>
        <p:nvGrpSpPr>
          <p:cNvPr id="120" name="group 120"/>
          <p:cNvGrpSpPr/>
          <p:nvPr/>
        </p:nvGrpSpPr>
        <p:grpSpPr>
          <a:xfrm rot="21600000">
            <a:off x="5248655" y="1673352"/>
            <a:ext cx="3334511" cy="801623"/>
            <a:chOff x="0" y="0"/>
            <a:chExt cx="3334511" cy="801623"/>
          </a:xfrm>
        </p:grpSpPr>
        <p:pic>
          <p:nvPicPr>
            <p:cNvPr id="325" name="picture 325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1600000">
              <a:off x="0" y="0"/>
              <a:ext cx="3334511" cy="801623"/>
            </a:xfrm>
            <a:prstGeom prst="rect">
              <a:avLst/>
            </a:prstGeom>
          </p:spPr>
        </p:pic>
        <p:sp>
          <p:nvSpPr>
            <p:cNvPr id="326" name="textbox 326"/>
            <p:cNvSpPr/>
            <p:nvPr/>
          </p:nvSpPr>
          <p:spPr>
            <a:xfrm>
              <a:off x="-12700" y="-12700"/>
              <a:ext cx="3360420" cy="87376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5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8258"/>
                </a:lnSpc>
                <a:tabLst/>
              </a:pPr>
              <a:endParaRPr lang="Arial" altLang="Arial" sz="100" dirty="0"/>
            </a:p>
            <a:p>
              <a:pPr marL="292077" algn="l" rtl="0" eaLnBrk="0">
                <a:lnSpc>
                  <a:spcPct val="96000"/>
                </a:lnSpc>
                <a:tabLst/>
              </a:pPr>
              <a:r>
                <a:rPr sz="2700" spc="-150" dirty="0">
                  <a:solidFill>
                    <a:srgbClr val="000000">
                      <a:alpha val="100000"/>
                    </a:srgbClr>
                  </a:solidFill>
                  <a:ln w="8635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内订立书面合同</a:t>
              </a:r>
              <a:r>
                <a:rPr sz="2700" spc="-140" dirty="0">
                  <a:solidFill>
                    <a:srgbClr val="000000">
                      <a:alpha val="100000"/>
                    </a:srgbClr>
                  </a:solidFill>
                  <a:ln w="8635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。</a:t>
              </a:r>
              <a:endParaRPr lang="SimSun" altLang="SimSun" sz="2700" dirty="0"/>
            </a:p>
          </p:txBody>
        </p:sp>
      </p:grpSp>
      <p:grpSp>
        <p:nvGrpSpPr>
          <p:cNvPr id="122" name="group 122"/>
          <p:cNvGrpSpPr/>
          <p:nvPr/>
        </p:nvGrpSpPr>
        <p:grpSpPr>
          <a:xfrm rot="21600000">
            <a:off x="207263" y="2218944"/>
            <a:ext cx="8336280" cy="801623"/>
            <a:chOff x="0" y="0"/>
            <a:chExt cx="8336280" cy="801623"/>
          </a:xfrm>
        </p:grpSpPr>
        <p:pic>
          <p:nvPicPr>
            <p:cNvPr id="327" name="picture 327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1600000">
              <a:off x="0" y="0"/>
              <a:ext cx="8336280" cy="801623"/>
            </a:xfrm>
            <a:prstGeom prst="rect">
              <a:avLst/>
            </a:prstGeom>
          </p:spPr>
        </p:pic>
        <p:sp>
          <p:nvSpPr>
            <p:cNvPr id="328" name="textbox 328"/>
            <p:cNvSpPr/>
            <p:nvPr/>
          </p:nvSpPr>
          <p:spPr>
            <a:xfrm>
              <a:off x="-12700" y="-12700"/>
              <a:ext cx="8362315" cy="87503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6000"/>
                </a:lnSpc>
                <a:tabLst/>
              </a:pPr>
              <a:endParaRPr lang="Arial" altLang="Arial" sz="1000" dirty="0"/>
            </a:p>
            <a:p>
              <a:pPr marL="251551" algn="l" rtl="0" eaLnBrk="0">
                <a:lnSpc>
                  <a:spcPct val="97000"/>
                </a:lnSpc>
                <a:tabLst/>
              </a:pPr>
              <a:r>
                <a:rPr sz="2700" spc="110" dirty="0">
                  <a:solidFill>
                    <a:srgbClr val="000000">
                      <a:alpha val="100000"/>
                    </a:srgbClr>
                  </a:solidFill>
                  <a:ln w="8635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招标人和中标人不得再行订立背离合同实质性内</a:t>
              </a:r>
              <a:r>
                <a:rPr sz="2700" spc="30" dirty="0">
                  <a:solidFill>
                    <a:srgbClr val="000000">
                      <a:alpha val="100000"/>
                    </a:srgbClr>
                  </a:solidFill>
                  <a:ln w="8635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容</a:t>
              </a:r>
              <a:endParaRPr lang="SimSun" altLang="SimSun" sz="2700" dirty="0"/>
            </a:p>
          </p:txBody>
        </p:sp>
      </p:grpSp>
      <p:grpSp>
        <p:nvGrpSpPr>
          <p:cNvPr id="124" name="group 124"/>
          <p:cNvGrpSpPr/>
          <p:nvPr/>
        </p:nvGrpSpPr>
        <p:grpSpPr>
          <a:xfrm rot="21600000">
            <a:off x="207263" y="2776727"/>
            <a:ext cx="2621279" cy="801623"/>
            <a:chOff x="0" y="0"/>
            <a:chExt cx="2621279" cy="801623"/>
          </a:xfrm>
        </p:grpSpPr>
        <p:pic>
          <p:nvPicPr>
            <p:cNvPr id="329" name="picture 329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21600000">
              <a:off x="0" y="0"/>
              <a:ext cx="2621279" cy="801623"/>
            </a:xfrm>
            <a:prstGeom prst="rect">
              <a:avLst/>
            </a:prstGeom>
          </p:spPr>
        </p:pic>
        <p:sp>
          <p:nvSpPr>
            <p:cNvPr id="330" name="textbox 330"/>
            <p:cNvSpPr/>
            <p:nvPr/>
          </p:nvSpPr>
          <p:spPr>
            <a:xfrm>
              <a:off x="-12700" y="-12700"/>
              <a:ext cx="2646679" cy="87630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6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8839"/>
                </a:lnSpc>
                <a:tabLst/>
              </a:pPr>
              <a:endParaRPr lang="Arial" altLang="Arial" sz="100" dirty="0"/>
            </a:p>
            <a:p>
              <a:pPr marL="279288" algn="l" rtl="0" eaLnBrk="0">
                <a:lnSpc>
                  <a:spcPct val="97000"/>
                </a:lnSpc>
                <a:tabLst/>
              </a:pPr>
              <a:r>
                <a:rPr sz="2700" spc="-210" dirty="0">
                  <a:solidFill>
                    <a:srgbClr val="000000">
                      <a:alpha val="100000"/>
                    </a:srgbClr>
                  </a:solidFill>
                  <a:ln w="8635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的其他协议</a:t>
              </a:r>
              <a:r>
                <a:rPr sz="2700" spc="-180" dirty="0">
                  <a:solidFill>
                    <a:srgbClr val="000000">
                      <a:alpha val="100000"/>
                    </a:srgbClr>
                  </a:solidFill>
                  <a:ln w="8635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。</a:t>
              </a:r>
              <a:endParaRPr lang="SimSun" altLang="SimSun" sz="2700" dirty="0"/>
            </a:p>
          </p:txBody>
        </p:sp>
      </p:grpSp>
      <p:grpSp>
        <p:nvGrpSpPr>
          <p:cNvPr id="126" name="group 126"/>
          <p:cNvGrpSpPr/>
          <p:nvPr/>
        </p:nvGrpSpPr>
        <p:grpSpPr>
          <a:xfrm rot="21600000">
            <a:off x="798576" y="3425951"/>
            <a:ext cx="7979664" cy="801624"/>
            <a:chOff x="0" y="0"/>
            <a:chExt cx="7979664" cy="801624"/>
          </a:xfrm>
        </p:grpSpPr>
        <p:pic>
          <p:nvPicPr>
            <p:cNvPr id="331" name="picture 331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 rot="21600000">
              <a:off x="0" y="0"/>
              <a:ext cx="7979664" cy="801624"/>
            </a:xfrm>
            <a:prstGeom prst="rect">
              <a:avLst/>
            </a:prstGeom>
          </p:spPr>
        </p:pic>
        <p:sp>
          <p:nvSpPr>
            <p:cNvPr id="332" name="textbox 332"/>
            <p:cNvSpPr/>
            <p:nvPr/>
          </p:nvSpPr>
          <p:spPr>
            <a:xfrm>
              <a:off x="-12700" y="-12700"/>
              <a:ext cx="8005444" cy="87630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4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8838"/>
                </a:lnSpc>
                <a:tabLst/>
              </a:pPr>
              <a:endParaRPr lang="Arial" altLang="Arial" sz="100" dirty="0"/>
            </a:p>
            <a:p>
              <a:pPr marL="271770" algn="l" rtl="0" eaLnBrk="0">
                <a:lnSpc>
                  <a:spcPct val="97000"/>
                </a:lnSpc>
                <a:tabLst/>
              </a:pPr>
              <a:r>
                <a:rPr sz="2700" spc="100" dirty="0">
                  <a:solidFill>
                    <a:srgbClr val="000000">
                      <a:alpha val="100000"/>
                    </a:srgbClr>
                  </a:solidFill>
                  <a:ln w="8635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当事人就同一建设工程另行订立的建设工程施</a:t>
              </a:r>
              <a:r>
                <a:rPr sz="2700" spc="60" dirty="0">
                  <a:solidFill>
                    <a:srgbClr val="000000">
                      <a:alpha val="100000"/>
                    </a:srgbClr>
                  </a:solidFill>
                  <a:ln w="8635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工</a:t>
              </a:r>
              <a:endParaRPr lang="SimSun" altLang="SimSun" sz="2700" dirty="0"/>
            </a:p>
          </p:txBody>
        </p:sp>
      </p:grpSp>
      <p:grpSp>
        <p:nvGrpSpPr>
          <p:cNvPr id="128" name="group 128"/>
          <p:cNvGrpSpPr/>
          <p:nvPr/>
        </p:nvGrpSpPr>
        <p:grpSpPr>
          <a:xfrm rot="21600000">
            <a:off x="207263" y="3971544"/>
            <a:ext cx="8336280" cy="801623"/>
            <a:chOff x="0" y="0"/>
            <a:chExt cx="8336280" cy="801623"/>
          </a:xfrm>
        </p:grpSpPr>
        <p:pic>
          <p:nvPicPr>
            <p:cNvPr id="333" name="picture 333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 rot="21600000">
              <a:off x="0" y="0"/>
              <a:ext cx="8336280" cy="801623"/>
            </a:xfrm>
            <a:prstGeom prst="rect">
              <a:avLst/>
            </a:prstGeom>
          </p:spPr>
        </p:pic>
        <p:sp>
          <p:nvSpPr>
            <p:cNvPr id="334" name="textbox 334"/>
            <p:cNvSpPr/>
            <p:nvPr/>
          </p:nvSpPr>
          <p:spPr>
            <a:xfrm>
              <a:off x="-12700" y="-12700"/>
              <a:ext cx="8362315" cy="87503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6000"/>
                </a:lnSpc>
                <a:tabLst/>
              </a:pPr>
              <a:endParaRPr lang="Arial" altLang="Arial" sz="1000" dirty="0"/>
            </a:p>
            <a:p>
              <a:pPr marL="251551" algn="l" rtl="0" eaLnBrk="0">
                <a:lnSpc>
                  <a:spcPct val="97000"/>
                </a:lnSpc>
                <a:tabLst/>
              </a:pPr>
              <a:r>
                <a:rPr sz="2700" spc="20" dirty="0">
                  <a:solidFill>
                    <a:srgbClr val="000000">
                      <a:alpha val="100000"/>
                    </a:srgbClr>
                  </a:solidFill>
                  <a:ln w="8635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合同与经过备案的中标合同实质性内容</a:t>
              </a:r>
              <a:r>
                <a:rPr sz="2700" spc="0" dirty="0">
                  <a:solidFill>
                    <a:srgbClr val="000000">
                      <a:alpha val="100000"/>
                    </a:srgbClr>
                  </a:solidFill>
                  <a:ln w="8635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不一致的，</a:t>
              </a:r>
              <a:endParaRPr lang="SimSun" altLang="SimSun" sz="2700" dirty="0"/>
            </a:p>
          </p:txBody>
        </p:sp>
      </p:grpSp>
      <p:grpSp>
        <p:nvGrpSpPr>
          <p:cNvPr id="130" name="group 130"/>
          <p:cNvGrpSpPr/>
          <p:nvPr/>
        </p:nvGrpSpPr>
        <p:grpSpPr>
          <a:xfrm rot="21600000">
            <a:off x="207263" y="4529328"/>
            <a:ext cx="1551431" cy="801624"/>
            <a:chOff x="0" y="0"/>
            <a:chExt cx="1551431" cy="801624"/>
          </a:xfrm>
        </p:grpSpPr>
        <p:pic>
          <p:nvPicPr>
            <p:cNvPr id="335" name="picture 335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 rot="21600000">
              <a:off x="0" y="0"/>
              <a:ext cx="1551431" cy="801624"/>
            </a:xfrm>
            <a:prstGeom prst="rect">
              <a:avLst/>
            </a:prstGeom>
          </p:spPr>
        </p:pic>
        <p:sp>
          <p:nvSpPr>
            <p:cNvPr id="336" name="textbox 336"/>
            <p:cNvSpPr/>
            <p:nvPr/>
          </p:nvSpPr>
          <p:spPr>
            <a:xfrm>
              <a:off x="-12700" y="-12700"/>
              <a:ext cx="1577339" cy="87883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5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9417"/>
                </a:lnSpc>
                <a:tabLst/>
              </a:pPr>
              <a:endParaRPr lang="Arial" altLang="Arial" sz="100" dirty="0"/>
            </a:p>
            <a:p>
              <a:pPr marL="250129" algn="l" rtl="0" eaLnBrk="0">
                <a:lnSpc>
                  <a:spcPct val="98000"/>
                </a:lnSpc>
                <a:tabLst/>
              </a:pPr>
              <a:r>
                <a:rPr sz="2700" spc="80" dirty="0">
                  <a:solidFill>
                    <a:srgbClr val="000000">
                      <a:alpha val="100000"/>
                    </a:srgbClr>
                  </a:solidFill>
                  <a:ln w="8635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应当</a:t>
              </a:r>
              <a:r>
                <a:rPr sz="2700" spc="50" dirty="0">
                  <a:solidFill>
                    <a:srgbClr val="000000">
                      <a:alpha val="100000"/>
                    </a:srgbClr>
                  </a:solidFill>
                  <a:ln w="8635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以</a:t>
              </a:r>
              <a:endParaRPr lang="SimSun" altLang="SimSun" sz="2700" dirty="0"/>
            </a:p>
          </p:txBody>
        </p:sp>
      </p:grpSp>
      <p:grpSp>
        <p:nvGrpSpPr>
          <p:cNvPr id="132" name="group 132"/>
          <p:cNvGrpSpPr/>
          <p:nvPr/>
        </p:nvGrpSpPr>
        <p:grpSpPr>
          <a:xfrm rot="21600000">
            <a:off x="1277111" y="4529328"/>
            <a:ext cx="1194816" cy="801624"/>
            <a:chOff x="0" y="0"/>
            <a:chExt cx="1194816" cy="801624"/>
          </a:xfrm>
        </p:grpSpPr>
        <p:pic>
          <p:nvPicPr>
            <p:cNvPr id="337" name="picture 337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 rot="21600000">
              <a:off x="0" y="0"/>
              <a:ext cx="1194816" cy="801624"/>
            </a:xfrm>
            <a:prstGeom prst="rect">
              <a:avLst/>
            </a:prstGeom>
          </p:spPr>
        </p:pic>
        <p:sp>
          <p:nvSpPr>
            <p:cNvPr id="338" name="textbox 338"/>
            <p:cNvSpPr/>
            <p:nvPr/>
          </p:nvSpPr>
          <p:spPr>
            <a:xfrm>
              <a:off x="-12700" y="-12700"/>
              <a:ext cx="1220469" cy="87630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6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8838"/>
                </a:lnSpc>
                <a:tabLst/>
              </a:pPr>
              <a:endParaRPr lang="Arial" altLang="Arial" sz="100" dirty="0"/>
            </a:p>
            <a:p>
              <a:pPr marL="256110" algn="l" rtl="0" eaLnBrk="0">
                <a:lnSpc>
                  <a:spcPct val="97000"/>
                </a:lnSpc>
                <a:tabLst/>
              </a:pPr>
              <a:r>
                <a:rPr sz="2700" spc="40" dirty="0">
                  <a:solidFill>
                    <a:srgbClr val="FF0000">
                      <a:alpha val="100000"/>
                    </a:srgbClr>
                  </a:solidFill>
                  <a:ln w="8635" cap="flat" cmpd="sng">
                    <a:solidFill>
                      <a:srgbClr a:val="FF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备</a:t>
              </a:r>
              <a:r>
                <a:rPr sz="2700" spc="20" dirty="0">
                  <a:solidFill>
                    <a:srgbClr val="FF0000">
                      <a:alpha val="100000"/>
                    </a:srgbClr>
                  </a:solidFill>
                  <a:ln w="8635" cap="flat" cmpd="sng">
                    <a:solidFill>
                      <a:srgbClr a:val="FF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案</a:t>
              </a:r>
              <a:endParaRPr lang="SimSun" altLang="SimSun" sz="2700" dirty="0"/>
            </a:p>
          </p:txBody>
        </p:sp>
      </p:grpSp>
      <p:grpSp>
        <p:nvGrpSpPr>
          <p:cNvPr id="134" name="group 134"/>
          <p:cNvGrpSpPr/>
          <p:nvPr/>
        </p:nvGrpSpPr>
        <p:grpSpPr>
          <a:xfrm rot="21600000">
            <a:off x="1993391" y="4529328"/>
            <a:ext cx="6550152" cy="801624"/>
            <a:chOff x="0" y="0"/>
            <a:chExt cx="6550152" cy="801624"/>
          </a:xfrm>
        </p:grpSpPr>
        <p:pic>
          <p:nvPicPr>
            <p:cNvPr id="339" name="picture 339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 rot="21600000">
              <a:off x="0" y="0"/>
              <a:ext cx="6550152" cy="801624"/>
            </a:xfrm>
            <a:prstGeom prst="rect">
              <a:avLst/>
            </a:prstGeom>
          </p:spPr>
        </p:pic>
        <p:sp>
          <p:nvSpPr>
            <p:cNvPr id="340" name="textbox 340"/>
            <p:cNvSpPr/>
            <p:nvPr/>
          </p:nvSpPr>
          <p:spPr>
            <a:xfrm>
              <a:off x="-12700" y="-12700"/>
              <a:ext cx="6576059" cy="87185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6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9468"/>
                </a:lnSpc>
                <a:tabLst/>
              </a:pPr>
              <a:endParaRPr lang="Arial" altLang="Arial" sz="100" dirty="0"/>
            </a:p>
            <a:p>
              <a:pPr marL="279097" algn="l" rtl="0" eaLnBrk="0">
                <a:lnSpc>
                  <a:spcPct val="96000"/>
                </a:lnSpc>
                <a:tabLst/>
              </a:pPr>
              <a:r>
                <a:rPr sz="2700" spc="-20" dirty="0">
                  <a:solidFill>
                    <a:srgbClr val="000000">
                      <a:alpha val="100000"/>
                    </a:srgbClr>
                  </a:solidFill>
                  <a:ln w="8635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的中标合同作为结算工程</a:t>
              </a:r>
              <a:r>
                <a:rPr sz="2700" spc="0" dirty="0">
                  <a:solidFill>
                    <a:srgbClr val="000000">
                      <a:alpha val="100000"/>
                    </a:srgbClr>
                  </a:solidFill>
                  <a:ln w="8635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价款的根据。</a:t>
              </a:r>
              <a:endParaRPr lang="SimSun" altLang="SimSun" sz="2700" dirty="0"/>
            </a:p>
          </p:txBody>
        </p:sp>
      </p:grpSp>
      <p:pic>
        <p:nvPicPr>
          <p:cNvPr id="341" name="picture 34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21600000">
            <a:off x="3384684" y="103187"/>
            <a:ext cx="5451467" cy="606996"/>
          </a:xfrm>
          <a:prstGeom prst="rect">
            <a:avLst/>
          </a:prstGeom>
        </p:spPr>
      </p:pic>
      <p:grpSp>
        <p:nvGrpSpPr>
          <p:cNvPr id="136" name="group 136"/>
          <p:cNvGrpSpPr/>
          <p:nvPr/>
        </p:nvGrpSpPr>
        <p:grpSpPr>
          <a:xfrm rot="21600000">
            <a:off x="3407172" y="5504531"/>
            <a:ext cx="2211112" cy="699541"/>
            <a:chOff x="0" y="0"/>
            <a:chExt cx="2211112" cy="699541"/>
          </a:xfrm>
        </p:grpSpPr>
        <p:sp>
          <p:nvSpPr>
            <p:cNvPr id="342" name="path"/>
            <p:cNvSpPr/>
            <p:nvPr/>
          </p:nvSpPr>
          <p:spPr>
            <a:xfrm>
              <a:off x="25417" y="68541"/>
              <a:ext cx="389239" cy="548712"/>
            </a:xfrm>
            <a:custGeom>
              <a:avLst/>
              <a:gdLst/>
              <a:ahLst/>
              <a:cxnLst/>
              <a:rect l="0" t="0" r="0" b="0"/>
              <a:pathLst>
                <a:path w="612" h="864">
                  <a:moveTo>
                    <a:pt x="527" y="667"/>
                  </a:moveTo>
                  <a:cubicBezTo>
                    <a:pt x="545" y="667"/>
                    <a:pt x="561" y="676"/>
                    <a:pt x="573" y="692"/>
                  </a:cubicBezTo>
                  <a:cubicBezTo>
                    <a:pt x="586" y="709"/>
                    <a:pt x="593" y="730"/>
                    <a:pt x="593" y="755"/>
                  </a:cubicBezTo>
                  <a:cubicBezTo>
                    <a:pt x="593" y="781"/>
                    <a:pt x="586" y="803"/>
                    <a:pt x="573" y="819"/>
                  </a:cubicBezTo>
                  <a:cubicBezTo>
                    <a:pt x="561" y="835"/>
                    <a:pt x="545" y="844"/>
                    <a:pt x="525" y="844"/>
                  </a:cubicBezTo>
                  <a:cubicBezTo>
                    <a:pt x="507" y="844"/>
                    <a:pt x="492" y="835"/>
                    <a:pt x="479" y="818"/>
                  </a:cubicBezTo>
                  <a:cubicBezTo>
                    <a:pt x="466" y="802"/>
                    <a:pt x="460" y="780"/>
                    <a:pt x="460" y="755"/>
                  </a:cubicBezTo>
                  <a:cubicBezTo>
                    <a:pt x="460" y="729"/>
                    <a:pt x="467" y="708"/>
                    <a:pt x="480" y="692"/>
                  </a:cubicBezTo>
                  <a:cubicBezTo>
                    <a:pt x="493" y="675"/>
                    <a:pt x="509" y="667"/>
                    <a:pt x="527" y="667"/>
                  </a:cubicBezTo>
                  <a:moveTo>
                    <a:pt x="203" y="147"/>
                  </a:moveTo>
                  <a:cubicBezTo>
                    <a:pt x="181" y="147"/>
                    <a:pt x="163" y="160"/>
                    <a:pt x="149" y="187"/>
                  </a:cubicBezTo>
                  <a:cubicBezTo>
                    <a:pt x="136" y="213"/>
                    <a:pt x="129" y="246"/>
                    <a:pt x="129" y="284"/>
                  </a:cubicBezTo>
                  <a:cubicBezTo>
                    <a:pt x="129" y="327"/>
                    <a:pt x="136" y="360"/>
                    <a:pt x="150" y="384"/>
                  </a:cubicBezTo>
                  <a:cubicBezTo>
                    <a:pt x="164" y="408"/>
                    <a:pt x="182" y="420"/>
                    <a:pt x="206" y="420"/>
                  </a:cubicBezTo>
                  <a:cubicBezTo>
                    <a:pt x="227" y="420"/>
                    <a:pt x="245" y="408"/>
                    <a:pt x="258" y="385"/>
                  </a:cubicBezTo>
                  <a:cubicBezTo>
                    <a:pt x="272" y="362"/>
                    <a:pt x="279" y="334"/>
                    <a:pt x="279" y="300"/>
                  </a:cubicBezTo>
                  <a:cubicBezTo>
                    <a:pt x="279" y="259"/>
                    <a:pt x="272" y="223"/>
                    <a:pt x="258" y="193"/>
                  </a:cubicBezTo>
                  <a:cubicBezTo>
                    <a:pt x="245" y="162"/>
                    <a:pt x="226" y="147"/>
                    <a:pt x="203" y="147"/>
                  </a:cubicBezTo>
                  <a:moveTo>
                    <a:pt x="207" y="19"/>
                  </a:moveTo>
                  <a:cubicBezTo>
                    <a:pt x="265" y="19"/>
                    <a:pt x="310" y="52"/>
                    <a:pt x="343" y="118"/>
                  </a:cubicBezTo>
                  <a:cubicBezTo>
                    <a:pt x="376" y="183"/>
                    <a:pt x="393" y="275"/>
                    <a:pt x="393" y="392"/>
                  </a:cubicBezTo>
                  <a:cubicBezTo>
                    <a:pt x="393" y="531"/>
                    <a:pt x="373" y="641"/>
                    <a:pt x="333" y="722"/>
                  </a:cubicBezTo>
                  <a:cubicBezTo>
                    <a:pt x="293" y="803"/>
                    <a:pt x="236" y="844"/>
                    <a:pt x="161" y="844"/>
                  </a:cubicBezTo>
                  <a:cubicBezTo>
                    <a:pt x="119" y="844"/>
                    <a:pt x="82" y="833"/>
                    <a:pt x="50" y="813"/>
                  </a:cubicBezTo>
                  <a:cubicBezTo>
                    <a:pt x="50" y="767"/>
                    <a:pt x="50" y="721"/>
                    <a:pt x="50" y="675"/>
                  </a:cubicBezTo>
                  <a:cubicBezTo>
                    <a:pt x="79" y="702"/>
                    <a:pt x="112" y="716"/>
                    <a:pt x="151" y="716"/>
                  </a:cubicBezTo>
                  <a:cubicBezTo>
                    <a:pt x="238" y="716"/>
                    <a:pt x="282" y="632"/>
                    <a:pt x="284" y="465"/>
                  </a:cubicBezTo>
                  <a:cubicBezTo>
                    <a:pt x="283" y="465"/>
                    <a:pt x="282" y="464"/>
                    <a:pt x="281" y="464"/>
                  </a:cubicBezTo>
                  <a:cubicBezTo>
                    <a:pt x="258" y="518"/>
                    <a:pt x="222" y="545"/>
                    <a:pt x="172" y="545"/>
                  </a:cubicBezTo>
                  <a:cubicBezTo>
                    <a:pt x="128" y="545"/>
                    <a:pt x="91" y="521"/>
                    <a:pt x="63" y="475"/>
                  </a:cubicBezTo>
                  <a:cubicBezTo>
                    <a:pt x="34" y="429"/>
                    <a:pt x="19" y="370"/>
                    <a:pt x="19" y="299"/>
                  </a:cubicBezTo>
                  <a:cubicBezTo>
                    <a:pt x="19" y="216"/>
                    <a:pt x="37" y="149"/>
                    <a:pt x="71" y="97"/>
                  </a:cubicBezTo>
                  <a:cubicBezTo>
                    <a:pt x="106" y="45"/>
                    <a:pt x="151" y="19"/>
                    <a:pt x="207" y="19"/>
                  </a:cubicBezTo>
                </a:path>
                <a:path w="612" h="864">
                  <a:moveTo>
                    <a:pt x="527" y="687"/>
                  </a:moveTo>
                  <a:lnTo>
                    <a:pt x="518" y="688"/>
                  </a:lnTo>
                  <a:lnTo>
                    <a:pt x="511" y="691"/>
                  </a:lnTo>
                  <a:lnTo>
                    <a:pt x="503" y="696"/>
                  </a:lnTo>
                  <a:lnTo>
                    <a:pt x="495" y="704"/>
                  </a:lnTo>
                  <a:lnTo>
                    <a:pt x="489" y="714"/>
                  </a:lnTo>
                  <a:lnTo>
                    <a:pt x="484" y="726"/>
                  </a:lnTo>
                  <a:lnTo>
                    <a:pt x="481" y="740"/>
                  </a:lnTo>
                  <a:lnTo>
                    <a:pt x="480" y="754"/>
                  </a:lnTo>
                  <a:lnTo>
                    <a:pt x="481" y="771"/>
                  </a:lnTo>
                  <a:lnTo>
                    <a:pt x="484" y="784"/>
                  </a:lnTo>
                  <a:lnTo>
                    <a:pt x="489" y="796"/>
                  </a:lnTo>
                  <a:lnTo>
                    <a:pt x="495" y="806"/>
                  </a:lnTo>
                  <a:lnTo>
                    <a:pt x="503" y="814"/>
                  </a:lnTo>
                  <a:lnTo>
                    <a:pt x="510" y="820"/>
                  </a:lnTo>
                  <a:lnTo>
                    <a:pt x="517" y="822"/>
                  </a:lnTo>
                  <a:lnTo>
                    <a:pt x="525" y="823"/>
                  </a:lnTo>
                  <a:lnTo>
                    <a:pt x="535" y="822"/>
                  </a:lnTo>
                  <a:lnTo>
                    <a:pt x="543" y="819"/>
                  </a:lnTo>
                  <a:lnTo>
                    <a:pt x="550" y="814"/>
                  </a:lnTo>
                  <a:lnTo>
                    <a:pt x="558" y="807"/>
                  </a:lnTo>
                  <a:lnTo>
                    <a:pt x="564" y="797"/>
                  </a:lnTo>
                  <a:lnTo>
                    <a:pt x="569" y="785"/>
                  </a:lnTo>
                  <a:lnTo>
                    <a:pt x="571" y="771"/>
                  </a:lnTo>
                  <a:lnTo>
                    <a:pt x="573" y="756"/>
                  </a:lnTo>
                  <a:lnTo>
                    <a:pt x="571" y="740"/>
                  </a:lnTo>
                  <a:lnTo>
                    <a:pt x="569" y="726"/>
                  </a:lnTo>
                  <a:lnTo>
                    <a:pt x="564" y="715"/>
                  </a:lnTo>
                  <a:lnTo>
                    <a:pt x="557" y="704"/>
                  </a:lnTo>
                  <a:lnTo>
                    <a:pt x="550" y="696"/>
                  </a:lnTo>
                  <a:lnTo>
                    <a:pt x="543" y="691"/>
                  </a:lnTo>
                  <a:lnTo>
                    <a:pt x="535" y="688"/>
                  </a:lnTo>
                  <a:lnTo>
                    <a:pt x="527" y="687"/>
                  </a:lnTo>
                  <a:close/>
                  <a:moveTo>
                    <a:pt x="524" y="647"/>
                  </a:moveTo>
                  <a:cubicBezTo>
                    <a:pt x="526" y="647"/>
                    <a:pt x="528" y="647"/>
                    <a:pt x="529" y="647"/>
                  </a:cubicBezTo>
                  <a:lnTo>
                    <a:pt x="542" y="649"/>
                  </a:lnTo>
                  <a:cubicBezTo>
                    <a:pt x="544" y="649"/>
                    <a:pt x="546" y="649"/>
                    <a:pt x="547" y="650"/>
                  </a:cubicBezTo>
                  <a:lnTo>
                    <a:pt x="559" y="655"/>
                  </a:lnTo>
                  <a:cubicBezTo>
                    <a:pt x="561" y="655"/>
                    <a:pt x="562" y="656"/>
                    <a:pt x="564" y="657"/>
                  </a:cubicBezTo>
                  <a:lnTo>
                    <a:pt x="575" y="665"/>
                  </a:lnTo>
                  <a:cubicBezTo>
                    <a:pt x="576" y="666"/>
                    <a:pt x="577" y="667"/>
                    <a:pt x="578" y="668"/>
                  </a:cubicBezTo>
                  <a:lnTo>
                    <a:pt x="588" y="679"/>
                  </a:lnTo>
                  <a:cubicBezTo>
                    <a:pt x="589" y="680"/>
                    <a:pt x="590" y="681"/>
                    <a:pt x="590" y="682"/>
                  </a:cubicBezTo>
                  <a:lnTo>
                    <a:pt x="599" y="695"/>
                  </a:lnTo>
                  <a:cubicBezTo>
                    <a:pt x="599" y="696"/>
                    <a:pt x="600" y="697"/>
                    <a:pt x="600" y="698"/>
                  </a:cubicBezTo>
                  <a:lnTo>
                    <a:pt x="606" y="713"/>
                  </a:lnTo>
                  <a:cubicBezTo>
                    <a:pt x="607" y="714"/>
                    <a:pt x="607" y="715"/>
                    <a:pt x="607" y="716"/>
                  </a:cubicBezTo>
                  <a:lnTo>
                    <a:pt x="611" y="733"/>
                  </a:lnTo>
                  <a:cubicBezTo>
                    <a:pt x="611" y="734"/>
                    <a:pt x="611" y="735"/>
                    <a:pt x="611" y="736"/>
                  </a:cubicBezTo>
                  <a:lnTo>
                    <a:pt x="612" y="754"/>
                  </a:lnTo>
                  <a:lnTo>
                    <a:pt x="611" y="775"/>
                  </a:lnTo>
                  <a:cubicBezTo>
                    <a:pt x="611" y="776"/>
                    <a:pt x="611" y="777"/>
                    <a:pt x="611" y="778"/>
                  </a:cubicBezTo>
                  <a:lnTo>
                    <a:pt x="607" y="795"/>
                  </a:lnTo>
                  <a:cubicBezTo>
                    <a:pt x="607" y="796"/>
                    <a:pt x="607" y="797"/>
                    <a:pt x="606" y="798"/>
                  </a:cubicBezTo>
                  <a:lnTo>
                    <a:pt x="600" y="813"/>
                  </a:lnTo>
                  <a:cubicBezTo>
                    <a:pt x="600" y="814"/>
                    <a:pt x="599" y="816"/>
                    <a:pt x="599" y="817"/>
                  </a:cubicBezTo>
                  <a:lnTo>
                    <a:pt x="590" y="830"/>
                  </a:lnTo>
                  <a:cubicBezTo>
                    <a:pt x="590" y="831"/>
                    <a:pt x="589" y="832"/>
                    <a:pt x="588" y="833"/>
                  </a:cubicBezTo>
                  <a:lnTo>
                    <a:pt x="578" y="844"/>
                  </a:lnTo>
                  <a:cubicBezTo>
                    <a:pt x="577" y="845"/>
                    <a:pt x="576" y="846"/>
                    <a:pt x="574" y="846"/>
                  </a:cubicBezTo>
                  <a:lnTo>
                    <a:pt x="563" y="854"/>
                  </a:lnTo>
                  <a:cubicBezTo>
                    <a:pt x="562" y="855"/>
                    <a:pt x="560" y="856"/>
                    <a:pt x="559" y="856"/>
                  </a:cubicBezTo>
                  <a:lnTo>
                    <a:pt x="546" y="861"/>
                  </a:lnTo>
                  <a:cubicBezTo>
                    <a:pt x="545" y="861"/>
                    <a:pt x="543" y="862"/>
                    <a:pt x="541" y="862"/>
                  </a:cubicBezTo>
                  <a:lnTo>
                    <a:pt x="528" y="863"/>
                  </a:lnTo>
                  <a:cubicBezTo>
                    <a:pt x="526" y="864"/>
                    <a:pt x="524" y="864"/>
                    <a:pt x="523" y="863"/>
                  </a:cubicBezTo>
                  <a:lnTo>
                    <a:pt x="510" y="862"/>
                  </a:lnTo>
                  <a:cubicBezTo>
                    <a:pt x="508" y="862"/>
                    <a:pt x="507" y="861"/>
                    <a:pt x="505" y="861"/>
                  </a:cubicBezTo>
                  <a:lnTo>
                    <a:pt x="493" y="856"/>
                  </a:lnTo>
                  <a:cubicBezTo>
                    <a:pt x="491" y="855"/>
                    <a:pt x="490" y="855"/>
                    <a:pt x="489" y="854"/>
                  </a:cubicBezTo>
                  <a:lnTo>
                    <a:pt x="478" y="846"/>
                  </a:lnTo>
                  <a:cubicBezTo>
                    <a:pt x="477" y="845"/>
                    <a:pt x="475" y="844"/>
                    <a:pt x="475" y="843"/>
                  </a:cubicBezTo>
                  <a:lnTo>
                    <a:pt x="464" y="832"/>
                  </a:lnTo>
                  <a:cubicBezTo>
                    <a:pt x="464" y="831"/>
                    <a:pt x="463" y="830"/>
                    <a:pt x="462" y="829"/>
                  </a:cubicBezTo>
                  <a:lnTo>
                    <a:pt x="454" y="816"/>
                  </a:lnTo>
                  <a:cubicBezTo>
                    <a:pt x="453" y="815"/>
                    <a:pt x="453" y="813"/>
                    <a:pt x="452" y="812"/>
                  </a:cubicBezTo>
                  <a:lnTo>
                    <a:pt x="446" y="797"/>
                  </a:lnTo>
                  <a:cubicBezTo>
                    <a:pt x="446" y="796"/>
                    <a:pt x="445" y="795"/>
                    <a:pt x="445" y="794"/>
                  </a:cubicBezTo>
                  <a:lnTo>
                    <a:pt x="442" y="778"/>
                  </a:lnTo>
                  <a:cubicBezTo>
                    <a:pt x="441" y="777"/>
                    <a:pt x="441" y="776"/>
                    <a:pt x="441" y="775"/>
                  </a:cubicBezTo>
                  <a:lnTo>
                    <a:pt x="440" y="756"/>
                  </a:lnTo>
                  <a:lnTo>
                    <a:pt x="441" y="735"/>
                  </a:lnTo>
                  <a:cubicBezTo>
                    <a:pt x="441" y="734"/>
                    <a:pt x="441" y="733"/>
                    <a:pt x="442" y="732"/>
                  </a:cubicBezTo>
                  <a:lnTo>
                    <a:pt x="445" y="716"/>
                  </a:lnTo>
                  <a:cubicBezTo>
                    <a:pt x="446" y="715"/>
                    <a:pt x="446" y="713"/>
                    <a:pt x="446" y="712"/>
                  </a:cubicBezTo>
                  <a:lnTo>
                    <a:pt x="453" y="697"/>
                  </a:lnTo>
                  <a:cubicBezTo>
                    <a:pt x="453" y="696"/>
                    <a:pt x="454" y="695"/>
                    <a:pt x="454" y="694"/>
                  </a:cubicBezTo>
                  <a:lnTo>
                    <a:pt x="463" y="681"/>
                  </a:lnTo>
                  <a:cubicBezTo>
                    <a:pt x="464" y="680"/>
                    <a:pt x="464" y="679"/>
                    <a:pt x="465" y="678"/>
                  </a:cubicBezTo>
                  <a:lnTo>
                    <a:pt x="476" y="667"/>
                  </a:lnTo>
                  <a:cubicBezTo>
                    <a:pt x="477" y="666"/>
                    <a:pt x="478" y="665"/>
                    <a:pt x="479" y="664"/>
                  </a:cubicBezTo>
                  <a:lnTo>
                    <a:pt x="490" y="657"/>
                  </a:lnTo>
                  <a:cubicBezTo>
                    <a:pt x="491" y="656"/>
                    <a:pt x="493" y="655"/>
                    <a:pt x="494" y="655"/>
                  </a:cubicBezTo>
                  <a:lnTo>
                    <a:pt x="506" y="650"/>
                  </a:lnTo>
                  <a:cubicBezTo>
                    <a:pt x="508" y="649"/>
                    <a:pt x="510" y="649"/>
                    <a:pt x="511" y="649"/>
                  </a:cubicBezTo>
                  <a:lnTo>
                    <a:pt x="524" y="647"/>
                  </a:lnTo>
                  <a:close/>
                  <a:moveTo>
                    <a:pt x="203" y="167"/>
                  </a:moveTo>
                  <a:lnTo>
                    <a:pt x="194" y="169"/>
                  </a:lnTo>
                  <a:lnTo>
                    <a:pt x="185" y="173"/>
                  </a:lnTo>
                  <a:lnTo>
                    <a:pt x="176" y="182"/>
                  </a:lnTo>
                  <a:lnTo>
                    <a:pt x="167" y="196"/>
                  </a:lnTo>
                  <a:lnTo>
                    <a:pt x="159" y="215"/>
                  </a:lnTo>
                  <a:lnTo>
                    <a:pt x="154" y="236"/>
                  </a:lnTo>
                  <a:lnTo>
                    <a:pt x="150" y="259"/>
                  </a:lnTo>
                  <a:lnTo>
                    <a:pt x="149" y="285"/>
                  </a:lnTo>
                  <a:lnTo>
                    <a:pt x="150" y="313"/>
                  </a:lnTo>
                  <a:lnTo>
                    <a:pt x="154" y="338"/>
                  </a:lnTo>
                  <a:lnTo>
                    <a:pt x="160" y="357"/>
                  </a:lnTo>
                  <a:lnTo>
                    <a:pt x="167" y="374"/>
                  </a:lnTo>
                  <a:lnTo>
                    <a:pt x="176" y="386"/>
                  </a:lnTo>
                  <a:lnTo>
                    <a:pt x="185" y="394"/>
                  </a:lnTo>
                  <a:lnTo>
                    <a:pt x="195" y="398"/>
                  </a:lnTo>
                  <a:lnTo>
                    <a:pt x="206" y="399"/>
                  </a:lnTo>
                  <a:lnTo>
                    <a:pt x="215" y="398"/>
                  </a:lnTo>
                  <a:lnTo>
                    <a:pt x="224" y="394"/>
                  </a:lnTo>
                  <a:lnTo>
                    <a:pt x="233" y="387"/>
                  </a:lnTo>
                  <a:lnTo>
                    <a:pt x="241" y="375"/>
                  </a:lnTo>
                  <a:lnTo>
                    <a:pt x="249" y="359"/>
                  </a:lnTo>
                  <a:lnTo>
                    <a:pt x="255" y="341"/>
                  </a:lnTo>
                  <a:lnTo>
                    <a:pt x="258" y="321"/>
                  </a:lnTo>
                  <a:lnTo>
                    <a:pt x="259" y="299"/>
                  </a:lnTo>
                  <a:lnTo>
                    <a:pt x="258" y="271"/>
                  </a:lnTo>
                  <a:lnTo>
                    <a:pt x="254" y="245"/>
                  </a:lnTo>
                  <a:lnTo>
                    <a:pt x="248" y="222"/>
                  </a:lnTo>
                  <a:lnTo>
                    <a:pt x="240" y="201"/>
                  </a:lnTo>
                  <a:lnTo>
                    <a:pt x="231" y="185"/>
                  </a:lnTo>
                  <a:lnTo>
                    <a:pt x="222" y="174"/>
                  </a:lnTo>
                  <a:lnTo>
                    <a:pt x="213" y="169"/>
                  </a:lnTo>
                  <a:lnTo>
                    <a:pt x="203" y="167"/>
                  </a:lnTo>
                  <a:close/>
                  <a:moveTo>
                    <a:pt x="200" y="127"/>
                  </a:moveTo>
                  <a:cubicBezTo>
                    <a:pt x="202" y="127"/>
                    <a:pt x="205" y="127"/>
                    <a:pt x="207" y="127"/>
                  </a:cubicBezTo>
                  <a:lnTo>
                    <a:pt x="223" y="130"/>
                  </a:lnTo>
                  <a:cubicBezTo>
                    <a:pt x="225" y="131"/>
                    <a:pt x="228" y="131"/>
                    <a:pt x="230" y="133"/>
                  </a:cubicBezTo>
                  <a:lnTo>
                    <a:pt x="244" y="141"/>
                  </a:lnTo>
                  <a:cubicBezTo>
                    <a:pt x="246" y="142"/>
                    <a:pt x="248" y="144"/>
                    <a:pt x="249" y="145"/>
                  </a:cubicBezTo>
                  <a:lnTo>
                    <a:pt x="262" y="159"/>
                  </a:lnTo>
                  <a:cubicBezTo>
                    <a:pt x="263" y="161"/>
                    <a:pt x="264" y="162"/>
                    <a:pt x="265" y="163"/>
                  </a:cubicBezTo>
                  <a:lnTo>
                    <a:pt x="276" y="183"/>
                  </a:lnTo>
                  <a:cubicBezTo>
                    <a:pt x="276" y="184"/>
                    <a:pt x="277" y="185"/>
                    <a:pt x="277" y="186"/>
                  </a:cubicBezTo>
                  <a:lnTo>
                    <a:pt x="287" y="212"/>
                  </a:lnTo>
                  <a:lnTo>
                    <a:pt x="294" y="240"/>
                  </a:lnTo>
                  <a:lnTo>
                    <a:pt x="298" y="269"/>
                  </a:lnTo>
                  <a:lnTo>
                    <a:pt x="299" y="301"/>
                  </a:lnTo>
                  <a:lnTo>
                    <a:pt x="297" y="328"/>
                  </a:lnTo>
                  <a:lnTo>
                    <a:pt x="293" y="353"/>
                  </a:lnTo>
                  <a:lnTo>
                    <a:pt x="287" y="373"/>
                  </a:lnTo>
                  <a:cubicBezTo>
                    <a:pt x="286" y="374"/>
                    <a:pt x="286" y="375"/>
                    <a:pt x="285" y="376"/>
                  </a:cubicBezTo>
                  <a:lnTo>
                    <a:pt x="276" y="394"/>
                  </a:lnTo>
                  <a:cubicBezTo>
                    <a:pt x="276" y="395"/>
                    <a:pt x="275" y="396"/>
                    <a:pt x="275" y="397"/>
                  </a:cubicBezTo>
                  <a:lnTo>
                    <a:pt x="264" y="412"/>
                  </a:lnTo>
                  <a:cubicBezTo>
                    <a:pt x="263" y="413"/>
                    <a:pt x="262" y="414"/>
                    <a:pt x="261" y="415"/>
                  </a:cubicBezTo>
                  <a:lnTo>
                    <a:pt x="248" y="426"/>
                  </a:lnTo>
                  <a:cubicBezTo>
                    <a:pt x="247" y="427"/>
                    <a:pt x="245" y="428"/>
                    <a:pt x="244" y="429"/>
                  </a:cubicBezTo>
                  <a:lnTo>
                    <a:pt x="230" y="436"/>
                  </a:lnTo>
                  <a:cubicBezTo>
                    <a:pt x="228" y="436"/>
                    <a:pt x="226" y="437"/>
                    <a:pt x="224" y="437"/>
                  </a:cubicBezTo>
                  <a:lnTo>
                    <a:pt x="209" y="439"/>
                  </a:lnTo>
                  <a:cubicBezTo>
                    <a:pt x="207" y="440"/>
                    <a:pt x="205" y="440"/>
                    <a:pt x="203" y="440"/>
                  </a:cubicBezTo>
                  <a:lnTo>
                    <a:pt x="187" y="437"/>
                  </a:lnTo>
                  <a:cubicBezTo>
                    <a:pt x="185" y="437"/>
                    <a:pt x="183" y="436"/>
                    <a:pt x="181" y="436"/>
                  </a:cubicBezTo>
                  <a:lnTo>
                    <a:pt x="166" y="429"/>
                  </a:lnTo>
                  <a:cubicBezTo>
                    <a:pt x="164" y="428"/>
                    <a:pt x="163" y="427"/>
                    <a:pt x="161" y="426"/>
                  </a:cubicBezTo>
                  <a:lnTo>
                    <a:pt x="148" y="415"/>
                  </a:lnTo>
                  <a:cubicBezTo>
                    <a:pt x="147" y="414"/>
                    <a:pt x="146" y="412"/>
                    <a:pt x="145" y="411"/>
                  </a:cubicBezTo>
                  <a:lnTo>
                    <a:pt x="133" y="395"/>
                  </a:lnTo>
                  <a:cubicBezTo>
                    <a:pt x="133" y="394"/>
                    <a:pt x="132" y="393"/>
                    <a:pt x="132" y="392"/>
                  </a:cubicBezTo>
                  <a:lnTo>
                    <a:pt x="123" y="372"/>
                  </a:lnTo>
                  <a:cubicBezTo>
                    <a:pt x="122" y="371"/>
                    <a:pt x="122" y="370"/>
                    <a:pt x="122" y="369"/>
                  </a:cubicBezTo>
                  <a:lnTo>
                    <a:pt x="115" y="344"/>
                  </a:lnTo>
                  <a:lnTo>
                    <a:pt x="110" y="315"/>
                  </a:lnTo>
                  <a:lnTo>
                    <a:pt x="109" y="283"/>
                  </a:lnTo>
                  <a:lnTo>
                    <a:pt x="111" y="254"/>
                  </a:lnTo>
                  <a:lnTo>
                    <a:pt x="115" y="226"/>
                  </a:lnTo>
                  <a:lnTo>
                    <a:pt x="122" y="200"/>
                  </a:lnTo>
                  <a:lnTo>
                    <a:pt x="131" y="179"/>
                  </a:lnTo>
                  <a:cubicBezTo>
                    <a:pt x="131" y="178"/>
                    <a:pt x="132" y="177"/>
                    <a:pt x="133" y="176"/>
                  </a:cubicBezTo>
                  <a:lnTo>
                    <a:pt x="143" y="159"/>
                  </a:lnTo>
                  <a:cubicBezTo>
                    <a:pt x="144" y="157"/>
                    <a:pt x="145" y="156"/>
                    <a:pt x="146" y="155"/>
                  </a:cubicBezTo>
                  <a:lnTo>
                    <a:pt x="159" y="143"/>
                  </a:lnTo>
                  <a:cubicBezTo>
                    <a:pt x="160" y="141"/>
                    <a:pt x="162" y="140"/>
                    <a:pt x="164" y="139"/>
                  </a:cubicBezTo>
                  <a:lnTo>
                    <a:pt x="178" y="132"/>
                  </a:lnTo>
                  <a:cubicBezTo>
                    <a:pt x="180" y="131"/>
                    <a:pt x="182" y="130"/>
                    <a:pt x="184" y="130"/>
                  </a:cubicBezTo>
                  <a:lnTo>
                    <a:pt x="200" y="127"/>
                  </a:lnTo>
                  <a:close/>
                  <a:moveTo>
                    <a:pt x="208" y="39"/>
                  </a:moveTo>
                  <a:lnTo>
                    <a:pt x="190" y="40"/>
                  </a:lnTo>
                  <a:lnTo>
                    <a:pt x="173" y="43"/>
                  </a:lnTo>
                  <a:lnTo>
                    <a:pt x="157" y="48"/>
                  </a:lnTo>
                  <a:lnTo>
                    <a:pt x="142" y="56"/>
                  </a:lnTo>
                  <a:lnTo>
                    <a:pt x="128" y="65"/>
                  </a:lnTo>
                  <a:lnTo>
                    <a:pt x="114" y="77"/>
                  </a:lnTo>
                  <a:lnTo>
                    <a:pt x="101" y="91"/>
                  </a:lnTo>
                  <a:lnTo>
                    <a:pt x="89" y="107"/>
                  </a:lnTo>
                  <a:lnTo>
                    <a:pt x="67" y="147"/>
                  </a:lnTo>
                  <a:lnTo>
                    <a:pt x="52" y="192"/>
                  </a:lnTo>
                  <a:lnTo>
                    <a:pt x="43" y="241"/>
                  </a:lnTo>
                  <a:lnTo>
                    <a:pt x="39" y="298"/>
                  </a:lnTo>
                  <a:lnTo>
                    <a:pt x="42" y="347"/>
                  </a:lnTo>
                  <a:lnTo>
                    <a:pt x="49" y="390"/>
                  </a:lnTo>
                  <a:lnTo>
                    <a:pt x="62" y="430"/>
                  </a:lnTo>
                  <a:lnTo>
                    <a:pt x="79" y="464"/>
                  </a:lnTo>
                  <a:lnTo>
                    <a:pt x="89" y="478"/>
                  </a:lnTo>
                  <a:lnTo>
                    <a:pt x="99" y="491"/>
                  </a:lnTo>
                  <a:lnTo>
                    <a:pt x="110" y="501"/>
                  </a:lnTo>
                  <a:lnTo>
                    <a:pt x="121" y="510"/>
                  </a:lnTo>
                  <a:lnTo>
                    <a:pt x="134" y="517"/>
                  </a:lnTo>
                  <a:lnTo>
                    <a:pt x="146" y="521"/>
                  </a:lnTo>
                  <a:lnTo>
                    <a:pt x="157" y="524"/>
                  </a:lnTo>
                  <a:lnTo>
                    <a:pt x="171" y="525"/>
                  </a:lnTo>
                  <a:lnTo>
                    <a:pt x="187" y="524"/>
                  </a:lnTo>
                  <a:lnTo>
                    <a:pt x="201" y="521"/>
                  </a:lnTo>
                  <a:lnTo>
                    <a:pt x="213" y="515"/>
                  </a:lnTo>
                  <a:lnTo>
                    <a:pt x="225" y="508"/>
                  </a:lnTo>
                  <a:lnTo>
                    <a:pt x="235" y="499"/>
                  </a:lnTo>
                  <a:lnTo>
                    <a:pt x="245" y="488"/>
                  </a:lnTo>
                  <a:lnTo>
                    <a:pt x="254" y="474"/>
                  </a:lnTo>
                  <a:lnTo>
                    <a:pt x="264" y="455"/>
                  </a:lnTo>
                  <a:cubicBezTo>
                    <a:pt x="268" y="445"/>
                    <a:pt x="280" y="441"/>
                    <a:pt x="290" y="446"/>
                  </a:cubicBezTo>
                  <a:lnTo>
                    <a:pt x="292" y="447"/>
                  </a:lnTo>
                  <a:cubicBezTo>
                    <a:pt x="299" y="450"/>
                    <a:pt x="304" y="458"/>
                    <a:pt x="304" y="466"/>
                  </a:cubicBezTo>
                  <a:lnTo>
                    <a:pt x="303" y="497"/>
                  </a:lnTo>
                  <a:lnTo>
                    <a:pt x="301" y="526"/>
                  </a:lnTo>
                  <a:lnTo>
                    <a:pt x="298" y="553"/>
                  </a:lnTo>
                  <a:lnTo>
                    <a:pt x="294" y="579"/>
                  </a:lnTo>
                  <a:lnTo>
                    <a:pt x="289" y="603"/>
                  </a:lnTo>
                  <a:lnTo>
                    <a:pt x="282" y="625"/>
                  </a:lnTo>
                  <a:lnTo>
                    <a:pt x="275" y="645"/>
                  </a:lnTo>
                  <a:lnTo>
                    <a:pt x="266" y="663"/>
                  </a:lnTo>
                  <a:lnTo>
                    <a:pt x="256" y="680"/>
                  </a:lnTo>
                  <a:lnTo>
                    <a:pt x="245" y="695"/>
                  </a:lnTo>
                  <a:lnTo>
                    <a:pt x="234" y="706"/>
                  </a:lnTo>
                  <a:cubicBezTo>
                    <a:pt x="233" y="706"/>
                    <a:pt x="232" y="707"/>
                    <a:pt x="232" y="707"/>
                  </a:cubicBezTo>
                  <a:lnTo>
                    <a:pt x="220" y="716"/>
                  </a:lnTo>
                  <a:cubicBezTo>
                    <a:pt x="219" y="717"/>
                    <a:pt x="218" y="717"/>
                    <a:pt x="217" y="718"/>
                  </a:cubicBezTo>
                  <a:lnTo>
                    <a:pt x="205" y="725"/>
                  </a:lnTo>
                  <a:cubicBezTo>
                    <a:pt x="204" y="725"/>
                    <a:pt x="203" y="726"/>
                    <a:pt x="202" y="726"/>
                  </a:cubicBezTo>
                  <a:lnTo>
                    <a:pt x="188" y="731"/>
                  </a:lnTo>
                  <a:cubicBezTo>
                    <a:pt x="187" y="731"/>
                    <a:pt x="186" y="731"/>
                    <a:pt x="185" y="732"/>
                  </a:cubicBezTo>
                  <a:lnTo>
                    <a:pt x="168" y="735"/>
                  </a:lnTo>
                  <a:lnTo>
                    <a:pt x="152" y="736"/>
                  </a:lnTo>
                  <a:cubicBezTo>
                    <a:pt x="151" y="736"/>
                    <a:pt x="150" y="736"/>
                    <a:pt x="149" y="736"/>
                  </a:cubicBezTo>
                  <a:lnTo>
                    <a:pt x="121" y="733"/>
                  </a:lnTo>
                  <a:cubicBezTo>
                    <a:pt x="120" y="733"/>
                    <a:pt x="118" y="733"/>
                    <a:pt x="117" y="733"/>
                  </a:cubicBezTo>
                  <a:lnTo>
                    <a:pt x="91" y="725"/>
                  </a:lnTo>
                  <a:cubicBezTo>
                    <a:pt x="90" y="725"/>
                    <a:pt x="88" y="724"/>
                    <a:pt x="87" y="723"/>
                  </a:cubicBezTo>
                  <a:lnTo>
                    <a:pt x="70" y="714"/>
                  </a:lnTo>
                  <a:lnTo>
                    <a:pt x="70" y="801"/>
                  </a:lnTo>
                  <a:lnTo>
                    <a:pt x="83" y="808"/>
                  </a:lnTo>
                  <a:lnTo>
                    <a:pt x="107" y="817"/>
                  </a:lnTo>
                  <a:lnTo>
                    <a:pt x="132" y="822"/>
                  </a:lnTo>
                  <a:lnTo>
                    <a:pt x="160" y="824"/>
                  </a:lnTo>
                  <a:lnTo>
                    <a:pt x="185" y="822"/>
                  </a:lnTo>
                  <a:lnTo>
                    <a:pt x="208" y="817"/>
                  </a:lnTo>
                  <a:lnTo>
                    <a:pt x="229" y="808"/>
                  </a:lnTo>
                  <a:lnTo>
                    <a:pt x="249" y="797"/>
                  </a:lnTo>
                  <a:lnTo>
                    <a:pt x="266" y="783"/>
                  </a:lnTo>
                  <a:lnTo>
                    <a:pt x="283" y="764"/>
                  </a:lnTo>
                  <a:lnTo>
                    <a:pt x="300" y="741"/>
                  </a:lnTo>
                  <a:lnTo>
                    <a:pt x="315" y="714"/>
                  </a:lnTo>
                  <a:lnTo>
                    <a:pt x="328" y="684"/>
                  </a:lnTo>
                  <a:lnTo>
                    <a:pt x="340" y="651"/>
                  </a:lnTo>
                  <a:lnTo>
                    <a:pt x="350" y="615"/>
                  </a:lnTo>
                  <a:lnTo>
                    <a:pt x="358" y="576"/>
                  </a:lnTo>
                  <a:lnTo>
                    <a:pt x="364" y="534"/>
                  </a:lnTo>
                  <a:lnTo>
                    <a:pt x="369" y="490"/>
                  </a:lnTo>
                  <a:lnTo>
                    <a:pt x="372" y="442"/>
                  </a:lnTo>
                  <a:lnTo>
                    <a:pt x="373" y="392"/>
                  </a:lnTo>
                  <a:lnTo>
                    <a:pt x="372" y="350"/>
                  </a:lnTo>
                  <a:lnTo>
                    <a:pt x="370" y="311"/>
                  </a:lnTo>
                  <a:lnTo>
                    <a:pt x="366" y="274"/>
                  </a:lnTo>
                  <a:lnTo>
                    <a:pt x="361" y="240"/>
                  </a:lnTo>
                  <a:lnTo>
                    <a:pt x="354" y="208"/>
                  </a:lnTo>
                  <a:lnTo>
                    <a:pt x="346" y="178"/>
                  </a:lnTo>
                  <a:lnTo>
                    <a:pt x="336" y="152"/>
                  </a:lnTo>
                  <a:lnTo>
                    <a:pt x="326" y="128"/>
                  </a:lnTo>
                  <a:lnTo>
                    <a:pt x="314" y="106"/>
                  </a:lnTo>
                  <a:lnTo>
                    <a:pt x="301" y="88"/>
                  </a:lnTo>
                  <a:lnTo>
                    <a:pt x="288" y="73"/>
                  </a:lnTo>
                  <a:lnTo>
                    <a:pt x="273" y="60"/>
                  </a:lnTo>
                  <a:lnTo>
                    <a:pt x="258" y="51"/>
                  </a:lnTo>
                  <a:lnTo>
                    <a:pt x="242" y="45"/>
                  </a:lnTo>
                  <a:lnTo>
                    <a:pt x="225" y="41"/>
                  </a:lnTo>
                  <a:lnTo>
                    <a:pt x="208" y="39"/>
                  </a:lnTo>
                  <a:close/>
                  <a:moveTo>
                    <a:pt x="206" y="0"/>
                  </a:moveTo>
                  <a:lnTo>
                    <a:pt x="229" y="1"/>
                  </a:lnTo>
                  <a:cubicBezTo>
                    <a:pt x="230" y="1"/>
                    <a:pt x="231" y="1"/>
                    <a:pt x="232" y="2"/>
                  </a:cubicBezTo>
                  <a:lnTo>
                    <a:pt x="252" y="6"/>
                  </a:lnTo>
                  <a:cubicBezTo>
                    <a:pt x="253" y="6"/>
                    <a:pt x="254" y="7"/>
                    <a:pt x="255" y="7"/>
                  </a:cubicBezTo>
                  <a:lnTo>
                    <a:pt x="274" y="15"/>
                  </a:lnTo>
                  <a:cubicBezTo>
                    <a:pt x="275" y="15"/>
                    <a:pt x="276" y="16"/>
                    <a:pt x="277" y="16"/>
                  </a:cubicBezTo>
                  <a:lnTo>
                    <a:pt x="295" y="27"/>
                  </a:lnTo>
                  <a:cubicBezTo>
                    <a:pt x="296" y="27"/>
                    <a:pt x="296" y="28"/>
                    <a:pt x="297" y="29"/>
                  </a:cubicBezTo>
                  <a:lnTo>
                    <a:pt x="314" y="43"/>
                  </a:lnTo>
                  <a:lnTo>
                    <a:pt x="331" y="61"/>
                  </a:lnTo>
                  <a:lnTo>
                    <a:pt x="346" y="83"/>
                  </a:lnTo>
                  <a:lnTo>
                    <a:pt x="361" y="108"/>
                  </a:lnTo>
                  <a:lnTo>
                    <a:pt x="373" y="135"/>
                  </a:lnTo>
                  <a:lnTo>
                    <a:pt x="384" y="165"/>
                  </a:lnTo>
                  <a:lnTo>
                    <a:pt x="393" y="197"/>
                  </a:lnTo>
                  <a:lnTo>
                    <a:pt x="400" y="231"/>
                  </a:lnTo>
                  <a:lnTo>
                    <a:pt x="405" y="268"/>
                  </a:lnTo>
                  <a:lnTo>
                    <a:pt x="409" y="307"/>
                  </a:lnTo>
                  <a:lnTo>
                    <a:pt x="412" y="348"/>
                  </a:lnTo>
                  <a:lnTo>
                    <a:pt x="413" y="392"/>
                  </a:lnTo>
                  <a:lnTo>
                    <a:pt x="412" y="443"/>
                  </a:lnTo>
                  <a:lnTo>
                    <a:pt x="409" y="492"/>
                  </a:lnTo>
                  <a:lnTo>
                    <a:pt x="404" y="538"/>
                  </a:lnTo>
                  <a:lnTo>
                    <a:pt x="397" y="582"/>
                  </a:lnTo>
                  <a:lnTo>
                    <a:pt x="389" y="623"/>
                  </a:lnTo>
                  <a:lnTo>
                    <a:pt x="378" y="661"/>
                  </a:lnTo>
                  <a:lnTo>
                    <a:pt x="366" y="697"/>
                  </a:lnTo>
                  <a:lnTo>
                    <a:pt x="351" y="730"/>
                  </a:lnTo>
                  <a:lnTo>
                    <a:pt x="335" y="760"/>
                  </a:lnTo>
                  <a:lnTo>
                    <a:pt x="316" y="787"/>
                  </a:lnTo>
                  <a:lnTo>
                    <a:pt x="296" y="810"/>
                  </a:lnTo>
                  <a:lnTo>
                    <a:pt x="273" y="829"/>
                  </a:lnTo>
                  <a:cubicBezTo>
                    <a:pt x="272" y="829"/>
                    <a:pt x="271" y="830"/>
                    <a:pt x="270" y="830"/>
                  </a:cubicBezTo>
                  <a:lnTo>
                    <a:pt x="248" y="844"/>
                  </a:lnTo>
                  <a:cubicBezTo>
                    <a:pt x="247" y="844"/>
                    <a:pt x="246" y="845"/>
                    <a:pt x="245" y="845"/>
                  </a:cubicBezTo>
                  <a:lnTo>
                    <a:pt x="221" y="855"/>
                  </a:lnTo>
                  <a:cubicBezTo>
                    <a:pt x="220" y="855"/>
                    <a:pt x="219" y="855"/>
                    <a:pt x="218" y="855"/>
                  </a:cubicBezTo>
                  <a:lnTo>
                    <a:pt x="193" y="861"/>
                  </a:lnTo>
                  <a:cubicBezTo>
                    <a:pt x="192" y="861"/>
                    <a:pt x="191" y="862"/>
                    <a:pt x="190" y="862"/>
                  </a:cubicBezTo>
                  <a:lnTo>
                    <a:pt x="162" y="864"/>
                  </a:lnTo>
                  <a:lnTo>
                    <a:pt x="129" y="862"/>
                  </a:lnTo>
                  <a:lnTo>
                    <a:pt x="98" y="856"/>
                  </a:lnTo>
                  <a:cubicBezTo>
                    <a:pt x="97" y="855"/>
                    <a:pt x="96" y="855"/>
                    <a:pt x="95" y="855"/>
                  </a:cubicBezTo>
                  <a:lnTo>
                    <a:pt x="68" y="845"/>
                  </a:lnTo>
                  <a:cubicBezTo>
                    <a:pt x="67" y="845"/>
                    <a:pt x="66" y="845"/>
                    <a:pt x="65" y="844"/>
                  </a:cubicBezTo>
                  <a:lnTo>
                    <a:pt x="41" y="831"/>
                  </a:lnTo>
                  <a:cubicBezTo>
                    <a:pt x="34" y="827"/>
                    <a:pt x="30" y="821"/>
                    <a:pt x="30" y="813"/>
                  </a:cubicBezTo>
                  <a:lnTo>
                    <a:pt x="30" y="675"/>
                  </a:lnTo>
                  <a:cubicBezTo>
                    <a:pt x="30" y="667"/>
                    <a:pt x="34" y="660"/>
                    <a:pt x="41" y="657"/>
                  </a:cubicBezTo>
                  <a:cubicBezTo>
                    <a:pt x="48" y="653"/>
                    <a:pt x="56" y="654"/>
                    <a:pt x="62" y="659"/>
                  </a:cubicBezTo>
                  <a:lnTo>
                    <a:pt x="83" y="676"/>
                  </a:lnTo>
                  <a:lnTo>
                    <a:pt x="104" y="687"/>
                  </a:lnTo>
                  <a:lnTo>
                    <a:pt x="127" y="694"/>
                  </a:lnTo>
                  <a:lnTo>
                    <a:pt x="151" y="696"/>
                  </a:lnTo>
                  <a:lnTo>
                    <a:pt x="165" y="695"/>
                  </a:lnTo>
                  <a:lnTo>
                    <a:pt x="176" y="693"/>
                  </a:lnTo>
                  <a:lnTo>
                    <a:pt x="187" y="689"/>
                  </a:lnTo>
                  <a:lnTo>
                    <a:pt x="197" y="683"/>
                  </a:lnTo>
                  <a:lnTo>
                    <a:pt x="207" y="676"/>
                  </a:lnTo>
                  <a:lnTo>
                    <a:pt x="216" y="667"/>
                  </a:lnTo>
                  <a:lnTo>
                    <a:pt x="224" y="656"/>
                  </a:lnTo>
                  <a:lnTo>
                    <a:pt x="232" y="643"/>
                  </a:lnTo>
                  <a:lnTo>
                    <a:pt x="239" y="628"/>
                  </a:lnTo>
                  <a:lnTo>
                    <a:pt x="245" y="611"/>
                  </a:lnTo>
                  <a:lnTo>
                    <a:pt x="250" y="592"/>
                  </a:lnTo>
                  <a:lnTo>
                    <a:pt x="255" y="571"/>
                  </a:lnTo>
                  <a:lnTo>
                    <a:pt x="258" y="547"/>
                  </a:lnTo>
                  <a:lnTo>
                    <a:pt x="260" y="531"/>
                  </a:lnTo>
                  <a:lnTo>
                    <a:pt x="250" y="540"/>
                  </a:lnTo>
                  <a:cubicBezTo>
                    <a:pt x="249" y="540"/>
                    <a:pt x="248" y="541"/>
                    <a:pt x="247" y="541"/>
                  </a:cubicBezTo>
                  <a:lnTo>
                    <a:pt x="233" y="550"/>
                  </a:lnTo>
                  <a:cubicBezTo>
                    <a:pt x="232" y="551"/>
                    <a:pt x="231" y="551"/>
                    <a:pt x="230" y="552"/>
                  </a:cubicBezTo>
                  <a:lnTo>
                    <a:pt x="214" y="558"/>
                  </a:lnTo>
                  <a:cubicBezTo>
                    <a:pt x="213" y="559"/>
                    <a:pt x="212" y="559"/>
                    <a:pt x="211" y="559"/>
                  </a:cubicBezTo>
                  <a:lnTo>
                    <a:pt x="195" y="563"/>
                  </a:lnTo>
                  <a:cubicBezTo>
                    <a:pt x="194" y="563"/>
                    <a:pt x="193" y="563"/>
                    <a:pt x="192" y="563"/>
                  </a:cubicBezTo>
                  <a:lnTo>
                    <a:pt x="174" y="565"/>
                  </a:lnTo>
                  <a:lnTo>
                    <a:pt x="155" y="564"/>
                  </a:lnTo>
                  <a:lnTo>
                    <a:pt x="136" y="560"/>
                  </a:lnTo>
                  <a:cubicBezTo>
                    <a:pt x="135" y="560"/>
                    <a:pt x="135" y="559"/>
                    <a:pt x="134" y="559"/>
                  </a:cubicBezTo>
                  <a:lnTo>
                    <a:pt x="119" y="554"/>
                  </a:lnTo>
                  <a:cubicBezTo>
                    <a:pt x="118" y="553"/>
                    <a:pt x="117" y="553"/>
                    <a:pt x="116" y="552"/>
                  </a:cubicBezTo>
                  <a:lnTo>
                    <a:pt x="102" y="545"/>
                  </a:lnTo>
                  <a:lnTo>
                    <a:pt x="86" y="534"/>
                  </a:lnTo>
                  <a:lnTo>
                    <a:pt x="72" y="520"/>
                  </a:lnTo>
                  <a:lnTo>
                    <a:pt x="58" y="504"/>
                  </a:lnTo>
                  <a:lnTo>
                    <a:pt x="46" y="486"/>
                  </a:lnTo>
                  <a:lnTo>
                    <a:pt x="26" y="447"/>
                  </a:lnTo>
                  <a:cubicBezTo>
                    <a:pt x="25" y="446"/>
                    <a:pt x="25" y="445"/>
                    <a:pt x="25" y="444"/>
                  </a:cubicBezTo>
                  <a:lnTo>
                    <a:pt x="11" y="402"/>
                  </a:lnTo>
                  <a:lnTo>
                    <a:pt x="2" y="353"/>
                  </a:lnTo>
                  <a:lnTo>
                    <a:pt x="0" y="300"/>
                  </a:lnTo>
                  <a:lnTo>
                    <a:pt x="3" y="239"/>
                  </a:lnTo>
                  <a:lnTo>
                    <a:pt x="13" y="183"/>
                  </a:lnTo>
                  <a:cubicBezTo>
                    <a:pt x="13" y="182"/>
                    <a:pt x="13" y="181"/>
                    <a:pt x="14" y="180"/>
                  </a:cubicBezTo>
                  <a:lnTo>
                    <a:pt x="30" y="132"/>
                  </a:lnTo>
                  <a:cubicBezTo>
                    <a:pt x="30" y="131"/>
                    <a:pt x="31" y="130"/>
                    <a:pt x="31" y="129"/>
                  </a:cubicBezTo>
                  <a:lnTo>
                    <a:pt x="54" y="88"/>
                  </a:lnTo>
                  <a:lnTo>
                    <a:pt x="69" y="67"/>
                  </a:lnTo>
                  <a:lnTo>
                    <a:pt x="85" y="50"/>
                  </a:lnTo>
                  <a:lnTo>
                    <a:pt x="102" y="35"/>
                  </a:lnTo>
                  <a:lnTo>
                    <a:pt x="120" y="22"/>
                  </a:lnTo>
                  <a:lnTo>
                    <a:pt x="140" y="12"/>
                  </a:lnTo>
                  <a:lnTo>
                    <a:pt x="161" y="5"/>
                  </a:lnTo>
                  <a:lnTo>
                    <a:pt x="183" y="1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43" name="path"/>
            <p:cNvSpPr/>
            <p:nvPr/>
          </p:nvSpPr>
          <p:spPr>
            <a:xfrm>
              <a:off x="12700" y="55818"/>
              <a:ext cx="363885" cy="523304"/>
            </a:xfrm>
            <a:custGeom>
              <a:avLst/>
              <a:gdLst/>
              <a:ahLst/>
              <a:cxnLst/>
              <a:rect l="0" t="0" r="0" b="0"/>
              <a:pathLst>
                <a:path w="573" h="824">
                  <a:moveTo>
                    <a:pt x="507" y="647"/>
                  </a:moveTo>
                  <a:cubicBezTo>
                    <a:pt x="525" y="647"/>
                    <a:pt x="541" y="656"/>
                    <a:pt x="554" y="672"/>
                  </a:cubicBezTo>
                  <a:cubicBezTo>
                    <a:pt x="566" y="689"/>
                    <a:pt x="573" y="710"/>
                    <a:pt x="573" y="735"/>
                  </a:cubicBezTo>
                  <a:cubicBezTo>
                    <a:pt x="573" y="762"/>
                    <a:pt x="566" y="783"/>
                    <a:pt x="554" y="799"/>
                  </a:cubicBezTo>
                  <a:cubicBezTo>
                    <a:pt x="541" y="815"/>
                    <a:pt x="525" y="824"/>
                    <a:pt x="505" y="824"/>
                  </a:cubicBezTo>
                  <a:cubicBezTo>
                    <a:pt x="487" y="824"/>
                    <a:pt x="472" y="815"/>
                    <a:pt x="459" y="798"/>
                  </a:cubicBezTo>
                  <a:cubicBezTo>
                    <a:pt x="446" y="782"/>
                    <a:pt x="440" y="761"/>
                    <a:pt x="440" y="735"/>
                  </a:cubicBezTo>
                  <a:cubicBezTo>
                    <a:pt x="440" y="709"/>
                    <a:pt x="447" y="688"/>
                    <a:pt x="460" y="672"/>
                  </a:cubicBezTo>
                  <a:cubicBezTo>
                    <a:pt x="473" y="655"/>
                    <a:pt x="489" y="647"/>
                    <a:pt x="507" y="647"/>
                  </a:cubicBezTo>
                  <a:moveTo>
                    <a:pt x="183" y="127"/>
                  </a:moveTo>
                  <a:cubicBezTo>
                    <a:pt x="161" y="127"/>
                    <a:pt x="143" y="140"/>
                    <a:pt x="129" y="167"/>
                  </a:cubicBezTo>
                  <a:cubicBezTo>
                    <a:pt x="116" y="193"/>
                    <a:pt x="109" y="226"/>
                    <a:pt x="109" y="264"/>
                  </a:cubicBezTo>
                  <a:cubicBezTo>
                    <a:pt x="109" y="307"/>
                    <a:pt x="116" y="340"/>
                    <a:pt x="130" y="364"/>
                  </a:cubicBezTo>
                  <a:cubicBezTo>
                    <a:pt x="144" y="388"/>
                    <a:pt x="162" y="400"/>
                    <a:pt x="186" y="400"/>
                  </a:cubicBezTo>
                  <a:cubicBezTo>
                    <a:pt x="207" y="400"/>
                    <a:pt x="225" y="388"/>
                    <a:pt x="238" y="365"/>
                  </a:cubicBezTo>
                  <a:cubicBezTo>
                    <a:pt x="252" y="342"/>
                    <a:pt x="259" y="314"/>
                    <a:pt x="259" y="280"/>
                  </a:cubicBezTo>
                  <a:cubicBezTo>
                    <a:pt x="259" y="239"/>
                    <a:pt x="252" y="203"/>
                    <a:pt x="238" y="173"/>
                  </a:cubicBezTo>
                  <a:cubicBezTo>
                    <a:pt x="225" y="142"/>
                    <a:pt x="206" y="127"/>
                    <a:pt x="183" y="127"/>
                  </a:cubicBezTo>
                  <a:moveTo>
                    <a:pt x="187" y="0"/>
                  </a:moveTo>
                  <a:cubicBezTo>
                    <a:pt x="245" y="0"/>
                    <a:pt x="290" y="32"/>
                    <a:pt x="323" y="98"/>
                  </a:cubicBezTo>
                  <a:cubicBezTo>
                    <a:pt x="356" y="163"/>
                    <a:pt x="373" y="255"/>
                    <a:pt x="373" y="372"/>
                  </a:cubicBezTo>
                  <a:cubicBezTo>
                    <a:pt x="373" y="511"/>
                    <a:pt x="353" y="621"/>
                    <a:pt x="313" y="702"/>
                  </a:cubicBezTo>
                  <a:cubicBezTo>
                    <a:pt x="273" y="783"/>
                    <a:pt x="216" y="824"/>
                    <a:pt x="141" y="824"/>
                  </a:cubicBezTo>
                  <a:cubicBezTo>
                    <a:pt x="99" y="824"/>
                    <a:pt x="62" y="813"/>
                    <a:pt x="30" y="793"/>
                  </a:cubicBezTo>
                  <a:cubicBezTo>
                    <a:pt x="30" y="747"/>
                    <a:pt x="30" y="701"/>
                    <a:pt x="30" y="655"/>
                  </a:cubicBezTo>
                  <a:cubicBezTo>
                    <a:pt x="59" y="682"/>
                    <a:pt x="92" y="696"/>
                    <a:pt x="131" y="696"/>
                  </a:cubicBezTo>
                  <a:cubicBezTo>
                    <a:pt x="218" y="696"/>
                    <a:pt x="262" y="612"/>
                    <a:pt x="264" y="445"/>
                  </a:cubicBezTo>
                  <a:cubicBezTo>
                    <a:pt x="263" y="445"/>
                    <a:pt x="262" y="444"/>
                    <a:pt x="262" y="444"/>
                  </a:cubicBezTo>
                  <a:cubicBezTo>
                    <a:pt x="238" y="498"/>
                    <a:pt x="202" y="525"/>
                    <a:pt x="152" y="525"/>
                  </a:cubicBezTo>
                  <a:cubicBezTo>
                    <a:pt x="108" y="525"/>
                    <a:pt x="71" y="501"/>
                    <a:pt x="43" y="455"/>
                  </a:cubicBezTo>
                  <a:cubicBezTo>
                    <a:pt x="14" y="409"/>
                    <a:pt x="0" y="350"/>
                    <a:pt x="0" y="279"/>
                  </a:cubicBezTo>
                  <a:cubicBezTo>
                    <a:pt x="0" y="196"/>
                    <a:pt x="17" y="129"/>
                    <a:pt x="51" y="77"/>
                  </a:cubicBezTo>
                  <a:cubicBezTo>
                    <a:pt x="86" y="25"/>
                    <a:pt x="131" y="0"/>
                    <a:pt x="187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44" name="path"/>
            <p:cNvSpPr/>
            <p:nvPr/>
          </p:nvSpPr>
          <p:spPr>
            <a:xfrm>
              <a:off x="0" y="43118"/>
              <a:ext cx="389286" cy="548704"/>
            </a:xfrm>
            <a:custGeom>
              <a:avLst/>
              <a:gdLst/>
              <a:ahLst/>
              <a:cxnLst/>
              <a:rect l="0" t="0" r="0" b="0"/>
              <a:pathLst>
                <a:path w="613" h="864">
                  <a:moveTo>
                    <a:pt x="527" y="667"/>
                  </a:moveTo>
                  <a:cubicBezTo>
                    <a:pt x="545" y="667"/>
                    <a:pt x="561" y="676"/>
                    <a:pt x="574" y="692"/>
                  </a:cubicBezTo>
                  <a:cubicBezTo>
                    <a:pt x="586" y="709"/>
                    <a:pt x="593" y="730"/>
                    <a:pt x="593" y="755"/>
                  </a:cubicBezTo>
                  <a:cubicBezTo>
                    <a:pt x="593" y="782"/>
                    <a:pt x="586" y="803"/>
                    <a:pt x="574" y="819"/>
                  </a:cubicBezTo>
                  <a:cubicBezTo>
                    <a:pt x="561" y="835"/>
                    <a:pt x="545" y="844"/>
                    <a:pt x="525" y="844"/>
                  </a:cubicBezTo>
                  <a:cubicBezTo>
                    <a:pt x="507" y="844"/>
                    <a:pt x="492" y="835"/>
                    <a:pt x="479" y="818"/>
                  </a:cubicBezTo>
                  <a:cubicBezTo>
                    <a:pt x="466" y="802"/>
                    <a:pt x="460" y="780"/>
                    <a:pt x="460" y="755"/>
                  </a:cubicBezTo>
                  <a:cubicBezTo>
                    <a:pt x="460" y="729"/>
                    <a:pt x="467" y="708"/>
                    <a:pt x="480" y="692"/>
                  </a:cubicBezTo>
                  <a:cubicBezTo>
                    <a:pt x="493" y="675"/>
                    <a:pt x="509" y="667"/>
                    <a:pt x="527" y="667"/>
                  </a:cubicBezTo>
                  <a:moveTo>
                    <a:pt x="203" y="147"/>
                  </a:moveTo>
                  <a:cubicBezTo>
                    <a:pt x="181" y="147"/>
                    <a:pt x="163" y="160"/>
                    <a:pt x="149" y="187"/>
                  </a:cubicBezTo>
                  <a:cubicBezTo>
                    <a:pt x="136" y="213"/>
                    <a:pt x="129" y="246"/>
                    <a:pt x="129" y="284"/>
                  </a:cubicBezTo>
                  <a:cubicBezTo>
                    <a:pt x="129" y="327"/>
                    <a:pt x="136" y="360"/>
                    <a:pt x="150" y="384"/>
                  </a:cubicBezTo>
                  <a:cubicBezTo>
                    <a:pt x="164" y="408"/>
                    <a:pt x="182" y="420"/>
                    <a:pt x="206" y="420"/>
                  </a:cubicBezTo>
                  <a:cubicBezTo>
                    <a:pt x="227" y="420"/>
                    <a:pt x="245" y="408"/>
                    <a:pt x="258" y="385"/>
                  </a:cubicBezTo>
                  <a:cubicBezTo>
                    <a:pt x="272" y="362"/>
                    <a:pt x="279" y="334"/>
                    <a:pt x="279" y="300"/>
                  </a:cubicBezTo>
                  <a:cubicBezTo>
                    <a:pt x="279" y="259"/>
                    <a:pt x="272" y="223"/>
                    <a:pt x="258" y="193"/>
                  </a:cubicBezTo>
                  <a:cubicBezTo>
                    <a:pt x="245" y="162"/>
                    <a:pt x="226" y="147"/>
                    <a:pt x="203" y="147"/>
                  </a:cubicBezTo>
                  <a:moveTo>
                    <a:pt x="207" y="20"/>
                  </a:moveTo>
                  <a:cubicBezTo>
                    <a:pt x="265" y="20"/>
                    <a:pt x="310" y="52"/>
                    <a:pt x="343" y="118"/>
                  </a:cubicBezTo>
                  <a:cubicBezTo>
                    <a:pt x="376" y="183"/>
                    <a:pt x="393" y="275"/>
                    <a:pt x="393" y="392"/>
                  </a:cubicBezTo>
                  <a:cubicBezTo>
                    <a:pt x="393" y="531"/>
                    <a:pt x="373" y="641"/>
                    <a:pt x="333" y="722"/>
                  </a:cubicBezTo>
                  <a:cubicBezTo>
                    <a:pt x="293" y="803"/>
                    <a:pt x="236" y="844"/>
                    <a:pt x="161" y="844"/>
                  </a:cubicBezTo>
                  <a:cubicBezTo>
                    <a:pt x="119" y="844"/>
                    <a:pt x="82" y="833"/>
                    <a:pt x="50" y="813"/>
                  </a:cubicBezTo>
                  <a:cubicBezTo>
                    <a:pt x="50" y="767"/>
                    <a:pt x="50" y="721"/>
                    <a:pt x="50" y="675"/>
                  </a:cubicBezTo>
                  <a:cubicBezTo>
                    <a:pt x="79" y="702"/>
                    <a:pt x="112" y="716"/>
                    <a:pt x="151" y="716"/>
                  </a:cubicBezTo>
                  <a:cubicBezTo>
                    <a:pt x="238" y="716"/>
                    <a:pt x="282" y="632"/>
                    <a:pt x="284" y="465"/>
                  </a:cubicBezTo>
                  <a:cubicBezTo>
                    <a:pt x="283" y="465"/>
                    <a:pt x="282" y="464"/>
                    <a:pt x="282" y="464"/>
                  </a:cubicBezTo>
                  <a:cubicBezTo>
                    <a:pt x="258" y="518"/>
                    <a:pt x="222" y="545"/>
                    <a:pt x="172" y="545"/>
                  </a:cubicBezTo>
                  <a:cubicBezTo>
                    <a:pt x="128" y="545"/>
                    <a:pt x="91" y="521"/>
                    <a:pt x="63" y="475"/>
                  </a:cubicBezTo>
                  <a:cubicBezTo>
                    <a:pt x="34" y="429"/>
                    <a:pt x="20" y="370"/>
                    <a:pt x="20" y="299"/>
                  </a:cubicBezTo>
                  <a:cubicBezTo>
                    <a:pt x="20" y="216"/>
                    <a:pt x="37" y="149"/>
                    <a:pt x="71" y="97"/>
                  </a:cubicBezTo>
                  <a:cubicBezTo>
                    <a:pt x="106" y="45"/>
                    <a:pt x="151" y="20"/>
                    <a:pt x="207" y="20"/>
                  </a:cubicBezTo>
                </a:path>
              </a:pathLst>
            </a:custGeom>
            <a:noFill/>
            <a:ln w="25400" cap="flat">
              <a:round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45" name="path"/>
            <p:cNvSpPr/>
            <p:nvPr/>
          </p:nvSpPr>
          <p:spPr>
            <a:xfrm>
              <a:off x="416752" y="24865"/>
              <a:ext cx="1794359" cy="674675"/>
            </a:xfrm>
            <a:custGeom>
              <a:avLst/>
              <a:gdLst/>
              <a:ahLst/>
              <a:cxnLst/>
              <a:rect l="0" t="0" r="0" b="0"/>
              <a:pathLst>
                <a:path w="2825" h="1062">
                  <a:moveTo>
                    <a:pt x="1621" y="698"/>
                  </a:moveTo>
                  <a:cubicBezTo>
                    <a:pt x="1621" y="753"/>
                    <a:pt x="1621" y="807"/>
                    <a:pt x="1621" y="861"/>
                  </a:cubicBezTo>
                  <a:cubicBezTo>
                    <a:pt x="1730" y="861"/>
                    <a:pt x="1839" y="861"/>
                    <a:pt x="1948" y="861"/>
                  </a:cubicBezTo>
                  <a:cubicBezTo>
                    <a:pt x="1948" y="807"/>
                    <a:pt x="1948" y="753"/>
                    <a:pt x="1948" y="698"/>
                  </a:cubicBezTo>
                  <a:cubicBezTo>
                    <a:pt x="1839" y="698"/>
                    <a:pt x="1730" y="698"/>
                    <a:pt x="1621" y="698"/>
                  </a:cubicBezTo>
                  <a:moveTo>
                    <a:pt x="526" y="641"/>
                  </a:moveTo>
                  <a:cubicBezTo>
                    <a:pt x="556" y="660"/>
                    <a:pt x="586" y="679"/>
                    <a:pt x="616" y="698"/>
                  </a:cubicBezTo>
                  <a:cubicBezTo>
                    <a:pt x="595" y="755"/>
                    <a:pt x="570" y="816"/>
                    <a:pt x="542" y="879"/>
                  </a:cubicBezTo>
                  <a:cubicBezTo>
                    <a:pt x="588" y="879"/>
                    <a:pt x="634" y="879"/>
                    <a:pt x="680" y="879"/>
                  </a:cubicBezTo>
                  <a:cubicBezTo>
                    <a:pt x="680" y="920"/>
                    <a:pt x="680" y="960"/>
                    <a:pt x="680" y="1001"/>
                  </a:cubicBezTo>
                  <a:cubicBezTo>
                    <a:pt x="471" y="1001"/>
                    <a:pt x="262" y="1001"/>
                    <a:pt x="54" y="1001"/>
                  </a:cubicBezTo>
                  <a:cubicBezTo>
                    <a:pt x="54" y="960"/>
                    <a:pt x="54" y="920"/>
                    <a:pt x="54" y="879"/>
                  </a:cubicBezTo>
                  <a:cubicBezTo>
                    <a:pt x="90" y="879"/>
                    <a:pt x="127" y="879"/>
                    <a:pt x="163" y="879"/>
                  </a:cubicBezTo>
                  <a:cubicBezTo>
                    <a:pt x="148" y="825"/>
                    <a:pt x="130" y="769"/>
                    <a:pt x="110" y="712"/>
                  </a:cubicBezTo>
                  <a:cubicBezTo>
                    <a:pt x="136" y="693"/>
                    <a:pt x="163" y="673"/>
                    <a:pt x="190" y="654"/>
                  </a:cubicBezTo>
                  <a:cubicBezTo>
                    <a:pt x="214" y="717"/>
                    <a:pt x="236" y="777"/>
                    <a:pt x="255" y="834"/>
                  </a:cubicBezTo>
                  <a:cubicBezTo>
                    <a:pt x="233" y="849"/>
                    <a:pt x="210" y="864"/>
                    <a:pt x="188" y="879"/>
                  </a:cubicBezTo>
                  <a:cubicBezTo>
                    <a:pt x="273" y="879"/>
                    <a:pt x="358" y="879"/>
                    <a:pt x="443" y="879"/>
                  </a:cubicBezTo>
                  <a:cubicBezTo>
                    <a:pt x="472" y="802"/>
                    <a:pt x="500" y="722"/>
                    <a:pt x="526" y="641"/>
                  </a:cubicBezTo>
                  <a:moveTo>
                    <a:pt x="376" y="616"/>
                  </a:moveTo>
                  <a:cubicBezTo>
                    <a:pt x="393" y="674"/>
                    <a:pt x="411" y="737"/>
                    <a:pt x="428" y="805"/>
                  </a:cubicBezTo>
                  <a:cubicBezTo>
                    <a:pt x="399" y="821"/>
                    <a:pt x="370" y="837"/>
                    <a:pt x="341" y="853"/>
                  </a:cubicBezTo>
                  <a:cubicBezTo>
                    <a:pt x="328" y="794"/>
                    <a:pt x="312" y="730"/>
                    <a:pt x="292" y="661"/>
                  </a:cubicBezTo>
                  <a:cubicBezTo>
                    <a:pt x="320" y="646"/>
                    <a:pt x="348" y="631"/>
                    <a:pt x="376" y="616"/>
                  </a:cubicBezTo>
                  <a:moveTo>
                    <a:pt x="2421" y="587"/>
                  </a:moveTo>
                  <a:cubicBezTo>
                    <a:pt x="2421" y="630"/>
                    <a:pt x="2421" y="674"/>
                    <a:pt x="2421" y="717"/>
                  </a:cubicBezTo>
                  <a:cubicBezTo>
                    <a:pt x="2468" y="717"/>
                    <a:pt x="2515" y="717"/>
                    <a:pt x="2562" y="717"/>
                  </a:cubicBezTo>
                  <a:cubicBezTo>
                    <a:pt x="2562" y="674"/>
                    <a:pt x="2562" y="630"/>
                    <a:pt x="2562" y="587"/>
                  </a:cubicBezTo>
                  <a:cubicBezTo>
                    <a:pt x="2515" y="587"/>
                    <a:pt x="2468" y="587"/>
                    <a:pt x="2421" y="587"/>
                  </a:cubicBezTo>
                  <a:moveTo>
                    <a:pt x="1527" y="565"/>
                  </a:moveTo>
                  <a:cubicBezTo>
                    <a:pt x="1698" y="565"/>
                    <a:pt x="1870" y="565"/>
                    <a:pt x="2042" y="565"/>
                  </a:cubicBezTo>
                  <a:cubicBezTo>
                    <a:pt x="2042" y="724"/>
                    <a:pt x="2042" y="883"/>
                    <a:pt x="2042" y="1042"/>
                  </a:cubicBezTo>
                  <a:cubicBezTo>
                    <a:pt x="2010" y="1042"/>
                    <a:pt x="1979" y="1042"/>
                    <a:pt x="1948" y="1042"/>
                  </a:cubicBezTo>
                  <a:cubicBezTo>
                    <a:pt x="1948" y="1026"/>
                    <a:pt x="1948" y="1010"/>
                    <a:pt x="1948" y="995"/>
                  </a:cubicBezTo>
                  <a:cubicBezTo>
                    <a:pt x="1839" y="995"/>
                    <a:pt x="1730" y="995"/>
                    <a:pt x="1621" y="995"/>
                  </a:cubicBezTo>
                  <a:cubicBezTo>
                    <a:pt x="1621" y="1010"/>
                    <a:pt x="1621" y="1026"/>
                    <a:pt x="1621" y="1042"/>
                  </a:cubicBezTo>
                  <a:cubicBezTo>
                    <a:pt x="1589" y="1042"/>
                    <a:pt x="1558" y="1042"/>
                    <a:pt x="1527" y="1042"/>
                  </a:cubicBezTo>
                  <a:cubicBezTo>
                    <a:pt x="1527" y="883"/>
                    <a:pt x="1527" y="724"/>
                    <a:pt x="1527" y="565"/>
                  </a:cubicBezTo>
                  <a:moveTo>
                    <a:pt x="2331" y="472"/>
                  </a:moveTo>
                  <a:cubicBezTo>
                    <a:pt x="2438" y="472"/>
                    <a:pt x="2545" y="472"/>
                    <a:pt x="2652" y="472"/>
                  </a:cubicBezTo>
                  <a:cubicBezTo>
                    <a:pt x="2652" y="592"/>
                    <a:pt x="2652" y="712"/>
                    <a:pt x="2652" y="832"/>
                  </a:cubicBezTo>
                  <a:cubicBezTo>
                    <a:pt x="2575" y="832"/>
                    <a:pt x="2498" y="832"/>
                    <a:pt x="2421" y="832"/>
                  </a:cubicBezTo>
                  <a:cubicBezTo>
                    <a:pt x="2421" y="854"/>
                    <a:pt x="2421" y="876"/>
                    <a:pt x="2421" y="898"/>
                  </a:cubicBezTo>
                  <a:cubicBezTo>
                    <a:pt x="2391" y="898"/>
                    <a:pt x="2361" y="898"/>
                    <a:pt x="2331" y="898"/>
                  </a:cubicBezTo>
                  <a:cubicBezTo>
                    <a:pt x="2331" y="756"/>
                    <a:pt x="2331" y="614"/>
                    <a:pt x="2331" y="472"/>
                  </a:cubicBezTo>
                  <a:moveTo>
                    <a:pt x="366" y="371"/>
                  </a:moveTo>
                  <a:cubicBezTo>
                    <a:pt x="339" y="414"/>
                    <a:pt x="305" y="457"/>
                    <a:pt x="263" y="501"/>
                  </a:cubicBezTo>
                  <a:cubicBezTo>
                    <a:pt x="331" y="501"/>
                    <a:pt x="398" y="501"/>
                    <a:pt x="466" y="501"/>
                  </a:cubicBezTo>
                  <a:cubicBezTo>
                    <a:pt x="425" y="458"/>
                    <a:pt x="392" y="415"/>
                    <a:pt x="366" y="371"/>
                  </a:cubicBezTo>
                  <a:moveTo>
                    <a:pt x="734" y="366"/>
                  </a:moveTo>
                  <a:cubicBezTo>
                    <a:pt x="788" y="366"/>
                    <a:pt x="843" y="366"/>
                    <a:pt x="897" y="366"/>
                  </a:cubicBezTo>
                  <a:cubicBezTo>
                    <a:pt x="897" y="501"/>
                    <a:pt x="897" y="637"/>
                    <a:pt x="897" y="772"/>
                  </a:cubicBezTo>
                  <a:cubicBezTo>
                    <a:pt x="918" y="752"/>
                    <a:pt x="951" y="718"/>
                    <a:pt x="996" y="670"/>
                  </a:cubicBezTo>
                  <a:cubicBezTo>
                    <a:pt x="999" y="723"/>
                    <a:pt x="1002" y="776"/>
                    <a:pt x="1008" y="829"/>
                  </a:cubicBezTo>
                  <a:cubicBezTo>
                    <a:pt x="924" y="911"/>
                    <a:pt x="867" y="975"/>
                    <a:pt x="839" y="1021"/>
                  </a:cubicBezTo>
                  <a:cubicBezTo>
                    <a:pt x="822" y="986"/>
                    <a:pt x="804" y="951"/>
                    <a:pt x="787" y="916"/>
                  </a:cubicBezTo>
                  <a:cubicBezTo>
                    <a:pt x="799" y="896"/>
                    <a:pt x="805" y="867"/>
                    <a:pt x="805" y="830"/>
                  </a:cubicBezTo>
                  <a:cubicBezTo>
                    <a:pt x="805" y="720"/>
                    <a:pt x="805" y="610"/>
                    <a:pt x="805" y="500"/>
                  </a:cubicBezTo>
                  <a:cubicBezTo>
                    <a:pt x="781" y="500"/>
                    <a:pt x="758" y="500"/>
                    <a:pt x="734" y="500"/>
                  </a:cubicBezTo>
                  <a:cubicBezTo>
                    <a:pt x="734" y="455"/>
                    <a:pt x="734" y="411"/>
                    <a:pt x="734" y="366"/>
                  </a:cubicBezTo>
                  <a:moveTo>
                    <a:pt x="2308" y="274"/>
                  </a:moveTo>
                  <a:cubicBezTo>
                    <a:pt x="2431" y="274"/>
                    <a:pt x="2555" y="274"/>
                    <a:pt x="2679" y="274"/>
                  </a:cubicBezTo>
                  <a:cubicBezTo>
                    <a:pt x="2679" y="314"/>
                    <a:pt x="2679" y="353"/>
                    <a:pt x="2679" y="392"/>
                  </a:cubicBezTo>
                  <a:cubicBezTo>
                    <a:pt x="2555" y="392"/>
                    <a:pt x="2431" y="392"/>
                    <a:pt x="2308" y="392"/>
                  </a:cubicBezTo>
                  <a:cubicBezTo>
                    <a:pt x="2308" y="353"/>
                    <a:pt x="2308" y="314"/>
                    <a:pt x="2308" y="274"/>
                  </a:cubicBezTo>
                  <a:moveTo>
                    <a:pt x="1784" y="173"/>
                  </a:moveTo>
                  <a:cubicBezTo>
                    <a:pt x="1751" y="230"/>
                    <a:pt x="1708" y="287"/>
                    <a:pt x="1655" y="346"/>
                  </a:cubicBezTo>
                  <a:cubicBezTo>
                    <a:pt x="1739" y="346"/>
                    <a:pt x="1823" y="346"/>
                    <a:pt x="1907" y="346"/>
                  </a:cubicBezTo>
                  <a:cubicBezTo>
                    <a:pt x="1862" y="295"/>
                    <a:pt x="1820" y="237"/>
                    <a:pt x="1784" y="173"/>
                  </a:cubicBezTo>
                  <a:moveTo>
                    <a:pt x="962" y="81"/>
                  </a:moveTo>
                  <a:cubicBezTo>
                    <a:pt x="1114" y="81"/>
                    <a:pt x="1266" y="81"/>
                    <a:pt x="1419" y="81"/>
                  </a:cubicBezTo>
                  <a:cubicBezTo>
                    <a:pt x="1419" y="128"/>
                    <a:pt x="1419" y="175"/>
                    <a:pt x="1419" y="222"/>
                  </a:cubicBezTo>
                  <a:cubicBezTo>
                    <a:pt x="1377" y="222"/>
                    <a:pt x="1336" y="222"/>
                    <a:pt x="1294" y="222"/>
                  </a:cubicBezTo>
                  <a:cubicBezTo>
                    <a:pt x="1294" y="430"/>
                    <a:pt x="1294" y="638"/>
                    <a:pt x="1294" y="847"/>
                  </a:cubicBezTo>
                  <a:cubicBezTo>
                    <a:pt x="1294" y="888"/>
                    <a:pt x="1289" y="922"/>
                    <a:pt x="1280" y="947"/>
                  </a:cubicBezTo>
                  <a:cubicBezTo>
                    <a:pt x="1271" y="973"/>
                    <a:pt x="1257" y="991"/>
                    <a:pt x="1239" y="1001"/>
                  </a:cubicBezTo>
                  <a:cubicBezTo>
                    <a:pt x="1221" y="1012"/>
                    <a:pt x="1157" y="1017"/>
                    <a:pt x="1046" y="1018"/>
                  </a:cubicBezTo>
                  <a:cubicBezTo>
                    <a:pt x="1039" y="962"/>
                    <a:pt x="1031" y="909"/>
                    <a:pt x="1020" y="859"/>
                  </a:cubicBezTo>
                  <a:cubicBezTo>
                    <a:pt x="1055" y="863"/>
                    <a:pt x="1087" y="865"/>
                    <a:pt x="1116" y="865"/>
                  </a:cubicBezTo>
                  <a:cubicBezTo>
                    <a:pt x="1137" y="865"/>
                    <a:pt x="1151" y="863"/>
                    <a:pt x="1160" y="860"/>
                  </a:cubicBezTo>
                  <a:cubicBezTo>
                    <a:pt x="1169" y="857"/>
                    <a:pt x="1176" y="849"/>
                    <a:pt x="1182" y="836"/>
                  </a:cubicBezTo>
                  <a:cubicBezTo>
                    <a:pt x="1187" y="824"/>
                    <a:pt x="1190" y="807"/>
                    <a:pt x="1190" y="786"/>
                  </a:cubicBezTo>
                  <a:cubicBezTo>
                    <a:pt x="1190" y="598"/>
                    <a:pt x="1190" y="410"/>
                    <a:pt x="1190" y="222"/>
                  </a:cubicBezTo>
                  <a:cubicBezTo>
                    <a:pt x="1114" y="222"/>
                    <a:pt x="1038" y="222"/>
                    <a:pt x="962" y="222"/>
                  </a:cubicBezTo>
                  <a:cubicBezTo>
                    <a:pt x="962" y="175"/>
                    <a:pt x="962" y="128"/>
                    <a:pt x="962" y="81"/>
                  </a:cubicBezTo>
                  <a:moveTo>
                    <a:pt x="2181" y="63"/>
                  </a:moveTo>
                  <a:cubicBezTo>
                    <a:pt x="2389" y="63"/>
                    <a:pt x="2597" y="63"/>
                    <a:pt x="2805" y="63"/>
                  </a:cubicBezTo>
                  <a:cubicBezTo>
                    <a:pt x="2805" y="325"/>
                    <a:pt x="2805" y="588"/>
                    <a:pt x="2805" y="851"/>
                  </a:cubicBezTo>
                  <a:cubicBezTo>
                    <a:pt x="2805" y="910"/>
                    <a:pt x="2796" y="955"/>
                    <a:pt x="2778" y="985"/>
                  </a:cubicBezTo>
                  <a:cubicBezTo>
                    <a:pt x="2761" y="1014"/>
                    <a:pt x="2736" y="1030"/>
                    <a:pt x="2704" y="1030"/>
                  </a:cubicBezTo>
                  <a:cubicBezTo>
                    <a:pt x="2673" y="1031"/>
                    <a:pt x="2635" y="1032"/>
                    <a:pt x="2590" y="1032"/>
                  </a:cubicBezTo>
                  <a:cubicBezTo>
                    <a:pt x="2583" y="977"/>
                    <a:pt x="2576" y="929"/>
                    <a:pt x="2569" y="889"/>
                  </a:cubicBezTo>
                  <a:cubicBezTo>
                    <a:pt x="2597" y="893"/>
                    <a:pt x="2624" y="895"/>
                    <a:pt x="2648" y="895"/>
                  </a:cubicBezTo>
                  <a:cubicBezTo>
                    <a:pt x="2666" y="895"/>
                    <a:pt x="2679" y="894"/>
                    <a:pt x="2687" y="891"/>
                  </a:cubicBezTo>
                  <a:cubicBezTo>
                    <a:pt x="2695" y="888"/>
                    <a:pt x="2701" y="881"/>
                    <a:pt x="2705" y="871"/>
                  </a:cubicBezTo>
                  <a:cubicBezTo>
                    <a:pt x="2710" y="861"/>
                    <a:pt x="2713" y="847"/>
                    <a:pt x="2713" y="830"/>
                  </a:cubicBezTo>
                  <a:cubicBezTo>
                    <a:pt x="2713" y="617"/>
                    <a:pt x="2713" y="404"/>
                    <a:pt x="2713" y="191"/>
                  </a:cubicBezTo>
                  <a:cubicBezTo>
                    <a:pt x="2566" y="191"/>
                    <a:pt x="2420" y="191"/>
                    <a:pt x="2274" y="191"/>
                  </a:cubicBezTo>
                  <a:cubicBezTo>
                    <a:pt x="2274" y="471"/>
                    <a:pt x="2274" y="750"/>
                    <a:pt x="2274" y="1030"/>
                  </a:cubicBezTo>
                  <a:cubicBezTo>
                    <a:pt x="2243" y="1030"/>
                    <a:pt x="2212" y="1030"/>
                    <a:pt x="2181" y="1030"/>
                  </a:cubicBezTo>
                  <a:cubicBezTo>
                    <a:pt x="2181" y="707"/>
                    <a:pt x="2181" y="385"/>
                    <a:pt x="2181" y="63"/>
                  </a:cubicBezTo>
                  <a:moveTo>
                    <a:pt x="1740" y="23"/>
                  </a:moveTo>
                  <a:cubicBezTo>
                    <a:pt x="1784" y="23"/>
                    <a:pt x="1828" y="23"/>
                    <a:pt x="1871" y="23"/>
                  </a:cubicBezTo>
                  <a:cubicBezTo>
                    <a:pt x="1863" y="39"/>
                    <a:pt x="1855" y="54"/>
                    <a:pt x="1847" y="69"/>
                  </a:cubicBezTo>
                  <a:cubicBezTo>
                    <a:pt x="1910" y="189"/>
                    <a:pt x="2004" y="288"/>
                    <a:pt x="2128" y="367"/>
                  </a:cubicBezTo>
                  <a:cubicBezTo>
                    <a:pt x="2104" y="413"/>
                    <a:pt x="2083" y="454"/>
                    <a:pt x="2065" y="489"/>
                  </a:cubicBezTo>
                  <a:cubicBezTo>
                    <a:pt x="2036" y="469"/>
                    <a:pt x="2008" y="446"/>
                    <a:pt x="1981" y="422"/>
                  </a:cubicBezTo>
                  <a:cubicBezTo>
                    <a:pt x="1981" y="440"/>
                    <a:pt x="1981" y="459"/>
                    <a:pt x="1981" y="478"/>
                  </a:cubicBezTo>
                  <a:cubicBezTo>
                    <a:pt x="1850" y="478"/>
                    <a:pt x="1719" y="478"/>
                    <a:pt x="1588" y="478"/>
                  </a:cubicBezTo>
                  <a:cubicBezTo>
                    <a:pt x="1588" y="458"/>
                    <a:pt x="1588" y="438"/>
                    <a:pt x="1588" y="417"/>
                  </a:cubicBezTo>
                  <a:cubicBezTo>
                    <a:pt x="1561" y="444"/>
                    <a:pt x="1532" y="470"/>
                    <a:pt x="1501" y="497"/>
                  </a:cubicBezTo>
                  <a:cubicBezTo>
                    <a:pt x="1482" y="454"/>
                    <a:pt x="1462" y="414"/>
                    <a:pt x="1439" y="375"/>
                  </a:cubicBezTo>
                  <a:cubicBezTo>
                    <a:pt x="1583" y="266"/>
                    <a:pt x="1683" y="148"/>
                    <a:pt x="1740" y="23"/>
                  </a:cubicBezTo>
                  <a:moveTo>
                    <a:pt x="853" y="20"/>
                  </a:moveTo>
                  <a:cubicBezTo>
                    <a:pt x="881" y="77"/>
                    <a:pt x="911" y="143"/>
                    <a:pt x="943" y="219"/>
                  </a:cubicBezTo>
                  <a:cubicBezTo>
                    <a:pt x="914" y="245"/>
                    <a:pt x="884" y="272"/>
                    <a:pt x="855" y="298"/>
                  </a:cubicBezTo>
                  <a:cubicBezTo>
                    <a:pt x="823" y="210"/>
                    <a:pt x="795" y="140"/>
                    <a:pt x="772" y="89"/>
                  </a:cubicBezTo>
                  <a:cubicBezTo>
                    <a:pt x="799" y="66"/>
                    <a:pt x="826" y="43"/>
                    <a:pt x="853" y="20"/>
                  </a:cubicBezTo>
                  <a:moveTo>
                    <a:pt x="448" y="20"/>
                  </a:moveTo>
                  <a:cubicBezTo>
                    <a:pt x="480" y="20"/>
                    <a:pt x="512" y="20"/>
                    <a:pt x="544" y="20"/>
                  </a:cubicBezTo>
                  <a:cubicBezTo>
                    <a:pt x="535" y="49"/>
                    <a:pt x="526" y="76"/>
                    <a:pt x="517" y="102"/>
                  </a:cubicBezTo>
                  <a:cubicBezTo>
                    <a:pt x="579" y="102"/>
                    <a:pt x="642" y="102"/>
                    <a:pt x="704" y="102"/>
                  </a:cubicBezTo>
                  <a:cubicBezTo>
                    <a:pt x="704" y="140"/>
                    <a:pt x="704" y="178"/>
                    <a:pt x="704" y="216"/>
                  </a:cubicBezTo>
                  <a:cubicBezTo>
                    <a:pt x="661" y="216"/>
                    <a:pt x="618" y="216"/>
                    <a:pt x="575" y="216"/>
                  </a:cubicBezTo>
                  <a:cubicBezTo>
                    <a:pt x="591" y="236"/>
                    <a:pt x="610" y="262"/>
                    <a:pt x="632" y="293"/>
                  </a:cubicBezTo>
                  <a:cubicBezTo>
                    <a:pt x="612" y="322"/>
                    <a:pt x="591" y="351"/>
                    <a:pt x="570" y="380"/>
                  </a:cubicBezTo>
                  <a:cubicBezTo>
                    <a:pt x="553" y="352"/>
                    <a:pt x="528" y="315"/>
                    <a:pt x="497" y="269"/>
                  </a:cubicBezTo>
                  <a:cubicBezTo>
                    <a:pt x="509" y="251"/>
                    <a:pt x="522" y="234"/>
                    <a:pt x="535" y="216"/>
                  </a:cubicBezTo>
                  <a:cubicBezTo>
                    <a:pt x="516" y="216"/>
                    <a:pt x="498" y="216"/>
                    <a:pt x="479" y="216"/>
                  </a:cubicBezTo>
                  <a:cubicBezTo>
                    <a:pt x="466" y="244"/>
                    <a:pt x="452" y="271"/>
                    <a:pt x="436" y="298"/>
                  </a:cubicBezTo>
                  <a:cubicBezTo>
                    <a:pt x="502" y="402"/>
                    <a:pt x="595" y="484"/>
                    <a:pt x="715" y="546"/>
                  </a:cubicBezTo>
                  <a:cubicBezTo>
                    <a:pt x="695" y="597"/>
                    <a:pt x="678" y="640"/>
                    <a:pt x="666" y="676"/>
                  </a:cubicBezTo>
                  <a:cubicBezTo>
                    <a:pt x="615" y="639"/>
                    <a:pt x="569" y="601"/>
                    <a:pt x="529" y="564"/>
                  </a:cubicBezTo>
                  <a:cubicBezTo>
                    <a:pt x="529" y="580"/>
                    <a:pt x="529" y="597"/>
                    <a:pt x="529" y="614"/>
                  </a:cubicBezTo>
                  <a:cubicBezTo>
                    <a:pt x="421" y="614"/>
                    <a:pt x="313" y="614"/>
                    <a:pt x="206" y="614"/>
                  </a:cubicBezTo>
                  <a:cubicBezTo>
                    <a:pt x="206" y="595"/>
                    <a:pt x="206" y="577"/>
                    <a:pt x="206" y="558"/>
                  </a:cubicBezTo>
                  <a:cubicBezTo>
                    <a:pt x="166" y="595"/>
                    <a:pt x="122" y="633"/>
                    <a:pt x="72" y="670"/>
                  </a:cubicBezTo>
                  <a:cubicBezTo>
                    <a:pt x="58" y="632"/>
                    <a:pt x="41" y="593"/>
                    <a:pt x="22" y="554"/>
                  </a:cubicBezTo>
                  <a:cubicBezTo>
                    <a:pt x="166" y="464"/>
                    <a:pt x="267" y="362"/>
                    <a:pt x="324" y="249"/>
                  </a:cubicBezTo>
                  <a:cubicBezTo>
                    <a:pt x="350" y="249"/>
                    <a:pt x="376" y="249"/>
                    <a:pt x="402" y="249"/>
                  </a:cubicBezTo>
                  <a:cubicBezTo>
                    <a:pt x="394" y="241"/>
                    <a:pt x="385" y="230"/>
                    <a:pt x="373" y="216"/>
                  </a:cubicBezTo>
                  <a:cubicBezTo>
                    <a:pt x="328" y="216"/>
                    <a:pt x="283" y="216"/>
                    <a:pt x="238" y="216"/>
                  </a:cubicBezTo>
                  <a:cubicBezTo>
                    <a:pt x="253" y="239"/>
                    <a:pt x="269" y="265"/>
                    <a:pt x="286" y="292"/>
                  </a:cubicBezTo>
                  <a:cubicBezTo>
                    <a:pt x="265" y="317"/>
                    <a:pt x="245" y="341"/>
                    <a:pt x="225" y="366"/>
                  </a:cubicBezTo>
                  <a:cubicBezTo>
                    <a:pt x="205" y="328"/>
                    <a:pt x="186" y="292"/>
                    <a:pt x="166" y="258"/>
                  </a:cubicBezTo>
                  <a:cubicBezTo>
                    <a:pt x="178" y="244"/>
                    <a:pt x="190" y="230"/>
                    <a:pt x="202" y="216"/>
                  </a:cubicBezTo>
                  <a:cubicBezTo>
                    <a:pt x="190" y="216"/>
                    <a:pt x="178" y="216"/>
                    <a:pt x="166" y="216"/>
                  </a:cubicBezTo>
                  <a:cubicBezTo>
                    <a:pt x="140" y="274"/>
                    <a:pt x="110" y="328"/>
                    <a:pt x="77" y="378"/>
                  </a:cubicBezTo>
                  <a:cubicBezTo>
                    <a:pt x="60" y="345"/>
                    <a:pt x="42" y="311"/>
                    <a:pt x="22" y="274"/>
                  </a:cubicBezTo>
                  <a:cubicBezTo>
                    <a:pt x="71" y="194"/>
                    <a:pt x="110" y="110"/>
                    <a:pt x="139" y="22"/>
                  </a:cubicBezTo>
                  <a:cubicBezTo>
                    <a:pt x="173" y="22"/>
                    <a:pt x="207" y="22"/>
                    <a:pt x="241" y="22"/>
                  </a:cubicBezTo>
                  <a:cubicBezTo>
                    <a:pt x="232" y="50"/>
                    <a:pt x="223" y="76"/>
                    <a:pt x="214" y="102"/>
                  </a:cubicBezTo>
                  <a:cubicBezTo>
                    <a:pt x="269" y="102"/>
                    <a:pt x="325" y="102"/>
                    <a:pt x="380" y="102"/>
                  </a:cubicBezTo>
                  <a:cubicBezTo>
                    <a:pt x="380" y="133"/>
                    <a:pt x="380" y="165"/>
                    <a:pt x="380" y="196"/>
                  </a:cubicBezTo>
                  <a:cubicBezTo>
                    <a:pt x="407" y="147"/>
                    <a:pt x="430" y="88"/>
                    <a:pt x="448" y="20"/>
                  </a:cubicBezTo>
                </a:path>
                <a:path w="2825" h="1062">
                  <a:moveTo>
                    <a:pt x="444" y="817"/>
                  </a:moveTo>
                  <a:lnTo>
                    <a:pt x="443" y="819"/>
                  </a:lnTo>
                  <a:cubicBezTo>
                    <a:pt x="441" y="820"/>
                    <a:pt x="440" y="822"/>
                    <a:pt x="438" y="823"/>
                  </a:cubicBezTo>
                  <a:lnTo>
                    <a:pt x="370" y="859"/>
                  </a:lnTo>
                  <a:lnTo>
                    <a:pt x="429" y="859"/>
                  </a:lnTo>
                  <a:lnTo>
                    <a:pt x="444" y="817"/>
                  </a:lnTo>
                  <a:close/>
                  <a:moveTo>
                    <a:pt x="1641" y="718"/>
                  </a:moveTo>
                  <a:lnTo>
                    <a:pt x="1641" y="841"/>
                  </a:lnTo>
                  <a:lnTo>
                    <a:pt x="1928" y="841"/>
                  </a:lnTo>
                  <a:lnTo>
                    <a:pt x="1928" y="718"/>
                  </a:lnTo>
                  <a:lnTo>
                    <a:pt x="1641" y="718"/>
                  </a:lnTo>
                  <a:close/>
                  <a:moveTo>
                    <a:pt x="180" y="686"/>
                  </a:moveTo>
                  <a:lnTo>
                    <a:pt x="133" y="719"/>
                  </a:lnTo>
                  <a:lnTo>
                    <a:pt x="158" y="791"/>
                  </a:lnTo>
                  <a:lnTo>
                    <a:pt x="179" y="862"/>
                  </a:lnTo>
                  <a:lnTo>
                    <a:pt x="231" y="826"/>
                  </a:lnTo>
                  <a:lnTo>
                    <a:pt x="206" y="753"/>
                  </a:lnTo>
                  <a:lnTo>
                    <a:pt x="180" y="686"/>
                  </a:lnTo>
                  <a:close/>
                  <a:moveTo>
                    <a:pt x="1621" y="678"/>
                  </a:moveTo>
                  <a:lnTo>
                    <a:pt x="1948" y="678"/>
                  </a:lnTo>
                  <a:cubicBezTo>
                    <a:pt x="1959" y="678"/>
                    <a:pt x="1968" y="687"/>
                    <a:pt x="1968" y="698"/>
                  </a:cubicBezTo>
                  <a:lnTo>
                    <a:pt x="1968" y="861"/>
                  </a:lnTo>
                  <a:cubicBezTo>
                    <a:pt x="1968" y="872"/>
                    <a:pt x="1959" y="881"/>
                    <a:pt x="1948" y="881"/>
                  </a:cubicBezTo>
                  <a:lnTo>
                    <a:pt x="1621" y="881"/>
                  </a:lnTo>
                  <a:cubicBezTo>
                    <a:pt x="1610" y="881"/>
                    <a:pt x="1601" y="872"/>
                    <a:pt x="1601" y="861"/>
                  </a:cubicBezTo>
                  <a:lnTo>
                    <a:pt x="1601" y="698"/>
                  </a:lnTo>
                  <a:cubicBezTo>
                    <a:pt x="1601" y="687"/>
                    <a:pt x="1610" y="678"/>
                    <a:pt x="1621" y="678"/>
                  </a:cubicBezTo>
                  <a:moveTo>
                    <a:pt x="537" y="671"/>
                  </a:moveTo>
                  <a:lnTo>
                    <a:pt x="504" y="768"/>
                  </a:lnTo>
                  <a:lnTo>
                    <a:pt x="461" y="886"/>
                  </a:lnTo>
                  <a:cubicBezTo>
                    <a:pt x="459" y="894"/>
                    <a:pt x="451" y="899"/>
                    <a:pt x="443" y="899"/>
                  </a:cubicBezTo>
                  <a:lnTo>
                    <a:pt x="188" y="899"/>
                  </a:lnTo>
                  <a:cubicBezTo>
                    <a:pt x="184" y="899"/>
                    <a:pt x="179" y="898"/>
                    <a:pt x="176" y="896"/>
                  </a:cubicBezTo>
                  <a:lnTo>
                    <a:pt x="175" y="894"/>
                  </a:lnTo>
                  <a:lnTo>
                    <a:pt x="172" y="897"/>
                  </a:lnTo>
                  <a:cubicBezTo>
                    <a:pt x="169" y="899"/>
                    <a:pt x="166" y="899"/>
                    <a:pt x="163" y="899"/>
                  </a:cubicBezTo>
                  <a:lnTo>
                    <a:pt x="74" y="899"/>
                  </a:lnTo>
                  <a:lnTo>
                    <a:pt x="74" y="981"/>
                  </a:lnTo>
                  <a:lnTo>
                    <a:pt x="660" y="981"/>
                  </a:lnTo>
                  <a:lnTo>
                    <a:pt x="660" y="899"/>
                  </a:lnTo>
                  <a:lnTo>
                    <a:pt x="542" y="899"/>
                  </a:lnTo>
                  <a:cubicBezTo>
                    <a:pt x="536" y="899"/>
                    <a:pt x="529" y="896"/>
                    <a:pt x="526" y="890"/>
                  </a:cubicBezTo>
                  <a:cubicBezTo>
                    <a:pt x="522" y="885"/>
                    <a:pt x="521" y="878"/>
                    <a:pt x="524" y="872"/>
                  </a:cubicBezTo>
                  <a:lnTo>
                    <a:pt x="563" y="779"/>
                  </a:lnTo>
                  <a:lnTo>
                    <a:pt x="592" y="706"/>
                  </a:lnTo>
                  <a:lnTo>
                    <a:pt x="537" y="671"/>
                  </a:lnTo>
                  <a:close/>
                  <a:moveTo>
                    <a:pt x="364" y="645"/>
                  </a:moveTo>
                  <a:lnTo>
                    <a:pt x="315" y="671"/>
                  </a:lnTo>
                  <a:lnTo>
                    <a:pt x="326" y="707"/>
                  </a:lnTo>
                  <a:lnTo>
                    <a:pt x="339" y="756"/>
                  </a:lnTo>
                  <a:lnTo>
                    <a:pt x="350" y="803"/>
                  </a:lnTo>
                  <a:lnTo>
                    <a:pt x="355" y="822"/>
                  </a:lnTo>
                  <a:lnTo>
                    <a:pt x="405" y="795"/>
                  </a:lnTo>
                  <a:lnTo>
                    <a:pt x="396" y="761"/>
                  </a:lnTo>
                  <a:lnTo>
                    <a:pt x="383" y="712"/>
                  </a:lnTo>
                  <a:lnTo>
                    <a:pt x="370" y="666"/>
                  </a:lnTo>
                  <a:lnTo>
                    <a:pt x="364" y="645"/>
                  </a:lnTo>
                  <a:close/>
                  <a:moveTo>
                    <a:pt x="402" y="634"/>
                  </a:moveTo>
                  <a:lnTo>
                    <a:pt x="408" y="655"/>
                  </a:lnTo>
                  <a:lnTo>
                    <a:pt x="421" y="702"/>
                  </a:lnTo>
                  <a:lnTo>
                    <a:pt x="434" y="750"/>
                  </a:lnTo>
                  <a:lnTo>
                    <a:pt x="447" y="800"/>
                  </a:lnTo>
                  <a:lnTo>
                    <a:pt x="447" y="810"/>
                  </a:lnTo>
                  <a:lnTo>
                    <a:pt x="467" y="755"/>
                  </a:lnTo>
                  <a:lnTo>
                    <a:pt x="507" y="634"/>
                  </a:lnTo>
                  <a:lnTo>
                    <a:pt x="507" y="634"/>
                  </a:lnTo>
                  <a:lnTo>
                    <a:pt x="402" y="634"/>
                  </a:lnTo>
                  <a:close/>
                  <a:moveTo>
                    <a:pt x="2441" y="607"/>
                  </a:moveTo>
                  <a:lnTo>
                    <a:pt x="2441" y="697"/>
                  </a:lnTo>
                  <a:lnTo>
                    <a:pt x="2542" y="697"/>
                  </a:lnTo>
                  <a:lnTo>
                    <a:pt x="2542" y="607"/>
                  </a:lnTo>
                  <a:lnTo>
                    <a:pt x="2441" y="607"/>
                  </a:lnTo>
                  <a:close/>
                  <a:moveTo>
                    <a:pt x="1547" y="585"/>
                  </a:moveTo>
                  <a:lnTo>
                    <a:pt x="1547" y="1022"/>
                  </a:lnTo>
                  <a:lnTo>
                    <a:pt x="1601" y="1022"/>
                  </a:lnTo>
                  <a:lnTo>
                    <a:pt x="1601" y="995"/>
                  </a:lnTo>
                  <a:cubicBezTo>
                    <a:pt x="1601" y="984"/>
                    <a:pt x="1610" y="975"/>
                    <a:pt x="1621" y="975"/>
                  </a:cubicBezTo>
                  <a:lnTo>
                    <a:pt x="1948" y="975"/>
                  </a:lnTo>
                  <a:cubicBezTo>
                    <a:pt x="1959" y="975"/>
                    <a:pt x="1968" y="984"/>
                    <a:pt x="1968" y="995"/>
                  </a:cubicBezTo>
                  <a:lnTo>
                    <a:pt x="1968" y="1022"/>
                  </a:lnTo>
                  <a:lnTo>
                    <a:pt x="2022" y="1022"/>
                  </a:lnTo>
                  <a:lnTo>
                    <a:pt x="2022" y="585"/>
                  </a:lnTo>
                  <a:lnTo>
                    <a:pt x="1547" y="585"/>
                  </a:lnTo>
                  <a:close/>
                  <a:moveTo>
                    <a:pt x="2421" y="567"/>
                  </a:moveTo>
                  <a:lnTo>
                    <a:pt x="2562" y="567"/>
                  </a:lnTo>
                  <a:cubicBezTo>
                    <a:pt x="2573" y="567"/>
                    <a:pt x="2582" y="576"/>
                    <a:pt x="2582" y="587"/>
                  </a:cubicBezTo>
                  <a:lnTo>
                    <a:pt x="2582" y="717"/>
                  </a:lnTo>
                  <a:cubicBezTo>
                    <a:pt x="2582" y="728"/>
                    <a:pt x="2573" y="737"/>
                    <a:pt x="2562" y="737"/>
                  </a:cubicBezTo>
                  <a:lnTo>
                    <a:pt x="2421" y="737"/>
                  </a:lnTo>
                  <a:cubicBezTo>
                    <a:pt x="2410" y="737"/>
                    <a:pt x="2401" y="728"/>
                    <a:pt x="2401" y="717"/>
                  </a:cubicBezTo>
                  <a:lnTo>
                    <a:pt x="2401" y="587"/>
                  </a:lnTo>
                  <a:cubicBezTo>
                    <a:pt x="2401" y="576"/>
                    <a:pt x="2410" y="567"/>
                    <a:pt x="2421" y="567"/>
                  </a:cubicBezTo>
                  <a:moveTo>
                    <a:pt x="1527" y="545"/>
                  </a:moveTo>
                  <a:lnTo>
                    <a:pt x="2042" y="545"/>
                  </a:lnTo>
                  <a:cubicBezTo>
                    <a:pt x="2053" y="545"/>
                    <a:pt x="2062" y="554"/>
                    <a:pt x="2062" y="565"/>
                  </a:cubicBezTo>
                  <a:lnTo>
                    <a:pt x="2062" y="1042"/>
                  </a:lnTo>
                  <a:cubicBezTo>
                    <a:pt x="2062" y="1053"/>
                    <a:pt x="2053" y="1062"/>
                    <a:pt x="2042" y="1062"/>
                  </a:cubicBezTo>
                  <a:lnTo>
                    <a:pt x="1948" y="1062"/>
                  </a:lnTo>
                  <a:cubicBezTo>
                    <a:pt x="1937" y="1062"/>
                    <a:pt x="1928" y="1053"/>
                    <a:pt x="1928" y="1042"/>
                  </a:cubicBezTo>
                  <a:lnTo>
                    <a:pt x="1928" y="1015"/>
                  </a:lnTo>
                  <a:lnTo>
                    <a:pt x="1641" y="1015"/>
                  </a:lnTo>
                  <a:lnTo>
                    <a:pt x="1641" y="1042"/>
                  </a:lnTo>
                  <a:cubicBezTo>
                    <a:pt x="1641" y="1053"/>
                    <a:pt x="1632" y="1062"/>
                    <a:pt x="1621" y="1062"/>
                  </a:cubicBezTo>
                  <a:lnTo>
                    <a:pt x="1527" y="1062"/>
                  </a:lnTo>
                  <a:cubicBezTo>
                    <a:pt x="1516" y="1062"/>
                    <a:pt x="1507" y="1053"/>
                    <a:pt x="1507" y="1042"/>
                  </a:cubicBezTo>
                  <a:lnTo>
                    <a:pt x="1507" y="565"/>
                  </a:lnTo>
                  <a:cubicBezTo>
                    <a:pt x="1507" y="554"/>
                    <a:pt x="1516" y="545"/>
                    <a:pt x="1527" y="545"/>
                  </a:cubicBezTo>
                  <a:moveTo>
                    <a:pt x="2351" y="492"/>
                  </a:moveTo>
                  <a:lnTo>
                    <a:pt x="2351" y="878"/>
                  </a:lnTo>
                  <a:lnTo>
                    <a:pt x="2401" y="878"/>
                  </a:lnTo>
                  <a:lnTo>
                    <a:pt x="2401" y="832"/>
                  </a:lnTo>
                  <a:cubicBezTo>
                    <a:pt x="2401" y="821"/>
                    <a:pt x="2410" y="812"/>
                    <a:pt x="2421" y="812"/>
                  </a:cubicBezTo>
                  <a:lnTo>
                    <a:pt x="2632" y="812"/>
                  </a:lnTo>
                  <a:lnTo>
                    <a:pt x="2632" y="492"/>
                  </a:lnTo>
                  <a:lnTo>
                    <a:pt x="2351" y="492"/>
                  </a:lnTo>
                  <a:close/>
                  <a:moveTo>
                    <a:pt x="2331" y="452"/>
                  </a:moveTo>
                  <a:lnTo>
                    <a:pt x="2652" y="452"/>
                  </a:lnTo>
                  <a:cubicBezTo>
                    <a:pt x="2663" y="452"/>
                    <a:pt x="2672" y="461"/>
                    <a:pt x="2672" y="472"/>
                  </a:cubicBezTo>
                  <a:lnTo>
                    <a:pt x="2672" y="832"/>
                  </a:lnTo>
                  <a:cubicBezTo>
                    <a:pt x="2672" y="843"/>
                    <a:pt x="2663" y="852"/>
                    <a:pt x="2652" y="852"/>
                  </a:cubicBezTo>
                  <a:lnTo>
                    <a:pt x="2441" y="852"/>
                  </a:lnTo>
                  <a:lnTo>
                    <a:pt x="2441" y="898"/>
                  </a:lnTo>
                  <a:cubicBezTo>
                    <a:pt x="2441" y="909"/>
                    <a:pt x="2432" y="918"/>
                    <a:pt x="2421" y="918"/>
                  </a:cubicBezTo>
                  <a:lnTo>
                    <a:pt x="2331" y="918"/>
                  </a:lnTo>
                  <a:cubicBezTo>
                    <a:pt x="2320" y="918"/>
                    <a:pt x="2311" y="909"/>
                    <a:pt x="2311" y="898"/>
                  </a:cubicBezTo>
                  <a:lnTo>
                    <a:pt x="2311" y="472"/>
                  </a:lnTo>
                  <a:cubicBezTo>
                    <a:pt x="2311" y="461"/>
                    <a:pt x="2320" y="452"/>
                    <a:pt x="2331" y="452"/>
                  </a:cubicBezTo>
                  <a:moveTo>
                    <a:pt x="365" y="408"/>
                  </a:moveTo>
                  <a:lnTo>
                    <a:pt x="361" y="414"/>
                  </a:lnTo>
                  <a:lnTo>
                    <a:pt x="336" y="447"/>
                  </a:lnTo>
                  <a:lnTo>
                    <a:pt x="309" y="481"/>
                  </a:lnTo>
                  <a:lnTo>
                    <a:pt x="309" y="481"/>
                  </a:lnTo>
                  <a:lnTo>
                    <a:pt x="421" y="481"/>
                  </a:lnTo>
                  <a:lnTo>
                    <a:pt x="395" y="449"/>
                  </a:lnTo>
                  <a:lnTo>
                    <a:pt x="371" y="416"/>
                  </a:lnTo>
                  <a:lnTo>
                    <a:pt x="365" y="408"/>
                  </a:lnTo>
                  <a:close/>
                  <a:moveTo>
                    <a:pt x="754" y="386"/>
                  </a:moveTo>
                  <a:lnTo>
                    <a:pt x="754" y="480"/>
                  </a:lnTo>
                  <a:lnTo>
                    <a:pt x="805" y="480"/>
                  </a:lnTo>
                  <a:cubicBezTo>
                    <a:pt x="816" y="480"/>
                    <a:pt x="825" y="489"/>
                    <a:pt x="825" y="500"/>
                  </a:cubicBezTo>
                  <a:lnTo>
                    <a:pt x="825" y="831"/>
                  </a:lnTo>
                  <a:lnTo>
                    <a:pt x="823" y="859"/>
                  </a:lnTo>
                  <a:lnTo>
                    <a:pt x="820" y="885"/>
                  </a:lnTo>
                  <a:lnTo>
                    <a:pt x="814" y="905"/>
                  </a:lnTo>
                  <a:cubicBezTo>
                    <a:pt x="814" y="906"/>
                    <a:pt x="814" y="907"/>
                    <a:pt x="813" y="908"/>
                  </a:cubicBezTo>
                  <a:lnTo>
                    <a:pt x="809" y="916"/>
                  </a:lnTo>
                  <a:lnTo>
                    <a:pt x="842" y="982"/>
                  </a:lnTo>
                  <a:lnTo>
                    <a:pt x="850" y="971"/>
                  </a:lnTo>
                  <a:lnTo>
                    <a:pt x="867" y="949"/>
                  </a:lnTo>
                  <a:lnTo>
                    <a:pt x="887" y="925"/>
                  </a:lnTo>
                  <a:lnTo>
                    <a:pt x="910" y="900"/>
                  </a:lnTo>
                  <a:lnTo>
                    <a:pt x="935" y="873"/>
                  </a:lnTo>
                  <a:lnTo>
                    <a:pt x="963" y="845"/>
                  </a:lnTo>
                  <a:lnTo>
                    <a:pt x="987" y="821"/>
                  </a:lnTo>
                  <a:lnTo>
                    <a:pt x="979" y="717"/>
                  </a:lnTo>
                  <a:lnTo>
                    <a:pt x="979" y="717"/>
                  </a:lnTo>
                  <a:lnTo>
                    <a:pt x="952" y="745"/>
                  </a:lnTo>
                  <a:lnTo>
                    <a:pt x="929" y="769"/>
                  </a:lnTo>
                  <a:lnTo>
                    <a:pt x="911" y="787"/>
                  </a:lnTo>
                  <a:cubicBezTo>
                    <a:pt x="905" y="792"/>
                    <a:pt x="896" y="794"/>
                    <a:pt x="889" y="791"/>
                  </a:cubicBezTo>
                  <a:cubicBezTo>
                    <a:pt x="882" y="788"/>
                    <a:pt x="877" y="780"/>
                    <a:pt x="877" y="772"/>
                  </a:cubicBezTo>
                  <a:lnTo>
                    <a:pt x="877" y="386"/>
                  </a:lnTo>
                  <a:lnTo>
                    <a:pt x="754" y="386"/>
                  </a:lnTo>
                  <a:close/>
                  <a:moveTo>
                    <a:pt x="366" y="351"/>
                  </a:moveTo>
                  <a:cubicBezTo>
                    <a:pt x="373" y="351"/>
                    <a:pt x="379" y="355"/>
                    <a:pt x="383" y="360"/>
                  </a:cubicBezTo>
                  <a:lnTo>
                    <a:pt x="403" y="392"/>
                  </a:lnTo>
                  <a:lnTo>
                    <a:pt x="426" y="424"/>
                  </a:lnTo>
                  <a:lnTo>
                    <a:pt x="452" y="455"/>
                  </a:lnTo>
                  <a:lnTo>
                    <a:pt x="480" y="487"/>
                  </a:lnTo>
                  <a:cubicBezTo>
                    <a:pt x="486" y="493"/>
                    <a:pt x="487" y="502"/>
                    <a:pt x="484" y="509"/>
                  </a:cubicBezTo>
                  <a:cubicBezTo>
                    <a:pt x="481" y="516"/>
                    <a:pt x="473" y="521"/>
                    <a:pt x="466" y="521"/>
                  </a:cubicBezTo>
                  <a:lnTo>
                    <a:pt x="263" y="521"/>
                  </a:lnTo>
                  <a:cubicBezTo>
                    <a:pt x="255" y="521"/>
                    <a:pt x="248" y="516"/>
                    <a:pt x="245" y="509"/>
                  </a:cubicBezTo>
                  <a:cubicBezTo>
                    <a:pt x="242" y="502"/>
                    <a:pt x="243" y="493"/>
                    <a:pt x="249" y="487"/>
                  </a:cubicBezTo>
                  <a:lnTo>
                    <a:pt x="278" y="455"/>
                  </a:lnTo>
                  <a:lnTo>
                    <a:pt x="304" y="423"/>
                  </a:lnTo>
                  <a:lnTo>
                    <a:pt x="328" y="392"/>
                  </a:lnTo>
                  <a:lnTo>
                    <a:pt x="349" y="360"/>
                  </a:lnTo>
                  <a:cubicBezTo>
                    <a:pt x="353" y="354"/>
                    <a:pt x="359" y="351"/>
                    <a:pt x="366" y="351"/>
                  </a:cubicBezTo>
                  <a:moveTo>
                    <a:pt x="2328" y="294"/>
                  </a:moveTo>
                  <a:lnTo>
                    <a:pt x="2328" y="372"/>
                  </a:lnTo>
                  <a:lnTo>
                    <a:pt x="2659" y="372"/>
                  </a:lnTo>
                  <a:lnTo>
                    <a:pt x="2659" y="294"/>
                  </a:lnTo>
                  <a:lnTo>
                    <a:pt x="2328" y="294"/>
                  </a:lnTo>
                  <a:close/>
                  <a:moveTo>
                    <a:pt x="275" y="236"/>
                  </a:moveTo>
                  <a:lnTo>
                    <a:pt x="278" y="241"/>
                  </a:lnTo>
                  <a:lnTo>
                    <a:pt x="292" y="265"/>
                  </a:lnTo>
                  <a:lnTo>
                    <a:pt x="307" y="239"/>
                  </a:lnTo>
                  <a:lnTo>
                    <a:pt x="310" y="236"/>
                  </a:lnTo>
                  <a:lnTo>
                    <a:pt x="275" y="236"/>
                  </a:lnTo>
                  <a:close/>
                  <a:moveTo>
                    <a:pt x="220" y="223"/>
                  </a:moveTo>
                  <a:lnTo>
                    <a:pt x="217" y="229"/>
                  </a:lnTo>
                  <a:lnTo>
                    <a:pt x="190" y="260"/>
                  </a:lnTo>
                  <a:lnTo>
                    <a:pt x="213" y="301"/>
                  </a:lnTo>
                  <a:lnTo>
                    <a:pt x="228" y="330"/>
                  </a:lnTo>
                  <a:lnTo>
                    <a:pt x="261" y="290"/>
                  </a:lnTo>
                  <a:lnTo>
                    <a:pt x="245" y="263"/>
                  </a:lnTo>
                  <a:lnTo>
                    <a:pt x="221" y="227"/>
                  </a:lnTo>
                  <a:lnTo>
                    <a:pt x="220" y="223"/>
                  </a:lnTo>
                  <a:close/>
                  <a:moveTo>
                    <a:pt x="2294" y="211"/>
                  </a:moveTo>
                  <a:lnTo>
                    <a:pt x="2294" y="260"/>
                  </a:lnTo>
                  <a:lnTo>
                    <a:pt x="2300" y="256"/>
                  </a:lnTo>
                  <a:cubicBezTo>
                    <a:pt x="2302" y="255"/>
                    <a:pt x="2305" y="254"/>
                    <a:pt x="2308" y="254"/>
                  </a:cubicBezTo>
                  <a:lnTo>
                    <a:pt x="2679" y="254"/>
                  </a:lnTo>
                  <a:cubicBezTo>
                    <a:pt x="2681" y="254"/>
                    <a:pt x="2684" y="255"/>
                    <a:pt x="2686" y="256"/>
                  </a:cubicBezTo>
                  <a:lnTo>
                    <a:pt x="2693" y="260"/>
                  </a:lnTo>
                  <a:lnTo>
                    <a:pt x="2693" y="211"/>
                  </a:lnTo>
                  <a:lnTo>
                    <a:pt x="2294" y="211"/>
                  </a:lnTo>
                  <a:close/>
                  <a:moveTo>
                    <a:pt x="1783" y="211"/>
                  </a:moveTo>
                  <a:lnTo>
                    <a:pt x="1774" y="226"/>
                  </a:lnTo>
                  <a:lnTo>
                    <a:pt x="1744" y="270"/>
                  </a:lnTo>
                  <a:lnTo>
                    <a:pt x="1709" y="315"/>
                  </a:lnTo>
                  <a:lnTo>
                    <a:pt x="1699" y="326"/>
                  </a:lnTo>
                  <a:lnTo>
                    <a:pt x="1865" y="326"/>
                  </a:lnTo>
                  <a:lnTo>
                    <a:pt x="1859" y="320"/>
                  </a:lnTo>
                  <a:lnTo>
                    <a:pt x="1826" y="276"/>
                  </a:lnTo>
                  <a:lnTo>
                    <a:pt x="1795" y="231"/>
                  </a:lnTo>
                  <a:lnTo>
                    <a:pt x="1783" y="211"/>
                  </a:lnTo>
                  <a:close/>
                  <a:moveTo>
                    <a:pt x="1784" y="153"/>
                  </a:moveTo>
                  <a:cubicBezTo>
                    <a:pt x="1791" y="153"/>
                    <a:pt x="1797" y="156"/>
                    <a:pt x="1801" y="162"/>
                  </a:cubicBezTo>
                  <a:lnTo>
                    <a:pt x="1829" y="209"/>
                  </a:lnTo>
                  <a:lnTo>
                    <a:pt x="1858" y="252"/>
                  </a:lnTo>
                  <a:lnTo>
                    <a:pt x="1889" y="294"/>
                  </a:lnTo>
                  <a:lnTo>
                    <a:pt x="1923" y="334"/>
                  </a:lnTo>
                  <a:cubicBezTo>
                    <a:pt x="1928" y="340"/>
                    <a:pt x="1929" y="348"/>
                    <a:pt x="1926" y="355"/>
                  </a:cubicBezTo>
                  <a:cubicBezTo>
                    <a:pt x="1922" y="362"/>
                    <a:pt x="1915" y="366"/>
                    <a:pt x="1907" y="366"/>
                  </a:cubicBezTo>
                  <a:lnTo>
                    <a:pt x="1655" y="366"/>
                  </a:lnTo>
                  <a:cubicBezTo>
                    <a:pt x="1647" y="366"/>
                    <a:pt x="1640" y="362"/>
                    <a:pt x="1637" y="355"/>
                  </a:cubicBezTo>
                  <a:cubicBezTo>
                    <a:pt x="1633" y="348"/>
                    <a:pt x="1635" y="339"/>
                    <a:pt x="1640" y="333"/>
                  </a:cubicBezTo>
                  <a:lnTo>
                    <a:pt x="1677" y="290"/>
                  </a:lnTo>
                  <a:lnTo>
                    <a:pt x="1711" y="247"/>
                  </a:lnTo>
                  <a:lnTo>
                    <a:pt x="1740" y="205"/>
                  </a:lnTo>
                  <a:lnTo>
                    <a:pt x="1766" y="162"/>
                  </a:lnTo>
                  <a:cubicBezTo>
                    <a:pt x="1770" y="156"/>
                    <a:pt x="1777" y="153"/>
                    <a:pt x="1784" y="153"/>
                  </a:cubicBezTo>
                  <a:moveTo>
                    <a:pt x="982" y="101"/>
                  </a:moveTo>
                  <a:lnTo>
                    <a:pt x="982" y="202"/>
                  </a:lnTo>
                  <a:lnTo>
                    <a:pt x="1190" y="202"/>
                  </a:lnTo>
                  <a:cubicBezTo>
                    <a:pt x="1201" y="202"/>
                    <a:pt x="1210" y="211"/>
                    <a:pt x="1210" y="222"/>
                  </a:cubicBezTo>
                  <a:lnTo>
                    <a:pt x="1210" y="787"/>
                  </a:lnTo>
                  <a:lnTo>
                    <a:pt x="1208" y="816"/>
                  </a:lnTo>
                  <a:cubicBezTo>
                    <a:pt x="1208" y="817"/>
                    <a:pt x="1208" y="819"/>
                    <a:pt x="1207" y="820"/>
                  </a:cubicBezTo>
                  <a:lnTo>
                    <a:pt x="1201" y="842"/>
                  </a:lnTo>
                  <a:cubicBezTo>
                    <a:pt x="1200" y="844"/>
                    <a:pt x="1200" y="846"/>
                    <a:pt x="1198" y="847"/>
                  </a:cubicBezTo>
                  <a:lnTo>
                    <a:pt x="1189" y="863"/>
                  </a:lnTo>
                  <a:cubicBezTo>
                    <a:pt x="1187" y="865"/>
                    <a:pt x="1185" y="867"/>
                    <a:pt x="1183" y="868"/>
                  </a:cubicBezTo>
                  <a:lnTo>
                    <a:pt x="1171" y="876"/>
                  </a:lnTo>
                  <a:cubicBezTo>
                    <a:pt x="1169" y="878"/>
                    <a:pt x="1167" y="879"/>
                    <a:pt x="1165" y="879"/>
                  </a:cubicBezTo>
                  <a:lnTo>
                    <a:pt x="1155" y="882"/>
                  </a:lnTo>
                  <a:lnTo>
                    <a:pt x="1144" y="883"/>
                  </a:lnTo>
                  <a:lnTo>
                    <a:pt x="1131" y="884"/>
                  </a:lnTo>
                  <a:lnTo>
                    <a:pt x="1116" y="884"/>
                  </a:lnTo>
                  <a:lnTo>
                    <a:pt x="1069" y="883"/>
                  </a:lnTo>
                  <a:lnTo>
                    <a:pt x="1045" y="881"/>
                  </a:lnTo>
                  <a:lnTo>
                    <a:pt x="1054" y="933"/>
                  </a:lnTo>
                  <a:lnTo>
                    <a:pt x="1064" y="998"/>
                  </a:lnTo>
                  <a:lnTo>
                    <a:pt x="1085" y="998"/>
                  </a:lnTo>
                  <a:lnTo>
                    <a:pt x="1119" y="997"/>
                  </a:lnTo>
                  <a:lnTo>
                    <a:pt x="1149" y="995"/>
                  </a:lnTo>
                  <a:lnTo>
                    <a:pt x="1175" y="993"/>
                  </a:lnTo>
                  <a:lnTo>
                    <a:pt x="1196" y="991"/>
                  </a:lnTo>
                  <a:lnTo>
                    <a:pt x="1212" y="989"/>
                  </a:lnTo>
                  <a:lnTo>
                    <a:pt x="1224" y="986"/>
                  </a:lnTo>
                  <a:lnTo>
                    <a:pt x="1229" y="984"/>
                  </a:lnTo>
                  <a:lnTo>
                    <a:pt x="1238" y="977"/>
                  </a:lnTo>
                  <a:lnTo>
                    <a:pt x="1247" y="968"/>
                  </a:lnTo>
                  <a:lnTo>
                    <a:pt x="1255" y="955"/>
                  </a:lnTo>
                  <a:lnTo>
                    <a:pt x="1261" y="942"/>
                  </a:lnTo>
                  <a:lnTo>
                    <a:pt x="1267" y="923"/>
                  </a:lnTo>
                  <a:lnTo>
                    <a:pt x="1271" y="901"/>
                  </a:lnTo>
                  <a:lnTo>
                    <a:pt x="1273" y="876"/>
                  </a:lnTo>
                  <a:lnTo>
                    <a:pt x="1274" y="847"/>
                  </a:lnTo>
                  <a:lnTo>
                    <a:pt x="1274" y="222"/>
                  </a:lnTo>
                  <a:cubicBezTo>
                    <a:pt x="1274" y="211"/>
                    <a:pt x="1283" y="202"/>
                    <a:pt x="1294" y="202"/>
                  </a:cubicBezTo>
                  <a:lnTo>
                    <a:pt x="1399" y="202"/>
                  </a:lnTo>
                  <a:lnTo>
                    <a:pt x="1399" y="101"/>
                  </a:lnTo>
                  <a:lnTo>
                    <a:pt x="982" y="101"/>
                  </a:lnTo>
                  <a:close/>
                  <a:moveTo>
                    <a:pt x="2201" y="83"/>
                  </a:moveTo>
                  <a:lnTo>
                    <a:pt x="2201" y="1010"/>
                  </a:lnTo>
                  <a:lnTo>
                    <a:pt x="2254" y="1010"/>
                  </a:lnTo>
                  <a:lnTo>
                    <a:pt x="2254" y="191"/>
                  </a:lnTo>
                  <a:cubicBezTo>
                    <a:pt x="2254" y="180"/>
                    <a:pt x="2263" y="171"/>
                    <a:pt x="2274" y="171"/>
                  </a:cubicBezTo>
                  <a:lnTo>
                    <a:pt x="2713" y="171"/>
                  </a:lnTo>
                  <a:cubicBezTo>
                    <a:pt x="2724" y="171"/>
                    <a:pt x="2733" y="180"/>
                    <a:pt x="2733" y="191"/>
                  </a:cubicBezTo>
                  <a:lnTo>
                    <a:pt x="2732" y="832"/>
                  </a:lnTo>
                  <a:lnTo>
                    <a:pt x="2731" y="855"/>
                  </a:lnTo>
                  <a:cubicBezTo>
                    <a:pt x="2731" y="856"/>
                    <a:pt x="2730" y="858"/>
                    <a:pt x="2730" y="859"/>
                  </a:cubicBezTo>
                  <a:lnTo>
                    <a:pt x="2725" y="877"/>
                  </a:lnTo>
                  <a:cubicBezTo>
                    <a:pt x="2724" y="879"/>
                    <a:pt x="2723" y="880"/>
                    <a:pt x="2722" y="882"/>
                  </a:cubicBezTo>
                  <a:lnTo>
                    <a:pt x="2714" y="895"/>
                  </a:lnTo>
                  <a:cubicBezTo>
                    <a:pt x="2713" y="897"/>
                    <a:pt x="2711" y="899"/>
                    <a:pt x="2709" y="900"/>
                  </a:cubicBezTo>
                  <a:lnTo>
                    <a:pt x="2698" y="907"/>
                  </a:lnTo>
                  <a:cubicBezTo>
                    <a:pt x="2696" y="909"/>
                    <a:pt x="2694" y="910"/>
                    <a:pt x="2692" y="910"/>
                  </a:cubicBezTo>
                  <a:lnTo>
                    <a:pt x="2683" y="913"/>
                  </a:lnTo>
                  <a:lnTo>
                    <a:pt x="2673" y="914"/>
                  </a:lnTo>
                  <a:lnTo>
                    <a:pt x="2661" y="915"/>
                  </a:lnTo>
                  <a:lnTo>
                    <a:pt x="2647" y="915"/>
                  </a:lnTo>
                  <a:lnTo>
                    <a:pt x="2608" y="914"/>
                  </a:lnTo>
                  <a:lnTo>
                    <a:pt x="2593" y="912"/>
                  </a:lnTo>
                  <a:lnTo>
                    <a:pt x="2594" y="917"/>
                  </a:lnTo>
                  <a:lnTo>
                    <a:pt x="2599" y="952"/>
                  </a:lnTo>
                  <a:lnTo>
                    <a:pt x="2605" y="989"/>
                  </a:lnTo>
                  <a:lnTo>
                    <a:pt x="2608" y="1012"/>
                  </a:lnTo>
                  <a:lnTo>
                    <a:pt x="2622" y="1012"/>
                  </a:lnTo>
                  <a:lnTo>
                    <a:pt x="2652" y="1011"/>
                  </a:lnTo>
                  <a:lnTo>
                    <a:pt x="2679" y="1011"/>
                  </a:lnTo>
                  <a:lnTo>
                    <a:pt x="2701" y="1011"/>
                  </a:lnTo>
                  <a:lnTo>
                    <a:pt x="2721" y="1008"/>
                  </a:lnTo>
                  <a:lnTo>
                    <a:pt x="2736" y="1001"/>
                  </a:lnTo>
                  <a:lnTo>
                    <a:pt x="2749" y="990"/>
                  </a:lnTo>
                  <a:lnTo>
                    <a:pt x="2761" y="974"/>
                  </a:lnTo>
                  <a:lnTo>
                    <a:pt x="2771" y="953"/>
                  </a:lnTo>
                  <a:lnTo>
                    <a:pt x="2779" y="926"/>
                  </a:lnTo>
                  <a:lnTo>
                    <a:pt x="2784" y="892"/>
                  </a:lnTo>
                  <a:lnTo>
                    <a:pt x="2785" y="851"/>
                  </a:lnTo>
                  <a:lnTo>
                    <a:pt x="2785" y="83"/>
                  </a:lnTo>
                  <a:lnTo>
                    <a:pt x="2201" y="83"/>
                  </a:lnTo>
                  <a:close/>
                  <a:moveTo>
                    <a:pt x="847" y="52"/>
                  </a:moveTo>
                  <a:lnTo>
                    <a:pt x="796" y="95"/>
                  </a:lnTo>
                  <a:lnTo>
                    <a:pt x="809" y="123"/>
                  </a:lnTo>
                  <a:lnTo>
                    <a:pt x="829" y="172"/>
                  </a:lnTo>
                  <a:lnTo>
                    <a:pt x="850" y="228"/>
                  </a:lnTo>
                  <a:lnTo>
                    <a:pt x="863" y="264"/>
                  </a:lnTo>
                  <a:lnTo>
                    <a:pt x="919" y="214"/>
                  </a:lnTo>
                  <a:lnTo>
                    <a:pt x="901" y="172"/>
                  </a:lnTo>
                  <a:lnTo>
                    <a:pt x="879" y="121"/>
                  </a:lnTo>
                  <a:lnTo>
                    <a:pt x="857" y="73"/>
                  </a:lnTo>
                  <a:lnTo>
                    <a:pt x="847" y="52"/>
                  </a:lnTo>
                  <a:close/>
                  <a:moveTo>
                    <a:pt x="1752" y="43"/>
                  </a:moveTo>
                  <a:lnTo>
                    <a:pt x="1734" y="80"/>
                  </a:lnTo>
                  <a:lnTo>
                    <a:pt x="1706" y="127"/>
                  </a:lnTo>
                  <a:lnTo>
                    <a:pt x="1673" y="173"/>
                  </a:lnTo>
                  <a:lnTo>
                    <a:pt x="1637" y="218"/>
                  </a:lnTo>
                  <a:lnTo>
                    <a:pt x="1597" y="263"/>
                  </a:lnTo>
                  <a:lnTo>
                    <a:pt x="1552" y="307"/>
                  </a:lnTo>
                  <a:lnTo>
                    <a:pt x="1504" y="349"/>
                  </a:lnTo>
                  <a:lnTo>
                    <a:pt x="1465" y="380"/>
                  </a:lnTo>
                  <a:lnTo>
                    <a:pt x="1490" y="426"/>
                  </a:lnTo>
                  <a:lnTo>
                    <a:pt x="1508" y="464"/>
                  </a:lnTo>
                  <a:lnTo>
                    <a:pt x="1532" y="442"/>
                  </a:lnTo>
                  <a:lnTo>
                    <a:pt x="1574" y="403"/>
                  </a:lnTo>
                  <a:cubicBezTo>
                    <a:pt x="1580" y="397"/>
                    <a:pt x="1588" y="396"/>
                    <a:pt x="1596" y="399"/>
                  </a:cubicBezTo>
                  <a:cubicBezTo>
                    <a:pt x="1603" y="402"/>
                    <a:pt x="1608" y="409"/>
                    <a:pt x="1608" y="417"/>
                  </a:cubicBezTo>
                  <a:lnTo>
                    <a:pt x="1608" y="458"/>
                  </a:lnTo>
                  <a:lnTo>
                    <a:pt x="1961" y="458"/>
                  </a:lnTo>
                  <a:lnTo>
                    <a:pt x="1961" y="422"/>
                  </a:lnTo>
                  <a:cubicBezTo>
                    <a:pt x="1961" y="414"/>
                    <a:pt x="1965" y="407"/>
                    <a:pt x="1972" y="403"/>
                  </a:cubicBezTo>
                  <a:cubicBezTo>
                    <a:pt x="1980" y="400"/>
                    <a:pt x="1988" y="401"/>
                    <a:pt x="1994" y="406"/>
                  </a:cubicBezTo>
                  <a:lnTo>
                    <a:pt x="2034" y="441"/>
                  </a:lnTo>
                  <a:lnTo>
                    <a:pt x="2058" y="459"/>
                  </a:lnTo>
                  <a:lnTo>
                    <a:pt x="2061" y="453"/>
                  </a:lnTo>
                  <a:lnTo>
                    <a:pt x="2076" y="423"/>
                  </a:lnTo>
                  <a:lnTo>
                    <a:pt x="2093" y="391"/>
                  </a:lnTo>
                  <a:lnTo>
                    <a:pt x="2102" y="374"/>
                  </a:lnTo>
                  <a:lnTo>
                    <a:pt x="2071" y="352"/>
                  </a:lnTo>
                  <a:lnTo>
                    <a:pt x="2027" y="319"/>
                  </a:lnTo>
                  <a:lnTo>
                    <a:pt x="1987" y="284"/>
                  </a:lnTo>
                  <a:lnTo>
                    <a:pt x="1949" y="247"/>
                  </a:lnTo>
                  <a:lnTo>
                    <a:pt x="1915" y="207"/>
                  </a:lnTo>
                  <a:lnTo>
                    <a:pt x="1883" y="166"/>
                  </a:lnTo>
                  <a:lnTo>
                    <a:pt x="1854" y="123"/>
                  </a:lnTo>
                  <a:lnTo>
                    <a:pt x="1829" y="79"/>
                  </a:lnTo>
                  <a:cubicBezTo>
                    <a:pt x="1826" y="73"/>
                    <a:pt x="1826" y="65"/>
                    <a:pt x="1829" y="59"/>
                  </a:cubicBezTo>
                  <a:lnTo>
                    <a:pt x="1838" y="43"/>
                  </a:lnTo>
                  <a:lnTo>
                    <a:pt x="1752" y="43"/>
                  </a:lnTo>
                  <a:close/>
                  <a:moveTo>
                    <a:pt x="2181" y="43"/>
                  </a:moveTo>
                  <a:lnTo>
                    <a:pt x="2805" y="43"/>
                  </a:lnTo>
                  <a:cubicBezTo>
                    <a:pt x="2816" y="43"/>
                    <a:pt x="2825" y="51"/>
                    <a:pt x="2825" y="63"/>
                  </a:cubicBezTo>
                  <a:lnTo>
                    <a:pt x="2825" y="851"/>
                  </a:lnTo>
                  <a:lnTo>
                    <a:pt x="2824" y="893"/>
                  </a:lnTo>
                  <a:lnTo>
                    <a:pt x="2818" y="932"/>
                  </a:lnTo>
                  <a:lnTo>
                    <a:pt x="2809" y="965"/>
                  </a:lnTo>
                  <a:cubicBezTo>
                    <a:pt x="2809" y="966"/>
                    <a:pt x="2809" y="967"/>
                    <a:pt x="2808" y="968"/>
                  </a:cubicBezTo>
                  <a:lnTo>
                    <a:pt x="2797" y="993"/>
                  </a:lnTo>
                  <a:cubicBezTo>
                    <a:pt x="2796" y="994"/>
                    <a:pt x="2795" y="996"/>
                    <a:pt x="2794" y="997"/>
                  </a:cubicBezTo>
                  <a:lnTo>
                    <a:pt x="2780" y="1016"/>
                  </a:lnTo>
                  <a:cubicBezTo>
                    <a:pt x="2779" y="1017"/>
                    <a:pt x="2778" y="1019"/>
                    <a:pt x="2776" y="1020"/>
                  </a:cubicBezTo>
                  <a:lnTo>
                    <a:pt x="2759" y="1034"/>
                  </a:lnTo>
                  <a:cubicBezTo>
                    <a:pt x="2758" y="1035"/>
                    <a:pt x="2756" y="1036"/>
                    <a:pt x="2755" y="1037"/>
                  </a:cubicBezTo>
                  <a:lnTo>
                    <a:pt x="2735" y="1045"/>
                  </a:lnTo>
                  <a:cubicBezTo>
                    <a:pt x="2733" y="1046"/>
                    <a:pt x="2731" y="1047"/>
                    <a:pt x="2730" y="1047"/>
                  </a:cubicBezTo>
                  <a:lnTo>
                    <a:pt x="2707" y="1050"/>
                  </a:lnTo>
                  <a:lnTo>
                    <a:pt x="2680" y="1051"/>
                  </a:lnTo>
                  <a:lnTo>
                    <a:pt x="2652" y="1051"/>
                  </a:lnTo>
                  <a:lnTo>
                    <a:pt x="2622" y="1052"/>
                  </a:lnTo>
                  <a:lnTo>
                    <a:pt x="2590" y="1052"/>
                  </a:lnTo>
                  <a:cubicBezTo>
                    <a:pt x="2580" y="1052"/>
                    <a:pt x="2571" y="1044"/>
                    <a:pt x="2570" y="1034"/>
                  </a:cubicBezTo>
                  <a:lnTo>
                    <a:pt x="2565" y="994"/>
                  </a:lnTo>
                  <a:lnTo>
                    <a:pt x="2560" y="958"/>
                  </a:lnTo>
                  <a:lnTo>
                    <a:pt x="2554" y="923"/>
                  </a:lnTo>
                  <a:lnTo>
                    <a:pt x="2549" y="892"/>
                  </a:lnTo>
                  <a:cubicBezTo>
                    <a:pt x="2548" y="886"/>
                    <a:pt x="2550" y="879"/>
                    <a:pt x="2554" y="875"/>
                  </a:cubicBezTo>
                  <a:cubicBezTo>
                    <a:pt x="2558" y="870"/>
                    <a:pt x="2565" y="868"/>
                    <a:pt x="2571" y="869"/>
                  </a:cubicBezTo>
                  <a:lnTo>
                    <a:pt x="2612" y="874"/>
                  </a:lnTo>
                  <a:lnTo>
                    <a:pt x="2649" y="875"/>
                  </a:lnTo>
                  <a:lnTo>
                    <a:pt x="2660" y="875"/>
                  </a:lnTo>
                  <a:lnTo>
                    <a:pt x="2670" y="874"/>
                  </a:lnTo>
                  <a:lnTo>
                    <a:pt x="2677" y="873"/>
                  </a:lnTo>
                  <a:lnTo>
                    <a:pt x="2678" y="873"/>
                  </a:lnTo>
                  <a:lnTo>
                    <a:pt x="2683" y="870"/>
                  </a:lnTo>
                  <a:lnTo>
                    <a:pt x="2687" y="863"/>
                  </a:lnTo>
                  <a:lnTo>
                    <a:pt x="2691" y="850"/>
                  </a:lnTo>
                  <a:lnTo>
                    <a:pt x="2693" y="829"/>
                  </a:lnTo>
                  <a:lnTo>
                    <a:pt x="2693" y="406"/>
                  </a:lnTo>
                  <a:lnTo>
                    <a:pt x="2686" y="410"/>
                  </a:lnTo>
                  <a:cubicBezTo>
                    <a:pt x="2684" y="411"/>
                    <a:pt x="2681" y="412"/>
                    <a:pt x="2679" y="412"/>
                  </a:cubicBezTo>
                  <a:lnTo>
                    <a:pt x="2308" y="412"/>
                  </a:lnTo>
                  <a:cubicBezTo>
                    <a:pt x="2305" y="412"/>
                    <a:pt x="2302" y="411"/>
                    <a:pt x="2300" y="410"/>
                  </a:cubicBezTo>
                  <a:lnTo>
                    <a:pt x="2294" y="406"/>
                  </a:lnTo>
                  <a:lnTo>
                    <a:pt x="2294" y="1030"/>
                  </a:lnTo>
                  <a:cubicBezTo>
                    <a:pt x="2294" y="1041"/>
                    <a:pt x="2285" y="1050"/>
                    <a:pt x="2274" y="1050"/>
                  </a:cubicBezTo>
                  <a:lnTo>
                    <a:pt x="2181" y="1050"/>
                  </a:lnTo>
                  <a:cubicBezTo>
                    <a:pt x="2170" y="1050"/>
                    <a:pt x="2161" y="1041"/>
                    <a:pt x="2161" y="1030"/>
                  </a:cubicBezTo>
                  <a:lnTo>
                    <a:pt x="2161" y="63"/>
                  </a:lnTo>
                  <a:cubicBezTo>
                    <a:pt x="2161" y="51"/>
                    <a:pt x="2170" y="43"/>
                    <a:pt x="2181" y="43"/>
                  </a:cubicBezTo>
                  <a:moveTo>
                    <a:pt x="153" y="42"/>
                  </a:moveTo>
                  <a:lnTo>
                    <a:pt x="134" y="95"/>
                  </a:lnTo>
                  <a:lnTo>
                    <a:pt x="106" y="160"/>
                  </a:lnTo>
                  <a:lnTo>
                    <a:pt x="74" y="224"/>
                  </a:lnTo>
                  <a:lnTo>
                    <a:pt x="45" y="275"/>
                  </a:lnTo>
                  <a:lnTo>
                    <a:pt x="69" y="319"/>
                  </a:lnTo>
                  <a:lnTo>
                    <a:pt x="78" y="337"/>
                  </a:lnTo>
                  <a:lnTo>
                    <a:pt x="106" y="291"/>
                  </a:lnTo>
                  <a:lnTo>
                    <a:pt x="149" y="207"/>
                  </a:lnTo>
                  <a:cubicBezTo>
                    <a:pt x="152" y="200"/>
                    <a:pt x="159" y="196"/>
                    <a:pt x="166" y="196"/>
                  </a:cubicBezTo>
                  <a:lnTo>
                    <a:pt x="202" y="196"/>
                  </a:lnTo>
                  <a:cubicBezTo>
                    <a:pt x="206" y="196"/>
                    <a:pt x="209" y="197"/>
                    <a:pt x="213" y="199"/>
                  </a:cubicBezTo>
                  <a:lnTo>
                    <a:pt x="220" y="207"/>
                  </a:lnTo>
                  <a:lnTo>
                    <a:pt x="220" y="206"/>
                  </a:lnTo>
                  <a:cubicBezTo>
                    <a:pt x="224" y="200"/>
                    <a:pt x="230" y="196"/>
                    <a:pt x="238" y="196"/>
                  </a:cubicBezTo>
                  <a:lnTo>
                    <a:pt x="360" y="196"/>
                  </a:lnTo>
                  <a:lnTo>
                    <a:pt x="360" y="122"/>
                  </a:lnTo>
                  <a:lnTo>
                    <a:pt x="214" y="122"/>
                  </a:lnTo>
                  <a:cubicBezTo>
                    <a:pt x="207" y="122"/>
                    <a:pt x="201" y="119"/>
                    <a:pt x="197" y="113"/>
                  </a:cubicBezTo>
                  <a:cubicBezTo>
                    <a:pt x="194" y="108"/>
                    <a:pt x="193" y="101"/>
                    <a:pt x="195" y="95"/>
                  </a:cubicBezTo>
                  <a:lnTo>
                    <a:pt x="213" y="42"/>
                  </a:lnTo>
                  <a:lnTo>
                    <a:pt x="153" y="42"/>
                  </a:lnTo>
                  <a:close/>
                  <a:moveTo>
                    <a:pt x="463" y="40"/>
                  </a:moveTo>
                  <a:lnTo>
                    <a:pt x="452" y="76"/>
                  </a:lnTo>
                  <a:lnTo>
                    <a:pt x="436" y="123"/>
                  </a:lnTo>
                  <a:lnTo>
                    <a:pt x="418" y="166"/>
                  </a:lnTo>
                  <a:lnTo>
                    <a:pt x="398" y="205"/>
                  </a:lnTo>
                  <a:lnTo>
                    <a:pt x="395" y="210"/>
                  </a:lnTo>
                  <a:lnTo>
                    <a:pt x="404" y="221"/>
                  </a:lnTo>
                  <a:lnTo>
                    <a:pt x="417" y="236"/>
                  </a:lnTo>
                  <a:cubicBezTo>
                    <a:pt x="422" y="241"/>
                    <a:pt x="423" y="250"/>
                    <a:pt x="420" y="257"/>
                  </a:cubicBezTo>
                  <a:cubicBezTo>
                    <a:pt x="417" y="264"/>
                    <a:pt x="410" y="269"/>
                    <a:pt x="402" y="269"/>
                  </a:cubicBezTo>
                  <a:lnTo>
                    <a:pt x="336" y="269"/>
                  </a:lnTo>
                  <a:lnTo>
                    <a:pt x="317" y="302"/>
                  </a:lnTo>
                  <a:lnTo>
                    <a:pt x="289" y="344"/>
                  </a:lnTo>
                  <a:lnTo>
                    <a:pt x="256" y="385"/>
                  </a:lnTo>
                  <a:lnTo>
                    <a:pt x="220" y="425"/>
                  </a:lnTo>
                  <a:lnTo>
                    <a:pt x="179" y="463"/>
                  </a:lnTo>
                  <a:lnTo>
                    <a:pt x="134" y="500"/>
                  </a:lnTo>
                  <a:lnTo>
                    <a:pt x="85" y="537"/>
                  </a:lnTo>
                  <a:lnTo>
                    <a:pt x="47" y="561"/>
                  </a:lnTo>
                  <a:lnTo>
                    <a:pt x="67" y="605"/>
                  </a:lnTo>
                  <a:lnTo>
                    <a:pt x="81" y="638"/>
                  </a:lnTo>
                  <a:lnTo>
                    <a:pt x="96" y="626"/>
                  </a:lnTo>
                  <a:lnTo>
                    <a:pt x="130" y="599"/>
                  </a:lnTo>
                  <a:lnTo>
                    <a:pt x="162" y="571"/>
                  </a:lnTo>
                  <a:lnTo>
                    <a:pt x="193" y="544"/>
                  </a:lnTo>
                  <a:cubicBezTo>
                    <a:pt x="198" y="538"/>
                    <a:pt x="207" y="537"/>
                    <a:pt x="214" y="540"/>
                  </a:cubicBezTo>
                  <a:cubicBezTo>
                    <a:pt x="221" y="543"/>
                    <a:pt x="226" y="551"/>
                    <a:pt x="226" y="558"/>
                  </a:cubicBezTo>
                  <a:lnTo>
                    <a:pt x="226" y="594"/>
                  </a:lnTo>
                  <a:lnTo>
                    <a:pt x="509" y="594"/>
                  </a:lnTo>
                  <a:lnTo>
                    <a:pt x="509" y="564"/>
                  </a:lnTo>
                  <a:cubicBezTo>
                    <a:pt x="509" y="556"/>
                    <a:pt x="513" y="549"/>
                    <a:pt x="520" y="545"/>
                  </a:cubicBezTo>
                  <a:cubicBezTo>
                    <a:pt x="528" y="542"/>
                    <a:pt x="536" y="543"/>
                    <a:pt x="542" y="549"/>
                  </a:cubicBezTo>
                  <a:lnTo>
                    <a:pt x="573" y="576"/>
                  </a:lnTo>
                  <a:lnTo>
                    <a:pt x="606" y="604"/>
                  </a:lnTo>
                  <a:lnTo>
                    <a:pt x="641" y="632"/>
                  </a:lnTo>
                  <a:lnTo>
                    <a:pt x="656" y="643"/>
                  </a:lnTo>
                  <a:lnTo>
                    <a:pt x="657" y="641"/>
                  </a:lnTo>
                  <a:lnTo>
                    <a:pt x="669" y="609"/>
                  </a:lnTo>
                  <a:lnTo>
                    <a:pt x="682" y="575"/>
                  </a:lnTo>
                  <a:lnTo>
                    <a:pt x="690" y="555"/>
                  </a:lnTo>
                  <a:lnTo>
                    <a:pt x="661" y="539"/>
                  </a:lnTo>
                  <a:lnTo>
                    <a:pt x="618" y="512"/>
                  </a:lnTo>
                  <a:lnTo>
                    <a:pt x="578" y="483"/>
                  </a:lnTo>
                  <a:lnTo>
                    <a:pt x="541" y="452"/>
                  </a:lnTo>
                  <a:lnTo>
                    <a:pt x="507" y="419"/>
                  </a:lnTo>
                  <a:lnTo>
                    <a:pt x="475" y="384"/>
                  </a:lnTo>
                  <a:lnTo>
                    <a:pt x="446" y="347"/>
                  </a:lnTo>
                  <a:lnTo>
                    <a:pt x="420" y="309"/>
                  </a:lnTo>
                  <a:cubicBezTo>
                    <a:pt x="416" y="303"/>
                    <a:pt x="415" y="295"/>
                    <a:pt x="419" y="289"/>
                  </a:cubicBezTo>
                  <a:lnTo>
                    <a:pt x="462" y="207"/>
                  </a:lnTo>
                  <a:cubicBezTo>
                    <a:pt x="465" y="200"/>
                    <a:pt x="472" y="196"/>
                    <a:pt x="479" y="196"/>
                  </a:cubicBezTo>
                  <a:lnTo>
                    <a:pt x="535" y="196"/>
                  </a:lnTo>
                  <a:cubicBezTo>
                    <a:pt x="542" y="196"/>
                    <a:pt x="549" y="200"/>
                    <a:pt x="553" y="207"/>
                  </a:cubicBezTo>
                  <a:cubicBezTo>
                    <a:pt x="556" y="213"/>
                    <a:pt x="555" y="221"/>
                    <a:pt x="551" y="227"/>
                  </a:cubicBezTo>
                  <a:lnTo>
                    <a:pt x="521" y="270"/>
                  </a:lnTo>
                  <a:lnTo>
                    <a:pt x="536" y="291"/>
                  </a:lnTo>
                  <a:lnTo>
                    <a:pt x="555" y="320"/>
                  </a:lnTo>
                  <a:lnTo>
                    <a:pt x="571" y="344"/>
                  </a:lnTo>
                  <a:lnTo>
                    <a:pt x="608" y="293"/>
                  </a:lnTo>
                  <a:lnTo>
                    <a:pt x="600" y="283"/>
                  </a:lnTo>
                  <a:lnTo>
                    <a:pt x="585" y="263"/>
                  </a:lnTo>
                  <a:lnTo>
                    <a:pt x="572" y="244"/>
                  </a:lnTo>
                  <a:lnTo>
                    <a:pt x="559" y="228"/>
                  </a:lnTo>
                  <a:cubicBezTo>
                    <a:pt x="554" y="222"/>
                    <a:pt x="554" y="214"/>
                    <a:pt x="557" y="207"/>
                  </a:cubicBezTo>
                  <a:cubicBezTo>
                    <a:pt x="560" y="200"/>
                    <a:pt x="567" y="196"/>
                    <a:pt x="575" y="196"/>
                  </a:cubicBezTo>
                  <a:lnTo>
                    <a:pt x="684" y="196"/>
                  </a:lnTo>
                  <a:lnTo>
                    <a:pt x="684" y="122"/>
                  </a:lnTo>
                  <a:lnTo>
                    <a:pt x="517" y="122"/>
                  </a:lnTo>
                  <a:cubicBezTo>
                    <a:pt x="510" y="122"/>
                    <a:pt x="504" y="119"/>
                    <a:pt x="501" y="113"/>
                  </a:cubicBezTo>
                  <a:cubicBezTo>
                    <a:pt x="497" y="108"/>
                    <a:pt x="496" y="101"/>
                    <a:pt x="498" y="95"/>
                  </a:cubicBezTo>
                  <a:lnTo>
                    <a:pt x="511" y="56"/>
                  </a:lnTo>
                  <a:lnTo>
                    <a:pt x="516" y="40"/>
                  </a:lnTo>
                  <a:lnTo>
                    <a:pt x="463" y="40"/>
                  </a:lnTo>
                  <a:close/>
                  <a:moveTo>
                    <a:pt x="1740" y="3"/>
                  </a:moveTo>
                  <a:lnTo>
                    <a:pt x="1871" y="3"/>
                  </a:lnTo>
                  <a:cubicBezTo>
                    <a:pt x="1879" y="3"/>
                    <a:pt x="1885" y="7"/>
                    <a:pt x="1889" y="13"/>
                  </a:cubicBezTo>
                  <a:cubicBezTo>
                    <a:pt x="1892" y="19"/>
                    <a:pt x="1892" y="27"/>
                    <a:pt x="1889" y="33"/>
                  </a:cubicBezTo>
                  <a:lnTo>
                    <a:pt x="1869" y="69"/>
                  </a:lnTo>
                  <a:lnTo>
                    <a:pt x="1889" y="103"/>
                  </a:lnTo>
                  <a:lnTo>
                    <a:pt x="1916" y="144"/>
                  </a:lnTo>
                  <a:lnTo>
                    <a:pt x="1946" y="183"/>
                  </a:lnTo>
                  <a:lnTo>
                    <a:pt x="1979" y="220"/>
                  </a:lnTo>
                  <a:lnTo>
                    <a:pt x="2015" y="255"/>
                  </a:lnTo>
                  <a:lnTo>
                    <a:pt x="2054" y="289"/>
                  </a:lnTo>
                  <a:lnTo>
                    <a:pt x="2095" y="321"/>
                  </a:lnTo>
                  <a:lnTo>
                    <a:pt x="2139" y="350"/>
                  </a:lnTo>
                  <a:cubicBezTo>
                    <a:pt x="2148" y="356"/>
                    <a:pt x="2151" y="367"/>
                    <a:pt x="2146" y="376"/>
                  </a:cubicBezTo>
                  <a:lnTo>
                    <a:pt x="2128" y="410"/>
                  </a:lnTo>
                  <a:lnTo>
                    <a:pt x="2112" y="441"/>
                  </a:lnTo>
                  <a:lnTo>
                    <a:pt x="2097" y="471"/>
                  </a:lnTo>
                  <a:lnTo>
                    <a:pt x="2083" y="498"/>
                  </a:lnTo>
                  <a:cubicBezTo>
                    <a:pt x="2081" y="504"/>
                    <a:pt x="2076" y="508"/>
                    <a:pt x="2070" y="509"/>
                  </a:cubicBezTo>
                  <a:cubicBezTo>
                    <a:pt x="2064" y="510"/>
                    <a:pt x="2058" y="509"/>
                    <a:pt x="2053" y="505"/>
                  </a:cubicBezTo>
                  <a:lnTo>
                    <a:pt x="2010" y="473"/>
                  </a:lnTo>
                  <a:lnTo>
                    <a:pt x="2001" y="465"/>
                  </a:lnTo>
                  <a:lnTo>
                    <a:pt x="2001" y="478"/>
                  </a:lnTo>
                  <a:cubicBezTo>
                    <a:pt x="2001" y="489"/>
                    <a:pt x="1992" y="498"/>
                    <a:pt x="1981" y="498"/>
                  </a:cubicBezTo>
                  <a:lnTo>
                    <a:pt x="1588" y="498"/>
                  </a:lnTo>
                  <a:cubicBezTo>
                    <a:pt x="1577" y="498"/>
                    <a:pt x="1568" y="489"/>
                    <a:pt x="1568" y="478"/>
                  </a:cubicBezTo>
                  <a:lnTo>
                    <a:pt x="1568" y="464"/>
                  </a:lnTo>
                  <a:lnTo>
                    <a:pt x="1560" y="471"/>
                  </a:lnTo>
                  <a:lnTo>
                    <a:pt x="1514" y="512"/>
                  </a:lnTo>
                  <a:cubicBezTo>
                    <a:pt x="1510" y="516"/>
                    <a:pt x="1503" y="518"/>
                    <a:pt x="1497" y="516"/>
                  </a:cubicBezTo>
                  <a:cubicBezTo>
                    <a:pt x="1491" y="515"/>
                    <a:pt x="1486" y="511"/>
                    <a:pt x="1483" y="505"/>
                  </a:cubicBezTo>
                  <a:lnTo>
                    <a:pt x="1453" y="443"/>
                  </a:lnTo>
                  <a:lnTo>
                    <a:pt x="1422" y="385"/>
                  </a:lnTo>
                  <a:cubicBezTo>
                    <a:pt x="1417" y="376"/>
                    <a:pt x="1419" y="366"/>
                    <a:pt x="1427" y="360"/>
                  </a:cubicBezTo>
                  <a:lnTo>
                    <a:pt x="1479" y="318"/>
                  </a:lnTo>
                  <a:lnTo>
                    <a:pt x="1526" y="277"/>
                  </a:lnTo>
                  <a:lnTo>
                    <a:pt x="1569" y="234"/>
                  </a:lnTo>
                  <a:lnTo>
                    <a:pt x="1607" y="192"/>
                  </a:lnTo>
                  <a:lnTo>
                    <a:pt x="1642" y="148"/>
                  </a:lnTo>
                  <a:lnTo>
                    <a:pt x="1673" y="104"/>
                  </a:lnTo>
                  <a:lnTo>
                    <a:pt x="1699" y="60"/>
                  </a:lnTo>
                  <a:lnTo>
                    <a:pt x="1722" y="14"/>
                  </a:lnTo>
                  <a:cubicBezTo>
                    <a:pt x="1725" y="8"/>
                    <a:pt x="1732" y="3"/>
                    <a:pt x="1740" y="3"/>
                  </a:cubicBezTo>
                  <a:moveTo>
                    <a:pt x="857" y="1"/>
                  </a:moveTo>
                  <a:cubicBezTo>
                    <a:pt x="863" y="2"/>
                    <a:pt x="868" y="6"/>
                    <a:pt x="871" y="12"/>
                  </a:cubicBezTo>
                  <a:lnTo>
                    <a:pt x="893" y="56"/>
                  </a:lnTo>
                  <a:lnTo>
                    <a:pt x="915" y="104"/>
                  </a:lnTo>
                  <a:lnTo>
                    <a:pt x="938" y="156"/>
                  </a:lnTo>
                  <a:lnTo>
                    <a:pt x="942" y="165"/>
                  </a:lnTo>
                  <a:lnTo>
                    <a:pt x="942" y="81"/>
                  </a:lnTo>
                  <a:cubicBezTo>
                    <a:pt x="942" y="70"/>
                    <a:pt x="951" y="61"/>
                    <a:pt x="962" y="61"/>
                  </a:cubicBezTo>
                  <a:lnTo>
                    <a:pt x="1419" y="61"/>
                  </a:lnTo>
                  <a:cubicBezTo>
                    <a:pt x="1430" y="61"/>
                    <a:pt x="1439" y="70"/>
                    <a:pt x="1439" y="81"/>
                  </a:cubicBezTo>
                  <a:lnTo>
                    <a:pt x="1439" y="222"/>
                  </a:lnTo>
                  <a:cubicBezTo>
                    <a:pt x="1439" y="233"/>
                    <a:pt x="1430" y="242"/>
                    <a:pt x="1419" y="242"/>
                  </a:cubicBezTo>
                  <a:lnTo>
                    <a:pt x="1314" y="242"/>
                  </a:lnTo>
                  <a:lnTo>
                    <a:pt x="1314" y="847"/>
                  </a:lnTo>
                  <a:lnTo>
                    <a:pt x="1313" y="877"/>
                  </a:lnTo>
                  <a:lnTo>
                    <a:pt x="1311" y="905"/>
                  </a:lnTo>
                  <a:lnTo>
                    <a:pt x="1306" y="930"/>
                  </a:lnTo>
                  <a:lnTo>
                    <a:pt x="1299" y="953"/>
                  </a:lnTo>
                  <a:lnTo>
                    <a:pt x="1291" y="973"/>
                  </a:lnTo>
                  <a:cubicBezTo>
                    <a:pt x="1290" y="974"/>
                    <a:pt x="1290" y="975"/>
                    <a:pt x="1289" y="976"/>
                  </a:cubicBezTo>
                  <a:lnTo>
                    <a:pt x="1280" y="991"/>
                  </a:lnTo>
                  <a:cubicBezTo>
                    <a:pt x="1279" y="992"/>
                    <a:pt x="1278" y="992"/>
                    <a:pt x="1277" y="993"/>
                  </a:cubicBezTo>
                  <a:lnTo>
                    <a:pt x="1266" y="1005"/>
                  </a:lnTo>
                  <a:cubicBezTo>
                    <a:pt x="1265" y="1006"/>
                    <a:pt x="1264" y="1007"/>
                    <a:pt x="1263" y="1008"/>
                  </a:cubicBezTo>
                  <a:lnTo>
                    <a:pt x="1251" y="1017"/>
                  </a:lnTo>
                  <a:cubicBezTo>
                    <a:pt x="1249" y="1018"/>
                    <a:pt x="1248" y="1019"/>
                    <a:pt x="1247" y="1020"/>
                  </a:cubicBezTo>
                  <a:lnTo>
                    <a:pt x="1238" y="1023"/>
                  </a:lnTo>
                  <a:cubicBezTo>
                    <a:pt x="1237" y="1024"/>
                    <a:pt x="1236" y="1024"/>
                    <a:pt x="1235" y="1024"/>
                  </a:cubicBezTo>
                  <a:lnTo>
                    <a:pt x="1221" y="1027"/>
                  </a:lnTo>
                  <a:lnTo>
                    <a:pt x="1202" y="1031"/>
                  </a:lnTo>
                  <a:lnTo>
                    <a:pt x="1179" y="1033"/>
                  </a:lnTo>
                  <a:lnTo>
                    <a:pt x="1152" y="1035"/>
                  </a:lnTo>
                  <a:lnTo>
                    <a:pt x="1121" y="1037"/>
                  </a:lnTo>
                  <a:lnTo>
                    <a:pt x="1086" y="1038"/>
                  </a:lnTo>
                  <a:lnTo>
                    <a:pt x="1047" y="1038"/>
                  </a:lnTo>
                  <a:cubicBezTo>
                    <a:pt x="1037" y="1038"/>
                    <a:pt x="1028" y="1031"/>
                    <a:pt x="1027" y="1021"/>
                  </a:cubicBezTo>
                  <a:lnTo>
                    <a:pt x="1015" y="939"/>
                  </a:lnTo>
                  <a:lnTo>
                    <a:pt x="1001" y="864"/>
                  </a:lnTo>
                  <a:lnTo>
                    <a:pt x="991" y="873"/>
                  </a:lnTo>
                  <a:lnTo>
                    <a:pt x="964" y="901"/>
                  </a:lnTo>
                  <a:lnTo>
                    <a:pt x="939" y="928"/>
                  </a:lnTo>
                  <a:lnTo>
                    <a:pt x="917" y="952"/>
                  </a:lnTo>
                  <a:lnTo>
                    <a:pt x="898" y="975"/>
                  </a:lnTo>
                  <a:lnTo>
                    <a:pt x="881" y="996"/>
                  </a:lnTo>
                  <a:lnTo>
                    <a:pt x="867" y="1015"/>
                  </a:lnTo>
                  <a:lnTo>
                    <a:pt x="855" y="1032"/>
                  </a:lnTo>
                  <a:cubicBezTo>
                    <a:pt x="851" y="1038"/>
                    <a:pt x="844" y="1042"/>
                    <a:pt x="837" y="1041"/>
                  </a:cubicBezTo>
                  <a:cubicBezTo>
                    <a:pt x="830" y="1041"/>
                    <a:pt x="824" y="1037"/>
                    <a:pt x="821" y="1030"/>
                  </a:cubicBezTo>
                  <a:lnTo>
                    <a:pt x="769" y="925"/>
                  </a:lnTo>
                  <a:cubicBezTo>
                    <a:pt x="767" y="920"/>
                    <a:pt x="767" y="914"/>
                    <a:pt x="769" y="908"/>
                  </a:cubicBezTo>
                  <a:lnTo>
                    <a:pt x="776" y="893"/>
                  </a:lnTo>
                  <a:lnTo>
                    <a:pt x="781" y="874"/>
                  </a:lnTo>
                  <a:lnTo>
                    <a:pt x="784" y="853"/>
                  </a:lnTo>
                  <a:lnTo>
                    <a:pt x="785" y="829"/>
                  </a:lnTo>
                  <a:lnTo>
                    <a:pt x="785" y="520"/>
                  </a:lnTo>
                  <a:lnTo>
                    <a:pt x="734" y="520"/>
                  </a:lnTo>
                  <a:cubicBezTo>
                    <a:pt x="723" y="520"/>
                    <a:pt x="714" y="511"/>
                    <a:pt x="714" y="500"/>
                  </a:cubicBezTo>
                  <a:lnTo>
                    <a:pt x="714" y="366"/>
                  </a:lnTo>
                  <a:cubicBezTo>
                    <a:pt x="714" y="355"/>
                    <a:pt x="723" y="346"/>
                    <a:pt x="734" y="346"/>
                  </a:cubicBezTo>
                  <a:lnTo>
                    <a:pt x="897" y="346"/>
                  </a:lnTo>
                  <a:cubicBezTo>
                    <a:pt x="908" y="346"/>
                    <a:pt x="917" y="355"/>
                    <a:pt x="917" y="366"/>
                  </a:cubicBezTo>
                  <a:lnTo>
                    <a:pt x="917" y="724"/>
                  </a:lnTo>
                  <a:lnTo>
                    <a:pt x="924" y="717"/>
                  </a:lnTo>
                  <a:lnTo>
                    <a:pt x="950" y="689"/>
                  </a:lnTo>
                  <a:lnTo>
                    <a:pt x="981" y="656"/>
                  </a:lnTo>
                  <a:cubicBezTo>
                    <a:pt x="987" y="650"/>
                    <a:pt x="995" y="648"/>
                    <a:pt x="1002" y="651"/>
                  </a:cubicBezTo>
                  <a:cubicBezTo>
                    <a:pt x="1010" y="653"/>
                    <a:pt x="1015" y="660"/>
                    <a:pt x="1016" y="668"/>
                  </a:cubicBezTo>
                  <a:lnTo>
                    <a:pt x="1027" y="828"/>
                  </a:lnTo>
                  <a:cubicBezTo>
                    <a:pt x="1028" y="830"/>
                    <a:pt x="1027" y="833"/>
                    <a:pt x="1026" y="836"/>
                  </a:cubicBezTo>
                  <a:lnTo>
                    <a:pt x="1024" y="839"/>
                  </a:lnTo>
                  <a:lnTo>
                    <a:pt x="1072" y="843"/>
                  </a:lnTo>
                  <a:lnTo>
                    <a:pt x="1117" y="845"/>
                  </a:lnTo>
                  <a:lnTo>
                    <a:pt x="1130" y="844"/>
                  </a:lnTo>
                  <a:lnTo>
                    <a:pt x="1141" y="843"/>
                  </a:lnTo>
                  <a:lnTo>
                    <a:pt x="1149" y="842"/>
                  </a:lnTo>
                  <a:lnTo>
                    <a:pt x="1151" y="842"/>
                  </a:lnTo>
                  <a:lnTo>
                    <a:pt x="1157" y="837"/>
                  </a:lnTo>
                  <a:lnTo>
                    <a:pt x="1163" y="828"/>
                  </a:lnTo>
                  <a:lnTo>
                    <a:pt x="1168" y="811"/>
                  </a:lnTo>
                  <a:lnTo>
                    <a:pt x="1170" y="784"/>
                  </a:lnTo>
                  <a:lnTo>
                    <a:pt x="1170" y="242"/>
                  </a:lnTo>
                  <a:lnTo>
                    <a:pt x="962" y="242"/>
                  </a:lnTo>
                  <a:cubicBezTo>
                    <a:pt x="959" y="242"/>
                    <a:pt x="956" y="241"/>
                    <a:pt x="954" y="240"/>
                  </a:cubicBezTo>
                  <a:lnTo>
                    <a:pt x="951" y="239"/>
                  </a:lnTo>
                  <a:lnTo>
                    <a:pt x="868" y="313"/>
                  </a:lnTo>
                  <a:cubicBezTo>
                    <a:pt x="863" y="317"/>
                    <a:pt x="856" y="319"/>
                    <a:pt x="850" y="318"/>
                  </a:cubicBezTo>
                  <a:cubicBezTo>
                    <a:pt x="843" y="316"/>
                    <a:pt x="838" y="311"/>
                    <a:pt x="836" y="305"/>
                  </a:cubicBezTo>
                  <a:lnTo>
                    <a:pt x="813" y="242"/>
                  </a:lnTo>
                  <a:lnTo>
                    <a:pt x="791" y="187"/>
                  </a:lnTo>
                  <a:lnTo>
                    <a:pt x="772" y="138"/>
                  </a:lnTo>
                  <a:lnTo>
                    <a:pt x="754" y="97"/>
                  </a:lnTo>
                  <a:cubicBezTo>
                    <a:pt x="750" y="89"/>
                    <a:pt x="753" y="80"/>
                    <a:pt x="759" y="74"/>
                  </a:cubicBezTo>
                  <a:lnTo>
                    <a:pt x="840" y="5"/>
                  </a:lnTo>
                  <a:cubicBezTo>
                    <a:pt x="845" y="1"/>
                    <a:pt x="851" y="0"/>
                    <a:pt x="857" y="1"/>
                  </a:cubicBezTo>
                  <a:moveTo>
                    <a:pt x="448" y="0"/>
                  </a:moveTo>
                  <a:lnTo>
                    <a:pt x="544" y="0"/>
                  </a:lnTo>
                  <a:cubicBezTo>
                    <a:pt x="550" y="0"/>
                    <a:pt x="556" y="3"/>
                    <a:pt x="560" y="9"/>
                  </a:cubicBezTo>
                  <a:cubicBezTo>
                    <a:pt x="564" y="14"/>
                    <a:pt x="565" y="20"/>
                    <a:pt x="563" y="27"/>
                  </a:cubicBezTo>
                  <a:lnTo>
                    <a:pt x="549" y="68"/>
                  </a:lnTo>
                  <a:lnTo>
                    <a:pt x="545" y="82"/>
                  </a:lnTo>
                  <a:lnTo>
                    <a:pt x="704" y="82"/>
                  </a:lnTo>
                  <a:cubicBezTo>
                    <a:pt x="715" y="82"/>
                    <a:pt x="724" y="91"/>
                    <a:pt x="724" y="102"/>
                  </a:cubicBezTo>
                  <a:lnTo>
                    <a:pt x="724" y="216"/>
                  </a:lnTo>
                  <a:cubicBezTo>
                    <a:pt x="724" y="227"/>
                    <a:pt x="715" y="236"/>
                    <a:pt x="704" y="236"/>
                  </a:cubicBezTo>
                  <a:lnTo>
                    <a:pt x="615" y="236"/>
                  </a:lnTo>
                  <a:lnTo>
                    <a:pt x="617" y="239"/>
                  </a:lnTo>
                  <a:lnTo>
                    <a:pt x="632" y="259"/>
                  </a:lnTo>
                  <a:lnTo>
                    <a:pt x="649" y="281"/>
                  </a:lnTo>
                  <a:cubicBezTo>
                    <a:pt x="654" y="288"/>
                    <a:pt x="654" y="298"/>
                    <a:pt x="649" y="305"/>
                  </a:cubicBezTo>
                  <a:lnTo>
                    <a:pt x="586" y="392"/>
                  </a:lnTo>
                  <a:cubicBezTo>
                    <a:pt x="582" y="397"/>
                    <a:pt x="576" y="401"/>
                    <a:pt x="569" y="400"/>
                  </a:cubicBezTo>
                  <a:cubicBezTo>
                    <a:pt x="563" y="400"/>
                    <a:pt x="557" y="397"/>
                    <a:pt x="553" y="391"/>
                  </a:cubicBezTo>
                  <a:lnTo>
                    <a:pt x="539" y="368"/>
                  </a:lnTo>
                  <a:lnTo>
                    <a:pt x="522" y="342"/>
                  </a:lnTo>
                  <a:lnTo>
                    <a:pt x="502" y="313"/>
                  </a:lnTo>
                  <a:lnTo>
                    <a:pt x="480" y="281"/>
                  </a:lnTo>
                  <a:cubicBezTo>
                    <a:pt x="475" y="274"/>
                    <a:pt x="476" y="265"/>
                    <a:pt x="480" y="258"/>
                  </a:cubicBezTo>
                  <a:lnTo>
                    <a:pt x="496" y="236"/>
                  </a:lnTo>
                  <a:lnTo>
                    <a:pt x="492" y="236"/>
                  </a:lnTo>
                  <a:lnTo>
                    <a:pt x="460" y="297"/>
                  </a:lnTo>
                  <a:lnTo>
                    <a:pt x="479" y="325"/>
                  </a:lnTo>
                  <a:lnTo>
                    <a:pt x="506" y="359"/>
                  </a:lnTo>
                  <a:lnTo>
                    <a:pt x="536" y="392"/>
                  </a:lnTo>
                  <a:lnTo>
                    <a:pt x="569" y="423"/>
                  </a:lnTo>
                  <a:lnTo>
                    <a:pt x="604" y="452"/>
                  </a:lnTo>
                  <a:lnTo>
                    <a:pt x="642" y="480"/>
                  </a:lnTo>
                  <a:lnTo>
                    <a:pt x="682" y="505"/>
                  </a:lnTo>
                  <a:lnTo>
                    <a:pt x="725" y="529"/>
                  </a:lnTo>
                  <a:cubicBezTo>
                    <a:pt x="734" y="533"/>
                    <a:pt x="738" y="544"/>
                    <a:pt x="734" y="554"/>
                  </a:cubicBezTo>
                  <a:lnTo>
                    <a:pt x="719" y="590"/>
                  </a:lnTo>
                  <a:lnTo>
                    <a:pt x="706" y="624"/>
                  </a:lnTo>
                  <a:lnTo>
                    <a:pt x="695" y="654"/>
                  </a:lnTo>
                  <a:lnTo>
                    <a:pt x="685" y="682"/>
                  </a:lnTo>
                  <a:cubicBezTo>
                    <a:pt x="683" y="688"/>
                    <a:pt x="678" y="693"/>
                    <a:pt x="672" y="695"/>
                  </a:cubicBezTo>
                  <a:cubicBezTo>
                    <a:pt x="666" y="697"/>
                    <a:pt x="659" y="696"/>
                    <a:pt x="654" y="692"/>
                  </a:cubicBezTo>
                  <a:lnTo>
                    <a:pt x="617" y="664"/>
                  </a:lnTo>
                  <a:lnTo>
                    <a:pt x="581" y="636"/>
                  </a:lnTo>
                  <a:lnTo>
                    <a:pt x="549" y="608"/>
                  </a:lnTo>
                  <a:lnTo>
                    <a:pt x="549" y="614"/>
                  </a:lnTo>
                  <a:cubicBezTo>
                    <a:pt x="549" y="617"/>
                    <a:pt x="548" y="619"/>
                    <a:pt x="547" y="622"/>
                  </a:cubicBezTo>
                  <a:lnTo>
                    <a:pt x="543" y="628"/>
                  </a:lnTo>
                  <a:lnTo>
                    <a:pt x="627" y="681"/>
                  </a:lnTo>
                  <a:cubicBezTo>
                    <a:pt x="635" y="687"/>
                    <a:pt x="639" y="697"/>
                    <a:pt x="635" y="706"/>
                  </a:cubicBezTo>
                  <a:lnTo>
                    <a:pt x="600" y="794"/>
                  </a:lnTo>
                  <a:lnTo>
                    <a:pt x="573" y="859"/>
                  </a:lnTo>
                  <a:lnTo>
                    <a:pt x="680" y="859"/>
                  </a:lnTo>
                  <a:cubicBezTo>
                    <a:pt x="691" y="859"/>
                    <a:pt x="700" y="868"/>
                    <a:pt x="700" y="879"/>
                  </a:cubicBezTo>
                  <a:lnTo>
                    <a:pt x="700" y="1001"/>
                  </a:lnTo>
                  <a:cubicBezTo>
                    <a:pt x="700" y="1012"/>
                    <a:pt x="691" y="1021"/>
                    <a:pt x="680" y="1021"/>
                  </a:cubicBezTo>
                  <a:lnTo>
                    <a:pt x="54" y="1021"/>
                  </a:lnTo>
                  <a:cubicBezTo>
                    <a:pt x="43" y="1021"/>
                    <a:pt x="34" y="1012"/>
                    <a:pt x="34" y="1001"/>
                  </a:cubicBezTo>
                  <a:lnTo>
                    <a:pt x="34" y="879"/>
                  </a:lnTo>
                  <a:cubicBezTo>
                    <a:pt x="34" y="868"/>
                    <a:pt x="43" y="859"/>
                    <a:pt x="54" y="859"/>
                  </a:cubicBezTo>
                  <a:lnTo>
                    <a:pt x="136" y="859"/>
                  </a:lnTo>
                  <a:lnTo>
                    <a:pt x="119" y="802"/>
                  </a:lnTo>
                  <a:lnTo>
                    <a:pt x="91" y="718"/>
                  </a:lnTo>
                  <a:cubicBezTo>
                    <a:pt x="88" y="710"/>
                    <a:pt x="91" y="701"/>
                    <a:pt x="98" y="695"/>
                  </a:cubicBezTo>
                  <a:lnTo>
                    <a:pt x="178" y="638"/>
                  </a:lnTo>
                  <a:cubicBezTo>
                    <a:pt x="183" y="634"/>
                    <a:pt x="190" y="633"/>
                    <a:pt x="196" y="635"/>
                  </a:cubicBezTo>
                  <a:cubicBezTo>
                    <a:pt x="202" y="637"/>
                    <a:pt x="207" y="641"/>
                    <a:pt x="209" y="647"/>
                  </a:cubicBezTo>
                  <a:lnTo>
                    <a:pt x="243" y="739"/>
                  </a:lnTo>
                  <a:lnTo>
                    <a:pt x="274" y="828"/>
                  </a:lnTo>
                  <a:cubicBezTo>
                    <a:pt x="277" y="836"/>
                    <a:pt x="274" y="846"/>
                    <a:pt x="266" y="851"/>
                  </a:cubicBezTo>
                  <a:lnTo>
                    <a:pt x="253" y="859"/>
                  </a:lnTo>
                  <a:lnTo>
                    <a:pt x="323" y="859"/>
                  </a:lnTo>
                  <a:lnTo>
                    <a:pt x="321" y="857"/>
                  </a:lnTo>
                  <a:lnTo>
                    <a:pt x="311" y="812"/>
                  </a:lnTo>
                  <a:lnTo>
                    <a:pt x="300" y="765"/>
                  </a:lnTo>
                  <a:lnTo>
                    <a:pt x="287" y="717"/>
                  </a:lnTo>
                  <a:lnTo>
                    <a:pt x="273" y="667"/>
                  </a:lnTo>
                  <a:cubicBezTo>
                    <a:pt x="270" y="658"/>
                    <a:pt x="274" y="648"/>
                    <a:pt x="282" y="644"/>
                  </a:cubicBezTo>
                  <a:lnTo>
                    <a:pt x="300" y="634"/>
                  </a:lnTo>
                  <a:lnTo>
                    <a:pt x="206" y="634"/>
                  </a:lnTo>
                  <a:cubicBezTo>
                    <a:pt x="195" y="634"/>
                    <a:pt x="186" y="625"/>
                    <a:pt x="186" y="614"/>
                  </a:cubicBezTo>
                  <a:lnTo>
                    <a:pt x="186" y="603"/>
                  </a:lnTo>
                  <a:lnTo>
                    <a:pt x="156" y="629"/>
                  </a:lnTo>
                  <a:lnTo>
                    <a:pt x="121" y="657"/>
                  </a:lnTo>
                  <a:lnTo>
                    <a:pt x="85" y="685"/>
                  </a:lnTo>
                  <a:cubicBezTo>
                    <a:pt x="80" y="689"/>
                    <a:pt x="73" y="690"/>
                    <a:pt x="67" y="689"/>
                  </a:cubicBezTo>
                  <a:cubicBezTo>
                    <a:pt x="61" y="687"/>
                    <a:pt x="56" y="683"/>
                    <a:pt x="54" y="677"/>
                  </a:cubicBezTo>
                  <a:lnTo>
                    <a:pt x="30" y="620"/>
                  </a:lnTo>
                  <a:lnTo>
                    <a:pt x="4" y="563"/>
                  </a:lnTo>
                  <a:cubicBezTo>
                    <a:pt x="0" y="554"/>
                    <a:pt x="3" y="543"/>
                    <a:pt x="11" y="538"/>
                  </a:cubicBezTo>
                  <a:lnTo>
                    <a:pt x="63" y="503"/>
                  </a:lnTo>
                  <a:lnTo>
                    <a:pt x="110" y="468"/>
                  </a:lnTo>
                  <a:lnTo>
                    <a:pt x="153" y="432"/>
                  </a:lnTo>
                  <a:lnTo>
                    <a:pt x="192" y="395"/>
                  </a:lnTo>
                  <a:lnTo>
                    <a:pt x="209" y="377"/>
                  </a:lnTo>
                  <a:lnTo>
                    <a:pt x="207" y="375"/>
                  </a:lnTo>
                  <a:lnTo>
                    <a:pt x="178" y="320"/>
                  </a:lnTo>
                  <a:lnTo>
                    <a:pt x="156" y="281"/>
                  </a:lnTo>
                  <a:lnTo>
                    <a:pt x="142" y="309"/>
                  </a:lnTo>
                  <a:lnTo>
                    <a:pt x="94" y="389"/>
                  </a:lnTo>
                  <a:cubicBezTo>
                    <a:pt x="90" y="395"/>
                    <a:pt x="83" y="399"/>
                    <a:pt x="76" y="398"/>
                  </a:cubicBezTo>
                  <a:cubicBezTo>
                    <a:pt x="69" y="398"/>
                    <a:pt x="62" y="394"/>
                    <a:pt x="59" y="387"/>
                  </a:cubicBezTo>
                  <a:lnTo>
                    <a:pt x="33" y="337"/>
                  </a:lnTo>
                  <a:lnTo>
                    <a:pt x="4" y="284"/>
                  </a:lnTo>
                  <a:cubicBezTo>
                    <a:pt x="1" y="278"/>
                    <a:pt x="1" y="270"/>
                    <a:pt x="4" y="264"/>
                  </a:cubicBezTo>
                  <a:lnTo>
                    <a:pt x="40" y="204"/>
                  </a:lnTo>
                  <a:lnTo>
                    <a:pt x="70" y="142"/>
                  </a:lnTo>
                  <a:lnTo>
                    <a:pt x="97" y="80"/>
                  </a:lnTo>
                  <a:lnTo>
                    <a:pt x="121" y="16"/>
                  </a:lnTo>
                  <a:cubicBezTo>
                    <a:pt x="124" y="8"/>
                    <a:pt x="131" y="2"/>
                    <a:pt x="139" y="2"/>
                  </a:cubicBezTo>
                  <a:lnTo>
                    <a:pt x="241" y="2"/>
                  </a:lnTo>
                  <a:cubicBezTo>
                    <a:pt x="247" y="2"/>
                    <a:pt x="253" y="6"/>
                    <a:pt x="257" y="11"/>
                  </a:cubicBezTo>
                  <a:cubicBezTo>
                    <a:pt x="261" y="16"/>
                    <a:pt x="262" y="23"/>
                    <a:pt x="259" y="29"/>
                  </a:cubicBezTo>
                  <a:lnTo>
                    <a:pt x="242" y="82"/>
                  </a:lnTo>
                  <a:lnTo>
                    <a:pt x="380" y="82"/>
                  </a:lnTo>
                  <a:cubicBezTo>
                    <a:pt x="391" y="82"/>
                    <a:pt x="400" y="91"/>
                    <a:pt x="400" y="102"/>
                  </a:cubicBezTo>
                  <a:lnTo>
                    <a:pt x="400" y="104"/>
                  </a:lnTo>
                  <a:lnTo>
                    <a:pt x="415" y="63"/>
                  </a:lnTo>
                  <a:lnTo>
                    <a:pt x="429" y="15"/>
                  </a:lnTo>
                  <a:cubicBezTo>
                    <a:pt x="432" y="6"/>
                    <a:pt x="439" y="0"/>
                    <a:pt x="448" y="0"/>
                  </a:cubicBezTo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46" name="path"/>
            <p:cNvSpPr/>
            <p:nvPr/>
          </p:nvSpPr>
          <p:spPr>
            <a:xfrm>
              <a:off x="405524" y="12700"/>
              <a:ext cx="1767488" cy="648741"/>
            </a:xfrm>
            <a:custGeom>
              <a:avLst/>
              <a:gdLst/>
              <a:ahLst/>
              <a:cxnLst/>
              <a:rect l="0" t="0" r="0" b="0"/>
              <a:pathLst>
                <a:path w="2783" h="1021">
                  <a:moveTo>
                    <a:pt x="1599" y="678"/>
                  </a:moveTo>
                  <a:cubicBezTo>
                    <a:pt x="1599" y="732"/>
                    <a:pt x="1599" y="786"/>
                    <a:pt x="1599" y="840"/>
                  </a:cubicBezTo>
                  <a:cubicBezTo>
                    <a:pt x="1707" y="840"/>
                    <a:pt x="1816" y="840"/>
                    <a:pt x="1925" y="840"/>
                  </a:cubicBezTo>
                  <a:cubicBezTo>
                    <a:pt x="1925" y="786"/>
                    <a:pt x="1925" y="732"/>
                    <a:pt x="1925" y="678"/>
                  </a:cubicBezTo>
                  <a:cubicBezTo>
                    <a:pt x="1816" y="678"/>
                    <a:pt x="1707" y="678"/>
                    <a:pt x="1599" y="678"/>
                  </a:cubicBezTo>
                  <a:moveTo>
                    <a:pt x="503" y="620"/>
                  </a:moveTo>
                  <a:cubicBezTo>
                    <a:pt x="534" y="639"/>
                    <a:pt x="564" y="658"/>
                    <a:pt x="594" y="678"/>
                  </a:cubicBezTo>
                  <a:cubicBezTo>
                    <a:pt x="572" y="734"/>
                    <a:pt x="548" y="795"/>
                    <a:pt x="520" y="859"/>
                  </a:cubicBezTo>
                  <a:cubicBezTo>
                    <a:pt x="566" y="859"/>
                    <a:pt x="612" y="859"/>
                    <a:pt x="658" y="859"/>
                  </a:cubicBezTo>
                  <a:cubicBezTo>
                    <a:pt x="658" y="899"/>
                    <a:pt x="658" y="940"/>
                    <a:pt x="658" y="980"/>
                  </a:cubicBezTo>
                  <a:cubicBezTo>
                    <a:pt x="449" y="980"/>
                    <a:pt x="240" y="980"/>
                    <a:pt x="31" y="980"/>
                  </a:cubicBezTo>
                  <a:cubicBezTo>
                    <a:pt x="31" y="940"/>
                    <a:pt x="31" y="899"/>
                    <a:pt x="31" y="859"/>
                  </a:cubicBezTo>
                  <a:cubicBezTo>
                    <a:pt x="68" y="859"/>
                    <a:pt x="104" y="859"/>
                    <a:pt x="141" y="859"/>
                  </a:cubicBezTo>
                  <a:cubicBezTo>
                    <a:pt x="126" y="804"/>
                    <a:pt x="108" y="748"/>
                    <a:pt x="87" y="691"/>
                  </a:cubicBezTo>
                  <a:cubicBezTo>
                    <a:pt x="114" y="672"/>
                    <a:pt x="141" y="652"/>
                    <a:pt x="168" y="633"/>
                  </a:cubicBezTo>
                  <a:cubicBezTo>
                    <a:pt x="192" y="696"/>
                    <a:pt x="214" y="756"/>
                    <a:pt x="233" y="813"/>
                  </a:cubicBezTo>
                  <a:cubicBezTo>
                    <a:pt x="210" y="828"/>
                    <a:pt x="188" y="843"/>
                    <a:pt x="166" y="859"/>
                  </a:cubicBezTo>
                  <a:cubicBezTo>
                    <a:pt x="251" y="859"/>
                    <a:pt x="335" y="859"/>
                    <a:pt x="420" y="859"/>
                  </a:cubicBezTo>
                  <a:cubicBezTo>
                    <a:pt x="450" y="781"/>
                    <a:pt x="478" y="702"/>
                    <a:pt x="503" y="620"/>
                  </a:cubicBezTo>
                  <a:moveTo>
                    <a:pt x="354" y="595"/>
                  </a:moveTo>
                  <a:cubicBezTo>
                    <a:pt x="371" y="653"/>
                    <a:pt x="388" y="717"/>
                    <a:pt x="406" y="785"/>
                  </a:cubicBezTo>
                  <a:cubicBezTo>
                    <a:pt x="377" y="800"/>
                    <a:pt x="348" y="816"/>
                    <a:pt x="319" y="832"/>
                  </a:cubicBezTo>
                  <a:cubicBezTo>
                    <a:pt x="306" y="773"/>
                    <a:pt x="290" y="709"/>
                    <a:pt x="269" y="640"/>
                  </a:cubicBezTo>
                  <a:cubicBezTo>
                    <a:pt x="298" y="625"/>
                    <a:pt x="326" y="610"/>
                    <a:pt x="354" y="595"/>
                  </a:cubicBezTo>
                  <a:moveTo>
                    <a:pt x="2399" y="566"/>
                  </a:moveTo>
                  <a:cubicBezTo>
                    <a:pt x="2399" y="610"/>
                    <a:pt x="2399" y="653"/>
                    <a:pt x="2399" y="696"/>
                  </a:cubicBezTo>
                  <a:cubicBezTo>
                    <a:pt x="2446" y="696"/>
                    <a:pt x="2493" y="696"/>
                    <a:pt x="2540" y="696"/>
                  </a:cubicBezTo>
                  <a:cubicBezTo>
                    <a:pt x="2540" y="653"/>
                    <a:pt x="2540" y="610"/>
                    <a:pt x="2540" y="566"/>
                  </a:cubicBezTo>
                  <a:cubicBezTo>
                    <a:pt x="2493" y="566"/>
                    <a:pt x="2446" y="566"/>
                    <a:pt x="2399" y="566"/>
                  </a:cubicBezTo>
                  <a:moveTo>
                    <a:pt x="1504" y="544"/>
                  </a:moveTo>
                  <a:cubicBezTo>
                    <a:pt x="1676" y="544"/>
                    <a:pt x="1848" y="544"/>
                    <a:pt x="2019" y="544"/>
                  </a:cubicBezTo>
                  <a:cubicBezTo>
                    <a:pt x="2019" y="703"/>
                    <a:pt x="2019" y="862"/>
                    <a:pt x="2019" y="1021"/>
                  </a:cubicBezTo>
                  <a:cubicBezTo>
                    <a:pt x="1988" y="1021"/>
                    <a:pt x="1957" y="1021"/>
                    <a:pt x="1925" y="1021"/>
                  </a:cubicBezTo>
                  <a:cubicBezTo>
                    <a:pt x="1925" y="1005"/>
                    <a:pt x="1925" y="990"/>
                    <a:pt x="1925" y="974"/>
                  </a:cubicBezTo>
                  <a:cubicBezTo>
                    <a:pt x="1816" y="974"/>
                    <a:pt x="1707" y="974"/>
                    <a:pt x="1599" y="974"/>
                  </a:cubicBezTo>
                  <a:cubicBezTo>
                    <a:pt x="1599" y="990"/>
                    <a:pt x="1599" y="1005"/>
                    <a:pt x="1599" y="1021"/>
                  </a:cubicBezTo>
                  <a:cubicBezTo>
                    <a:pt x="1567" y="1021"/>
                    <a:pt x="1536" y="1021"/>
                    <a:pt x="1504" y="1021"/>
                  </a:cubicBezTo>
                  <a:cubicBezTo>
                    <a:pt x="1504" y="862"/>
                    <a:pt x="1504" y="703"/>
                    <a:pt x="1504" y="544"/>
                  </a:cubicBezTo>
                  <a:moveTo>
                    <a:pt x="2309" y="451"/>
                  </a:moveTo>
                  <a:cubicBezTo>
                    <a:pt x="2416" y="451"/>
                    <a:pt x="2523" y="451"/>
                    <a:pt x="2630" y="451"/>
                  </a:cubicBezTo>
                  <a:cubicBezTo>
                    <a:pt x="2630" y="571"/>
                    <a:pt x="2630" y="691"/>
                    <a:pt x="2630" y="811"/>
                  </a:cubicBezTo>
                  <a:cubicBezTo>
                    <a:pt x="2553" y="811"/>
                    <a:pt x="2476" y="811"/>
                    <a:pt x="2399" y="811"/>
                  </a:cubicBezTo>
                  <a:cubicBezTo>
                    <a:pt x="2399" y="833"/>
                    <a:pt x="2399" y="855"/>
                    <a:pt x="2399" y="877"/>
                  </a:cubicBezTo>
                  <a:cubicBezTo>
                    <a:pt x="2369" y="877"/>
                    <a:pt x="2339" y="877"/>
                    <a:pt x="2309" y="877"/>
                  </a:cubicBezTo>
                  <a:cubicBezTo>
                    <a:pt x="2309" y="735"/>
                    <a:pt x="2309" y="593"/>
                    <a:pt x="2309" y="451"/>
                  </a:cubicBezTo>
                  <a:moveTo>
                    <a:pt x="344" y="350"/>
                  </a:moveTo>
                  <a:cubicBezTo>
                    <a:pt x="317" y="393"/>
                    <a:pt x="283" y="436"/>
                    <a:pt x="241" y="480"/>
                  </a:cubicBezTo>
                  <a:cubicBezTo>
                    <a:pt x="308" y="480"/>
                    <a:pt x="376" y="480"/>
                    <a:pt x="443" y="480"/>
                  </a:cubicBezTo>
                  <a:cubicBezTo>
                    <a:pt x="403" y="437"/>
                    <a:pt x="370" y="394"/>
                    <a:pt x="344" y="350"/>
                  </a:cubicBezTo>
                  <a:moveTo>
                    <a:pt x="712" y="345"/>
                  </a:moveTo>
                  <a:cubicBezTo>
                    <a:pt x="766" y="345"/>
                    <a:pt x="820" y="345"/>
                    <a:pt x="874" y="345"/>
                  </a:cubicBezTo>
                  <a:cubicBezTo>
                    <a:pt x="874" y="481"/>
                    <a:pt x="874" y="616"/>
                    <a:pt x="874" y="752"/>
                  </a:cubicBezTo>
                  <a:cubicBezTo>
                    <a:pt x="896" y="731"/>
                    <a:pt x="929" y="697"/>
                    <a:pt x="973" y="649"/>
                  </a:cubicBezTo>
                  <a:cubicBezTo>
                    <a:pt x="976" y="702"/>
                    <a:pt x="980" y="755"/>
                    <a:pt x="985" y="808"/>
                  </a:cubicBezTo>
                  <a:cubicBezTo>
                    <a:pt x="901" y="890"/>
                    <a:pt x="845" y="955"/>
                    <a:pt x="816" y="1001"/>
                  </a:cubicBezTo>
                  <a:cubicBezTo>
                    <a:pt x="799" y="966"/>
                    <a:pt x="782" y="931"/>
                    <a:pt x="765" y="896"/>
                  </a:cubicBezTo>
                  <a:cubicBezTo>
                    <a:pt x="777" y="875"/>
                    <a:pt x="782" y="846"/>
                    <a:pt x="782" y="809"/>
                  </a:cubicBezTo>
                  <a:cubicBezTo>
                    <a:pt x="782" y="699"/>
                    <a:pt x="782" y="589"/>
                    <a:pt x="782" y="479"/>
                  </a:cubicBezTo>
                  <a:cubicBezTo>
                    <a:pt x="759" y="479"/>
                    <a:pt x="735" y="479"/>
                    <a:pt x="712" y="479"/>
                  </a:cubicBezTo>
                  <a:cubicBezTo>
                    <a:pt x="712" y="434"/>
                    <a:pt x="712" y="390"/>
                    <a:pt x="712" y="345"/>
                  </a:cubicBezTo>
                  <a:moveTo>
                    <a:pt x="2285" y="254"/>
                  </a:moveTo>
                  <a:cubicBezTo>
                    <a:pt x="2409" y="254"/>
                    <a:pt x="2533" y="254"/>
                    <a:pt x="2656" y="254"/>
                  </a:cubicBezTo>
                  <a:cubicBezTo>
                    <a:pt x="2656" y="293"/>
                    <a:pt x="2656" y="332"/>
                    <a:pt x="2656" y="371"/>
                  </a:cubicBezTo>
                  <a:cubicBezTo>
                    <a:pt x="2533" y="371"/>
                    <a:pt x="2409" y="371"/>
                    <a:pt x="2285" y="371"/>
                  </a:cubicBezTo>
                  <a:cubicBezTo>
                    <a:pt x="2285" y="332"/>
                    <a:pt x="2285" y="293"/>
                    <a:pt x="2285" y="254"/>
                  </a:cubicBezTo>
                  <a:moveTo>
                    <a:pt x="1761" y="152"/>
                  </a:moveTo>
                  <a:cubicBezTo>
                    <a:pt x="1729" y="209"/>
                    <a:pt x="1686" y="267"/>
                    <a:pt x="1632" y="326"/>
                  </a:cubicBezTo>
                  <a:cubicBezTo>
                    <a:pt x="1717" y="326"/>
                    <a:pt x="1801" y="326"/>
                    <a:pt x="1885" y="326"/>
                  </a:cubicBezTo>
                  <a:cubicBezTo>
                    <a:pt x="1839" y="274"/>
                    <a:pt x="1798" y="216"/>
                    <a:pt x="1761" y="152"/>
                  </a:cubicBezTo>
                  <a:moveTo>
                    <a:pt x="940" y="60"/>
                  </a:moveTo>
                  <a:cubicBezTo>
                    <a:pt x="1092" y="60"/>
                    <a:pt x="1244" y="60"/>
                    <a:pt x="1396" y="60"/>
                  </a:cubicBezTo>
                  <a:cubicBezTo>
                    <a:pt x="1396" y="107"/>
                    <a:pt x="1396" y="154"/>
                    <a:pt x="1396" y="201"/>
                  </a:cubicBezTo>
                  <a:cubicBezTo>
                    <a:pt x="1355" y="201"/>
                    <a:pt x="1313" y="201"/>
                    <a:pt x="1272" y="201"/>
                  </a:cubicBezTo>
                  <a:cubicBezTo>
                    <a:pt x="1272" y="409"/>
                    <a:pt x="1272" y="617"/>
                    <a:pt x="1272" y="826"/>
                  </a:cubicBezTo>
                  <a:cubicBezTo>
                    <a:pt x="1272" y="867"/>
                    <a:pt x="1267" y="901"/>
                    <a:pt x="1258" y="926"/>
                  </a:cubicBezTo>
                  <a:cubicBezTo>
                    <a:pt x="1248" y="952"/>
                    <a:pt x="1235" y="970"/>
                    <a:pt x="1217" y="980"/>
                  </a:cubicBezTo>
                  <a:cubicBezTo>
                    <a:pt x="1198" y="991"/>
                    <a:pt x="1134" y="996"/>
                    <a:pt x="1024" y="997"/>
                  </a:cubicBezTo>
                  <a:cubicBezTo>
                    <a:pt x="1017" y="941"/>
                    <a:pt x="1008" y="888"/>
                    <a:pt x="998" y="838"/>
                  </a:cubicBezTo>
                  <a:cubicBezTo>
                    <a:pt x="1033" y="842"/>
                    <a:pt x="1065" y="844"/>
                    <a:pt x="1094" y="844"/>
                  </a:cubicBezTo>
                  <a:cubicBezTo>
                    <a:pt x="1114" y="844"/>
                    <a:pt x="1129" y="842"/>
                    <a:pt x="1138" y="839"/>
                  </a:cubicBezTo>
                  <a:cubicBezTo>
                    <a:pt x="1146" y="836"/>
                    <a:pt x="1154" y="828"/>
                    <a:pt x="1159" y="816"/>
                  </a:cubicBezTo>
                  <a:cubicBezTo>
                    <a:pt x="1165" y="803"/>
                    <a:pt x="1168" y="786"/>
                    <a:pt x="1168" y="765"/>
                  </a:cubicBezTo>
                  <a:cubicBezTo>
                    <a:pt x="1168" y="577"/>
                    <a:pt x="1168" y="389"/>
                    <a:pt x="1168" y="201"/>
                  </a:cubicBezTo>
                  <a:cubicBezTo>
                    <a:pt x="1092" y="201"/>
                    <a:pt x="1016" y="201"/>
                    <a:pt x="940" y="201"/>
                  </a:cubicBezTo>
                  <a:cubicBezTo>
                    <a:pt x="940" y="154"/>
                    <a:pt x="940" y="107"/>
                    <a:pt x="940" y="60"/>
                  </a:cubicBezTo>
                  <a:moveTo>
                    <a:pt x="2159" y="42"/>
                  </a:moveTo>
                  <a:cubicBezTo>
                    <a:pt x="2367" y="42"/>
                    <a:pt x="2575" y="42"/>
                    <a:pt x="2783" y="42"/>
                  </a:cubicBezTo>
                  <a:cubicBezTo>
                    <a:pt x="2783" y="304"/>
                    <a:pt x="2783" y="567"/>
                    <a:pt x="2783" y="830"/>
                  </a:cubicBezTo>
                  <a:cubicBezTo>
                    <a:pt x="2783" y="889"/>
                    <a:pt x="2774" y="934"/>
                    <a:pt x="2756" y="964"/>
                  </a:cubicBezTo>
                  <a:cubicBezTo>
                    <a:pt x="2738" y="993"/>
                    <a:pt x="2714" y="1009"/>
                    <a:pt x="2682" y="1010"/>
                  </a:cubicBezTo>
                  <a:cubicBezTo>
                    <a:pt x="2651" y="1010"/>
                    <a:pt x="2612" y="1011"/>
                    <a:pt x="2568" y="1011"/>
                  </a:cubicBezTo>
                  <a:cubicBezTo>
                    <a:pt x="2561" y="956"/>
                    <a:pt x="2554" y="908"/>
                    <a:pt x="2546" y="868"/>
                  </a:cubicBezTo>
                  <a:cubicBezTo>
                    <a:pt x="2575" y="872"/>
                    <a:pt x="2601" y="875"/>
                    <a:pt x="2625" y="875"/>
                  </a:cubicBezTo>
                  <a:cubicBezTo>
                    <a:pt x="2644" y="875"/>
                    <a:pt x="2657" y="873"/>
                    <a:pt x="2665" y="870"/>
                  </a:cubicBezTo>
                  <a:cubicBezTo>
                    <a:pt x="2672" y="867"/>
                    <a:pt x="2678" y="861"/>
                    <a:pt x="2683" y="850"/>
                  </a:cubicBezTo>
                  <a:cubicBezTo>
                    <a:pt x="2688" y="840"/>
                    <a:pt x="2690" y="826"/>
                    <a:pt x="2690" y="809"/>
                  </a:cubicBezTo>
                  <a:cubicBezTo>
                    <a:pt x="2690" y="596"/>
                    <a:pt x="2690" y="383"/>
                    <a:pt x="2690" y="170"/>
                  </a:cubicBezTo>
                  <a:cubicBezTo>
                    <a:pt x="2544" y="170"/>
                    <a:pt x="2398" y="170"/>
                    <a:pt x="2251" y="170"/>
                  </a:cubicBezTo>
                  <a:cubicBezTo>
                    <a:pt x="2251" y="450"/>
                    <a:pt x="2251" y="729"/>
                    <a:pt x="2251" y="1009"/>
                  </a:cubicBezTo>
                  <a:cubicBezTo>
                    <a:pt x="2220" y="1009"/>
                    <a:pt x="2189" y="1009"/>
                    <a:pt x="2159" y="1009"/>
                  </a:cubicBezTo>
                  <a:cubicBezTo>
                    <a:pt x="2159" y="686"/>
                    <a:pt x="2159" y="364"/>
                    <a:pt x="2159" y="42"/>
                  </a:cubicBezTo>
                  <a:moveTo>
                    <a:pt x="1718" y="3"/>
                  </a:moveTo>
                  <a:cubicBezTo>
                    <a:pt x="1761" y="3"/>
                    <a:pt x="1805" y="3"/>
                    <a:pt x="1849" y="3"/>
                  </a:cubicBezTo>
                  <a:cubicBezTo>
                    <a:pt x="1841" y="18"/>
                    <a:pt x="1833" y="33"/>
                    <a:pt x="1824" y="48"/>
                  </a:cubicBezTo>
                  <a:cubicBezTo>
                    <a:pt x="1887" y="168"/>
                    <a:pt x="1981" y="267"/>
                    <a:pt x="2106" y="346"/>
                  </a:cubicBezTo>
                  <a:cubicBezTo>
                    <a:pt x="2081" y="392"/>
                    <a:pt x="2060" y="433"/>
                    <a:pt x="2043" y="469"/>
                  </a:cubicBezTo>
                  <a:cubicBezTo>
                    <a:pt x="2013" y="448"/>
                    <a:pt x="1985" y="425"/>
                    <a:pt x="1959" y="401"/>
                  </a:cubicBezTo>
                  <a:cubicBezTo>
                    <a:pt x="1959" y="420"/>
                    <a:pt x="1959" y="438"/>
                    <a:pt x="1959" y="457"/>
                  </a:cubicBezTo>
                  <a:cubicBezTo>
                    <a:pt x="1827" y="457"/>
                    <a:pt x="1696" y="457"/>
                    <a:pt x="1565" y="457"/>
                  </a:cubicBezTo>
                  <a:cubicBezTo>
                    <a:pt x="1565" y="437"/>
                    <a:pt x="1565" y="417"/>
                    <a:pt x="1565" y="397"/>
                  </a:cubicBezTo>
                  <a:cubicBezTo>
                    <a:pt x="1539" y="423"/>
                    <a:pt x="1510" y="449"/>
                    <a:pt x="1479" y="476"/>
                  </a:cubicBezTo>
                  <a:cubicBezTo>
                    <a:pt x="1460" y="433"/>
                    <a:pt x="1439" y="393"/>
                    <a:pt x="1417" y="354"/>
                  </a:cubicBezTo>
                  <a:cubicBezTo>
                    <a:pt x="1561" y="245"/>
                    <a:pt x="1661" y="127"/>
                    <a:pt x="1718" y="3"/>
                  </a:cubicBezTo>
                  <a:moveTo>
                    <a:pt x="831" y="0"/>
                  </a:moveTo>
                  <a:cubicBezTo>
                    <a:pt x="859" y="56"/>
                    <a:pt x="889" y="122"/>
                    <a:pt x="921" y="198"/>
                  </a:cubicBezTo>
                  <a:cubicBezTo>
                    <a:pt x="891" y="224"/>
                    <a:pt x="862" y="251"/>
                    <a:pt x="832" y="277"/>
                  </a:cubicBezTo>
                  <a:cubicBezTo>
                    <a:pt x="800" y="189"/>
                    <a:pt x="773" y="119"/>
                    <a:pt x="750" y="68"/>
                  </a:cubicBezTo>
                  <a:cubicBezTo>
                    <a:pt x="777" y="45"/>
                    <a:pt x="804" y="22"/>
                    <a:pt x="831" y="0"/>
                  </a:cubicBezTo>
                  <a:moveTo>
                    <a:pt x="426" y="0"/>
                  </a:moveTo>
                  <a:cubicBezTo>
                    <a:pt x="458" y="0"/>
                    <a:pt x="490" y="0"/>
                    <a:pt x="521" y="0"/>
                  </a:cubicBezTo>
                  <a:cubicBezTo>
                    <a:pt x="512" y="28"/>
                    <a:pt x="503" y="55"/>
                    <a:pt x="494" y="81"/>
                  </a:cubicBezTo>
                  <a:cubicBezTo>
                    <a:pt x="557" y="81"/>
                    <a:pt x="620" y="81"/>
                    <a:pt x="682" y="81"/>
                  </a:cubicBezTo>
                  <a:cubicBezTo>
                    <a:pt x="682" y="119"/>
                    <a:pt x="682" y="157"/>
                    <a:pt x="682" y="195"/>
                  </a:cubicBezTo>
                  <a:cubicBezTo>
                    <a:pt x="639" y="195"/>
                    <a:pt x="596" y="195"/>
                    <a:pt x="553" y="195"/>
                  </a:cubicBezTo>
                  <a:cubicBezTo>
                    <a:pt x="569" y="216"/>
                    <a:pt x="588" y="241"/>
                    <a:pt x="610" y="272"/>
                  </a:cubicBezTo>
                  <a:cubicBezTo>
                    <a:pt x="589" y="301"/>
                    <a:pt x="569" y="330"/>
                    <a:pt x="548" y="360"/>
                  </a:cubicBezTo>
                  <a:cubicBezTo>
                    <a:pt x="530" y="331"/>
                    <a:pt x="506" y="294"/>
                    <a:pt x="474" y="248"/>
                  </a:cubicBezTo>
                  <a:cubicBezTo>
                    <a:pt x="487" y="231"/>
                    <a:pt x="500" y="213"/>
                    <a:pt x="512" y="195"/>
                  </a:cubicBezTo>
                  <a:cubicBezTo>
                    <a:pt x="494" y="195"/>
                    <a:pt x="476" y="195"/>
                    <a:pt x="457" y="195"/>
                  </a:cubicBezTo>
                  <a:cubicBezTo>
                    <a:pt x="444" y="223"/>
                    <a:pt x="429" y="251"/>
                    <a:pt x="414" y="277"/>
                  </a:cubicBezTo>
                  <a:cubicBezTo>
                    <a:pt x="479" y="381"/>
                    <a:pt x="572" y="464"/>
                    <a:pt x="693" y="525"/>
                  </a:cubicBezTo>
                  <a:cubicBezTo>
                    <a:pt x="672" y="576"/>
                    <a:pt x="656" y="619"/>
                    <a:pt x="644" y="655"/>
                  </a:cubicBezTo>
                  <a:cubicBezTo>
                    <a:pt x="593" y="618"/>
                    <a:pt x="547" y="580"/>
                    <a:pt x="506" y="543"/>
                  </a:cubicBezTo>
                  <a:cubicBezTo>
                    <a:pt x="506" y="560"/>
                    <a:pt x="506" y="576"/>
                    <a:pt x="506" y="593"/>
                  </a:cubicBezTo>
                  <a:cubicBezTo>
                    <a:pt x="399" y="593"/>
                    <a:pt x="291" y="593"/>
                    <a:pt x="184" y="593"/>
                  </a:cubicBezTo>
                  <a:cubicBezTo>
                    <a:pt x="184" y="575"/>
                    <a:pt x="184" y="556"/>
                    <a:pt x="184" y="538"/>
                  </a:cubicBezTo>
                  <a:cubicBezTo>
                    <a:pt x="144" y="575"/>
                    <a:pt x="99" y="612"/>
                    <a:pt x="50" y="649"/>
                  </a:cubicBezTo>
                  <a:cubicBezTo>
                    <a:pt x="36" y="611"/>
                    <a:pt x="19" y="573"/>
                    <a:pt x="0" y="533"/>
                  </a:cubicBezTo>
                  <a:cubicBezTo>
                    <a:pt x="144" y="443"/>
                    <a:pt x="245" y="341"/>
                    <a:pt x="302" y="228"/>
                  </a:cubicBezTo>
                  <a:cubicBezTo>
                    <a:pt x="328" y="228"/>
                    <a:pt x="354" y="228"/>
                    <a:pt x="380" y="228"/>
                  </a:cubicBezTo>
                  <a:cubicBezTo>
                    <a:pt x="372" y="220"/>
                    <a:pt x="363" y="209"/>
                    <a:pt x="351" y="195"/>
                  </a:cubicBezTo>
                  <a:cubicBezTo>
                    <a:pt x="306" y="195"/>
                    <a:pt x="261" y="195"/>
                    <a:pt x="215" y="195"/>
                  </a:cubicBezTo>
                  <a:cubicBezTo>
                    <a:pt x="231" y="218"/>
                    <a:pt x="247" y="244"/>
                    <a:pt x="263" y="271"/>
                  </a:cubicBezTo>
                  <a:cubicBezTo>
                    <a:pt x="243" y="296"/>
                    <a:pt x="223" y="320"/>
                    <a:pt x="202" y="345"/>
                  </a:cubicBezTo>
                  <a:cubicBezTo>
                    <a:pt x="183" y="307"/>
                    <a:pt x="163" y="271"/>
                    <a:pt x="143" y="237"/>
                  </a:cubicBezTo>
                  <a:cubicBezTo>
                    <a:pt x="155" y="223"/>
                    <a:pt x="167" y="209"/>
                    <a:pt x="179" y="195"/>
                  </a:cubicBezTo>
                  <a:cubicBezTo>
                    <a:pt x="168" y="195"/>
                    <a:pt x="156" y="195"/>
                    <a:pt x="144" y="195"/>
                  </a:cubicBezTo>
                  <a:cubicBezTo>
                    <a:pt x="117" y="253"/>
                    <a:pt x="87" y="307"/>
                    <a:pt x="54" y="358"/>
                  </a:cubicBezTo>
                  <a:cubicBezTo>
                    <a:pt x="38" y="325"/>
                    <a:pt x="20" y="290"/>
                    <a:pt x="0" y="254"/>
                  </a:cubicBezTo>
                  <a:cubicBezTo>
                    <a:pt x="49" y="173"/>
                    <a:pt x="88" y="89"/>
                    <a:pt x="117" y="2"/>
                  </a:cubicBezTo>
                  <a:cubicBezTo>
                    <a:pt x="151" y="2"/>
                    <a:pt x="185" y="2"/>
                    <a:pt x="218" y="2"/>
                  </a:cubicBezTo>
                  <a:cubicBezTo>
                    <a:pt x="210" y="29"/>
                    <a:pt x="201" y="55"/>
                    <a:pt x="191" y="81"/>
                  </a:cubicBezTo>
                  <a:cubicBezTo>
                    <a:pt x="247" y="81"/>
                    <a:pt x="302" y="81"/>
                    <a:pt x="358" y="81"/>
                  </a:cubicBezTo>
                  <a:cubicBezTo>
                    <a:pt x="358" y="112"/>
                    <a:pt x="358" y="144"/>
                    <a:pt x="358" y="175"/>
                  </a:cubicBezTo>
                  <a:cubicBezTo>
                    <a:pt x="385" y="126"/>
                    <a:pt x="407" y="67"/>
                    <a:pt x="426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47" name="path"/>
            <p:cNvSpPr/>
            <p:nvPr/>
          </p:nvSpPr>
          <p:spPr>
            <a:xfrm>
              <a:off x="392824" y="0"/>
              <a:ext cx="1792890" cy="674141"/>
            </a:xfrm>
            <a:custGeom>
              <a:avLst/>
              <a:gdLst/>
              <a:ahLst/>
              <a:cxnLst/>
              <a:rect l="0" t="0" r="0" b="0"/>
              <a:pathLst>
                <a:path w="2823" h="1061">
                  <a:moveTo>
                    <a:pt x="1619" y="698"/>
                  </a:moveTo>
                  <a:cubicBezTo>
                    <a:pt x="1619" y="752"/>
                    <a:pt x="1619" y="806"/>
                    <a:pt x="1619" y="860"/>
                  </a:cubicBezTo>
                  <a:cubicBezTo>
                    <a:pt x="1727" y="860"/>
                    <a:pt x="1836" y="860"/>
                    <a:pt x="1945" y="860"/>
                  </a:cubicBezTo>
                  <a:cubicBezTo>
                    <a:pt x="1945" y="806"/>
                    <a:pt x="1945" y="752"/>
                    <a:pt x="1945" y="698"/>
                  </a:cubicBezTo>
                  <a:cubicBezTo>
                    <a:pt x="1836" y="698"/>
                    <a:pt x="1727" y="698"/>
                    <a:pt x="1619" y="698"/>
                  </a:cubicBezTo>
                  <a:moveTo>
                    <a:pt x="523" y="640"/>
                  </a:moveTo>
                  <a:cubicBezTo>
                    <a:pt x="554" y="659"/>
                    <a:pt x="584" y="678"/>
                    <a:pt x="614" y="698"/>
                  </a:cubicBezTo>
                  <a:cubicBezTo>
                    <a:pt x="592" y="754"/>
                    <a:pt x="568" y="815"/>
                    <a:pt x="540" y="879"/>
                  </a:cubicBezTo>
                  <a:cubicBezTo>
                    <a:pt x="586" y="879"/>
                    <a:pt x="632" y="879"/>
                    <a:pt x="678" y="879"/>
                  </a:cubicBezTo>
                  <a:cubicBezTo>
                    <a:pt x="678" y="919"/>
                    <a:pt x="678" y="960"/>
                    <a:pt x="678" y="1000"/>
                  </a:cubicBezTo>
                  <a:cubicBezTo>
                    <a:pt x="469" y="1000"/>
                    <a:pt x="260" y="1000"/>
                    <a:pt x="51" y="1000"/>
                  </a:cubicBezTo>
                  <a:cubicBezTo>
                    <a:pt x="51" y="960"/>
                    <a:pt x="51" y="919"/>
                    <a:pt x="51" y="879"/>
                  </a:cubicBezTo>
                  <a:cubicBezTo>
                    <a:pt x="88" y="879"/>
                    <a:pt x="124" y="879"/>
                    <a:pt x="161" y="879"/>
                  </a:cubicBezTo>
                  <a:cubicBezTo>
                    <a:pt x="146" y="824"/>
                    <a:pt x="128" y="768"/>
                    <a:pt x="107" y="711"/>
                  </a:cubicBezTo>
                  <a:cubicBezTo>
                    <a:pt x="134" y="692"/>
                    <a:pt x="161" y="672"/>
                    <a:pt x="188" y="653"/>
                  </a:cubicBezTo>
                  <a:cubicBezTo>
                    <a:pt x="212" y="716"/>
                    <a:pt x="234" y="776"/>
                    <a:pt x="253" y="833"/>
                  </a:cubicBezTo>
                  <a:cubicBezTo>
                    <a:pt x="230" y="848"/>
                    <a:pt x="208" y="863"/>
                    <a:pt x="186" y="879"/>
                  </a:cubicBezTo>
                  <a:cubicBezTo>
                    <a:pt x="271" y="879"/>
                    <a:pt x="355" y="879"/>
                    <a:pt x="440" y="879"/>
                  </a:cubicBezTo>
                  <a:cubicBezTo>
                    <a:pt x="470" y="801"/>
                    <a:pt x="498" y="722"/>
                    <a:pt x="523" y="640"/>
                  </a:cubicBezTo>
                  <a:moveTo>
                    <a:pt x="374" y="615"/>
                  </a:moveTo>
                  <a:cubicBezTo>
                    <a:pt x="391" y="673"/>
                    <a:pt x="408" y="737"/>
                    <a:pt x="426" y="805"/>
                  </a:cubicBezTo>
                  <a:cubicBezTo>
                    <a:pt x="397" y="820"/>
                    <a:pt x="368" y="836"/>
                    <a:pt x="339" y="852"/>
                  </a:cubicBezTo>
                  <a:cubicBezTo>
                    <a:pt x="326" y="793"/>
                    <a:pt x="310" y="729"/>
                    <a:pt x="289" y="660"/>
                  </a:cubicBezTo>
                  <a:cubicBezTo>
                    <a:pt x="318" y="645"/>
                    <a:pt x="346" y="630"/>
                    <a:pt x="374" y="615"/>
                  </a:cubicBezTo>
                  <a:moveTo>
                    <a:pt x="2419" y="586"/>
                  </a:moveTo>
                  <a:cubicBezTo>
                    <a:pt x="2419" y="630"/>
                    <a:pt x="2419" y="673"/>
                    <a:pt x="2419" y="716"/>
                  </a:cubicBezTo>
                  <a:cubicBezTo>
                    <a:pt x="2466" y="716"/>
                    <a:pt x="2513" y="716"/>
                    <a:pt x="2560" y="716"/>
                  </a:cubicBezTo>
                  <a:cubicBezTo>
                    <a:pt x="2560" y="673"/>
                    <a:pt x="2560" y="630"/>
                    <a:pt x="2560" y="586"/>
                  </a:cubicBezTo>
                  <a:cubicBezTo>
                    <a:pt x="2513" y="586"/>
                    <a:pt x="2466" y="586"/>
                    <a:pt x="2419" y="586"/>
                  </a:cubicBezTo>
                  <a:moveTo>
                    <a:pt x="1524" y="564"/>
                  </a:moveTo>
                  <a:cubicBezTo>
                    <a:pt x="1696" y="564"/>
                    <a:pt x="1868" y="564"/>
                    <a:pt x="2039" y="564"/>
                  </a:cubicBezTo>
                  <a:cubicBezTo>
                    <a:pt x="2039" y="723"/>
                    <a:pt x="2039" y="882"/>
                    <a:pt x="2039" y="1041"/>
                  </a:cubicBezTo>
                  <a:cubicBezTo>
                    <a:pt x="2008" y="1041"/>
                    <a:pt x="1977" y="1041"/>
                    <a:pt x="1945" y="1041"/>
                  </a:cubicBezTo>
                  <a:cubicBezTo>
                    <a:pt x="1945" y="1025"/>
                    <a:pt x="1945" y="1010"/>
                    <a:pt x="1945" y="994"/>
                  </a:cubicBezTo>
                  <a:cubicBezTo>
                    <a:pt x="1836" y="994"/>
                    <a:pt x="1727" y="994"/>
                    <a:pt x="1619" y="994"/>
                  </a:cubicBezTo>
                  <a:cubicBezTo>
                    <a:pt x="1619" y="1010"/>
                    <a:pt x="1619" y="1025"/>
                    <a:pt x="1619" y="1041"/>
                  </a:cubicBezTo>
                  <a:cubicBezTo>
                    <a:pt x="1587" y="1041"/>
                    <a:pt x="1556" y="1041"/>
                    <a:pt x="1524" y="1041"/>
                  </a:cubicBezTo>
                  <a:cubicBezTo>
                    <a:pt x="1524" y="882"/>
                    <a:pt x="1524" y="723"/>
                    <a:pt x="1524" y="564"/>
                  </a:cubicBezTo>
                  <a:moveTo>
                    <a:pt x="2329" y="471"/>
                  </a:moveTo>
                  <a:cubicBezTo>
                    <a:pt x="2436" y="471"/>
                    <a:pt x="2543" y="471"/>
                    <a:pt x="2650" y="471"/>
                  </a:cubicBezTo>
                  <a:cubicBezTo>
                    <a:pt x="2650" y="591"/>
                    <a:pt x="2650" y="711"/>
                    <a:pt x="2650" y="831"/>
                  </a:cubicBezTo>
                  <a:cubicBezTo>
                    <a:pt x="2573" y="831"/>
                    <a:pt x="2496" y="831"/>
                    <a:pt x="2419" y="831"/>
                  </a:cubicBezTo>
                  <a:cubicBezTo>
                    <a:pt x="2419" y="853"/>
                    <a:pt x="2419" y="875"/>
                    <a:pt x="2419" y="897"/>
                  </a:cubicBezTo>
                  <a:cubicBezTo>
                    <a:pt x="2389" y="897"/>
                    <a:pt x="2359" y="897"/>
                    <a:pt x="2329" y="897"/>
                  </a:cubicBezTo>
                  <a:cubicBezTo>
                    <a:pt x="2329" y="755"/>
                    <a:pt x="2329" y="613"/>
                    <a:pt x="2329" y="471"/>
                  </a:cubicBezTo>
                  <a:moveTo>
                    <a:pt x="364" y="370"/>
                  </a:moveTo>
                  <a:cubicBezTo>
                    <a:pt x="337" y="413"/>
                    <a:pt x="303" y="456"/>
                    <a:pt x="261" y="500"/>
                  </a:cubicBezTo>
                  <a:cubicBezTo>
                    <a:pt x="328" y="500"/>
                    <a:pt x="396" y="500"/>
                    <a:pt x="463" y="500"/>
                  </a:cubicBezTo>
                  <a:cubicBezTo>
                    <a:pt x="423" y="457"/>
                    <a:pt x="390" y="414"/>
                    <a:pt x="364" y="370"/>
                  </a:cubicBezTo>
                  <a:moveTo>
                    <a:pt x="732" y="365"/>
                  </a:moveTo>
                  <a:cubicBezTo>
                    <a:pt x="786" y="365"/>
                    <a:pt x="840" y="365"/>
                    <a:pt x="894" y="365"/>
                  </a:cubicBezTo>
                  <a:cubicBezTo>
                    <a:pt x="894" y="501"/>
                    <a:pt x="894" y="636"/>
                    <a:pt x="894" y="772"/>
                  </a:cubicBezTo>
                  <a:cubicBezTo>
                    <a:pt x="916" y="751"/>
                    <a:pt x="949" y="717"/>
                    <a:pt x="993" y="669"/>
                  </a:cubicBezTo>
                  <a:cubicBezTo>
                    <a:pt x="996" y="722"/>
                    <a:pt x="1000" y="775"/>
                    <a:pt x="1005" y="828"/>
                  </a:cubicBezTo>
                  <a:cubicBezTo>
                    <a:pt x="921" y="910"/>
                    <a:pt x="865" y="975"/>
                    <a:pt x="836" y="1021"/>
                  </a:cubicBezTo>
                  <a:cubicBezTo>
                    <a:pt x="819" y="986"/>
                    <a:pt x="802" y="951"/>
                    <a:pt x="785" y="916"/>
                  </a:cubicBezTo>
                  <a:cubicBezTo>
                    <a:pt x="797" y="895"/>
                    <a:pt x="802" y="866"/>
                    <a:pt x="802" y="829"/>
                  </a:cubicBezTo>
                  <a:cubicBezTo>
                    <a:pt x="802" y="719"/>
                    <a:pt x="802" y="609"/>
                    <a:pt x="802" y="499"/>
                  </a:cubicBezTo>
                  <a:cubicBezTo>
                    <a:pt x="779" y="499"/>
                    <a:pt x="755" y="499"/>
                    <a:pt x="732" y="499"/>
                  </a:cubicBezTo>
                  <a:cubicBezTo>
                    <a:pt x="732" y="454"/>
                    <a:pt x="732" y="410"/>
                    <a:pt x="732" y="365"/>
                  </a:cubicBezTo>
                  <a:moveTo>
                    <a:pt x="2305" y="274"/>
                  </a:moveTo>
                  <a:cubicBezTo>
                    <a:pt x="2429" y="274"/>
                    <a:pt x="2553" y="274"/>
                    <a:pt x="2676" y="274"/>
                  </a:cubicBezTo>
                  <a:cubicBezTo>
                    <a:pt x="2676" y="313"/>
                    <a:pt x="2676" y="352"/>
                    <a:pt x="2676" y="391"/>
                  </a:cubicBezTo>
                  <a:cubicBezTo>
                    <a:pt x="2553" y="391"/>
                    <a:pt x="2429" y="391"/>
                    <a:pt x="2305" y="391"/>
                  </a:cubicBezTo>
                  <a:cubicBezTo>
                    <a:pt x="2305" y="352"/>
                    <a:pt x="2305" y="313"/>
                    <a:pt x="2305" y="274"/>
                  </a:cubicBezTo>
                  <a:moveTo>
                    <a:pt x="1781" y="172"/>
                  </a:moveTo>
                  <a:cubicBezTo>
                    <a:pt x="1749" y="229"/>
                    <a:pt x="1706" y="287"/>
                    <a:pt x="1652" y="346"/>
                  </a:cubicBezTo>
                  <a:cubicBezTo>
                    <a:pt x="1737" y="346"/>
                    <a:pt x="1821" y="346"/>
                    <a:pt x="1905" y="346"/>
                  </a:cubicBezTo>
                  <a:cubicBezTo>
                    <a:pt x="1859" y="294"/>
                    <a:pt x="1818" y="236"/>
                    <a:pt x="1781" y="172"/>
                  </a:cubicBezTo>
                  <a:moveTo>
                    <a:pt x="960" y="80"/>
                  </a:moveTo>
                  <a:cubicBezTo>
                    <a:pt x="1112" y="80"/>
                    <a:pt x="1264" y="80"/>
                    <a:pt x="1416" y="80"/>
                  </a:cubicBezTo>
                  <a:cubicBezTo>
                    <a:pt x="1416" y="127"/>
                    <a:pt x="1416" y="174"/>
                    <a:pt x="1416" y="221"/>
                  </a:cubicBezTo>
                  <a:cubicBezTo>
                    <a:pt x="1375" y="221"/>
                    <a:pt x="1333" y="221"/>
                    <a:pt x="1292" y="221"/>
                  </a:cubicBezTo>
                  <a:cubicBezTo>
                    <a:pt x="1292" y="429"/>
                    <a:pt x="1292" y="637"/>
                    <a:pt x="1292" y="846"/>
                  </a:cubicBezTo>
                  <a:cubicBezTo>
                    <a:pt x="1292" y="887"/>
                    <a:pt x="1287" y="921"/>
                    <a:pt x="1278" y="946"/>
                  </a:cubicBezTo>
                  <a:cubicBezTo>
                    <a:pt x="1268" y="972"/>
                    <a:pt x="1255" y="990"/>
                    <a:pt x="1237" y="1000"/>
                  </a:cubicBezTo>
                  <a:cubicBezTo>
                    <a:pt x="1218" y="1011"/>
                    <a:pt x="1154" y="1016"/>
                    <a:pt x="1044" y="1017"/>
                  </a:cubicBezTo>
                  <a:cubicBezTo>
                    <a:pt x="1037" y="961"/>
                    <a:pt x="1028" y="908"/>
                    <a:pt x="1018" y="858"/>
                  </a:cubicBezTo>
                  <a:cubicBezTo>
                    <a:pt x="1053" y="862"/>
                    <a:pt x="1085" y="864"/>
                    <a:pt x="1114" y="864"/>
                  </a:cubicBezTo>
                  <a:cubicBezTo>
                    <a:pt x="1134" y="864"/>
                    <a:pt x="1149" y="862"/>
                    <a:pt x="1158" y="859"/>
                  </a:cubicBezTo>
                  <a:cubicBezTo>
                    <a:pt x="1166" y="856"/>
                    <a:pt x="1174" y="848"/>
                    <a:pt x="1179" y="836"/>
                  </a:cubicBezTo>
                  <a:cubicBezTo>
                    <a:pt x="1185" y="823"/>
                    <a:pt x="1188" y="806"/>
                    <a:pt x="1188" y="785"/>
                  </a:cubicBezTo>
                  <a:cubicBezTo>
                    <a:pt x="1188" y="597"/>
                    <a:pt x="1188" y="409"/>
                    <a:pt x="1188" y="221"/>
                  </a:cubicBezTo>
                  <a:cubicBezTo>
                    <a:pt x="1112" y="221"/>
                    <a:pt x="1036" y="221"/>
                    <a:pt x="960" y="221"/>
                  </a:cubicBezTo>
                  <a:cubicBezTo>
                    <a:pt x="960" y="174"/>
                    <a:pt x="960" y="127"/>
                    <a:pt x="960" y="80"/>
                  </a:cubicBezTo>
                  <a:moveTo>
                    <a:pt x="2179" y="62"/>
                  </a:moveTo>
                  <a:cubicBezTo>
                    <a:pt x="2387" y="62"/>
                    <a:pt x="2595" y="62"/>
                    <a:pt x="2803" y="62"/>
                  </a:cubicBezTo>
                  <a:cubicBezTo>
                    <a:pt x="2803" y="324"/>
                    <a:pt x="2803" y="587"/>
                    <a:pt x="2803" y="850"/>
                  </a:cubicBezTo>
                  <a:cubicBezTo>
                    <a:pt x="2803" y="909"/>
                    <a:pt x="2794" y="954"/>
                    <a:pt x="2776" y="984"/>
                  </a:cubicBezTo>
                  <a:cubicBezTo>
                    <a:pt x="2758" y="1013"/>
                    <a:pt x="2734" y="1029"/>
                    <a:pt x="2702" y="1030"/>
                  </a:cubicBezTo>
                  <a:cubicBezTo>
                    <a:pt x="2671" y="1030"/>
                    <a:pt x="2632" y="1031"/>
                    <a:pt x="2588" y="1031"/>
                  </a:cubicBezTo>
                  <a:cubicBezTo>
                    <a:pt x="2581" y="976"/>
                    <a:pt x="2574" y="928"/>
                    <a:pt x="2566" y="888"/>
                  </a:cubicBezTo>
                  <a:cubicBezTo>
                    <a:pt x="2595" y="892"/>
                    <a:pt x="2621" y="895"/>
                    <a:pt x="2645" y="895"/>
                  </a:cubicBezTo>
                  <a:cubicBezTo>
                    <a:pt x="2664" y="895"/>
                    <a:pt x="2677" y="893"/>
                    <a:pt x="2685" y="890"/>
                  </a:cubicBezTo>
                  <a:cubicBezTo>
                    <a:pt x="2692" y="887"/>
                    <a:pt x="2698" y="881"/>
                    <a:pt x="2703" y="870"/>
                  </a:cubicBezTo>
                  <a:cubicBezTo>
                    <a:pt x="2708" y="860"/>
                    <a:pt x="2710" y="846"/>
                    <a:pt x="2710" y="829"/>
                  </a:cubicBezTo>
                  <a:cubicBezTo>
                    <a:pt x="2710" y="616"/>
                    <a:pt x="2710" y="403"/>
                    <a:pt x="2710" y="190"/>
                  </a:cubicBezTo>
                  <a:cubicBezTo>
                    <a:pt x="2564" y="190"/>
                    <a:pt x="2418" y="190"/>
                    <a:pt x="2271" y="190"/>
                  </a:cubicBezTo>
                  <a:cubicBezTo>
                    <a:pt x="2271" y="470"/>
                    <a:pt x="2271" y="749"/>
                    <a:pt x="2271" y="1029"/>
                  </a:cubicBezTo>
                  <a:cubicBezTo>
                    <a:pt x="2240" y="1029"/>
                    <a:pt x="2209" y="1029"/>
                    <a:pt x="2179" y="1029"/>
                  </a:cubicBezTo>
                  <a:cubicBezTo>
                    <a:pt x="2179" y="706"/>
                    <a:pt x="2179" y="384"/>
                    <a:pt x="2179" y="62"/>
                  </a:cubicBezTo>
                  <a:moveTo>
                    <a:pt x="1738" y="23"/>
                  </a:moveTo>
                  <a:cubicBezTo>
                    <a:pt x="1781" y="23"/>
                    <a:pt x="1825" y="23"/>
                    <a:pt x="1869" y="23"/>
                  </a:cubicBezTo>
                  <a:cubicBezTo>
                    <a:pt x="1861" y="38"/>
                    <a:pt x="1853" y="53"/>
                    <a:pt x="1844" y="68"/>
                  </a:cubicBezTo>
                  <a:cubicBezTo>
                    <a:pt x="1907" y="188"/>
                    <a:pt x="2001" y="287"/>
                    <a:pt x="2126" y="366"/>
                  </a:cubicBezTo>
                  <a:cubicBezTo>
                    <a:pt x="2101" y="412"/>
                    <a:pt x="2080" y="453"/>
                    <a:pt x="2063" y="489"/>
                  </a:cubicBezTo>
                  <a:cubicBezTo>
                    <a:pt x="2033" y="468"/>
                    <a:pt x="2005" y="445"/>
                    <a:pt x="1979" y="421"/>
                  </a:cubicBezTo>
                  <a:cubicBezTo>
                    <a:pt x="1979" y="440"/>
                    <a:pt x="1979" y="458"/>
                    <a:pt x="1979" y="477"/>
                  </a:cubicBezTo>
                  <a:cubicBezTo>
                    <a:pt x="1847" y="477"/>
                    <a:pt x="1716" y="477"/>
                    <a:pt x="1585" y="477"/>
                  </a:cubicBezTo>
                  <a:cubicBezTo>
                    <a:pt x="1585" y="457"/>
                    <a:pt x="1585" y="437"/>
                    <a:pt x="1585" y="417"/>
                  </a:cubicBezTo>
                  <a:cubicBezTo>
                    <a:pt x="1559" y="443"/>
                    <a:pt x="1530" y="469"/>
                    <a:pt x="1499" y="496"/>
                  </a:cubicBezTo>
                  <a:cubicBezTo>
                    <a:pt x="1480" y="453"/>
                    <a:pt x="1459" y="413"/>
                    <a:pt x="1437" y="374"/>
                  </a:cubicBezTo>
                  <a:cubicBezTo>
                    <a:pt x="1581" y="265"/>
                    <a:pt x="1681" y="147"/>
                    <a:pt x="1738" y="23"/>
                  </a:cubicBezTo>
                  <a:moveTo>
                    <a:pt x="851" y="20"/>
                  </a:moveTo>
                  <a:cubicBezTo>
                    <a:pt x="879" y="76"/>
                    <a:pt x="909" y="142"/>
                    <a:pt x="941" y="218"/>
                  </a:cubicBezTo>
                  <a:cubicBezTo>
                    <a:pt x="911" y="244"/>
                    <a:pt x="882" y="271"/>
                    <a:pt x="852" y="297"/>
                  </a:cubicBezTo>
                  <a:cubicBezTo>
                    <a:pt x="820" y="209"/>
                    <a:pt x="793" y="139"/>
                    <a:pt x="770" y="88"/>
                  </a:cubicBezTo>
                  <a:cubicBezTo>
                    <a:pt x="797" y="65"/>
                    <a:pt x="824" y="42"/>
                    <a:pt x="851" y="20"/>
                  </a:cubicBezTo>
                  <a:moveTo>
                    <a:pt x="446" y="20"/>
                  </a:moveTo>
                  <a:cubicBezTo>
                    <a:pt x="478" y="20"/>
                    <a:pt x="510" y="20"/>
                    <a:pt x="541" y="20"/>
                  </a:cubicBezTo>
                  <a:cubicBezTo>
                    <a:pt x="532" y="48"/>
                    <a:pt x="523" y="75"/>
                    <a:pt x="514" y="101"/>
                  </a:cubicBezTo>
                  <a:cubicBezTo>
                    <a:pt x="577" y="101"/>
                    <a:pt x="640" y="101"/>
                    <a:pt x="702" y="101"/>
                  </a:cubicBezTo>
                  <a:cubicBezTo>
                    <a:pt x="702" y="139"/>
                    <a:pt x="702" y="177"/>
                    <a:pt x="702" y="215"/>
                  </a:cubicBezTo>
                  <a:cubicBezTo>
                    <a:pt x="659" y="215"/>
                    <a:pt x="616" y="215"/>
                    <a:pt x="573" y="215"/>
                  </a:cubicBezTo>
                  <a:cubicBezTo>
                    <a:pt x="589" y="236"/>
                    <a:pt x="608" y="261"/>
                    <a:pt x="630" y="292"/>
                  </a:cubicBezTo>
                  <a:cubicBezTo>
                    <a:pt x="609" y="321"/>
                    <a:pt x="589" y="350"/>
                    <a:pt x="568" y="380"/>
                  </a:cubicBezTo>
                  <a:cubicBezTo>
                    <a:pt x="550" y="351"/>
                    <a:pt x="526" y="314"/>
                    <a:pt x="494" y="268"/>
                  </a:cubicBezTo>
                  <a:cubicBezTo>
                    <a:pt x="507" y="251"/>
                    <a:pt x="520" y="233"/>
                    <a:pt x="532" y="215"/>
                  </a:cubicBezTo>
                  <a:cubicBezTo>
                    <a:pt x="514" y="215"/>
                    <a:pt x="496" y="215"/>
                    <a:pt x="477" y="215"/>
                  </a:cubicBezTo>
                  <a:cubicBezTo>
                    <a:pt x="464" y="243"/>
                    <a:pt x="449" y="271"/>
                    <a:pt x="434" y="297"/>
                  </a:cubicBezTo>
                  <a:cubicBezTo>
                    <a:pt x="499" y="401"/>
                    <a:pt x="592" y="484"/>
                    <a:pt x="713" y="545"/>
                  </a:cubicBezTo>
                  <a:cubicBezTo>
                    <a:pt x="692" y="596"/>
                    <a:pt x="676" y="639"/>
                    <a:pt x="664" y="675"/>
                  </a:cubicBezTo>
                  <a:cubicBezTo>
                    <a:pt x="613" y="638"/>
                    <a:pt x="567" y="600"/>
                    <a:pt x="526" y="563"/>
                  </a:cubicBezTo>
                  <a:cubicBezTo>
                    <a:pt x="526" y="580"/>
                    <a:pt x="526" y="596"/>
                    <a:pt x="526" y="613"/>
                  </a:cubicBezTo>
                  <a:cubicBezTo>
                    <a:pt x="419" y="613"/>
                    <a:pt x="311" y="613"/>
                    <a:pt x="204" y="613"/>
                  </a:cubicBezTo>
                  <a:cubicBezTo>
                    <a:pt x="204" y="595"/>
                    <a:pt x="204" y="576"/>
                    <a:pt x="204" y="558"/>
                  </a:cubicBezTo>
                  <a:cubicBezTo>
                    <a:pt x="164" y="595"/>
                    <a:pt x="119" y="632"/>
                    <a:pt x="70" y="669"/>
                  </a:cubicBezTo>
                  <a:cubicBezTo>
                    <a:pt x="56" y="631"/>
                    <a:pt x="39" y="593"/>
                    <a:pt x="20" y="553"/>
                  </a:cubicBezTo>
                  <a:cubicBezTo>
                    <a:pt x="164" y="463"/>
                    <a:pt x="265" y="361"/>
                    <a:pt x="322" y="248"/>
                  </a:cubicBezTo>
                  <a:cubicBezTo>
                    <a:pt x="348" y="248"/>
                    <a:pt x="374" y="248"/>
                    <a:pt x="400" y="248"/>
                  </a:cubicBezTo>
                  <a:cubicBezTo>
                    <a:pt x="392" y="240"/>
                    <a:pt x="383" y="229"/>
                    <a:pt x="371" y="215"/>
                  </a:cubicBezTo>
                  <a:cubicBezTo>
                    <a:pt x="326" y="215"/>
                    <a:pt x="281" y="215"/>
                    <a:pt x="235" y="215"/>
                  </a:cubicBezTo>
                  <a:cubicBezTo>
                    <a:pt x="251" y="238"/>
                    <a:pt x="267" y="264"/>
                    <a:pt x="283" y="291"/>
                  </a:cubicBezTo>
                  <a:cubicBezTo>
                    <a:pt x="263" y="316"/>
                    <a:pt x="243" y="340"/>
                    <a:pt x="222" y="365"/>
                  </a:cubicBezTo>
                  <a:cubicBezTo>
                    <a:pt x="203" y="327"/>
                    <a:pt x="183" y="291"/>
                    <a:pt x="163" y="257"/>
                  </a:cubicBezTo>
                  <a:cubicBezTo>
                    <a:pt x="175" y="243"/>
                    <a:pt x="187" y="229"/>
                    <a:pt x="199" y="215"/>
                  </a:cubicBezTo>
                  <a:cubicBezTo>
                    <a:pt x="188" y="215"/>
                    <a:pt x="176" y="215"/>
                    <a:pt x="164" y="215"/>
                  </a:cubicBezTo>
                  <a:cubicBezTo>
                    <a:pt x="137" y="273"/>
                    <a:pt x="107" y="327"/>
                    <a:pt x="74" y="378"/>
                  </a:cubicBezTo>
                  <a:cubicBezTo>
                    <a:pt x="58" y="345"/>
                    <a:pt x="40" y="310"/>
                    <a:pt x="20" y="274"/>
                  </a:cubicBezTo>
                  <a:cubicBezTo>
                    <a:pt x="69" y="193"/>
                    <a:pt x="108" y="109"/>
                    <a:pt x="137" y="22"/>
                  </a:cubicBezTo>
                  <a:cubicBezTo>
                    <a:pt x="171" y="22"/>
                    <a:pt x="205" y="22"/>
                    <a:pt x="238" y="22"/>
                  </a:cubicBezTo>
                  <a:cubicBezTo>
                    <a:pt x="230" y="49"/>
                    <a:pt x="221" y="75"/>
                    <a:pt x="211" y="101"/>
                  </a:cubicBezTo>
                  <a:cubicBezTo>
                    <a:pt x="267" y="101"/>
                    <a:pt x="322" y="101"/>
                    <a:pt x="378" y="101"/>
                  </a:cubicBezTo>
                  <a:cubicBezTo>
                    <a:pt x="378" y="132"/>
                    <a:pt x="378" y="164"/>
                    <a:pt x="378" y="195"/>
                  </a:cubicBezTo>
                  <a:cubicBezTo>
                    <a:pt x="405" y="146"/>
                    <a:pt x="427" y="87"/>
                    <a:pt x="446" y="20"/>
                  </a:cubicBezTo>
                </a:path>
              </a:pathLst>
            </a:custGeom>
            <a:noFill/>
            <a:ln w="25400" cap="flat">
              <a:round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348" name="textbox 348"/>
          <p:cNvSpPr/>
          <p:nvPr/>
        </p:nvSpPr>
        <p:spPr>
          <a:xfrm>
            <a:off x="4480052" y="1685035"/>
            <a:ext cx="900430" cy="89598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40000"/>
              </a:lnSpc>
              <a:tabLst/>
            </a:pPr>
            <a:endParaRPr lang="Arial" altLang="Arial" sz="1000" dirty="0"/>
          </a:p>
          <a:p>
            <a:pPr marL="250535" algn="l" rtl="0" eaLnBrk="0">
              <a:lnSpc>
                <a:spcPct val="80000"/>
              </a:lnSpc>
              <a:spcBef>
                <a:spcPts val="1"/>
              </a:spcBef>
              <a:tabLst/>
            </a:pPr>
            <a:r>
              <a:rPr sz="2800" b="1" spc="-30" dirty="0">
                <a:solidFill>
                  <a:srgbClr val="FF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30</a:t>
            </a:r>
            <a:endParaRPr lang="Arial" altLang="Arial" sz="2800" dirty="0"/>
          </a:p>
        </p:txBody>
      </p:sp>
      <p:pic>
        <p:nvPicPr>
          <p:cNvPr id="349" name="picture 349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21600000">
            <a:off x="2327275" y="142176"/>
            <a:ext cx="860932" cy="49485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0" name="picture 3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rect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352" name="picture 3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23672" y="2205037"/>
            <a:ext cx="8555735" cy="3897312"/>
          </a:xfrm>
          <a:prstGeom prst="rect">
            <a:avLst/>
          </a:prstGeom>
        </p:spPr>
      </p:pic>
      <p:sp>
        <p:nvSpPr>
          <p:cNvPr id="353" name="textbox 353"/>
          <p:cNvSpPr/>
          <p:nvPr/>
        </p:nvSpPr>
        <p:spPr>
          <a:xfrm>
            <a:off x="1247143" y="2485999"/>
            <a:ext cx="7472044" cy="106426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113"/>
              </a:lnSpc>
              <a:tabLst/>
            </a:pPr>
            <a:endParaRPr lang="Arial" altLang="Arial" sz="100" dirty="0"/>
          </a:p>
          <a:p>
            <a:pPr marL="42773" algn="l" rtl="0" eaLnBrk="0">
              <a:lnSpc>
                <a:spcPct val="95000"/>
              </a:lnSpc>
              <a:tabLst/>
            </a:pPr>
            <a:r>
              <a:rPr sz="2800" spc="-10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响应招标文件的实质性要求是投标的基本前</a:t>
            </a:r>
            <a:r>
              <a:rPr sz="2800" spc="-5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提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。</a:t>
            </a:r>
            <a:endParaRPr lang="SimSun" altLang="SimSun" sz="2800" dirty="0"/>
          </a:p>
          <a:p>
            <a:pPr algn="l" rtl="0" eaLnBrk="0">
              <a:lnSpc>
                <a:spcPct val="100000"/>
              </a:lnSpc>
              <a:tabLst/>
            </a:pPr>
            <a:endParaRPr lang="Arial" altLang="Arial" sz="1500" dirty="0"/>
          </a:p>
          <a:p>
            <a:pPr marL="12700" algn="l" rtl="0" eaLnBrk="0">
              <a:lnSpc>
                <a:spcPct val="95000"/>
              </a:lnSpc>
              <a:tabLst/>
            </a:pPr>
            <a:r>
              <a:rPr sz="280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凡是不能满足招标文件中的任何一项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实质性要求</a:t>
            </a:r>
            <a:endParaRPr lang="SimSun" altLang="SimSun" sz="2800" dirty="0"/>
          </a:p>
        </p:txBody>
      </p:sp>
      <p:sp>
        <p:nvSpPr>
          <p:cNvPr id="354" name="textbox 354"/>
          <p:cNvSpPr/>
          <p:nvPr/>
        </p:nvSpPr>
        <p:spPr>
          <a:xfrm>
            <a:off x="650903" y="4314799"/>
            <a:ext cx="7833359" cy="94043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4230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ct val="84000"/>
              </a:lnSpc>
              <a:tabLst/>
            </a:pPr>
            <a:r>
              <a:rPr sz="280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实质性要求和条件主要是指招标文件中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有关招</a:t>
            </a:r>
            <a:endParaRPr lang="SimSun" altLang="SimSun" sz="2800" dirty="0"/>
          </a:p>
          <a:p>
            <a:pPr marL="12700" algn="l" rtl="0" eaLnBrk="0">
              <a:lnSpc>
                <a:spcPts val="4392"/>
              </a:lnSpc>
              <a:tabLst/>
            </a:pPr>
            <a:r>
              <a:rPr sz="280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标项目的价格、期限、技术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规范、合同的主要条款</a:t>
            </a:r>
            <a:endParaRPr lang="SimSun" altLang="SimSun" sz="2800" dirty="0"/>
          </a:p>
        </p:txBody>
      </p:sp>
      <p:grpSp>
        <p:nvGrpSpPr>
          <p:cNvPr id="138" name="group 138"/>
          <p:cNvGrpSpPr/>
          <p:nvPr/>
        </p:nvGrpSpPr>
        <p:grpSpPr>
          <a:xfrm rot="21600000">
            <a:off x="423672" y="3514344"/>
            <a:ext cx="5812535" cy="801623"/>
            <a:chOff x="0" y="0"/>
            <a:chExt cx="5812535" cy="801623"/>
          </a:xfrm>
        </p:grpSpPr>
        <p:pic>
          <p:nvPicPr>
            <p:cNvPr id="355" name="picture 35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5812535" cy="801623"/>
            </a:xfrm>
            <a:prstGeom prst="rect">
              <a:avLst/>
            </a:prstGeom>
          </p:spPr>
        </p:pic>
        <p:sp>
          <p:nvSpPr>
            <p:cNvPr id="356" name="textbox 356"/>
            <p:cNvSpPr/>
            <p:nvPr/>
          </p:nvSpPr>
          <p:spPr>
            <a:xfrm>
              <a:off x="-12700" y="-12700"/>
              <a:ext cx="5838190" cy="87630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6000"/>
                </a:lnSpc>
                <a:tabLst/>
              </a:pPr>
              <a:endParaRPr lang="Arial" altLang="Arial" sz="1000" dirty="0"/>
            </a:p>
            <a:p>
              <a:pPr marL="252631" algn="l" rtl="0" eaLnBrk="0">
                <a:lnSpc>
                  <a:spcPct val="95000"/>
                </a:lnSpc>
                <a:spcBef>
                  <a:spcPts val="6"/>
                </a:spcBef>
                <a:tabLst/>
              </a:pPr>
              <a:r>
                <a:rPr sz="2800" spc="-12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和条件的投标文件，都将被拒绝</a:t>
              </a:r>
              <a:r>
                <a:rPr sz="2800" spc="-11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。</a:t>
              </a:r>
              <a:endParaRPr lang="SimSun" altLang="SimSun" sz="2800" dirty="0"/>
            </a:p>
          </p:txBody>
        </p:sp>
      </p:grpSp>
      <p:pic>
        <p:nvPicPr>
          <p:cNvPr id="357" name="picture 35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0" y="995362"/>
            <a:ext cx="5810256" cy="576269"/>
          </a:xfrm>
          <a:prstGeom prst="rect">
            <a:avLst/>
          </a:prstGeom>
        </p:spPr>
      </p:pic>
      <p:pic>
        <p:nvPicPr>
          <p:cNvPr id="358" name="picture 35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0" y="1036320"/>
            <a:ext cx="1237488" cy="676655"/>
          </a:xfrm>
          <a:prstGeom prst="rect">
            <a:avLst/>
          </a:prstGeom>
        </p:spPr>
      </p:pic>
      <p:sp>
        <p:nvSpPr>
          <p:cNvPr id="359" name="textbox 359"/>
          <p:cNvSpPr/>
          <p:nvPr/>
        </p:nvSpPr>
        <p:spPr>
          <a:xfrm>
            <a:off x="-12700" y="982662"/>
            <a:ext cx="5836284" cy="6711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46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9944"/>
              </a:lnSpc>
              <a:tabLst/>
            </a:pPr>
            <a:endParaRPr lang="Arial" altLang="Arial" sz="100" dirty="0"/>
          </a:p>
          <a:p>
            <a:pPr marL="195928" algn="l" rtl="0" eaLnBrk="0">
              <a:lnSpc>
                <a:spcPct val="80000"/>
              </a:lnSpc>
              <a:tabLst/>
            </a:pPr>
            <a:r>
              <a:rPr sz="2400" b="1" spc="-2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3.2.</a:t>
            </a:r>
            <a:r>
              <a:rPr sz="2400" b="1" spc="-1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3</a:t>
            </a:r>
            <a:endParaRPr lang="Arial" altLang="Arial" sz="2400" dirty="0"/>
          </a:p>
        </p:txBody>
      </p:sp>
      <p:pic>
        <p:nvPicPr>
          <p:cNvPr id="360" name="picture 36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3384684" y="103187"/>
            <a:ext cx="5451467" cy="606996"/>
          </a:xfrm>
          <a:prstGeom prst="rect">
            <a:avLst/>
          </a:prstGeom>
        </p:spPr>
      </p:pic>
      <p:grpSp>
        <p:nvGrpSpPr>
          <p:cNvPr id="140" name="group 140"/>
          <p:cNvGrpSpPr/>
          <p:nvPr/>
        </p:nvGrpSpPr>
        <p:grpSpPr>
          <a:xfrm rot="21600000">
            <a:off x="826008" y="1011936"/>
            <a:ext cx="1024127" cy="685800"/>
            <a:chOff x="0" y="0"/>
            <a:chExt cx="1024127" cy="685800"/>
          </a:xfrm>
        </p:grpSpPr>
        <p:pic>
          <p:nvPicPr>
            <p:cNvPr id="361" name="picture 36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0" y="0"/>
              <a:ext cx="1024127" cy="685800"/>
            </a:xfrm>
            <a:prstGeom prst="rect">
              <a:avLst/>
            </a:prstGeom>
          </p:spPr>
        </p:pic>
        <p:sp>
          <p:nvSpPr>
            <p:cNvPr id="362" name="textbox 362"/>
            <p:cNvSpPr/>
            <p:nvPr/>
          </p:nvSpPr>
          <p:spPr>
            <a:xfrm>
              <a:off x="-12700" y="-12700"/>
              <a:ext cx="1049655" cy="75310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lang="Arial" altLang="Arial" sz="1000" dirty="0"/>
            </a:p>
            <a:p>
              <a:pPr marL="217581" algn="l" rtl="0" eaLnBrk="0">
                <a:lnSpc>
                  <a:spcPct val="97000"/>
                </a:lnSpc>
                <a:spcBef>
                  <a:spcPts val="6"/>
                </a:spcBef>
                <a:tabLst/>
              </a:pPr>
              <a:r>
                <a:rPr sz="2300" spc="6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招</a:t>
              </a:r>
              <a:r>
                <a:rPr sz="2300" spc="4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标</a:t>
              </a:r>
              <a:endParaRPr lang="SimSun" altLang="SimSun" sz="2300" dirty="0"/>
            </a:p>
          </p:txBody>
        </p:sp>
      </p:grpSp>
      <p:grpSp>
        <p:nvGrpSpPr>
          <p:cNvPr id="142" name="group 142"/>
          <p:cNvGrpSpPr/>
          <p:nvPr/>
        </p:nvGrpSpPr>
        <p:grpSpPr>
          <a:xfrm rot="21600000">
            <a:off x="1438655" y="1011936"/>
            <a:ext cx="4395215" cy="685800"/>
            <a:chOff x="0" y="0"/>
            <a:chExt cx="4395215" cy="685800"/>
          </a:xfrm>
        </p:grpSpPr>
        <p:pic>
          <p:nvPicPr>
            <p:cNvPr id="363" name="picture 363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600000">
              <a:off x="0" y="0"/>
              <a:ext cx="4395215" cy="685800"/>
            </a:xfrm>
            <a:prstGeom prst="rect">
              <a:avLst/>
            </a:prstGeom>
          </p:spPr>
        </p:pic>
        <p:sp>
          <p:nvSpPr>
            <p:cNvPr id="364" name="textbox 364"/>
            <p:cNvSpPr/>
            <p:nvPr/>
          </p:nvSpPr>
          <p:spPr>
            <a:xfrm>
              <a:off x="-12700" y="-12700"/>
              <a:ext cx="4420870" cy="75184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7756"/>
                </a:lnSpc>
                <a:tabLst/>
              </a:pPr>
              <a:endParaRPr lang="Arial" altLang="Arial" sz="100" dirty="0"/>
            </a:p>
            <a:p>
              <a:pPr marL="218927" algn="l" rtl="0" eaLnBrk="0">
                <a:lnSpc>
                  <a:spcPct val="97000"/>
                </a:lnSpc>
                <a:tabLst/>
              </a:pPr>
              <a:r>
                <a:rPr sz="2300" spc="11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文件的法定要求和投标保证</a:t>
              </a:r>
              <a:r>
                <a:rPr sz="2300" spc="1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金</a:t>
              </a:r>
              <a:endParaRPr lang="SimSun" altLang="SimSun" sz="2300" dirty="0"/>
            </a:p>
          </p:txBody>
        </p:sp>
      </p:grpSp>
      <p:grpSp>
        <p:nvGrpSpPr>
          <p:cNvPr id="144" name="group 144"/>
          <p:cNvGrpSpPr/>
          <p:nvPr/>
        </p:nvGrpSpPr>
        <p:grpSpPr>
          <a:xfrm rot="21600000">
            <a:off x="5292725" y="1557337"/>
            <a:ext cx="3387979" cy="740854"/>
            <a:chOff x="0" y="0"/>
            <a:chExt cx="3387979" cy="740854"/>
          </a:xfrm>
        </p:grpSpPr>
        <p:pic>
          <p:nvPicPr>
            <p:cNvPr id="365" name="picture 365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1600000">
              <a:off x="0" y="0"/>
              <a:ext cx="3387979" cy="740854"/>
            </a:xfrm>
            <a:prstGeom prst="rect">
              <a:avLst/>
            </a:prstGeom>
          </p:spPr>
        </p:pic>
        <p:sp>
          <p:nvSpPr>
            <p:cNvPr id="366" name="textbox 366"/>
            <p:cNvSpPr/>
            <p:nvPr/>
          </p:nvSpPr>
          <p:spPr>
            <a:xfrm>
              <a:off x="-12700" y="-12700"/>
              <a:ext cx="3413759" cy="80200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59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7271"/>
                </a:lnSpc>
                <a:tabLst/>
              </a:pPr>
              <a:endParaRPr lang="Arial" altLang="Arial" sz="100" dirty="0"/>
            </a:p>
            <a:p>
              <a:pPr marL="220385" algn="l" rtl="0" eaLnBrk="0">
                <a:lnSpc>
                  <a:spcPct val="95000"/>
                </a:lnSpc>
                <a:tabLst/>
              </a:pPr>
              <a:r>
                <a:rPr sz="2000" spc="70" dirty="0">
                  <a:solidFill>
                    <a:srgbClr val="000000">
                      <a:alpha val="100000"/>
                    </a:srgbClr>
                  </a:solidFill>
                  <a:latin typeface="Arial"/>
                  <a:ea typeface="Arial"/>
                  <a:cs typeface="Arial"/>
                </a:rPr>
                <a:t>1</a:t>
              </a:r>
              <a:r>
                <a:rPr sz="2000" spc="7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)投标文件的内容形</a:t>
              </a:r>
              <a:r>
                <a:rPr sz="2000" spc="1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式</a:t>
              </a:r>
              <a:endParaRPr lang="SimSun" altLang="SimSun" sz="2000" dirty="0"/>
            </a:p>
          </p:txBody>
        </p:sp>
      </p:grpSp>
      <p:grpSp>
        <p:nvGrpSpPr>
          <p:cNvPr id="146" name="group 146"/>
          <p:cNvGrpSpPr/>
          <p:nvPr/>
        </p:nvGrpSpPr>
        <p:grpSpPr>
          <a:xfrm rot="21600000">
            <a:off x="6143476" y="5648548"/>
            <a:ext cx="2211039" cy="771410"/>
            <a:chOff x="0" y="0"/>
            <a:chExt cx="2211039" cy="771410"/>
          </a:xfrm>
        </p:grpSpPr>
        <p:sp>
          <p:nvSpPr>
            <p:cNvPr id="367" name="path"/>
            <p:cNvSpPr/>
            <p:nvPr/>
          </p:nvSpPr>
          <p:spPr>
            <a:xfrm>
              <a:off x="25400" y="72789"/>
              <a:ext cx="369445" cy="607391"/>
            </a:xfrm>
            <a:custGeom>
              <a:avLst/>
              <a:gdLst/>
              <a:ahLst/>
              <a:cxnLst/>
              <a:rect l="0" t="0" r="0" b="0"/>
              <a:pathLst>
                <a:path w="581" h="956">
                  <a:moveTo>
                    <a:pt x="496" y="740"/>
                  </a:moveTo>
                  <a:cubicBezTo>
                    <a:pt x="514" y="740"/>
                    <a:pt x="530" y="749"/>
                    <a:pt x="542" y="768"/>
                  </a:cubicBezTo>
                  <a:cubicBezTo>
                    <a:pt x="555" y="787"/>
                    <a:pt x="561" y="810"/>
                    <a:pt x="561" y="838"/>
                  </a:cubicBezTo>
                  <a:cubicBezTo>
                    <a:pt x="561" y="867"/>
                    <a:pt x="555" y="891"/>
                    <a:pt x="542" y="909"/>
                  </a:cubicBezTo>
                  <a:cubicBezTo>
                    <a:pt x="530" y="927"/>
                    <a:pt x="514" y="936"/>
                    <a:pt x="494" y="936"/>
                  </a:cubicBezTo>
                  <a:cubicBezTo>
                    <a:pt x="476" y="936"/>
                    <a:pt x="461" y="927"/>
                    <a:pt x="448" y="908"/>
                  </a:cubicBezTo>
                  <a:cubicBezTo>
                    <a:pt x="435" y="889"/>
                    <a:pt x="429" y="866"/>
                    <a:pt x="429" y="838"/>
                  </a:cubicBezTo>
                  <a:cubicBezTo>
                    <a:pt x="429" y="809"/>
                    <a:pt x="435" y="786"/>
                    <a:pt x="449" y="767"/>
                  </a:cubicBezTo>
                  <a:cubicBezTo>
                    <a:pt x="462" y="749"/>
                    <a:pt x="477" y="740"/>
                    <a:pt x="496" y="740"/>
                  </a:cubicBezTo>
                  <a:moveTo>
                    <a:pt x="246" y="20"/>
                  </a:moveTo>
                  <a:cubicBezTo>
                    <a:pt x="246" y="271"/>
                    <a:pt x="246" y="522"/>
                    <a:pt x="246" y="774"/>
                  </a:cubicBezTo>
                  <a:cubicBezTo>
                    <a:pt x="283" y="774"/>
                    <a:pt x="320" y="774"/>
                    <a:pt x="357" y="774"/>
                  </a:cubicBezTo>
                  <a:cubicBezTo>
                    <a:pt x="357" y="823"/>
                    <a:pt x="357" y="872"/>
                    <a:pt x="357" y="921"/>
                  </a:cubicBezTo>
                  <a:cubicBezTo>
                    <a:pt x="246" y="921"/>
                    <a:pt x="134" y="921"/>
                    <a:pt x="23" y="921"/>
                  </a:cubicBezTo>
                  <a:cubicBezTo>
                    <a:pt x="23" y="872"/>
                    <a:pt x="23" y="823"/>
                    <a:pt x="23" y="774"/>
                  </a:cubicBezTo>
                  <a:cubicBezTo>
                    <a:pt x="60" y="774"/>
                    <a:pt x="97" y="774"/>
                    <a:pt x="134" y="774"/>
                  </a:cubicBezTo>
                  <a:cubicBezTo>
                    <a:pt x="134" y="585"/>
                    <a:pt x="134" y="396"/>
                    <a:pt x="134" y="207"/>
                  </a:cubicBezTo>
                  <a:cubicBezTo>
                    <a:pt x="96" y="222"/>
                    <a:pt x="58" y="236"/>
                    <a:pt x="20" y="250"/>
                  </a:cubicBezTo>
                  <a:cubicBezTo>
                    <a:pt x="20" y="200"/>
                    <a:pt x="20" y="149"/>
                    <a:pt x="20" y="99"/>
                  </a:cubicBezTo>
                  <a:cubicBezTo>
                    <a:pt x="95" y="72"/>
                    <a:pt x="171" y="46"/>
                    <a:pt x="246" y="20"/>
                  </a:cubicBezTo>
                </a:path>
                <a:path w="581" h="956">
                  <a:moveTo>
                    <a:pt x="496" y="760"/>
                  </a:moveTo>
                  <a:lnTo>
                    <a:pt x="488" y="761"/>
                  </a:lnTo>
                  <a:lnTo>
                    <a:pt x="480" y="764"/>
                  </a:lnTo>
                  <a:lnTo>
                    <a:pt x="473" y="770"/>
                  </a:lnTo>
                  <a:lnTo>
                    <a:pt x="465" y="779"/>
                  </a:lnTo>
                  <a:lnTo>
                    <a:pt x="458" y="791"/>
                  </a:lnTo>
                  <a:lnTo>
                    <a:pt x="453" y="804"/>
                  </a:lnTo>
                  <a:lnTo>
                    <a:pt x="450" y="818"/>
                  </a:lnTo>
                  <a:lnTo>
                    <a:pt x="449" y="836"/>
                  </a:lnTo>
                  <a:lnTo>
                    <a:pt x="450" y="854"/>
                  </a:lnTo>
                  <a:lnTo>
                    <a:pt x="453" y="871"/>
                  </a:lnTo>
                  <a:lnTo>
                    <a:pt x="458" y="885"/>
                  </a:lnTo>
                  <a:lnTo>
                    <a:pt x="465" y="897"/>
                  </a:lnTo>
                  <a:lnTo>
                    <a:pt x="472" y="906"/>
                  </a:lnTo>
                  <a:lnTo>
                    <a:pt x="480" y="912"/>
                  </a:lnTo>
                  <a:lnTo>
                    <a:pt x="487" y="915"/>
                  </a:lnTo>
                  <a:lnTo>
                    <a:pt x="494" y="916"/>
                  </a:lnTo>
                  <a:lnTo>
                    <a:pt x="503" y="915"/>
                  </a:lnTo>
                  <a:lnTo>
                    <a:pt x="511" y="912"/>
                  </a:lnTo>
                  <a:lnTo>
                    <a:pt x="518" y="906"/>
                  </a:lnTo>
                  <a:lnTo>
                    <a:pt x="526" y="897"/>
                  </a:lnTo>
                  <a:lnTo>
                    <a:pt x="532" y="886"/>
                  </a:lnTo>
                  <a:lnTo>
                    <a:pt x="537" y="872"/>
                  </a:lnTo>
                  <a:lnTo>
                    <a:pt x="540" y="857"/>
                  </a:lnTo>
                  <a:lnTo>
                    <a:pt x="541" y="839"/>
                  </a:lnTo>
                  <a:lnTo>
                    <a:pt x="541" y="821"/>
                  </a:lnTo>
                  <a:lnTo>
                    <a:pt x="537" y="805"/>
                  </a:lnTo>
                  <a:lnTo>
                    <a:pt x="532" y="791"/>
                  </a:lnTo>
                  <a:lnTo>
                    <a:pt x="526" y="779"/>
                  </a:lnTo>
                  <a:lnTo>
                    <a:pt x="518" y="770"/>
                  </a:lnTo>
                  <a:lnTo>
                    <a:pt x="511" y="764"/>
                  </a:lnTo>
                  <a:lnTo>
                    <a:pt x="504" y="761"/>
                  </a:lnTo>
                  <a:lnTo>
                    <a:pt x="496" y="760"/>
                  </a:lnTo>
                  <a:close/>
                  <a:moveTo>
                    <a:pt x="493" y="720"/>
                  </a:moveTo>
                  <a:cubicBezTo>
                    <a:pt x="495" y="720"/>
                    <a:pt x="497" y="720"/>
                    <a:pt x="498" y="720"/>
                  </a:cubicBezTo>
                  <a:lnTo>
                    <a:pt x="512" y="722"/>
                  </a:lnTo>
                  <a:cubicBezTo>
                    <a:pt x="513" y="722"/>
                    <a:pt x="515" y="723"/>
                    <a:pt x="517" y="723"/>
                  </a:cubicBezTo>
                  <a:lnTo>
                    <a:pt x="529" y="729"/>
                  </a:lnTo>
                  <a:cubicBezTo>
                    <a:pt x="531" y="729"/>
                    <a:pt x="532" y="730"/>
                    <a:pt x="533" y="731"/>
                  </a:cubicBezTo>
                  <a:lnTo>
                    <a:pt x="545" y="740"/>
                  </a:lnTo>
                  <a:cubicBezTo>
                    <a:pt x="546" y="741"/>
                    <a:pt x="547" y="742"/>
                    <a:pt x="548" y="743"/>
                  </a:cubicBezTo>
                  <a:lnTo>
                    <a:pt x="558" y="755"/>
                  </a:lnTo>
                  <a:cubicBezTo>
                    <a:pt x="559" y="756"/>
                    <a:pt x="559" y="757"/>
                    <a:pt x="560" y="758"/>
                  </a:cubicBezTo>
                  <a:lnTo>
                    <a:pt x="568" y="773"/>
                  </a:lnTo>
                  <a:cubicBezTo>
                    <a:pt x="569" y="774"/>
                    <a:pt x="569" y="775"/>
                    <a:pt x="569" y="776"/>
                  </a:cubicBezTo>
                  <a:lnTo>
                    <a:pt x="575" y="793"/>
                  </a:lnTo>
                  <a:cubicBezTo>
                    <a:pt x="576" y="794"/>
                    <a:pt x="576" y="795"/>
                    <a:pt x="576" y="796"/>
                  </a:cubicBezTo>
                  <a:lnTo>
                    <a:pt x="580" y="814"/>
                  </a:lnTo>
                  <a:lnTo>
                    <a:pt x="581" y="836"/>
                  </a:lnTo>
                  <a:lnTo>
                    <a:pt x="580" y="860"/>
                  </a:lnTo>
                  <a:lnTo>
                    <a:pt x="576" y="881"/>
                  </a:lnTo>
                  <a:cubicBezTo>
                    <a:pt x="576" y="882"/>
                    <a:pt x="576" y="883"/>
                    <a:pt x="575" y="884"/>
                  </a:cubicBezTo>
                  <a:lnTo>
                    <a:pt x="569" y="901"/>
                  </a:lnTo>
                  <a:cubicBezTo>
                    <a:pt x="569" y="902"/>
                    <a:pt x="569" y="903"/>
                    <a:pt x="568" y="904"/>
                  </a:cubicBezTo>
                  <a:lnTo>
                    <a:pt x="560" y="919"/>
                  </a:lnTo>
                  <a:cubicBezTo>
                    <a:pt x="559" y="920"/>
                    <a:pt x="558" y="921"/>
                    <a:pt x="558" y="922"/>
                  </a:cubicBezTo>
                  <a:lnTo>
                    <a:pt x="547" y="934"/>
                  </a:lnTo>
                  <a:cubicBezTo>
                    <a:pt x="546" y="935"/>
                    <a:pt x="545" y="936"/>
                    <a:pt x="544" y="937"/>
                  </a:cubicBezTo>
                  <a:lnTo>
                    <a:pt x="533" y="945"/>
                  </a:lnTo>
                  <a:cubicBezTo>
                    <a:pt x="531" y="946"/>
                    <a:pt x="530" y="947"/>
                    <a:pt x="528" y="948"/>
                  </a:cubicBezTo>
                  <a:lnTo>
                    <a:pt x="516" y="953"/>
                  </a:lnTo>
                  <a:cubicBezTo>
                    <a:pt x="514" y="953"/>
                    <a:pt x="512" y="954"/>
                    <a:pt x="511" y="954"/>
                  </a:cubicBezTo>
                  <a:lnTo>
                    <a:pt x="497" y="956"/>
                  </a:lnTo>
                  <a:cubicBezTo>
                    <a:pt x="495" y="956"/>
                    <a:pt x="493" y="956"/>
                    <a:pt x="492" y="956"/>
                  </a:cubicBezTo>
                  <a:lnTo>
                    <a:pt x="479" y="954"/>
                  </a:lnTo>
                  <a:cubicBezTo>
                    <a:pt x="477" y="954"/>
                    <a:pt x="475" y="953"/>
                    <a:pt x="473" y="953"/>
                  </a:cubicBezTo>
                  <a:lnTo>
                    <a:pt x="461" y="947"/>
                  </a:lnTo>
                  <a:cubicBezTo>
                    <a:pt x="460" y="947"/>
                    <a:pt x="458" y="946"/>
                    <a:pt x="457" y="945"/>
                  </a:cubicBezTo>
                  <a:lnTo>
                    <a:pt x="446" y="936"/>
                  </a:lnTo>
                  <a:cubicBezTo>
                    <a:pt x="445" y="935"/>
                    <a:pt x="444" y="934"/>
                    <a:pt x="443" y="933"/>
                  </a:cubicBezTo>
                  <a:lnTo>
                    <a:pt x="433" y="921"/>
                  </a:lnTo>
                  <a:cubicBezTo>
                    <a:pt x="432" y="920"/>
                    <a:pt x="431" y="919"/>
                    <a:pt x="431" y="918"/>
                  </a:cubicBezTo>
                  <a:lnTo>
                    <a:pt x="422" y="903"/>
                  </a:lnTo>
                  <a:cubicBezTo>
                    <a:pt x="422" y="902"/>
                    <a:pt x="421" y="901"/>
                    <a:pt x="421" y="900"/>
                  </a:cubicBezTo>
                  <a:lnTo>
                    <a:pt x="415" y="883"/>
                  </a:lnTo>
                  <a:cubicBezTo>
                    <a:pt x="415" y="882"/>
                    <a:pt x="414" y="881"/>
                    <a:pt x="414" y="880"/>
                  </a:cubicBezTo>
                  <a:lnTo>
                    <a:pt x="410" y="862"/>
                  </a:lnTo>
                  <a:lnTo>
                    <a:pt x="409" y="839"/>
                  </a:lnTo>
                  <a:lnTo>
                    <a:pt x="410" y="816"/>
                  </a:lnTo>
                  <a:lnTo>
                    <a:pt x="414" y="795"/>
                  </a:lnTo>
                  <a:cubicBezTo>
                    <a:pt x="414" y="794"/>
                    <a:pt x="415" y="793"/>
                    <a:pt x="415" y="792"/>
                  </a:cubicBezTo>
                  <a:lnTo>
                    <a:pt x="421" y="775"/>
                  </a:lnTo>
                  <a:cubicBezTo>
                    <a:pt x="422" y="774"/>
                    <a:pt x="422" y="773"/>
                    <a:pt x="423" y="772"/>
                  </a:cubicBezTo>
                  <a:lnTo>
                    <a:pt x="431" y="757"/>
                  </a:lnTo>
                  <a:cubicBezTo>
                    <a:pt x="432" y="756"/>
                    <a:pt x="433" y="755"/>
                    <a:pt x="433" y="754"/>
                  </a:cubicBezTo>
                  <a:lnTo>
                    <a:pt x="444" y="742"/>
                  </a:lnTo>
                  <a:cubicBezTo>
                    <a:pt x="445" y="741"/>
                    <a:pt x="446" y="740"/>
                    <a:pt x="447" y="739"/>
                  </a:cubicBezTo>
                  <a:lnTo>
                    <a:pt x="458" y="731"/>
                  </a:lnTo>
                  <a:cubicBezTo>
                    <a:pt x="459" y="730"/>
                    <a:pt x="461" y="729"/>
                    <a:pt x="462" y="728"/>
                  </a:cubicBezTo>
                  <a:lnTo>
                    <a:pt x="475" y="723"/>
                  </a:lnTo>
                  <a:cubicBezTo>
                    <a:pt x="476" y="722"/>
                    <a:pt x="478" y="722"/>
                    <a:pt x="480" y="722"/>
                  </a:cubicBezTo>
                  <a:lnTo>
                    <a:pt x="493" y="720"/>
                  </a:lnTo>
                  <a:close/>
                  <a:moveTo>
                    <a:pt x="226" y="48"/>
                  </a:moveTo>
                  <a:lnTo>
                    <a:pt x="40" y="113"/>
                  </a:lnTo>
                  <a:lnTo>
                    <a:pt x="40" y="221"/>
                  </a:lnTo>
                  <a:lnTo>
                    <a:pt x="127" y="188"/>
                  </a:lnTo>
                  <a:cubicBezTo>
                    <a:pt x="133" y="186"/>
                    <a:pt x="140" y="187"/>
                    <a:pt x="146" y="191"/>
                  </a:cubicBezTo>
                  <a:cubicBezTo>
                    <a:pt x="151" y="195"/>
                    <a:pt x="154" y="201"/>
                    <a:pt x="154" y="207"/>
                  </a:cubicBezTo>
                  <a:lnTo>
                    <a:pt x="154" y="774"/>
                  </a:lnTo>
                  <a:cubicBezTo>
                    <a:pt x="154" y="785"/>
                    <a:pt x="145" y="794"/>
                    <a:pt x="134" y="794"/>
                  </a:cubicBezTo>
                  <a:lnTo>
                    <a:pt x="43" y="794"/>
                  </a:lnTo>
                  <a:lnTo>
                    <a:pt x="43" y="901"/>
                  </a:lnTo>
                  <a:lnTo>
                    <a:pt x="337" y="901"/>
                  </a:lnTo>
                  <a:lnTo>
                    <a:pt x="337" y="794"/>
                  </a:lnTo>
                  <a:lnTo>
                    <a:pt x="246" y="794"/>
                  </a:lnTo>
                  <a:cubicBezTo>
                    <a:pt x="235" y="794"/>
                    <a:pt x="226" y="785"/>
                    <a:pt x="226" y="774"/>
                  </a:cubicBezTo>
                  <a:lnTo>
                    <a:pt x="226" y="48"/>
                  </a:lnTo>
                  <a:close/>
                  <a:moveTo>
                    <a:pt x="249" y="0"/>
                  </a:moveTo>
                  <a:cubicBezTo>
                    <a:pt x="252" y="0"/>
                    <a:pt x="255" y="2"/>
                    <a:pt x="258" y="3"/>
                  </a:cubicBezTo>
                  <a:cubicBezTo>
                    <a:pt x="263" y="7"/>
                    <a:pt x="266" y="13"/>
                    <a:pt x="266" y="20"/>
                  </a:cubicBezTo>
                  <a:lnTo>
                    <a:pt x="266" y="754"/>
                  </a:lnTo>
                  <a:lnTo>
                    <a:pt x="357" y="754"/>
                  </a:lnTo>
                  <a:cubicBezTo>
                    <a:pt x="368" y="754"/>
                    <a:pt x="377" y="763"/>
                    <a:pt x="377" y="774"/>
                  </a:cubicBezTo>
                  <a:lnTo>
                    <a:pt x="377" y="921"/>
                  </a:lnTo>
                  <a:cubicBezTo>
                    <a:pt x="377" y="932"/>
                    <a:pt x="368" y="941"/>
                    <a:pt x="357" y="941"/>
                  </a:cubicBezTo>
                  <a:lnTo>
                    <a:pt x="23" y="941"/>
                  </a:lnTo>
                  <a:cubicBezTo>
                    <a:pt x="12" y="941"/>
                    <a:pt x="3" y="932"/>
                    <a:pt x="3" y="921"/>
                  </a:cubicBezTo>
                  <a:lnTo>
                    <a:pt x="3" y="774"/>
                  </a:lnTo>
                  <a:cubicBezTo>
                    <a:pt x="3" y="763"/>
                    <a:pt x="12" y="754"/>
                    <a:pt x="23" y="754"/>
                  </a:cubicBezTo>
                  <a:lnTo>
                    <a:pt x="114" y="754"/>
                  </a:lnTo>
                  <a:lnTo>
                    <a:pt x="114" y="236"/>
                  </a:lnTo>
                  <a:lnTo>
                    <a:pt x="26" y="269"/>
                  </a:lnTo>
                  <a:cubicBezTo>
                    <a:pt x="20" y="271"/>
                    <a:pt x="13" y="270"/>
                    <a:pt x="8" y="267"/>
                  </a:cubicBezTo>
                  <a:cubicBezTo>
                    <a:pt x="3" y="263"/>
                    <a:pt x="0" y="257"/>
                    <a:pt x="0" y="250"/>
                  </a:cubicBezTo>
                  <a:lnTo>
                    <a:pt x="0" y="99"/>
                  </a:lnTo>
                  <a:cubicBezTo>
                    <a:pt x="0" y="90"/>
                    <a:pt x="5" y="83"/>
                    <a:pt x="13" y="80"/>
                  </a:cubicBezTo>
                  <a:lnTo>
                    <a:pt x="239" y="1"/>
                  </a:lnTo>
                  <a:cubicBezTo>
                    <a:pt x="243" y="0"/>
                    <a:pt x="246" y="0"/>
                    <a:pt x="249" y="0"/>
                  </a:cubicBezTo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68" name="path"/>
            <p:cNvSpPr/>
            <p:nvPr/>
          </p:nvSpPr>
          <p:spPr>
            <a:xfrm>
              <a:off x="12700" y="60244"/>
              <a:ext cx="344068" cy="581798"/>
            </a:xfrm>
            <a:custGeom>
              <a:avLst/>
              <a:gdLst/>
              <a:ahLst/>
              <a:cxnLst/>
              <a:rect l="0" t="0" r="0" b="0"/>
              <a:pathLst>
                <a:path w="541" h="916">
                  <a:moveTo>
                    <a:pt x="476" y="720"/>
                  </a:moveTo>
                  <a:cubicBezTo>
                    <a:pt x="494" y="720"/>
                    <a:pt x="510" y="729"/>
                    <a:pt x="522" y="748"/>
                  </a:cubicBezTo>
                  <a:cubicBezTo>
                    <a:pt x="535" y="766"/>
                    <a:pt x="541" y="790"/>
                    <a:pt x="541" y="817"/>
                  </a:cubicBezTo>
                  <a:cubicBezTo>
                    <a:pt x="541" y="847"/>
                    <a:pt x="535" y="870"/>
                    <a:pt x="522" y="889"/>
                  </a:cubicBezTo>
                  <a:cubicBezTo>
                    <a:pt x="510" y="907"/>
                    <a:pt x="494" y="916"/>
                    <a:pt x="474" y="916"/>
                  </a:cubicBezTo>
                  <a:cubicBezTo>
                    <a:pt x="456" y="916"/>
                    <a:pt x="441" y="906"/>
                    <a:pt x="428" y="888"/>
                  </a:cubicBezTo>
                  <a:cubicBezTo>
                    <a:pt x="415" y="869"/>
                    <a:pt x="409" y="846"/>
                    <a:pt x="409" y="817"/>
                  </a:cubicBezTo>
                  <a:cubicBezTo>
                    <a:pt x="409" y="789"/>
                    <a:pt x="415" y="765"/>
                    <a:pt x="429" y="747"/>
                  </a:cubicBezTo>
                  <a:cubicBezTo>
                    <a:pt x="442" y="729"/>
                    <a:pt x="457" y="720"/>
                    <a:pt x="476" y="720"/>
                  </a:cubicBezTo>
                  <a:moveTo>
                    <a:pt x="226" y="0"/>
                  </a:moveTo>
                  <a:cubicBezTo>
                    <a:pt x="226" y="251"/>
                    <a:pt x="226" y="502"/>
                    <a:pt x="226" y="753"/>
                  </a:cubicBezTo>
                  <a:cubicBezTo>
                    <a:pt x="263" y="753"/>
                    <a:pt x="300" y="753"/>
                    <a:pt x="337" y="753"/>
                  </a:cubicBezTo>
                  <a:cubicBezTo>
                    <a:pt x="337" y="802"/>
                    <a:pt x="337" y="851"/>
                    <a:pt x="337" y="900"/>
                  </a:cubicBezTo>
                  <a:cubicBezTo>
                    <a:pt x="226" y="900"/>
                    <a:pt x="114" y="900"/>
                    <a:pt x="3" y="900"/>
                  </a:cubicBezTo>
                  <a:cubicBezTo>
                    <a:pt x="3" y="851"/>
                    <a:pt x="3" y="802"/>
                    <a:pt x="3" y="753"/>
                  </a:cubicBezTo>
                  <a:cubicBezTo>
                    <a:pt x="40" y="753"/>
                    <a:pt x="77" y="753"/>
                    <a:pt x="114" y="753"/>
                  </a:cubicBezTo>
                  <a:cubicBezTo>
                    <a:pt x="114" y="565"/>
                    <a:pt x="114" y="376"/>
                    <a:pt x="114" y="187"/>
                  </a:cubicBezTo>
                  <a:cubicBezTo>
                    <a:pt x="76" y="201"/>
                    <a:pt x="38" y="216"/>
                    <a:pt x="0" y="230"/>
                  </a:cubicBezTo>
                  <a:cubicBezTo>
                    <a:pt x="0" y="179"/>
                    <a:pt x="0" y="129"/>
                    <a:pt x="0" y="78"/>
                  </a:cubicBezTo>
                  <a:cubicBezTo>
                    <a:pt x="75" y="52"/>
                    <a:pt x="151" y="26"/>
                    <a:pt x="226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69" name="path"/>
            <p:cNvSpPr/>
            <p:nvPr/>
          </p:nvSpPr>
          <p:spPr>
            <a:xfrm>
              <a:off x="0" y="47545"/>
              <a:ext cx="369468" cy="607198"/>
            </a:xfrm>
            <a:custGeom>
              <a:avLst/>
              <a:gdLst/>
              <a:ahLst/>
              <a:cxnLst/>
              <a:rect l="0" t="0" r="0" b="0"/>
              <a:pathLst>
                <a:path w="581" h="956">
                  <a:moveTo>
                    <a:pt x="496" y="740"/>
                  </a:moveTo>
                  <a:cubicBezTo>
                    <a:pt x="514" y="740"/>
                    <a:pt x="530" y="749"/>
                    <a:pt x="542" y="768"/>
                  </a:cubicBezTo>
                  <a:cubicBezTo>
                    <a:pt x="555" y="786"/>
                    <a:pt x="561" y="810"/>
                    <a:pt x="561" y="837"/>
                  </a:cubicBezTo>
                  <a:cubicBezTo>
                    <a:pt x="561" y="867"/>
                    <a:pt x="555" y="890"/>
                    <a:pt x="542" y="909"/>
                  </a:cubicBezTo>
                  <a:cubicBezTo>
                    <a:pt x="530" y="927"/>
                    <a:pt x="514" y="936"/>
                    <a:pt x="494" y="936"/>
                  </a:cubicBezTo>
                  <a:cubicBezTo>
                    <a:pt x="476" y="936"/>
                    <a:pt x="461" y="926"/>
                    <a:pt x="448" y="908"/>
                  </a:cubicBezTo>
                  <a:cubicBezTo>
                    <a:pt x="435" y="889"/>
                    <a:pt x="429" y="866"/>
                    <a:pt x="429" y="837"/>
                  </a:cubicBezTo>
                  <a:cubicBezTo>
                    <a:pt x="429" y="809"/>
                    <a:pt x="435" y="785"/>
                    <a:pt x="449" y="767"/>
                  </a:cubicBezTo>
                  <a:cubicBezTo>
                    <a:pt x="462" y="749"/>
                    <a:pt x="477" y="740"/>
                    <a:pt x="496" y="740"/>
                  </a:cubicBezTo>
                  <a:moveTo>
                    <a:pt x="246" y="20"/>
                  </a:moveTo>
                  <a:cubicBezTo>
                    <a:pt x="246" y="271"/>
                    <a:pt x="246" y="522"/>
                    <a:pt x="246" y="773"/>
                  </a:cubicBezTo>
                  <a:cubicBezTo>
                    <a:pt x="283" y="773"/>
                    <a:pt x="320" y="773"/>
                    <a:pt x="357" y="773"/>
                  </a:cubicBezTo>
                  <a:cubicBezTo>
                    <a:pt x="357" y="822"/>
                    <a:pt x="357" y="871"/>
                    <a:pt x="357" y="920"/>
                  </a:cubicBezTo>
                  <a:cubicBezTo>
                    <a:pt x="246" y="920"/>
                    <a:pt x="134" y="920"/>
                    <a:pt x="23" y="920"/>
                  </a:cubicBezTo>
                  <a:cubicBezTo>
                    <a:pt x="23" y="871"/>
                    <a:pt x="23" y="822"/>
                    <a:pt x="23" y="773"/>
                  </a:cubicBezTo>
                  <a:cubicBezTo>
                    <a:pt x="60" y="773"/>
                    <a:pt x="97" y="773"/>
                    <a:pt x="134" y="773"/>
                  </a:cubicBezTo>
                  <a:cubicBezTo>
                    <a:pt x="134" y="585"/>
                    <a:pt x="134" y="396"/>
                    <a:pt x="134" y="207"/>
                  </a:cubicBezTo>
                  <a:cubicBezTo>
                    <a:pt x="96" y="221"/>
                    <a:pt x="58" y="236"/>
                    <a:pt x="20" y="250"/>
                  </a:cubicBezTo>
                  <a:cubicBezTo>
                    <a:pt x="20" y="199"/>
                    <a:pt x="20" y="149"/>
                    <a:pt x="20" y="98"/>
                  </a:cubicBezTo>
                  <a:cubicBezTo>
                    <a:pt x="95" y="72"/>
                    <a:pt x="171" y="46"/>
                    <a:pt x="246" y="20"/>
                  </a:cubicBezTo>
                </a:path>
              </a:pathLst>
            </a:custGeom>
            <a:noFill/>
            <a:ln w="25400" cap="flat">
              <a:round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70" name="path"/>
            <p:cNvSpPr/>
            <p:nvPr/>
          </p:nvSpPr>
          <p:spPr>
            <a:xfrm>
              <a:off x="398938" y="25290"/>
              <a:ext cx="1812101" cy="746119"/>
            </a:xfrm>
            <a:custGeom>
              <a:avLst/>
              <a:gdLst/>
              <a:ahLst/>
              <a:cxnLst/>
              <a:rect l="0" t="0" r="0" b="0"/>
              <a:pathLst>
                <a:path w="2853" h="1174">
                  <a:moveTo>
                    <a:pt x="1334" y="600"/>
                  </a:moveTo>
                  <a:cubicBezTo>
                    <a:pt x="1363" y="715"/>
                    <a:pt x="1391" y="836"/>
                    <a:pt x="1418" y="963"/>
                  </a:cubicBezTo>
                  <a:cubicBezTo>
                    <a:pt x="1390" y="981"/>
                    <a:pt x="1361" y="999"/>
                    <a:pt x="1333" y="1016"/>
                  </a:cubicBezTo>
                  <a:cubicBezTo>
                    <a:pt x="1306" y="882"/>
                    <a:pt x="1279" y="759"/>
                    <a:pt x="1252" y="650"/>
                  </a:cubicBezTo>
                  <a:cubicBezTo>
                    <a:pt x="1279" y="633"/>
                    <a:pt x="1307" y="617"/>
                    <a:pt x="1334" y="600"/>
                  </a:cubicBezTo>
                  <a:moveTo>
                    <a:pt x="1018" y="591"/>
                  </a:moveTo>
                  <a:cubicBezTo>
                    <a:pt x="1046" y="604"/>
                    <a:pt x="1073" y="617"/>
                    <a:pt x="1100" y="630"/>
                  </a:cubicBezTo>
                  <a:cubicBezTo>
                    <a:pt x="1072" y="778"/>
                    <a:pt x="1044" y="906"/>
                    <a:pt x="1014" y="1013"/>
                  </a:cubicBezTo>
                  <a:cubicBezTo>
                    <a:pt x="985" y="989"/>
                    <a:pt x="958" y="970"/>
                    <a:pt x="932" y="958"/>
                  </a:cubicBezTo>
                  <a:cubicBezTo>
                    <a:pt x="963" y="855"/>
                    <a:pt x="991" y="733"/>
                    <a:pt x="1018" y="591"/>
                  </a:cubicBezTo>
                  <a:moveTo>
                    <a:pt x="279" y="491"/>
                  </a:moveTo>
                  <a:cubicBezTo>
                    <a:pt x="408" y="491"/>
                    <a:pt x="536" y="491"/>
                    <a:pt x="665" y="491"/>
                  </a:cubicBezTo>
                  <a:cubicBezTo>
                    <a:pt x="665" y="537"/>
                    <a:pt x="665" y="583"/>
                    <a:pt x="665" y="629"/>
                  </a:cubicBezTo>
                  <a:cubicBezTo>
                    <a:pt x="636" y="728"/>
                    <a:pt x="598" y="816"/>
                    <a:pt x="550" y="892"/>
                  </a:cubicBezTo>
                  <a:cubicBezTo>
                    <a:pt x="596" y="934"/>
                    <a:pt x="649" y="968"/>
                    <a:pt x="707" y="995"/>
                  </a:cubicBezTo>
                  <a:cubicBezTo>
                    <a:pt x="677" y="1056"/>
                    <a:pt x="655" y="1106"/>
                    <a:pt x="638" y="1146"/>
                  </a:cubicBezTo>
                  <a:cubicBezTo>
                    <a:pt x="577" y="1107"/>
                    <a:pt x="521" y="1058"/>
                    <a:pt x="470" y="998"/>
                  </a:cubicBezTo>
                  <a:cubicBezTo>
                    <a:pt x="414" y="1061"/>
                    <a:pt x="349" y="1113"/>
                    <a:pt x="275" y="1154"/>
                  </a:cubicBezTo>
                  <a:cubicBezTo>
                    <a:pt x="262" y="1119"/>
                    <a:pt x="241" y="1071"/>
                    <a:pt x="214" y="1008"/>
                  </a:cubicBezTo>
                  <a:cubicBezTo>
                    <a:pt x="282" y="978"/>
                    <a:pt x="342" y="940"/>
                    <a:pt x="392" y="894"/>
                  </a:cubicBezTo>
                  <a:cubicBezTo>
                    <a:pt x="357" y="839"/>
                    <a:pt x="325" y="778"/>
                    <a:pt x="295" y="710"/>
                  </a:cubicBezTo>
                  <a:cubicBezTo>
                    <a:pt x="320" y="685"/>
                    <a:pt x="345" y="660"/>
                    <a:pt x="370" y="635"/>
                  </a:cubicBezTo>
                  <a:cubicBezTo>
                    <a:pt x="398" y="699"/>
                    <a:pt x="431" y="756"/>
                    <a:pt x="470" y="806"/>
                  </a:cubicBezTo>
                  <a:cubicBezTo>
                    <a:pt x="507" y="755"/>
                    <a:pt x="536" y="697"/>
                    <a:pt x="557" y="632"/>
                  </a:cubicBezTo>
                  <a:cubicBezTo>
                    <a:pt x="465" y="632"/>
                    <a:pt x="372" y="632"/>
                    <a:pt x="279" y="632"/>
                  </a:cubicBezTo>
                  <a:cubicBezTo>
                    <a:pt x="279" y="585"/>
                    <a:pt x="279" y="538"/>
                    <a:pt x="279" y="491"/>
                  </a:cubicBezTo>
                  <a:moveTo>
                    <a:pt x="963" y="371"/>
                  </a:moveTo>
                  <a:cubicBezTo>
                    <a:pt x="1111" y="371"/>
                    <a:pt x="1259" y="371"/>
                    <a:pt x="1408" y="371"/>
                  </a:cubicBezTo>
                  <a:cubicBezTo>
                    <a:pt x="1408" y="420"/>
                    <a:pt x="1408" y="470"/>
                    <a:pt x="1408" y="519"/>
                  </a:cubicBezTo>
                  <a:cubicBezTo>
                    <a:pt x="1349" y="519"/>
                    <a:pt x="1291" y="519"/>
                    <a:pt x="1233" y="519"/>
                  </a:cubicBezTo>
                  <a:cubicBezTo>
                    <a:pt x="1233" y="682"/>
                    <a:pt x="1233" y="845"/>
                    <a:pt x="1233" y="1008"/>
                  </a:cubicBezTo>
                  <a:cubicBezTo>
                    <a:pt x="1233" y="1049"/>
                    <a:pt x="1226" y="1081"/>
                    <a:pt x="1213" y="1102"/>
                  </a:cubicBezTo>
                  <a:cubicBezTo>
                    <a:pt x="1199" y="1124"/>
                    <a:pt x="1180" y="1137"/>
                    <a:pt x="1154" y="1139"/>
                  </a:cubicBezTo>
                  <a:cubicBezTo>
                    <a:pt x="1129" y="1142"/>
                    <a:pt x="1094" y="1143"/>
                    <a:pt x="1050" y="1143"/>
                  </a:cubicBezTo>
                  <a:cubicBezTo>
                    <a:pt x="1044" y="1082"/>
                    <a:pt x="1037" y="1029"/>
                    <a:pt x="1031" y="984"/>
                  </a:cubicBezTo>
                  <a:cubicBezTo>
                    <a:pt x="1056" y="988"/>
                    <a:pt x="1078" y="990"/>
                    <a:pt x="1097" y="990"/>
                  </a:cubicBezTo>
                  <a:cubicBezTo>
                    <a:pt x="1124" y="990"/>
                    <a:pt x="1137" y="970"/>
                    <a:pt x="1137" y="928"/>
                  </a:cubicBezTo>
                  <a:cubicBezTo>
                    <a:pt x="1137" y="792"/>
                    <a:pt x="1137" y="656"/>
                    <a:pt x="1137" y="519"/>
                  </a:cubicBezTo>
                  <a:cubicBezTo>
                    <a:pt x="1079" y="519"/>
                    <a:pt x="1021" y="519"/>
                    <a:pt x="963" y="519"/>
                  </a:cubicBezTo>
                  <a:cubicBezTo>
                    <a:pt x="963" y="470"/>
                    <a:pt x="963" y="420"/>
                    <a:pt x="963" y="371"/>
                  </a:cubicBezTo>
                  <a:moveTo>
                    <a:pt x="1662" y="353"/>
                  </a:moveTo>
                  <a:cubicBezTo>
                    <a:pt x="1686" y="478"/>
                    <a:pt x="1725" y="586"/>
                    <a:pt x="1778" y="678"/>
                  </a:cubicBezTo>
                  <a:cubicBezTo>
                    <a:pt x="1832" y="586"/>
                    <a:pt x="1870" y="478"/>
                    <a:pt x="1893" y="353"/>
                  </a:cubicBezTo>
                  <a:cubicBezTo>
                    <a:pt x="1816" y="353"/>
                    <a:pt x="1739" y="353"/>
                    <a:pt x="1662" y="353"/>
                  </a:cubicBezTo>
                  <a:moveTo>
                    <a:pt x="990" y="85"/>
                  </a:moveTo>
                  <a:cubicBezTo>
                    <a:pt x="1121" y="85"/>
                    <a:pt x="1251" y="85"/>
                    <a:pt x="1381" y="85"/>
                  </a:cubicBezTo>
                  <a:cubicBezTo>
                    <a:pt x="1381" y="134"/>
                    <a:pt x="1381" y="184"/>
                    <a:pt x="1381" y="233"/>
                  </a:cubicBezTo>
                  <a:cubicBezTo>
                    <a:pt x="1251" y="233"/>
                    <a:pt x="1121" y="233"/>
                    <a:pt x="990" y="233"/>
                  </a:cubicBezTo>
                  <a:cubicBezTo>
                    <a:pt x="990" y="184"/>
                    <a:pt x="990" y="134"/>
                    <a:pt x="990" y="85"/>
                  </a:cubicBezTo>
                  <a:moveTo>
                    <a:pt x="2274" y="25"/>
                  </a:moveTo>
                  <a:cubicBezTo>
                    <a:pt x="2306" y="41"/>
                    <a:pt x="2338" y="56"/>
                    <a:pt x="2370" y="71"/>
                  </a:cubicBezTo>
                  <a:cubicBezTo>
                    <a:pt x="2353" y="153"/>
                    <a:pt x="2336" y="229"/>
                    <a:pt x="2319" y="301"/>
                  </a:cubicBezTo>
                  <a:cubicBezTo>
                    <a:pt x="2319" y="584"/>
                    <a:pt x="2319" y="867"/>
                    <a:pt x="2319" y="1150"/>
                  </a:cubicBezTo>
                  <a:cubicBezTo>
                    <a:pt x="2288" y="1150"/>
                    <a:pt x="2257" y="1150"/>
                    <a:pt x="2226" y="1150"/>
                  </a:cubicBezTo>
                  <a:cubicBezTo>
                    <a:pt x="2226" y="977"/>
                    <a:pt x="2226" y="803"/>
                    <a:pt x="2226" y="630"/>
                  </a:cubicBezTo>
                  <a:cubicBezTo>
                    <a:pt x="2207" y="686"/>
                    <a:pt x="2188" y="737"/>
                    <a:pt x="2168" y="784"/>
                  </a:cubicBezTo>
                  <a:cubicBezTo>
                    <a:pt x="2160" y="701"/>
                    <a:pt x="2152" y="630"/>
                    <a:pt x="2144" y="571"/>
                  </a:cubicBezTo>
                  <a:cubicBezTo>
                    <a:pt x="2193" y="420"/>
                    <a:pt x="2236" y="238"/>
                    <a:pt x="2274" y="25"/>
                  </a:cubicBezTo>
                  <a:moveTo>
                    <a:pt x="809" y="25"/>
                  </a:moveTo>
                  <a:cubicBezTo>
                    <a:pt x="838" y="25"/>
                    <a:pt x="866" y="25"/>
                    <a:pt x="894" y="25"/>
                  </a:cubicBezTo>
                  <a:cubicBezTo>
                    <a:pt x="894" y="92"/>
                    <a:pt x="894" y="159"/>
                    <a:pt x="894" y="225"/>
                  </a:cubicBezTo>
                  <a:cubicBezTo>
                    <a:pt x="916" y="225"/>
                    <a:pt x="939" y="225"/>
                    <a:pt x="961" y="225"/>
                  </a:cubicBezTo>
                  <a:cubicBezTo>
                    <a:pt x="961" y="275"/>
                    <a:pt x="961" y="325"/>
                    <a:pt x="961" y="375"/>
                  </a:cubicBezTo>
                  <a:cubicBezTo>
                    <a:pt x="939" y="375"/>
                    <a:pt x="916" y="375"/>
                    <a:pt x="894" y="375"/>
                  </a:cubicBezTo>
                  <a:cubicBezTo>
                    <a:pt x="894" y="419"/>
                    <a:pt x="894" y="463"/>
                    <a:pt x="894" y="507"/>
                  </a:cubicBezTo>
                  <a:cubicBezTo>
                    <a:pt x="924" y="535"/>
                    <a:pt x="952" y="562"/>
                    <a:pt x="979" y="588"/>
                  </a:cubicBezTo>
                  <a:cubicBezTo>
                    <a:pt x="965" y="631"/>
                    <a:pt x="951" y="674"/>
                    <a:pt x="937" y="717"/>
                  </a:cubicBezTo>
                  <a:cubicBezTo>
                    <a:pt x="927" y="703"/>
                    <a:pt x="913" y="686"/>
                    <a:pt x="894" y="666"/>
                  </a:cubicBezTo>
                  <a:cubicBezTo>
                    <a:pt x="894" y="827"/>
                    <a:pt x="894" y="988"/>
                    <a:pt x="894" y="1149"/>
                  </a:cubicBezTo>
                  <a:cubicBezTo>
                    <a:pt x="866" y="1149"/>
                    <a:pt x="838" y="1149"/>
                    <a:pt x="809" y="1149"/>
                  </a:cubicBezTo>
                  <a:cubicBezTo>
                    <a:pt x="809" y="992"/>
                    <a:pt x="809" y="835"/>
                    <a:pt x="809" y="678"/>
                  </a:cubicBezTo>
                  <a:cubicBezTo>
                    <a:pt x="792" y="753"/>
                    <a:pt x="771" y="824"/>
                    <a:pt x="747" y="893"/>
                  </a:cubicBezTo>
                  <a:cubicBezTo>
                    <a:pt x="739" y="814"/>
                    <a:pt x="732" y="744"/>
                    <a:pt x="725" y="684"/>
                  </a:cubicBezTo>
                  <a:cubicBezTo>
                    <a:pt x="760" y="582"/>
                    <a:pt x="787" y="479"/>
                    <a:pt x="804" y="375"/>
                  </a:cubicBezTo>
                  <a:cubicBezTo>
                    <a:pt x="779" y="375"/>
                    <a:pt x="754" y="375"/>
                    <a:pt x="730" y="375"/>
                  </a:cubicBezTo>
                  <a:cubicBezTo>
                    <a:pt x="730" y="325"/>
                    <a:pt x="730" y="275"/>
                    <a:pt x="730" y="225"/>
                  </a:cubicBezTo>
                  <a:cubicBezTo>
                    <a:pt x="756" y="225"/>
                    <a:pt x="783" y="225"/>
                    <a:pt x="809" y="225"/>
                  </a:cubicBezTo>
                  <a:cubicBezTo>
                    <a:pt x="809" y="159"/>
                    <a:pt x="809" y="92"/>
                    <a:pt x="809" y="25"/>
                  </a:cubicBezTo>
                  <a:moveTo>
                    <a:pt x="2570" y="24"/>
                  </a:moveTo>
                  <a:cubicBezTo>
                    <a:pt x="2603" y="24"/>
                    <a:pt x="2637" y="24"/>
                    <a:pt x="2670" y="24"/>
                  </a:cubicBezTo>
                  <a:cubicBezTo>
                    <a:pt x="2670" y="107"/>
                    <a:pt x="2670" y="189"/>
                    <a:pt x="2670" y="271"/>
                  </a:cubicBezTo>
                  <a:cubicBezTo>
                    <a:pt x="2718" y="271"/>
                    <a:pt x="2766" y="271"/>
                    <a:pt x="2815" y="271"/>
                  </a:cubicBezTo>
                  <a:cubicBezTo>
                    <a:pt x="2815" y="320"/>
                    <a:pt x="2815" y="369"/>
                    <a:pt x="2815" y="419"/>
                  </a:cubicBezTo>
                  <a:cubicBezTo>
                    <a:pt x="2766" y="419"/>
                    <a:pt x="2718" y="419"/>
                    <a:pt x="2670" y="419"/>
                  </a:cubicBezTo>
                  <a:cubicBezTo>
                    <a:pt x="2670" y="491"/>
                    <a:pt x="2670" y="564"/>
                    <a:pt x="2670" y="637"/>
                  </a:cubicBezTo>
                  <a:cubicBezTo>
                    <a:pt x="2724" y="637"/>
                    <a:pt x="2779" y="637"/>
                    <a:pt x="2833" y="637"/>
                  </a:cubicBezTo>
                  <a:cubicBezTo>
                    <a:pt x="2833" y="686"/>
                    <a:pt x="2833" y="735"/>
                    <a:pt x="2833" y="784"/>
                  </a:cubicBezTo>
                  <a:cubicBezTo>
                    <a:pt x="2779" y="784"/>
                    <a:pt x="2724" y="784"/>
                    <a:pt x="2670" y="784"/>
                  </a:cubicBezTo>
                  <a:cubicBezTo>
                    <a:pt x="2670" y="907"/>
                    <a:pt x="2670" y="1029"/>
                    <a:pt x="2670" y="1151"/>
                  </a:cubicBezTo>
                  <a:cubicBezTo>
                    <a:pt x="2637" y="1151"/>
                    <a:pt x="2603" y="1151"/>
                    <a:pt x="2570" y="1151"/>
                  </a:cubicBezTo>
                  <a:cubicBezTo>
                    <a:pt x="2570" y="1029"/>
                    <a:pt x="2570" y="907"/>
                    <a:pt x="2570" y="784"/>
                  </a:cubicBezTo>
                  <a:cubicBezTo>
                    <a:pt x="2496" y="784"/>
                    <a:pt x="2423" y="784"/>
                    <a:pt x="2349" y="784"/>
                  </a:cubicBezTo>
                  <a:cubicBezTo>
                    <a:pt x="2349" y="735"/>
                    <a:pt x="2349" y="686"/>
                    <a:pt x="2349" y="637"/>
                  </a:cubicBezTo>
                  <a:cubicBezTo>
                    <a:pt x="2423" y="637"/>
                    <a:pt x="2496" y="637"/>
                    <a:pt x="2570" y="637"/>
                  </a:cubicBezTo>
                  <a:cubicBezTo>
                    <a:pt x="2570" y="564"/>
                    <a:pt x="2570" y="491"/>
                    <a:pt x="2570" y="419"/>
                  </a:cubicBezTo>
                  <a:cubicBezTo>
                    <a:pt x="2538" y="419"/>
                    <a:pt x="2506" y="419"/>
                    <a:pt x="2475" y="419"/>
                  </a:cubicBezTo>
                  <a:cubicBezTo>
                    <a:pt x="2461" y="491"/>
                    <a:pt x="2447" y="555"/>
                    <a:pt x="2432" y="612"/>
                  </a:cubicBezTo>
                  <a:cubicBezTo>
                    <a:pt x="2407" y="589"/>
                    <a:pt x="2378" y="566"/>
                    <a:pt x="2346" y="544"/>
                  </a:cubicBezTo>
                  <a:cubicBezTo>
                    <a:pt x="2376" y="422"/>
                    <a:pt x="2403" y="273"/>
                    <a:pt x="2424" y="99"/>
                  </a:cubicBezTo>
                  <a:cubicBezTo>
                    <a:pt x="2456" y="111"/>
                    <a:pt x="2487" y="124"/>
                    <a:pt x="2518" y="136"/>
                  </a:cubicBezTo>
                  <a:cubicBezTo>
                    <a:pt x="2512" y="184"/>
                    <a:pt x="2506" y="228"/>
                    <a:pt x="2499" y="271"/>
                  </a:cubicBezTo>
                  <a:cubicBezTo>
                    <a:pt x="2523" y="271"/>
                    <a:pt x="2546" y="271"/>
                    <a:pt x="2570" y="271"/>
                  </a:cubicBezTo>
                  <a:cubicBezTo>
                    <a:pt x="2570" y="189"/>
                    <a:pt x="2570" y="107"/>
                    <a:pt x="2570" y="24"/>
                  </a:cubicBezTo>
                  <a:moveTo>
                    <a:pt x="104" y="22"/>
                  </a:moveTo>
                  <a:cubicBezTo>
                    <a:pt x="134" y="22"/>
                    <a:pt x="164" y="22"/>
                    <a:pt x="194" y="22"/>
                  </a:cubicBezTo>
                  <a:cubicBezTo>
                    <a:pt x="194" y="89"/>
                    <a:pt x="194" y="156"/>
                    <a:pt x="194" y="223"/>
                  </a:cubicBezTo>
                  <a:cubicBezTo>
                    <a:pt x="216" y="223"/>
                    <a:pt x="238" y="223"/>
                    <a:pt x="260" y="223"/>
                  </a:cubicBezTo>
                  <a:cubicBezTo>
                    <a:pt x="260" y="272"/>
                    <a:pt x="260" y="321"/>
                    <a:pt x="260" y="370"/>
                  </a:cubicBezTo>
                  <a:cubicBezTo>
                    <a:pt x="277" y="339"/>
                    <a:pt x="295" y="309"/>
                    <a:pt x="312" y="279"/>
                  </a:cubicBezTo>
                  <a:cubicBezTo>
                    <a:pt x="323" y="240"/>
                    <a:pt x="328" y="167"/>
                    <a:pt x="326" y="60"/>
                  </a:cubicBezTo>
                  <a:cubicBezTo>
                    <a:pt x="423" y="60"/>
                    <a:pt x="520" y="60"/>
                    <a:pt x="617" y="60"/>
                  </a:cubicBezTo>
                  <a:cubicBezTo>
                    <a:pt x="617" y="119"/>
                    <a:pt x="617" y="179"/>
                    <a:pt x="617" y="238"/>
                  </a:cubicBezTo>
                  <a:cubicBezTo>
                    <a:pt x="617" y="266"/>
                    <a:pt x="623" y="282"/>
                    <a:pt x="635" y="286"/>
                  </a:cubicBezTo>
                  <a:cubicBezTo>
                    <a:pt x="647" y="290"/>
                    <a:pt x="670" y="291"/>
                    <a:pt x="704" y="289"/>
                  </a:cubicBezTo>
                  <a:cubicBezTo>
                    <a:pt x="695" y="351"/>
                    <a:pt x="690" y="398"/>
                    <a:pt x="687" y="430"/>
                  </a:cubicBezTo>
                  <a:cubicBezTo>
                    <a:pt x="658" y="430"/>
                    <a:pt x="629" y="431"/>
                    <a:pt x="600" y="431"/>
                  </a:cubicBezTo>
                  <a:cubicBezTo>
                    <a:pt x="575" y="431"/>
                    <a:pt x="557" y="421"/>
                    <a:pt x="545" y="400"/>
                  </a:cubicBezTo>
                  <a:cubicBezTo>
                    <a:pt x="532" y="380"/>
                    <a:pt x="526" y="349"/>
                    <a:pt x="526" y="308"/>
                  </a:cubicBezTo>
                  <a:cubicBezTo>
                    <a:pt x="526" y="272"/>
                    <a:pt x="526" y="235"/>
                    <a:pt x="526" y="199"/>
                  </a:cubicBezTo>
                  <a:cubicBezTo>
                    <a:pt x="489" y="199"/>
                    <a:pt x="452" y="199"/>
                    <a:pt x="415" y="199"/>
                  </a:cubicBezTo>
                  <a:cubicBezTo>
                    <a:pt x="416" y="321"/>
                    <a:pt x="386" y="416"/>
                    <a:pt x="325" y="483"/>
                  </a:cubicBezTo>
                  <a:cubicBezTo>
                    <a:pt x="303" y="451"/>
                    <a:pt x="278" y="419"/>
                    <a:pt x="252" y="384"/>
                  </a:cubicBezTo>
                  <a:cubicBezTo>
                    <a:pt x="254" y="380"/>
                    <a:pt x="257" y="376"/>
                    <a:pt x="259" y="372"/>
                  </a:cubicBezTo>
                  <a:cubicBezTo>
                    <a:pt x="237" y="372"/>
                    <a:pt x="215" y="372"/>
                    <a:pt x="194" y="372"/>
                  </a:cubicBezTo>
                  <a:cubicBezTo>
                    <a:pt x="194" y="429"/>
                    <a:pt x="194" y="486"/>
                    <a:pt x="194" y="544"/>
                  </a:cubicBezTo>
                  <a:cubicBezTo>
                    <a:pt x="214" y="536"/>
                    <a:pt x="235" y="529"/>
                    <a:pt x="256" y="522"/>
                  </a:cubicBezTo>
                  <a:cubicBezTo>
                    <a:pt x="254" y="587"/>
                    <a:pt x="253" y="637"/>
                    <a:pt x="253" y="671"/>
                  </a:cubicBezTo>
                  <a:cubicBezTo>
                    <a:pt x="233" y="679"/>
                    <a:pt x="213" y="687"/>
                    <a:pt x="194" y="695"/>
                  </a:cubicBezTo>
                  <a:cubicBezTo>
                    <a:pt x="194" y="794"/>
                    <a:pt x="194" y="894"/>
                    <a:pt x="194" y="994"/>
                  </a:cubicBezTo>
                  <a:cubicBezTo>
                    <a:pt x="194" y="1034"/>
                    <a:pt x="188" y="1068"/>
                    <a:pt x="175" y="1098"/>
                  </a:cubicBezTo>
                  <a:cubicBezTo>
                    <a:pt x="163" y="1128"/>
                    <a:pt x="121" y="1143"/>
                    <a:pt x="50" y="1145"/>
                  </a:cubicBezTo>
                  <a:cubicBezTo>
                    <a:pt x="45" y="1106"/>
                    <a:pt x="37" y="1055"/>
                    <a:pt x="26" y="989"/>
                  </a:cubicBezTo>
                  <a:cubicBezTo>
                    <a:pt x="41" y="991"/>
                    <a:pt x="54" y="992"/>
                    <a:pt x="66" y="992"/>
                  </a:cubicBezTo>
                  <a:cubicBezTo>
                    <a:pt x="82" y="992"/>
                    <a:pt x="93" y="988"/>
                    <a:pt x="97" y="981"/>
                  </a:cubicBezTo>
                  <a:cubicBezTo>
                    <a:pt x="102" y="973"/>
                    <a:pt x="104" y="959"/>
                    <a:pt x="104" y="936"/>
                  </a:cubicBezTo>
                  <a:cubicBezTo>
                    <a:pt x="104" y="868"/>
                    <a:pt x="104" y="800"/>
                    <a:pt x="104" y="731"/>
                  </a:cubicBezTo>
                  <a:cubicBezTo>
                    <a:pt x="79" y="742"/>
                    <a:pt x="55" y="752"/>
                    <a:pt x="30" y="763"/>
                  </a:cubicBezTo>
                  <a:cubicBezTo>
                    <a:pt x="26" y="708"/>
                    <a:pt x="23" y="654"/>
                    <a:pt x="20" y="599"/>
                  </a:cubicBezTo>
                  <a:cubicBezTo>
                    <a:pt x="48" y="591"/>
                    <a:pt x="76" y="582"/>
                    <a:pt x="104" y="574"/>
                  </a:cubicBezTo>
                  <a:cubicBezTo>
                    <a:pt x="104" y="506"/>
                    <a:pt x="104" y="439"/>
                    <a:pt x="104" y="372"/>
                  </a:cubicBezTo>
                  <a:cubicBezTo>
                    <a:pt x="79" y="372"/>
                    <a:pt x="55" y="372"/>
                    <a:pt x="30" y="372"/>
                  </a:cubicBezTo>
                  <a:cubicBezTo>
                    <a:pt x="30" y="322"/>
                    <a:pt x="30" y="273"/>
                    <a:pt x="30" y="223"/>
                  </a:cubicBezTo>
                  <a:cubicBezTo>
                    <a:pt x="55" y="223"/>
                    <a:pt x="79" y="223"/>
                    <a:pt x="104" y="223"/>
                  </a:cubicBezTo>
                  <a:cubicBezTo>
                    <a:pt x="104" y="156"/>
                    <a:pt x="104" y="89"/>
                    <a:pt x="104" y="22"/>
                  </a:cubicBezTo>
                  <a:moveTo>
                    <a:pt x="1810" y="20"/>
                  </a:moveTo>
                  <a:cubicBezTo>
                    <a:pt x="1827" y="95"/>
                    <a:pt x="1841" y="155"/>
                    <a:pt x="1850" y="199"/>
                  </a:cubicBezTo>
                  <a:cubicBezTo>
                    <a:pt x="1937" y="199"/>
                    <a:pt x="2025" y="199"/>
                    <a:pt x="2113" y="199"/>
                  </a:cubicBezTo>
                  <a:cubicBezTo>
                    <a:pt x="2113" y="251"/>
                    <a:pt x="2113" y="302"/>
                    <a:pt x="2113" y="353"/>
                  </a:cubicBezTo>
                  <a:cubicBezTo>
                    <a:pt x="2079" y="353"/>
                    <a:pt x="2045" y="353"/>
                    <a:pt x="2010" y="353"/>
                  </a:cubicBezTo>
                  <a:cubicBezTo>
                    <a:pt x="1976" y="526"/>
                    <a:pt x="1925" y="673"/>
                    <a:pt x="1860" y="792"/>
                  </a:cubicBezTo>
                  <a:cubicBezTo>
                    <a:pt x="1931" y="873"/>
                    <a:pt x="2019" y="935"/>
                    <a:pt x="2123" y="978"/>
                  </a:cubicBezTo>
                  <a:cubicBezTo>
                    <a:pt x="2085" y="1055"/>
                    <a:pt x="2059" y="1111"/>
                    <a:pt x="2047" y="1146"/>
                  </a:cubicBezTo>
                  <a:cubicBezTo>
                    <a:pt x="1941" y="1087"/>
                    <a:pt x="1852" y="1010"/>
                    <a:pt x="1778" y="915"/>
                  </a:cubicBezTo>
                  <a:cubicBezTo>
                    <a:pt x="1704" y="1007"/>
                    <a:pt x="1613" y="1086"/>
                    <a:pt x="1506" y="1153"/>
                  </a:cubicBezTo>
                  <a:cubicBezTo>
                    <a:pt x="1481" y="1086"/>
                    <a:pt x="1458" y="1031"/>
                    <a:pt x="1437" y="987"/>
                  </a:cubicBezTo>
                  <a:cubicBezTo>
                    <a:pt x="1540" y="933"/>
                    <a:pt x="1627" y="867"/>
                    <a:pt x="1697" y="789"/>
                  </a:cubicBezTo>
                  <a:cubicBezTo>
                    <a:pt x="1630" y="667"/>
                    <a:pt x="1583" y="522"/>
                    <a:pt x="1556" y="353"/>
                  </a:cubicBezTo>
                  <a:cubicBezTo>
                    <a:pt x="1518" y="353"/>
                    <a:pt x="1481" y="353"/>
                    <a:pt x="1444" y="353"/>
                  </a:cubicBezTo>
                  <a:cubicBezTo>
                    <a:pt x="1444" y="302"/>
                    <a:pt x="1444" y="251"/>
                    <a:pt x="1444" y="199"/>
                  </a:cubicBezTo>
                  <a:cubicBezTo>
                    <a:pt x="1541" y="199"/>
                    <a:pt x="1637" y="199"/>
                    <a:pt x="1733" y="199"/>
                  </a:cubicBezTo>
                  <a:cubicBezTo>
                    <a:pt x="1726" y="160"/>
                    <a:pt x="1717" y="112"/>
                    <a:pt x="1704" y="55"/>
                  </a:cubicBezTo>
                  <a:cubicBezTo>
                    <a:pt x="1740" y="43"/>
                    <a:pt x="1775" y="31"/>
                    <a:pt x="1810" y="20"/>
                  </a:cubicBezTo>
                </a:path>
                <a:path w="2853" h="1174">
                  <a:moveTo>
                    <a:pt x="400" y="652"/>
                  </a:moveTo>
                  <a:lnTo>
                    <a:pt x="410" y="673"/>
                  </a:lnTo>
                  <a:lnTo>
                    <a:pt x="434" y="716"/>
                  </a:lnTo>
                  <a:lnTo>
                    <a:pt x="459" y="757"/>
                  </a:lnTo>
                  <a:lnTo>
                    <a:pt x="470" y="771"/>
                  </a:lnTo>
                  <a:lnTo>
                    <a:pt x="480" y="756"/>
                  </a:lnTo>
                  <a:lnTo>
                    <a:pt x="502" y="715"/>
                  </a:lnTo>
                  <a:lnTo>
                    <a:pt x="522" y="671"/>
                  </a:lnTo>
                  <a:lnTo>
                    <a:pt x="529" y="652"/>
                  </a:lnTo>
                  <a:lnTo>
                    <a:pt x="400" y="652"/>
                  </a:lnTo>
                  <a:close/>
                  <a:moveTo>
                    <a:pt x="273" y="651"/>
                  </a:moveTo>
                  <a:lnTo>
                    <a:pt x="273" y="671"/>
                  </a:lnTo>
                  <a:cubicBezTo>
                    <a:pt x="273" y="679"/>
                    <a:pt x="268" y="687"/>
                    <a:pt x="260" y="690"/>
                  </a:cubicBezTo>
                  <a:lnTo>
                    <a:pt x="214" y="708"/>
                  </a:lnTo>
                  <a:lnTo>
                    <a:pt x="214" y="986"/>
                  </a:lnTo>
                  <a:lnTo>
                    <a:pt x="255" y="966"/>
                  </a:lnTo>
                  <a:lnTo>
                    <a:pt x="300" y="940"/>
                  </a:lnTo>
                  <a:lnTo>
                    <a:pt x="341" y="911"/>
                  </a:lnTo>
                  <a:lnTo>
                    <a:pt x="366" y="890"/>
                  </a:lnTo>
                  <a:lnTo>
                    <a:pt x="349" y="862"/>
                  </a:lnTo>
                  <a:lnTo>
                    <a:pt x="324" y="817"/>
                  </a:lnTo>
                  <a:lnTo>
                    <a:pt x="300" y="769"/>
                  </a:lnTo>
                  <a:lnTo>
                    <a:pt x="277" y="718"/>
                  </a:lnTo>
                  <a:cubicBezTo>
                    <a:pt x="274" y="711"/>
                    <a:pt x="275" y="702"/>
                    <a:pt x="281" y="696"/>
                  </a:cubicBezTo>
                  <a:lnTo>
                    <a:pt x="324" y="652"/>
                  </a:lnTo>
                  <a:lnTo>
                    <a:pt x="279" y="652"/>
                  </a:lnTo>
                  <a:lnTo>
                    <a:pt x="273" y="651"/>
                  </a:lnTo>
                  <a:close/>
                  <a:moveTo>
                    <a:pt x="1117" y="649"/>
                  </a:moveTo>
                  <a:lnTo>
                    <a:pt x="1110" y="688"/>
                  </a:lnTo>
                  <a:lnTo>
                    <a:pt x="1099" y="741"/>
                  </a:lnTo>
                  <a:lnTo>
                    <a:pt x="1088" y="792"/>
                  </a:lnTo>
                  <a:lnTo>
                    <a:pt x="1077" y="841"/>
                  </a:lnTo>
                  <a:lnTo>
                    <a:pt x="1066" y="888"/>
                  </a:lnTo>
                  <a:lnTo>
                    <a:pt x="1055" y="933"/>
                  </a:lnTo>
                  <a:lnTo>
                    <a:pt x="1047" y="966"/>
                  </a:lnTo>
                  <a:lnTo>
                    <a:pt x="1069" y="969"/>
                  </a:lnTo>
                  <a:lnTo>
                    <a:pt x="1096" y="970"/>
                  </a:lnTo>
                  <a:lnTo>
                    <a:pt x="1102" y="970"/>
                  </a:lnTo>
                  <a:lnTo>
                    <a:pt x="1105" y="968"/>
                  </a:lnTo>
                  <a:lnTo>
                    <a:pt x="1108" y="967"/>
                  </a:lnTo>
                  <a:lnTo>
                    <a:pt x="1110" y="964"/>
                  </a:lnTo>
                  <a:lnTo>
                    <a:pt x="1113" y="959"/>
                  </a:lnTo>
                  <a:lnTo>
                    <a:pt x="1115" y="950"/>
                  </a:lnTo>
                  <a:lnTo>
                    <a:pt x="1117" y="940"/>
                  </a:lnTo>
                  <a:lnTo>
                    <a:pt x="1117" y="928"/>
                  </a:lnTo>
                  <a:lnTo>
                    <a:pt x="1117" y="649"/>
                  </a:lnTo>
                  <a:close/>
                  <a:moveTo>
                    <a:pt x="1321" y="631"/>
                  </a:moveTo>
                  <a:lnTo>
                    <a:pt x="1275" y="659"/>
                  </a:lnTo>
                  <a:lnTo>
                    <a:pt x="1292" y="730"/>
                  </a:lnTo>
                  <a:lnTo>
                    <a:pt x="1312" y="819"/>
                  </a:lnTo>
                  <a:lnTo>
                    <a:pt x="1332" y="914"/>
                  </a:lnTo>
                  <a:lnTo>
                    <a:pt x="1347" y="984"/>
                  </a:lnTo>
                  <a:lnTo>
                    <a:pt x="1395" y="953"/>
                  </a:lnTo>
                  <a:lnTo>
                    <a:pt x="1378" y="873"/>
                  </a:lnTo>
                  <a:lnTo>
                    <a:pt x="1358" y="782"/>
                  </a:lnTo>
                  <a:lnTo>
                    <a:pt x="1336" y="693"/>
                  </a:lnTo>
                  <a:lnTo>
                    <a:pt x="1321" y="631"/>
                  </a:lnTo>
                  <a:close/>
                  <a:moveTo>
                    <a:pt x="1033" y="620"/>
                  </a:moveTo>
                  <a:lnTo>
                    <a:pt x="1028" y="647"/>
                  </a:lnTo>
                  <a:lnTo>
                    <a:pt x="1017" y="698"/>
                  </a:lnTo>
                  <a:lnTo>
                    <a:pt x="1007" y="747"/>
                  </a:lnTo>
                  <a:lnTo>
                    <a:pt x="996" y="794"/>
                  </a:lnTo>
                  <a:lnTo>
                    <a:pt x="985" y="839"/>
                  </a:lnTo>
                  <a:lnTo>
                    <a:pt x="974" y="883"/>
                  </a:lnTo>
                  <a:lnTo>
                    <a:pt x="963" y="924"/>
                  </a:lnTo>
                  <a:lnTo>
                    <a:pt x="956" y="948"/>
                  </a:lnTo>
                  <a:lnTo>
                    <a:pt x="962" y="952"/>
                  </a:lnTo>
                  <a:lnTo>
                    <a:pt x="983" y="965"/>
                  </a:lnTo>
                  <a:lnTo>
                    <a:pt x="1003" y="978"/>
                  </a:lnTo>
                  <a:lnTo>
                    <a:pt x="1006" y="967"/>
                  </a:lnTo>
                  <a:lnTo>
                    <a:pt x="1017" y="924"/>
                  </a:lnTo>
                  <a:lnTo>
                    <a:pt x="1027" y="879"/>
                  </a:lnTo>
                  <a:lnTo>
                    <a:pt x="1038" y="832"/>
                  </a:lnTo>
                  <a:lnTo>
                    <a:pt x="1049" y="784"/>
                  </a:lnTo>
                  <a:lnTo>
                    <a:pt x="1060" y="733"/>
                  </a:lnTo>
                  <a:lnTo>
                    <a:pt x="1070" y="681"/>
                  </a:lnTo>
                  <a:lnTo>
                    <a:pt x="1078" y="642"/>
                  </a:lnTo>
                  <a:lnTo>
                    <a:pt x="1033" y="620"/>
                  </a:lnTo>
                  <a:close/>
                  <a:moveTo>
                    <a:pt x="996" y="603"/>
                  </a:moveTo>
                  <a:lnTo>
                    <a:pt x="956" y="723"/>
                  </a:lnTo>
                  <a:cubicBezTo>
                    <a:pt x="953" y="730"/>
                    <a:pt x="947" y="735"/>
                    <a:pt x="940" y="737"/>
                  </a:cubicBezTo>
                  <a:cubicBezTo>
                    <a:pt x="933" y="738"/>
                    <a:pt x="925" y="735"/>
                    <a:pt x="921" y="729"/>
                  </a:cubicBezTo>
                  <a:lnTo>
                    <a:pt x="914" y="721"/>
                  </a:lnTo>
                  <a:lnTo>
                    <a:pt x="914" y="949"/>
                  </a:lnTo>
                  <a:lnTo>
                    <a:pt x="924" y="913"/>
                  </a:lnTo>
                  <a:lnTo>
                    <a:pt x="936" y="872"/>
                  </a:lnTo>
                  <a:lnTo>
                    <a:pt x="946" y="829"/>
                  </a:lnTo>
                  <a:lnTo>
                    <a:pt x="957" y="785"/>
                  </a:lnTo>
                  <a:lnTo>
                    <a:pt x="968" y="738"/>
                  </a:lnTo>
                  <a:lnTo>
                    <a:pt x="978" y="690"/>
                  </a:lnTo>
                  <a:lnTo>
                    <a:pt x="988" y="639"/>
                  </a:lnTo>
                  <a:lnTo>
                    <a:pt x="996" y="603"/>
                  </a:lnTo>
                  <a:close/>
                  <a:moveTo>
                    <a:pt x="2339" y="564"/>
                  </a:moveTo>
                  <a:lnTo>
                    <a:pt x="2339" y="620"/>
                  </a:lnTo>
                  <a:lnTo>
                    <a:pt x="2341" y="619"/>
                  </a:lnTo>
                  <a:cubicBezTo>
                    <a:pt x="2344" y="618"/>
                    <a:pt x="2346" y="617"/>
                    <a:pt x="2349" y="617"/>
                  </a:cubicBezTo>
                  <a:lnTo>
                    <a:pt x="2407" y="617"/>
                  </a:lnTo>
                  <a:lnTo>
                    <a:pt x="2379" y="593"/>
                  </a:lnTo>
                  <a:lnTo>
                    <a:pt x="2339" y="564"/>
                  </a:lnTo>
                  <a:close/>
                  <a:moveTo>
                    <a:pt x="956" y="538"/>
                  </a:moveTo>
                  <a:lnTo>
                    <a:pt x="993" y="573"/>
                  </a:lnTo>
                  <a:cubicBezTo>
                    <a:pt x="996" y="576"/>
                    <a:pt x="998" y="579"/>
                    <a:pt x="999" y="583"/>
                  </a:cubicBezTo>
                  <a:lnTo>
                    <a:pt x="999" y="587"/>
                  </a:lnTo>
                  <a:lnTo>
                    <a:pt x="1002" y="579"/>
                  </a:lnTo>
                  <a:cubicBezTo>
                    <a:pt x="1004" y="577"/>
                    <a:pt x="1006" y="575"/>
                    <a:pt x="1009" y="573"/>
                  </a:cubicBezTo>
                  <a:cubicBezTo>
                    <a:pt x="1015" y="571"/>
                    <a:pt x="1021" y="571"/>
                    <a:pt x="1027" y="573"/>
                  </a:cubicBezTo>
                  <a:lnTo>
                    <a:pt x="1109" y="612"/>
                  </a:lnTo>
                  <a:cubicBezTo>
                    <a:pt x="1111" y="613"/>
                    <a:pt x="1113" y="614"/>
                    <a:pt x="1114" y="616"/>
                  </a:cubicBezTo>
                  <a:lnTo>
                    <a:pt x="1117" y="619"/>
                  </a:lnTo>
                  <a:lnTo>
                    <a:pt x="1117" y="539"/>
                  </a:lnTo>
                  <a:lnTo>
                    <a:pt x="963" y="539"/>
                  </a:lnTo>
                  <a:lnTo>
                    <a:pt x="956" y="538"/>
                  </a:lnTo>
                  <a:close/>
                  <a:moveTo>
                    <a:pt x="299" y="511"/>
                  </a:moveTo>
                  <a:lnTo>
                    <a:pt x="299" y="612"/>
                  </a:lnTo>
                  <a:lnTo>
                    <a:pt x="557" y="612"/>
                  </a:lnTo>
                  <a:cubicBezTo>
                    <a:pt x="564" y="612"/>
                    <a:pt x="570" y="616"/>
                    <a:pt x="574" y="621"/>
                  </a:cubicBezTo>
                  <a:cubicBezTo>
                    <a:pt x="578" y="626"/>
                    <a:pt x="578" y="633"/>
                    <a:pt x="576" y="639"/>
                  </a:cubicBezTo>
                  <a:lnTo>
                    <a:pt x="558" y="688"/>
                  </a:lnTo>
                  <a:lnTo>
                    <a:pt x="537" y="734"/>
                  </a:lnTo>
                  <a:lnTo>
                    <a:pt x="513" y="778"/>
                  </a:lnTo>
                  <a:lnTo>
                    <a:pt x="487" y="817"/>
                  </a:lnTo>
                  <a:cubicBezTo>
                    <a:pt x="483" y="823"/>
                    <a:pt x="477" y="826"/>
                    <a:pt x="471" y="826"/>
                  </a:cubicBezTo>
                  <a:cubicBezTo>
                    <a:pt x="464" y="826"/>
                    <a:pt x="458" y="823"/>
                    <a:pt x="454" y="818"/>
                  </a:cubicBezTo>
                  <a:lnTo>
                    <a:pt x="425" y="778"/>
                  </a:lnTo>
                  <a:lnTo>
                    <a:pt x="398" y="735"/>
                  </a:lnTo>
                  <a:lnTo>
                    <a:pt x="374" y="690"/>
                  </a:lnTo>
                  <a:lnTo>
                    <a:pt x="364" y="669"/>
                  </a:lnTo>
                  <a:lnTo>
                    <a:pt x="319" y="714"/>
                  </a:lnTo>
                  <a:lnTo>
                    <a:pt x="336" y="751"/>
                  </a:lnTo>
                  <a:lnTo>
                    <a:pt x="359" y="797"/>
                  </a:lnTo>
                  <a:lnTo>
                    <a:pt x="383" y="841"/>
                  </a:lnTo>
                  <a:lnTo>
                    <a:pt x="409" y="884"/>
                  </a:lnTo>
                  <a:cubicBezTo>
                    <a:pt x="414" y="892"/>
                    <a:pt x="413" y="903"/>
                    <a:pt x="405" y="910"/>
                  </a:cubicBezTo>
                  <a:lnTo>
                    <a:pt x="364" y="943"/>
                  </a:lnTo>
                  <a:lnTo>
                    <a:pt x="320" y="974"/>
                  </a:lnTo>
                  <a:lnTo>
                    <a:pt x="272" y="1002"/>
                  </a:lnTo>
                  <a:lnTo>
                    <a:pt x="240" y="1018"/>
                  </a:lnTo>
                  <a:lnTo>
                    <a:pt x="251" y="1045"/>
                  </a:lnTo>
                  <a:lnTo>
                    <a:pt x="268" y="1084"/>
                  </a:lnTo>
                  <a:lnTo>
                    <a:pt x="282" y="1118"/>
                  </a:lnTo>
                  <a:lnTo>
                    <a:pt x="285" y="1124"/>
                  </a:lnTo>
                  <a:lnTo>
                    <a:pt x="317" y="1105"/>
                  </a:lnTo>
                  <a:lnTo>
                    <a:pt x="366" y="1069"/>
                  </a:lnTo>
                  <a:lnTo>
                    <a:pt x="412" y="1029"/>
                  </a:lnTo>
                  <a:lnTo>
                    <a:pt x="456" y="984"/>
                  </a:lnTo>
                  <a:cubicBezTo>
                    <a:pt x="459" y="980"/>
                    <a:pt x="465" y="978"/>
                    <a:pt x="470" y="978"/>
                  </a:cubicBezTo>
                  <a:cubicBezTo>
                    <a:pt x="476" y="978"/>
                    <a:pt x="481" y="981"/>
                    <a:pt x="485" y="985"/>
                  </a:cubicBezTo>
                  <a:lnTo>
                    <a:pt x="523" y="1027"/>
                  </a:lnTo>
                  <a:lnTo>
                    <a:pt x="563" y="1064"/>
                  </a:lnTo>
                  <a:lnTo>
                    <a:pt x="605" y="1098"/>
                  </a:lnTo>
                  <a:lnTo>
                    <a:pt x="629" y="1115"/>
                  </a:lnTo>
                  <a:lnTo>
                    <a:pt x="633" y="1106"/>
                  </a:lnTo>
                  <a:lnTo>
                    <a:pt x="649" y="1070"/>
                  </a:lnTo>
                  <a:lnTo>
                    <a:pt x="668" y="1030"/>
                  </a:lnTo>
                  <a:lnTo>
                    <a:pt x="680" y="1004"/>
                  </a:lnTo>
                  <a:lnTo>
                    <a:pt x="654" y="990"/>
                  </a:lnTo>
                  <a:lnTo>
                    <a:pt x="612" y="965"/>
                  </a:lnTo>
                  <a:lnTo>
                    <a:pt x="573" y="937"/>
                  </a:lnTo>
                  <a:lnTo>
                    <a:pt x="537" y="907"/>
                  </a:lnTo>
                  <a:cubicBezTo>
                    <a:pt x="530" y="901"/>
                    <a:pt x="528" y="890"/>
                    <a:pt x="533" y="882"/>
                  </a:cubicBezTo>
                  <a:lnTo>
                    <a:pt x="566" y="824"/>
                  </a:lnTo>
                  <a:lnTo>
                    <a:pt x="596" y="762"/>
                  </a:lnTo>
                  <a:lnTo>
                    <a:pt x="623" y="695"/>
                  </a:lnTo>
                  <a:lnTo>
                    <a:pt x="645" y="626"/>
                  </a:lnTo>
                  <a:lnTo>
                    <a:pt x="645" y="511"/>
                  </a:lnTo>
                  <a:lnTo>
                    <a:pt x="299" y="511"/>
                  </a:lnTo>
                  <a:close/>
                  <a:moveTo>
                    <a:pt x="2491" y="439"/>
                  </a:moveTo>
                  <a:lnTo>
                    <a:pt x="2484" y="475"/>
                  </a:lnTo>
                  <a:lnTo>
                    <a:pt x="2473" y="525"/>
                  </a:lnTo>
                  <a:lnTo>
                    <a:pt x="2463" y="572"/>
                  </a:lnTo>
                  <a:lnTo>
                    <a:pt x="2451" y="617"/>
                  </a:lnTo>
                  <a:lnTo>
                    <a:pt x="2451" y="617"/>
                  </a:lnTo>
                  <a:lnTo>
                    <a:pt x="2550" y="617"/>
                  </a:lnTo>
                  <a:lnTo>
                    <a:pt x="2550" y="439"/>
                  </a:lnTo>
                  <a:lnTo>
                    <a:pt x="2491" y="439"/>
                  </a:lnTo>
                  <a:close/>
                  <a:moveTo>
                    <a:pt x="914" y="395"/>
                  </a:moveTo>
                  <a:lnTo>
                    <a:pt x="914" y="499"/>
                  </a:lnTo>
                  <a:lnTo>
                    <a:pt x="944" y="527"/>
                  </a:lnTo>
                  <a:lnTo>
                    <a:pt x="943" y="519"/>
                  </a:lnTo>
                  <a:lnTo>
                    <a:pt x="943" y="395"/>
                  </a:lnTo>
                  <a:lnTo>
                    <a:pt x="914" y="395"/>
                  </a:lnTo>
                  <a:close/>
                  <a:moveTo>
                    <a:pt x="214" y="392"/>
                  </a:moveTo>
                  <a:lnTo>
                    <a:pt x="214" y="515"/>
                  </a:lnTo>
                  <a:lnTo>
                    <a:pt x="249" y="503"/>
                  </a:lnTo>
                  <a:lnTo>
                    <a:pt x="259" y="502"/>
                  </a:lnTo>
                  <a:lnTo>
                    <a:pt x="259" y="491"/>
                  </a:lnTo>
                  <a:cubicBezTo>
                    <a:pt x="259" y="480"/>
                    <a:pt x="268" y="471"/>
                    <a:pt x="279" y="471"/>
                  </a:cubicBezTo>
                  <a:lnTo>
                    <a:pt x="292" y="471"/>
                  </a:lnTo>
                  <a:lnTo>
                    <a:pt x="274" y="446"/>
                  </a:lnTo>
                  <a:lnTo>
                    <a:pt x="236" y="396"/>
                  </a:lnTo>
                  <a:lnTo>
                    <a:pt x="234" y="392"/>
                  </a:lnTo>
                  <a:lnTo>
                    <a:pt x="214" y="392"/>
                  </a:lnTo>
                  <a:close/>
                  <a:moveTo>
                    <a:pt x="983" y="391"/>
                  </a:moveTo>
                  <a:lnTo>
                    <a:pt x="983" y="499"/>
                  </a:lnTo>
                  <a:lnTo>
                    <a:pt x="1137" y="499"/>
                  </a:lnTo>
                  <a:cubicBezTo>
                    <a:pt x="1148" y="499"/>
                    <a:pt x="1157" y="508"/>
                    <a:pt x="1157" y="519"/>
                  </a:cubicBezTo>
                  <a:lnTo>
                    <a:pt x="1157" y="929"/>
                  </a:lnTo>
                  <a:lnTo>
                    <a:pt x="1156" y="946"/>
                  </a:lnTo>
                  <a:lnTo>
                    <a:pt x="1154" y="961"/>
                  </a:lnTo>
                  <a:lnTo>
                    <a:pt x="1151" y="972"/>
                  </a:lnTo>
                  <a:cubicBezTo>
                    <a:pt x="1150" y="973"/>
                    <a:pt x="1150" y="974"/>
                    <a:pt x="1149" y="975"/>
                  </a:cubicBezTo>
                  <a:lnTo>
                    <a:pt x="1145" y="984"/>
                  </a:lnTo>
                  <a:cubicBezTo>
                    <a:pt x="1144" y="985"/>
                    <a:pt x="1143" y="986"/>
                    <a:pt x="1142" y="988"/>
                  </a:cubicBezTo>
                  <a:lnTo>
                    <a:pt x="1137" y="994"/>
                  </a:lnTo>
                  <a:cubicBezTo>
                    <a:pt x="1136" y="996"/>
                    <a:pt x="1134" y="997"/>
                    <a:pt x="1133" y="998"/>
                  </a:cubicBezTo>
                  <a:lnTo>
                    <a:pt x="1126" y="1003"/>
                  </a:lnTo>
                  <a:cubicBezTo>
                    <a:pt x="1125" y="1004"/>
                    <a:pt x="1123" y="1005"/>
                    <a:pt x="1121" y="1005"/>
                  </a:cubicBezTo>
                  <a:lnTo>
                    <a:pt x="1113" y="1008"/>
                  </a:lnTo>
                  <a:cubicBezTo>
                    <a:pt x="1112" y="1009"/>
                    <a:pt x="1110" y="1009"/>
                    <a:pt x="1108" y="1009"/>
                  </a:cubicBezTo>
                  <a:lnTo>
                    <a:pt x="1099" y="1010"/>
                  </a:lnTo>
                  <a:cubicBezTo>
                    <a:pt x="1098" y="1010"/>
                    <a:pt x="1097" y="1010"/>
                    <a:pt x="1096" y="1010"/>
                  </a:cubicBezTo>
                  <a:lnTo>
                    <a:pt x="1064" y="1009"/>
                  </a:lnTo>
                  <a:lnTo>
                    <a:pt x="1054" y="1007"/>
                  </a:lnTo>
                  <a:lnTo>
                    <a:pt x="1056" y="1017"/>
                  </a:lnTo>
                  <a:lnTo>
                    <a:pt x="1060" y="1055"/>
                  </a:lnTo>
                  <a:lnTo>
                    <a:pt x="1065" y="1097"/>
                  </a:lnTo>
                  <a:lnTo>
                    <a:pt x="1068" y="1123"/>
                  </a:lnTo>
                  <a:lnTo>
                    <a:pt x="1081" y="1123"/>
                  </a:lnTo>
                  <a:lnTo>
                    <a:pt x="1108" y="1122"/>
                  </a:lnTo>
                  <a:lnTo>
                    <a:pt x="1132" y="1121"/>
                  </a:lnTo>
                  <a:lnTo>
                    <a:pt x="1150" y="1120"/>
                  </a:lnTo>
                  <a:lnTo>
                    <a:pt x="1166" y="1116"/>
                  </a:lnTo>
                  <a:lnTo>
                    <a:pt x="1177" y="1111"/>
                  </a:lnTo>
                  <a:lnTo>
                    <a:pt x="1187" y="1103"/>
                  </a:lnTo>
                  <a:lnTo>
                    <a:pt x="1196" y="1092"/>
                  </a:lnTo>
                  <a:lnTo>
                    <a:pt x="1203" y="1077"/>
                  </a:lnTo>
                  <a:lnTo>
                    <a:pt x="1208" y="1060"/>
                  </a:lnTo>
                  <a:lnTo>
                    <a:pt x="1212" y="1036"/>
                  </a:lnTo>
                  <a:lnTo>
                    <a:pt x="1213" y="1008"/>
                  </a:lnTo>
                  <a:lnTo>
                    <a:pt x="1213" y="519"/>
                  </a:lnTo>
                  <a:cubicBezTo>
                    <a:pt x="1213" y="508"/>
                    <a:pt x="1222" y="499"/>
                    <a:pt x="1233" y="499"/>
                  </a:cubicBezTo>
                  <a:lnTo>
                    <a:pt x="1388" y="499"/>
                  </a:lnTo>
                  <a:lnTo>
                    <a:pt x="1388" y="391"/>
                  </a:lnTo>
                  <a:lnTo>
                    <a:pt x="983" y="391"/>
                  </a:lnTo>
                  <a:close/>
                  <a:moveTo>
                    <a:pt x="1688" y="373"/>
                  </a:moveTo>
                  <a:lnTo>
                    <a:pt x="1703" y="440"/>
                  </a:lnTo>
                  <a:lnTo>
                    <a:pt x="1728" y="522"/>
                  </a:lnTo>
                  <a:lnTo>
                    <a:pt x="1759" y="599"/>
                  </a:lnTo>
                  <a:lnTo>
                    <a:pt x="1778" y="634"/>
                  </a:lnTo>
                  <a:lnTo>
                    <a:pt x="1798" y="597"/>
                  </a:lnTo>
                  <a:lnTo>
                    <a:pt x="1828" y="520"/>
                  </a:lnTo>
                  <a:lnTo>
                    <a:pt x="1854" y="438"/>
                  </a:lnTo>
                  <a:lnTo>
                    <a:pt x="1868" y="373"/>
                  </a:lnTo>
                  <a:lnTo>
                    <a:pt x="1688" y="373"/>
                  </a:lnTo>
                  <a:close/>
                  <a:moveTo>
                    <a:pt x="1662" y="333"/>
                  </a:moveTo>
                  <a:lnTo>
                    <a:pt x="1893" y="333"/>
                  </a:lnTo>
                  <a:cubicBezTo>
                    <a:pt x="1899" y="333"/>
                    <a:pt x="1905" y="336"/>
                    <a:pt x="1908" y="341"/>
                  </a:cubicBezTo>
                  <a:cubicBezTo>
                    <a:pt x="1912" y="346"/>
                    <a:pt x="1914" y="352"/>
                    <a:pt x="1912" y="358"/>
                  </a:cubicBezTo>
                  <a:lnTo>
                    <a:pt x="1892" y="450"/>
                  </a:lnTo>
                  <a:lnTo>
                    <a:pt x="1866" y="535"/>
                  </a:lnTo>
                  <a:lnTo>
                    <a:pt x="1833" y="615"/>
                  </a:lnTo>
                  <a:lnTo>
                    <a:pt x="1796" y="687"/>
                  </a:lnTo>
                  <a:cubicBezTo>
                    <a:pt x="1792" y="693"/>
                    <a:pt x="1785" y="698"/>
                    <a:pt x="1778" y="698"/>
                  </a:cubicBezTo>
                  <a:cubicBezTo>
                    <a:pt x="1771" y="698"/>
                    <a:pt x="1764" y="693"/>
                    <a:pt x="1760" y="687"/>
                  </a:cubicBezTo>
                  <a:lnTo>
                    <a:pt x="1722" y="614"/>
                  </a:lnTo>
                  <a:lnTo>
                    <a:pt x="1690" y="534"/>
                  </a:lnTo>
                  <a:lnTo>
                    <a:pt x="1664" y="448"/>
                  </a:lnTo>
                  <a:lnTo>
                    <a:pt x="1643" y="358"/>
                  </a:lnTo>
                  <a:cubicBezTo>
                    <a:pt x="1642" y="352"/>
                    <a:pt x="1643" y="346"/>
                    <a:pt x="1647" y="341"/>
                  </a:cubicBezTo>
                  <a:cubicBezTo>
                    <a:pt x="1651" y="336"/>
                    <a:pt x="1656" y="333"/>
                    <a:pt x="1662" y="333"/>
                  </a:cubicBezTo>
                  <a:moveTo>
                    <a:pt x="1010" y="105"/>
                  </a:moveTo>
                  <a:lnTo>
                    <a:pt x="1010" y="213"/>
                  </a:lnTo>
                  <a:lnTo>
                    <a:pt x="1361" y="213"/>
                  </a:lnTo>
                  <a:lnTo>
                    <a:pt x="1361" y="105"/>
                  </a:lnTo>
                  <a:lnTo>
                    <a:pt x="1010" y="105"/>
                  </a:lnTo>
                  <a:close/>
                  <a:moveTo>
                    <a:pt x="346" y="80"/>
                  </a:moveTo>
                  <a:lnTo>
                    <a:pt x="346" y="98"/>
                  </a:lnTo>
                  <a:lnTo>
                    <a:pt x="346" y="134"/>
                  </a:lnTo>
                  <a:lnTo>
                    <a:pt x="345" y="167"/>
                  </a:lnTo>
                  <a:lnTo>
                    <a:pt x="344" y="196"/>
                  </a:lnTo>
                  <a:lnTo>
                    <a:pt x="342" y="223"/>
                  </a:lnTo>
                  <a:lnTo>
                    <a:pt x="339" y="247"/>
                  </a:lnTo>
                  <a:lnTo>
                    <a:pt x="335" y="267"/>
                  </a:lnTo>
                  <a:lnTo>
                    <a:pt x="331" y="284"/>
                  </a:lnTo>
                  <a:cubicBezTo>
                    <a:pt x="331" y="285"/>
                    <a:pt x="330" y="287"/>
                    <a:pt x="329" y="289"/>
                  </a:cubicBezTo>
                  <a:lnTo>
                    <a:pt x="277" y="380"/>
                  </a:lnTo>
                  <a:lnTo>
                    <a:pt x="277" y="381"/>
                  </a:lnTo>
                  <a:lnTo>
                    <a:pt x="276" y="382"/>
                  </a:lnTo>
                  <a:lnTo>
                    <a:pt x="276" y="383"/>
                  </a:lnTo>
                  <a:lnTo>
                    <a:pt x="306" y="423"/>
                  </a:lnTo>
                  <a:lnTo>
                    <a:pt x="326" y="450"/>
                  </a:lnTo>
                  <a:lnTo>
                    <a:pt x="330" y="445"/>
                  </a:lnTo>
                  <a:lnTo>
                    <a:pt x="347" y="418"/>
                  </a:lnTo>
                  <a:lnTo>
                    <a:pt x="362" y="389"/>
                  </a:lnTo>
                  <a:lnTo>
                    <a:pt x="374" y="356"/>
                  </a:lnTo>
                  <a:lnTo>
                    <a:pt x="384" y="321"/>
                  </a:lnTo>
                  <a:lnTo>
                    <a:pt x="390" y="284"/>
                  </a:lnTo>
                  <a:lnTo>
                    <a:pt x="394" y="243"/>
                  </a:lnTo>
                  <a:lnTo>
                    <a:pt x="395" y="199"/>
                  </a:lnTo>
                  <a:cubicBezTo>
                    <a:pt x="395" y="188"/>
                    <a:pt x="404" y="179"/>
                    <a:pt x="415" y="179"/>
                  </a:cubicBezTo>
                  <a:lnTo>
                    <a:pt x="526" y="179"/>
                  </a:lnTo>
                  <a:cubicBezTo>
                    <a:pt x="537" y="179"/>
                    <a:pt x="546" y="188"/>
                    <a:pt x="546" y="199"/>
                  </a:cubicBezTo>
                  <a:lnTo>
                    <a:pt x="546" y="307"/>
                  </a:lnTo>
                  <a:lnTo>
                    <a:pt x="547" y="334"/>
                  </a:lnTo>
                  <a:lnTo>
                    <a:pt x="550" y="357"/>
                  </a:lnTo>
                  <a:lnTo>
                    <a:pt x="556" y="376"/>
                  </a:lnTo>
                  <a:lnTo>
                    <a:pt x="562" y="390"/>
                  </a:lnTo>
                  <a:lnTo>
                    <a:pt x="569" y="400"/>
                  </a:lnTo>
                  <a:lnTo>
                    <a:pt x="578" y="406"/>
                  </a:lnTo>
                  <a:lnTo>
                    <a:pt x="588" y="410"/>
                  </a:lnTo>
                  <a:lnTo>
                    <a:pt x="600" y="411"/>
                  </a:lnTo>
                  <a:lnTo>
                    <a:pt x="669" y="410"/>
                  </a:lnTo>
                  <a:lnTo>
                    <a:pt x="670" y="401"/>
                  </a:lnTo>
                  <a:lnTo>
                    <a:pt x="673" y="368"/>
                  </a:lnTo>
                  <a:lnTo>
                    <a:pt x="678" y="330"/>
                  </a:lnTo>
                  <a:lnTo>
                    <a:pt x="681" y="310"/>
                  </a:lnTo>
                  <a:lnTo>
                    <a:pt x="680" y="310"/>
                  </a:lnTo>
                  <a:lnTo>
                    <a:pt x="659" y="310"/>
                  </a:lnTo>
                  <a:lnTo>
                    <a:pt x="641" y="308"/>
                  </a:lnTo>
                  <a:lnTo>
                    <a:pt x="630" y="306"/>
                  </a:lnTo>
                  <a:cubicBezTo>
                    <a:pt x="628" y="305"/>
                    <a:pt x="626" y="304"/>
                    <a:pt x="624" y="303"/>
                  </a:cubicBezTo>
                  <a:lnTo>
                    <a:pt x="616" y="298"/>
                  </a:lnTo>
                  <a:cubicBezTo>
                    <a:pt x="613" y="296"/>
                    <a:pt x="611" y="294"/>
                    <a:pt x="610" y="291"/>
                  </a:cubicBezTo>
                  <a:lnTo>
                    <a:pt x="604" y="281"/>
                  </a:lnTo>
                  <a:cubicBezTo>
                    <a:pt x="603" y="279"/>
                    <a:pt x="602" y="278"/>
                    <a:pt x="602" y="276"/>
                  </a:cubicBezTo>
                  <a:lnTo>
                    <a:pt x="599" y="261"/>
                  </a:lnTo>
                  <a:cubicBezTo>
                    <a:pt x="598" y="260"/>
                    <a:pt x="598" y="259"/>
                    <a:pt x="598" y="258"/>
                  </a:cubicBezTo>
                  <a:lnTo>
                    <a:pt x="597" y="238"/>
                  </a:lnTo>
                  <a:lnTo>
                    <a:pt x="597" y="80"/>
                  </a:lnTo>
                  <a:lnTo>
                    <a:pt x="346" y="80"/>
                  </a:lnTo>
                  <a:close/>
                  <a:moveTo>
                    <a:pt x="2289" y="55"/>
                  </a:moveTo>
                  <a:lnTo>
                    <a:pt x="2279" y="108"/>
                  </a:lnTo>
                  <a:lnTo>
                    <a:pt x="2264" y="183"/>
                  </a:lnTo>
                  <a:lnTo>
                    <a:pt x="2249" y="256"/>
                  </a:lnTo>
                  <a:lnTo>
                    <a:pt x="2232" y="326"/>
                  </a:lnTo>
                  <a:lnTo>
                    <a:pt x="2216" y="393"/>
                  </a:lnTo>
                  <a:lnTo>
                    <a:pt x="2199" y="457"/>
                  </a:lnTo>
                  <a:lnTo>
                    <a:pt x="2181" y="519"/>
                  </a:lnTo>
                  <a:lnTo>
                    <a:pt x="2165" y="572"/>
                  </a:lnTo>
                  <a:lnTo>
                    <a:pt x="2170" y="615"/>
                  </a:lnTo>
                  <a:lnTo>
                    <a:pt x="2176" y="667"/>
                  </a:lnTo>
                  <a:lnTo>
                    <a:pt x="2180" y="700"/>
                  </a:lnTo>
                  <a:lnTo>
                    <a:pt x="2207" y="623"/>
                  </a:lnTo>
                  <a:cubicBezTo>
                    <a:pt x="2210" y="614"/>
                    <a:pt x="2220" y="608"/>
                    <a:pt x="2229" y="610"/>
                  </a:cubicBezTo>
                  <a:cubicBezTo>
                    <a:pt x="2239" y="611"/>
                    <a:pt x="2246" y="620"/>
                    <a:pt x="2246" y="630"/>
                  </a:cubicBezTo>
                  <a:lnTo>
                    <a:pt x="2246" y="1130"/>
                  </a:lnTo>
                  <a:lnTo>
                    <a:pt x="2299" y="1130"/>
                  </a:lnTo>
                  <a:lnTo>
                    <a:pt x="2299" y="301"/>
                  </a:lnTo>
                  <a:cubicBezTo>
                    <a:pt x="2299" y="300"/>
                    <a:pt x="2299" y="298"/>
                    <a:pt x="2299" y="297"/>
                  </a:cubicBezTo>
                  <a:lnTo>
                    <a:pt x="2325" y="186"/>
                  </a:lnTo>
                  <a:lnTo>
                    <a:pt x="2347" y="82"/>
                  </a:lnTo>
                  <a:lnTo>
                    <a:pt x="2289" y="55"/>
                  </a:lnTo>
                  <a:close/>
                  <a:moveTo>
                    <a:pt x="1796" y="46"/>
                  </a:moveTo>
                  <a:lnTo>
                    <a:pt x="1728" y="68"/>
                  </a:lnTo>
                  <a:lnTo>
                    <a:pt x="1733" y="92"/>
                  </a:lnTo>
                  <a:lnTo>
                    <a:pt x="1740" y="130"/>
                  </a:lnTo>
                  <a:lnTo>
                    <a:pt x="1747" y="165"/>
                  </a:lnTo>
                  <a:lnTo>
                    <a:pt x="1753" y="195"/>
                  </a:lnTo>
                  <a:cubicBezTo>
                    <a:pt x="1754" y="201"/>
                    <a:pt x="1753" y="207"/>
                    <a:pt x="1749" y="212"/>
                  </a:cubicBezTo>
                  <a:cubicBezTo>
                    <a:pt x="1745" y="216"/>
                    <a:pt x="1739" y="219"/>
                    <a:pt x="1733" y="219"/>
                  </a:cubicBezTo>
                  <a:lnTo>
                    <a:pt x="1464" y="219"/>
                  </a:lnTo>
                  <a:lnTo>
                    <a:pt x="1464" y="333"/>
                  </a:lnTo>
                  <a:lnTo>
                    <a:pt x="1556" y="333"/>
                  </a:lnTo>
                  <a:cubicBezTo>
                    <a:pt x="1565" y="333"/>
                    <a:pt x="1574" y="340"/>
                    <a:pt x="1575" y="350"/>
                  </a:cubicBezTo>
                  <a:lnTo>
                    <a:pt x="1586" y="411"/>
                  </a:lnTo>
                  <a:lnTo>
                    <a:pt x="1599" y="470"/>
                  </a:lnTo>
                  <a:lnTo>
                    <a:pt x="1614" y="527"/>
                  </a:lnTo>
                  <a:lnTo>
                    <a:pt x="1631" y="582"/>
                  </a:lnTo>
                  <a:lnTo>
                    <a:pt x="1649" y="634"/>
                  </a:lnTo>
                  <a:lnTo>
                    <a:pt x="1669" y="685"/>
                  </a:lnTo>
                  <a:lnTo>
                    <a:pt x="1691" y="733"/>
                  </a:lnTo>
                  <a:lnTo>
                    <a:pt x="1715" y="780"/>
                  </a:lnTo>
                  <a:cubicBezTo>
                    <a:pt x="1718" y="788"/>
                    <a:pt x="1717" y="797"/>
                    <a:pt x="1711" y="803"/>
                  </a:cubicBezTo>
                  <a:lnTo>
                    <a:pt x="1654" y="861"/>
                  </a:lnTo>
                  <a:lnTo>
                    <a:pt x="1591" y="914"/>
                  </a:lnTo>
                  <a:lnTo>
                    <a:pt x="1521" y="962"/>
                  </a:lnTo>
                  <a:lnTo>
                    <a:pt x="1462" y="995"/>
                  </a:lnTo>
                  <a:lnTo>
                    <a:pt x="1471" y="1014"/>
                  </a:lnTo>
                  <a:lnTo>
                    <a:pt x="1488" y="1054"/>
                  </a:lnTo>
                  <a:lnTo>
                    <a:pt x="1506" y="1098"/>
                  </a:lnTo>
                  <a:lnTo>
                    <a:pt x="1515" y="1122"/>
                  </a:lnTo>
                  <a:lnTo>
                    <a:pt x="1571" y="1085"/>
                  </a:lnTo>
                  <a:lnTo>
                    <a:pt x="1641" y="1029"/>
                  </a:lnTo>
                  <a:lnTo>
                    <a:pt x="1705" y="968"/>
                  </a:lnTo>
                  <a:lnTo>
                    <a:pt x="1763" y="902"/>
                  </a:lnTo>
                  <a:cubicBezTo>
                    <a:pt x="1767" y="897"/>
                    <a:pt x="1773" y="895"/>
                    <a:pt x="1778" y="895"/>
                  </a:cubicBezTo>
                  <a:cubicBezTo>
                    <a:pt x="1784" y="895"/>
                    <a:pt x="1790" y="897"/>
                    <a:pt x="1794" y="902"/>
                  </a:cubicBezTo>
                  <a:lnTo>
                    <a:pt x="1850" y="969"/>
                  </a:lnTo>
                  <a:lnTo>
                    <a:pt x="1913" y="1028"/>
                  </a:lnTo>
                  <a:lnTo>
                    <a:pt x="1981" y="1081"/>
                  </a:lnTo>
                  <a:lnTo>
                    <a:pt x="2037" y="1116"/>
                  </a:lnTo>
                  <a:lnTo>
                    <a:pt x="2040" y="1108"/>
                  </a:lnTo>
                  <a:lnTo>
                    <a:pt x="2048" y="1089"/>
                  </a:lnTo>
                  <a:lnTo>
                    <a:pt x="2057" y="1069"/>
                  </a:lnTo>
                  <a:lnTo>
                    <a:pt x="2067" y="1047"/>
                  </a:lnTo>
                  <a:lnTo>
                    <a:pt x="2079" y="1023"/>
                  </a:lnTo>
                  <a:lnTo>
                    <a:pt x="2091" y="997"/>
                  </a:lnTo>
                  <a:lnTo>
                    <a:pt x="2096" y="987"/>
                  </a:lnTo>
                  <a:lnTo>
                    <a:pt x="2075" y="979"/>
                  </a:lnTo>
                  <a:lnTo>
                    <a:pt x="2038" y="959"/>
                  </a:lnTo>
                  <a:lnTo>
                    <a:pt x="2002" y="938"/>
                  </a:lnTo>
                  <a:lnTo>
                    <a:pt x="1967" y="915"/>
                  </a:lnTo>
                  <a:lnTo>
                    <a:pt x="1934" y="890"/>
                  </a:lnTo>
                  <a:lnTo>
                    <a:pt x="1903" y="864"/>
                  </a:lnTo>
                  <a:lnTo>
                    <a:pt x="1873" y="835"/>
                  </a:lnTo>
                  <a:lnTo>
                    <a:pt x="1845" y="805"/>
                  </a:lnTo>
                  <a:cubicBezTo>
                    <a:pt x="1840" y="799"/>
                    <a:pt x="1838" y="790"/>
                    <a:pt x="1842" y="783"/>
                  </a:cubicBezTo>
                  <a:lnTo>
                    <a:pt x="1866" y="737"/>
                  </a:lnTo>
                  <a:lnTo>
                    <a:pt x="1888" y="690"/>
                  </a:lnTo>
                  <a:lnTo>
                    <a:pt x="1908" y="639"/>
                  </a:lnTo>
                  <a:lnTo>
                    <a:pt x="1928" y="587"/>
                  </a:lnTo>
                  <a:lnTo>
                    <a:pt x="1946" y="531"/>
                  </a:lnTo>
                  <a:lnTo>
                    <a:pt x="1962" y="473"/>
                  </a:lnTo>
                  <a:lnTo>
                    <a:pt x="1977" y="413"/>
                  </a:lnTo>
                  <a:lnTo>
                    <a:pt x="1991" y="349"/>
                  </a:lnTo>
                  <a:cubicBezTo>
                    <a:pt x="1993" y="340"/>
                    <a:pt x="2001" y="333"/>
                    <a:pt x="2010" y="333"/>
                  </a:cubicBezTo>
                  <a:lnTo>
                    <a:pt x="2093" y="333"/>
                  </a:lnTo>
                  <a:lnTo>
                    <a:pt x="2093" y="219"/>
                  </a:lnTo>
                  <a:lnTo>
                    <a:pt x="1850" y="219"/>
                  </a:lnTo>
                  <a:cubicBezTo>
                    <a:pt x="1840" y="219"/>
                    <a:pt x="1832" y="213"/>
                    <a:pt x="1830" y="203"/>
                  </a:cubicBezTo>
                  <a:lnTo>
                    <a:pt x="1823" y="168"/>
                  </a:lnTo>
                  <a:lnTo>
                    <a:pt x="1813" y="126"/>
                  </a:lnTo>
                  <a:lnTo>
                    <a:pt x="1803" y="78"/>
                  </a:lnTo>
                  <a:lnTo>
                    <a:pt x="1796" y="46"/>
                  </a:lnTo>
                  <a:close/>
                  <a:moveTo>
                    <a:pt x="829" y="45"/>
                  </a:moveTo>
                  <a:lnTo>
                    <a:pt x="829" y="225"/>
                  </a:lnTo>
                  <a:cubicBezTo>
                    <a:pt x="829" y="236"/>
                    <a:pt x="820" y="245"/>
                    <a:pt x="809" y="245"/>
                  </a:cubicBezTo>
                  <a:lnTo>
                    <a:pt x="750" y="245"/>
                  </a:lnTo>
                  <a:lnTo>
                    <a:pt x="750" y="355"/>
                  </a:lnTo>
                  <a:lnTo>
                    <a:pt x="804" y="355"/>
                  </a:lnTo>
                  <a:cubicBezTo>
                    <a:pt x="810" y="355"/>
                    <a:pt x="815" y="358"/>
                    <a:pt x="819" y="362"/>
                  </a:cubicBezTo>
                  <a:cubicBezTo>
                    <a:pt x="823" y="367"/>
                    <a:pt x="824" y="373"/>
                    <a:pt x="823" y="379"/>
                  </a:cubicBezTo>
                  <a:lnTo>
                    <a:pt x="809" y="458"/>
                  </a:lnTo>
                  <a:lnTo>
                    <a:pt x="790" y="536"/>
                  </a:lnTo>
                  <a:lnTo>
                    <a:pt x="769" y="613"/>
                  </a:lnTo>
                  <a:lnTo>
                    <a:pt x="745" y="686"/>
                  </a:lnTo>
                  <a:lnTo>
                    <a:pt x="750" y="729"/>
                  </a:lnTo>
                  <a:lnTo>
                    <a:pt x="755" y="779"/>
                  </a:lnTo>
                  <a:lnTo>
                    <a:pt x="757" y="795"/>
                  </a:lnTo>
                  <a:lnTo>
                    <a:pt x="761" y="783"/>
                  </a:lnTo>
                  <a:lnTo>
                    <a:pt x="790" y="673"/>
                  </a:lnTo>
                  <a:cubicBezTo>
                    <a:pt x="792" y="663"/>
                    <a:pt x="802" y="657"/>
                    <a:pt x="812" y="658"/>
                  </a:cubicBezTo>
                  <a:cubicBezTo>
                    <a:pt x="822" y="660"/>
                    <a:pt x="829" y="668"/>
                    <a:pt x="829" y="678"/>
                  </a:cubicBezTo>
                  <a:lnTo>
                    <a:pt x="829" y="1129"/>
                  </a:lnTo>
                  <a:lnTo>
                    <a:pt x="874" y="1129"/>
                  </a:lnTo>
                  <a:lnTo>
                    <a:pt x="874" y="666"/>
                  </a:lnTo>
                  <a:cubicBezTo>
                    <a:pt x="874" y="657"/>
                    <a:pt x="880" y="650"/>
                    <a:pt x="887" y="647"/>
                  </a:cubicBezTo>
                  <a:cubicBezTo>
                    <a:pt x="895" y="644"/>
                    <a:pt x="904" y="646"/>
                    <a:pt x="909" y="652"/>
                  </a:cubicBezTo>
                  <a:lnTo>
                    <a:pt x="929" y="675"/>
                  </a:lnTo>
                  <a:lnTo>
                    <a:pt x="956" y="593"/>
                  </a:lnTo>
                  <a:lnTo>
                    <a:pt x="924" y="563"/>
                  </a:lnTo>
                  <a:lnTo>
                    <a:pt x="881" y="522"/>
                  </a:lnTo>
                  <a:cubicBezTo>
                    <a:pt x="877" y="518"/>
                    <a:pt x="874" y="513"/>
                    <a:pt x="874" y="507"/>
                  </a:cubicBezTo>
                  <a:lnTo>
                    <a:pt x="874" y="375"/>
                  </a:lnTo>
                  <a:cubicBezTo>
                    <a:pt x="874" y="364"/>
                    <a:pt x="883" y="355"/>
                    <a:pt x="894" y="355"/>
                  </a:cubicBezTo>
                  <a:lnTo>
                    <a:pt x="941" y="355"/>
                  </a:lnTo>
                  <a:lnTo>
                    <a:pt x="941" y="245"/>
                  </a:lnTo>
                  <a:lnTo>
                    <a:pt x="894" y="245"/>
                  </a:lnTo>
                  <a:cubicBezTo>
                    <a:pt x="883" y="245"/>
                    <a:pt x="874" y="236"/>
                    <a:pt x="874" y="225"/>
                  </a:cubicBezTo>
                  <a:lnTo>
                    <a:pt x="874" y="45"/>
                  </a:lnTo>
                  <a:lnTo>
                    <a:pt x="829" y="45"/>
                  </a:lnTo>
                  <a:close/>
                  <a:moveTo>
                    <a:pt x="2590" y="44"/>
                  </a:moveTo>
                  <a:lnTo>
                    <a:pt x="2590" y="271"/>
                  </a:lnTo>
                  <a:cubicBezTo>
                    <a:pt x="2590" y="282"/>
                    <a:pt x="2581" y="291"/>
                    <a:pt x="2570" y="291"/>
                  </a:cubicBezTo>
                  <a:lnTo>
                    <a:pt x="2499" y="291"/>
                  </a:lnTo>
                  <a:cubicBezTo>
                    <a:pt x="2493" y="291"/>
                    <a:pt x="2488" y="289"/>
                    <a:pt x="2484" y="284"/>
                  </a:cubicBezTo>
                  <a:cubicBezTo>
                    <a:pt x="2480" y="280"/>
                    <a:pt x="2478" y="274"/>
                    <a:pt x="2479" y="268"/>
                  </a:cubicBezTo>
                  <a:lnTo>
                    <a:pt x="2489" y="203"/>
                  </a:lnTo>
                  <a:lnTo>
                    <a:pt x="2496" y="149"/>
                  </a:lnTo>
                  <a:lnTo>
                    <a:pt x="2441" y="127"/>
                  </a:lnTo>
                  <a:lnTo>
                    <a:pt x="2436" y="166"/>
                  </a:lnTo>
                  <a:lnTo>
                    <a:pt x="2427" y="228"/>
                  </a:lnTo>
                  <a:lnTo>
                    <a:pt x="2418" y="287"/>
                  </a:lnTo>
                  <a:lnTo>
                    <a:pt x="2408" y="345"/>
                  </a:lnTo>
                  <a:lnTo>
                    <a:pt x="2398" y="399"/>
                  </a:lnTo>
                  <a:lnTo>
                    <a:pt x="2387" y="452"/>
                  </a:lnTo>
                  <a:lnTo>
                    <a:pt x="2376" y="502"/>
                  </a:lnTo>
                  <a:lnTo>
                    <a:pt x="2368" y="536"/>
                  </a:lnTo>
                  <a:lnTo>
                    <a:pt x="2404" y="562"/>
                  </a:lnTo>
                  <a:lnTo>
                    <a:pt x="2420" y="576"/>
                  </a:lnTo>
                  <a:lnTo>
                    <a:pt x="2424" y="563"/>
                  </a:lnTo>
                  <a:lnTo>
                    <a:pt x="2434" y="517"/>
                  </a:lnTo>
                  <a:lnTo>
                    <a:pt x="2445" y="467"/>
                  </a:lnTo>
                  <a:lnTo>
                    <a:pt x="2455" y="415"/>
                  </a:lnTo>
                  <a:cubicBezTo>
                    <a:pt x="2457" y="405"/>
                    <a:pt x="2465" y="399"/>
                    <a:pt x="2475" y="399"/>
                  </a:cubicBezTo>
                  <a:lnTo>
                    <a:pt x="2570" y="399"/>
                  </a:lnTo>
                  <a:cubicBezTo>
                    <a:pt x="2581" y="399"/>
                    <a:pt x="2590" y="408"/>
                    <a:pt x="2590" y="419"/>
                  </a:cubicBezTo>
                  <a:lnTo>
                    <a:pt x="2590" y="637"/>
                  </a:lnTo>
                  <a:cubicBezTo>
                    <a:pt x="2590" y="648"/>
                    <a:pt x="2581" y="657"/>
                    <a:pt x="2570" y="657"/>
                  </a:cubicBezTo>
                  <a:lnTo>
                    <a:pt x="2369" y="657"/>
                  </a:lnTo>
                  <a:lnTo>
                    <a:pt x="2369" y="764"/>
                  </a:lnTo>
                  <a:lnTo>
                    <a:pt x="2570" y="764"/>
                  </a:lnTo>
                  <a:cubicBezTo>
                    <a:pt x="2581" y="764"/>
                    <a:pt x="2590" y="773"/>
                    <a:pt x="2590" y="784"/>
                  </a:cubicBezTo>
                  <a:lnTo>
                    <a:pt x="2590" y="1131"/>
                  </a:lnTo>
                  <a:lnTo>
                    <a:pt x="2650" y="1131"/>
                  </a:lnTo>
                  <a:lnTo>
                    <a:pt x="2650" y="784"/>
                  </a:lnTo>
                  <a:cubicBezTo>
                    <a:pt x="2650" y="773"/>
                    <a:pt x="2659" y="764"/>
                    <a:pt x="2670" y="764"/>
                  </a:cubicBezTo>
                  <a:lnTo>
                    <a:pt x="2813" y="764"/>
                  </a:lnTo>
                  <a:lnTo>
                    <a:pt x="2813" y="657"/>
                  </a:lnTo>
                  <a:lnTo>
                    <a:pt x="2670" y="657"/>
                  </a:lnTo>
                  <a:cubicBezTo>
                    <a:pt x="2659" y="657"/>
                    <a:pt x="2650" y="648"/>
                    <a:pt x="2650" y="637"/>
                  </a:cubicBezTo>
                  <a:lnTo>
                    <a:pt x="2650" y="419"/>
                  </a:lnTo>
                  <a:cubicBezTo>
                    <a:pt x="2650" y="408"/>
                    <a:pt x="2659" y="399"/>
                    <a:pt x="2670" y="399"/>
                  </a:cubicBezTo>
                  <a:lnTo>
                    <a:pt x="2795" y="399"/>
                  </a:lnTo>
                  <a:lnTo>
                    <a:pt x="2795" y="291"/>
                  </a:lnTo>
                  <a:lnTo>
                    <a:pt x="2670" y="291"/>
                  </a:lnTo>
                  <a:cubicBezTo>
                    <a:pt x="2659" y="291"/>
                    <a:pt x="2650" y="282"/>
                    <a:pt x="2650" y="271"/>
                  </a:cubicBezTo>
                  <a:lnTo>
                    <a:pt x="2650" y="44"/>
                  </a:lnTo>
                  <a:lnTo>
                    <a:pt x="2590" y="44"/>
                  </a:lnTo>
                  <a:close/>
                  <a:moveTo>
                    <a:pt x="124" y="42"/>
                  </a:moveTo>
                  <a:lnTo>
                    <a:pt x="124" y="223"/>
                  </a:lnTo>
                  <a:cubicBezTo>
                    <a:pt x="124" y="234"/>
                    <a:pt x="115" y="243"/>
                    <a:pt x="104" y="243"/>
                  </a:cubicBezTo>
                  <a:lnTo>
                    <a:pt x="50" y="243"/>
                  </a:lnTo>
                  <a:lnTo>
                    <a:pt x="50" y="352"/>
                  </a:lnTo>
                  <a:lnTo>
                    <a:pt x="104" y="352"/>
                  </a:lnTo>
                  <a:cubicBezTo>
                    <a:pt x="115" y="352"/>
                    <a:pt x="124" y="361"/>
                    <a:pt x="124" y="372"/>
                  </a:cubicBezTo>
                  <a:lnTo>
                    <a:pt x="124" y="574"/>
                  </a:lnTo>
                  <a:cubicBezTo>
                    <a:pt x="124" y="582"/>
                    <a:pt x="119" y="590"/>
                    <a:pt x="110" y="593"/>
                  </a:cubicBezTo>
                  <a:lnTo>
                    <a:pt x="41" y="614"/>
                  </a:lnTo>
                  <a:lnTo>
                    <a:pt x="48" y="733"/>
                  </a:lnTo>
                  <a:lnTo>
                    <a:pt x="97" y="713"/>
                  </a:lnTo>
                  <a:cubicBezTo>
                    <a:pt x="103" y="710"/>
                    <a:pt x="110" y="711"/>
                    <a:pt x="115" y="715"/>
                  </a:cubicBezTo>
                  <a:cubicBezTo>
                    <a:pt x="121" y="718"/>
                    <a:pt x="124" y="725"/>
                    <a:pt x="124" y="731"/>
                  </a:cubicBezTo>
                  <a:lnTo>
                    <a:pt x="124" y="937"/>
                  </a:lnTo>
                  <a:lnTo>
                    <a:pt x="124" y="954"/>
                  </a:lnTo>
                  <a:lnTo>
                    <a:pt x="122" y="969"/>
                  </a:lnTo>
                  <a:lnTo>
                    <a:pt x="120" y="978"/>
                  </a:lnTo>
                  <a:cubicBezTo>
                    <a:pt x="120" y="980"/>
                    <a:pt x="119" y="981"/>
                    <a:pt x="119" y="982"/>
                  </a:cubicBezTo>
                  <a:lnTo>
                    <a:pt x="116" y="989"/>
                  </a:lnTo>
                  <a:cubicBezTo>
                    <a:pt x="115" y="991"/>
                    <a:pt x="113" y="993"/>
                    <a:pt x="112" y="995"/>
                  </a:cubicBezTo>
                  <a:lnTo>
                    <a:pt x="107" y="999"/>
                  </a:lnTo>
                  <a:cubicBezTo>
                    <a:pt x="106" y="1001"/>
                    <a:pt x="104" y="1002"/>
                    <a:pt x="102" y="1003"/>
                  </a:cubicBezTo>
                  <a:lnTo>
                    <a:pt x="95" y="1007"/>
                  </a:lnTo>
                  <a:cubicBezTo>
                    <a:pt x="94" y="1008"/>
                    <a:pt x="92" y="1008"/>
                    <a:pt x="91" y="1009"/>
                  </a:cubicBezTo>
                  <a:lnTo>
                    <a:pt x="82" y="1011"/>
                  </a:lnTo>
                  <a:cubicBezTo>
                    <a:pt x="81" y="1011"/>
                    <a:pt x="79" y="1011"/>
                    <a:pt x="78" y="1011"/>
                  </a:cubicBezTo>
                  <a:lnTo>
                    <a:pt x="65" y="1012"/>
                  </a:lnTo>
                  <a:lnTo>
                    <a:pt x="50" y="1011"/>
                  </a:lnTo>
                  <a:lnTo>
                    <a:pt x="54" y="1033"/>
                  </a:lnTo>
                  <a:lnTo>
                    <a:pt x="60" y="1074"/>
                  </a:lnTo>
                  <a:lnTo>
                    <a:pt x="66" y="1111"/>
                  </a:lnTo>
                  <a:lnTo>
                    <a:pt x="67" y="1124"/>
                  </a:lnTo>
                  <a:lnTo>
                    <a:pt x="73" y="1124"/>
                  </a:lnTo>
                  <a:lnTo>
                    <a:pt x="94" y="1121"/>
                  </a:lnTo>
                  <a:lnTo>
                    <a:pt x="112" y="1118"/>
                  </a:lnTo>
                  <a:lnTo>
                    <a:pt x="127" y="1114"/>
                  </a:lnTo>
                  <a:lnTo>
                    <a:pt x="139" y="1108"/>
                  </a:lnTo>
                  <a:lnTo>
                    <a:pt x="148" y="1102"/>
                  </a:lnTo>
                  <a:lnTo>
                    <a:pt x="153" y="1097"/>
                  </a:lnTo>
                  <a:lnTo>
                    <a:pt x="157" y="1090"/>
                  </a:lnTo>
                  <a:lnTo>
                    <a:pt x="164" y="1071"/>
                  </a:lnTo>
                  <a:lnTo>
                    <a:pt x="169" y="1047"/>
                  </a:lnTo>
                  <a:lnTo>
                    <a:pt x="173" y="1022"/>
                  </a:lnTo>
                  <a:lnTo>
                    <a:pt x="174" y="994"/>
                  </a:lnTo>
                  <a:lnTo>
                    <a:pt x="174" y="695"/>
                  </a:lnTo>
                  <a:cubicBezTo>
                    <a:pt x="174" y="686"/>
                    <a:pt x="179" y="679"/>
                    <a:pt x="186" y="676"/>
                  </a:cubicBezTo>
                  <a:lnTo>
                    <a:pt x="233" y="658"/>
                  </a:lnTo>
                  <a:lnTo>
                    <a:pt x="233" y="642"/>
                  </a:lnTo>
                  <a:lnTo>
                    <a:pt x="233" y="608"/>
                  </a:lnTo>
                  <a:lnTo>
                    <a:pt x="234" y="567"/>
                  </a:lnTo>
                  <a:lnTo>
                    <a:pt x="235" y="550"/>
                  </a:lnTo>
                  <a:lnTo>
                    <a:pt x="200" y="563"/>
                  </a:lnTo>
                  <a:cubicBezTo>
                    <a:pt x="194" y="565"/>
                    <a:pt x="187" y="564"/>
                    <a:pt x="182" y="560"/>
                  </a:cubicBezTo>
                  <a:cubicBezTo>
                    <a:pt x="177" y="556"/>
                    <a:pt x="174" y="550"/>
                    <a:pt x="174" y="544"/>
                  </a:cubicBezTo>
                  <a:lnTo>
                    <a:pt x="174" y="372"/>
                  </a:lnTo>
                  <a:cubicBezTo>
                    <a:pt x="174" y="361"/>
                    <a:pt x="183" y="352"/>
                    <a:pt x="194" y="352"/>
                  </a:cubicBezTo>
                  <a:lnTo>
                    <a:pt x="240" y="352"/>
                  </a:lnTo>
                  <a:lnTo>
                    <a:pt x="240" y="243"/>
                  </a:lnTo>
                  <a:lnTo>
                    <a:pt x="194" y="243"/>
                  </a:lnTo>
                  <a:cubicBezTo>
                    <a:pt x="183" y="243"/>
                    <a:pt x="174" y="234"/>
                    <a:pt x="174" y="223"/>
                  </a:cubicBezTo>
                  <a:lnTo>
                    <a:pt x="174" y="42"/>
                  </a:lnTo>
                  <a:lnTo>
                    <a:pt x="124" y="42"/>
                  </a:lnTo>
                  <a:close/>
                  <a:moveTo>
                    <a:pt x="2570" y="4"/>
                  </a:moveTo>
                  <a:lnTo>
                    <a:pt x="2670" y="4"/>
                  </a:lnTo>
                  <a:cubicBezTo>
                    <a:pt x="2681" y="4"/>
                    <a:pt x="2690" y="13"/>
                    <a:pt x="2690" y="24"/>
                  </a:cubicBezTo>
                  <a:lnTo>
                    <a:pt x="2690" y="251"/>
                  </a:lnTo>
                  <a:lnTo>
                    <a:pt x="2815" y="251"/>
                  </a:lnTo>
                  <a:cubicBezTo>
                    <a:pt x="2826" y="251"/>
                    <a:pt x="2835" y="260"/>
                    <a:pt x="2835" y="271"/>
                  </a:cubicBezTo>
                  <a:lnTo>
                    <a:pt x="2835" y="419"/>
                  </a:lnTo>
                  <a:cubicBezTo>
                    <a:pt x="2835" y="430"/>
                    <a:pt x="2826" y="439"/>
                    <a:pt x="2815" y="439"/>
                  </a:cubicBezTo>
                  <a:lnTo>
                    <a:pt x="2690" y="439"/>
                  </a:lnTo>
                  <a:lnTo>
                    <a:pt x="2690" y="617"/>
                  </a:lnTo>
                  <a:lnTo>
                    <a:pt x="2833" y="617"/>
                  </a:lnTo>
                  <a:cubicBezTo>
                    <a:pt x="2844" y="617"/>
                    <a:pt x="2853" y="626"/>
                    <a:pt x="2853" y="637"/>
                  </a:cubicBezTo>
                  <a:lnTo>
                    <a:pt x="2853" y="784"/>
                  </a:lnTo>
                  <a:cubicBezTo>
                    <a:pt x="2853" y="795"/>
                    <a:pt x="2844" y="804"/>
                    <a:pt x="2833" y="804"/>
                  </a:cubicBezTo>
                  <a:lnTo>
                    <a:pt x="2690" y="804"/>
                  </a:lnTo>
                  <a:lnTo>
                    <a:pt x="2690" y="1151"/>
                  </a:lnTo>
                  <a:cubicBezTo>
                    <a:pt x="2690" y="1162"/>
                    <a:pt x="2681" y="1171"/>
                    <a:pt x="2670" y="1171"/>
                  </a:cubicBezTo>
                  <a:lnTo>
                    <a:pt x="2570" y="1171"/>
                  </a:lnTo>
                  <a:cubicBezTo>
                    <a:pt x="2559" y="1171"/>
                    <a:pt x="2550" y="1162"/>
                    <a:pt x="2550" y="1151"/>
                  </a:cubicBezTo>
                  <a:lnTo>
                    <a:pt x="2550" y="804"/>
                  </a:lnTo>
                  <a:lnTo>
                    <a:pt x="2349" y="804"/>
                  </a:lnTo>
                  <a:cubicBezTo>
                    <a:pt x="2346" y="804"/>
                    <a:pt x="2344" y="804"/>
                    <a:pt x="2341" y="803"/>
                  </a:cubicBezTo>
                  <a:lnTo>
                    <a:pt x="2339" y="801"/>
                  </a:lnTo>
                  <a:lnTo>
                    <a:pt x="2339" y="1150"/>
                  </a:lnTo>
                  <a:cubicBezTo>
                    <a:pt x="2339" y="1161"/>
                    <a:pt x="2330" y="1170"/>
                    <a:pt x="2319" y="1170"/>
                  </a:cubicBezTo>
                  <a:lnTo>
                    <a:pt x="2226" y="1170"/>
                  </a:lnTo>
                  <a:cubicBezTo>
                    <a:pt x="2215" y="1170"/>
                    <a:pt x="2206" y="1161"/>
                    <a:pt x="2206" y="1150"/>
                  </a:cubicBezTo>
                  <a:lnTo>
                    <a:pt x="2206" y="744"/>
                  </a:lnTo>
                  <a:lnTo>
                    <a:pt x="2187" y="792"/>
                  </a:lnTo>
                  <a:cubicBezTo>
                    <a:pt x="2184" y="800"/>
                    <a:pt x="2175" y="805"/>
                    <a:pt x="2166" y="804"/>
                  </a:cubicBezTo>
                  <a:cubicBezTo>
                    <a:pt x="2157" y="803"/>
                    <a:pt x="2150" y="796"/>
                    <a:pt x="2149" y="786"/>
                  </a:cubicBezTo>
                  <a:lnTo>
                    <a:pt x="2142" y="726"/>
                  </a:lnTo>
                  <a:lnTo>
                    <a:pt x="2136" y="671"/>
                  </a:lnTo>
                  <a:lnTo>
                    <a:pt x="2130" y="620"/>
                  </a:lnTo>
                  <a:lnTo>
                    <a:pt x="2124" y="573"/>
                  </a:lnTo>
                  <a:cubicBezTo>
                    <a:pt x="2124" y="570"/>
                    <a:pt x="2124" y="567"/>
                    <a:pt x="2125" y="565"/>
                  </a:cubicBezTo>
                  <a:lnTo>
                    <a:pt x="2143" y="507"/>
                  </a:lnTo>
                  <a:lnTo>
                    <a:pt x="2160" y="446"/>
                  </a:lnTo>
                  <a:lnTo>
                    <a:pt x="2177" y="383"/>
                  </a:lnTo>
                  <a:lnTo>
                    <a:pt x="2194" y="316"/>
                  </a:lnTo>
                  <a:lnTo>
                    <a:pt x="2210" y="247"/>
                  </a:lnTo>
                  <a:lnTo>
                    <a:pt x="2225" y="175"/>
                  </a:lnTo>
                  <a:lnTo>
                    <a:pt x="2240" y="100"/>
                  </a:lnTo>
                  <a:lnTo>
                    <a:pt x="2255" y="22"/>
                  </a:lnTo>
                  <a:cubicBezTo>
                    <a:pt x="2256" y="16"/>
                    <a:pt x="2260" y="10"/>
                    <a:pt x="2265" y="8"/>
                  </a:cubicBezTo>
                  <a:cubicBezTo>
                    <a:pt x="2271" y="5"/>
                    <a:pt x="2277" y="5"/>
                    <a:pt x="2283" y="7"/>
                  </a:cubicBezTo>
                  <a:lnTo>
                    <a:pt x="2378" y="53"/>
                  </a:lnTo>
                  <a:cubicBezTo>
                    <a:pt x="2387" y="57"/>
                    <a:pt x="2391" y="66"/>
                    <a:pt x="2389" y="75"/>
                  </a:cubicBezTo>
                  <a:lnTo>
                    <a:pt x="2364" y="194"/>
                  </a:lnTo>
                  <a:lnTo>
                    <a:pt x="2339" y="304"/>
                  </a:lnTo>
                  <a:lnTo>
                    <a:pt x="2339" y="487"/>
                  </a:lnTo>
                  <a:lnTo>
                    <a:pt x="2348" y="443"/>
                  </a:lnTo>
                  <a:lnTo>
                    <a:pt x="2359" y="391"/>
                  </a:lnTo>
                  <a:lnTo>
                    <a:pt x="2369" y="337"/>
                  </a:lnTo>
                  <a:lnTo>
                    <a:pt x="2378" y="281"/>
                  </a:lnTo>
                  <a:lnTo>
                    <a:pt x="2388" y="222"/>
                  </a:lnTo>
                  <a:lnTo>
                    <a:pt x="2396" y="160"/>
                  </a:lnTo>
                  <a:lnTo>
                    <a:pt x="2405" y="96"/>
                  </a:lnTo>
                  <a:cubicBezTo>
                    <a:pt x="2405" y="90"/>
                    <a:pt x="2409" y="84"/>
                    <a:pt x="2414" y="81"/>
                  </a:cubicBezTo>
                  <a:cubicBezTo>
                    <a:pt x="2420" y="78"/>
                    <a:pt x="2426" y="78"/>
                    <a:pt x="2432" y="80"/>
                  </a:cubicBezTo>
                  <a:lnTo>
                    <a:pt x="2525" y="118"/>
                  </a:lnTo>
                  <a:cubicBezTo>
                    <a:pt x="2534" y="121"/>
                    <a:pt x="2539" y="130"/>
                    <a:pt x="2538" y="139"/>
                  </a:cubicBezTo>
                  <a:lnTo>
                    <a:pt x="2528" y="208"/>
                  </a:lnTo>
                  <a:lnTo>
                    <a:pt x="2522" y="251"/>
                  </a:lnTo>
                  <a:lnTo>
                    <a:pt x="2550" y="251"/>
                  </a:lnTo>
                  <a:lnTo>
                    <a:pt x="2550" y="24"/>
                  </a:lnTo>
                  <a:cubicBezTo>
                    <a:pt x="2550" y="13"/>
                    <a:pt x="2559" y="4"/>
                    <a:pt x="2570" y="4"/>
                  </a:cubicBezTo>
                  <a:moveTo>
                    <a:pt x="1812" y="0"/>
                  </a:moveTo>
                  <a:cubicBezTo>
                    <a:pt x="1815" y="0"/>
                    <a:pt x="1818" y="1"/>
                    <a:pt x="1820" y="2"/>
                  </a:cubicBezTo>
                  <a:cubicBezTo>
                    <a:pt x="1825" y="5"/>
                    <a:pt x="1828" y="10"/>
                    <a:pt x="1830" y="15"/>
                  </a:cubicBezTo>
                  <a:lnTo>
                    <a:pt x="1842" y="69"/>
                  </a:lnTo>
                  <a:lnTo>
                    <a:pt x="1853" y="117"/>
                  </a:lnTo>
                  <a:lnTo>
                    <a:pt x="1862" y="159"/>
                  </a:lnTo>
                  <a:lnTo>
                    <a:pt x="1866" y="179"/>
                  </a:lnTo>
                  <a:lnTo>
                    <a:pt x="2113" y="179"/>
                  </a:lnTo>
                  <a:cubicBezTo>
                    <a:pt x="2124" y="179"/>
                    <a:pt x="2133" y="188"/>
                    <a:pt x="2133" y="199"/>
                  </a:cubicBezTo>
                  <a:lnTo>
                    <a:pt x="2133" y="353"/>
                  </a:lnTo>
                  <a:cubicBezTo>
                    <a:pt x="2133" y="365"/>
                    <a:pt x="2124" y="373"/>
                    <a:pt x="2113" y="373"/>
                  </a:cubicBezTo>
                  <a:lnTo>
                    <a:pt x="2027" y="373"/>
                  </a:lnTo>
                  <a:lnTo>
                    <a:pt x="2016" y="421"/>
                  </a:lnTo>
                  <a:lnTo>
                    <a:pt x="2001" y="483"/>
                  </a:lnTo>
                  <a:lnTo>
                    <a:pt x="1984" y="542"/>
                  </a:lnTo>
                  <a:lnTo>
                    <a:pt x="1966" y="599"/>
                  </a:lnTo>
                  <a:lnTo>
                    <a:pt x="1946" y="653"/>
                  </a:lnTo>
                  <a:lnTo>
                    <a:pt x="1925" y="705"/>
                  </a:lnTo>
                  <a:lnTo>
                    <a:pt x="1902" y="754"/>
                  </a:lnTo>
                  <a:lnTo>
                    <a:pt x="1884" y="789"/>
                  </a:lnTo>
                  <a:lnTo>
                    <a:pt x="1902" y="808"/>
                  </a:lnTo>
                  <a:lnTo>
                    <a:pt x="1930" y="835"/>
                  </a:lnTo>
                  <a:lnTo>
                    <a:pt x="1960" y="860"/>
                  </a:lnTo>
                  <a:lnTo>
                    <a:pt x="1991" y="883"/>
                  </a:lnTo>
                  <a:lnTo>
                    <a:pt x="2024" y="905"/>
                  </a:lnTo>
                  <a:lnTo>
                    <a:pt x="2058" y="925"/>
                  </a:lnTo>
                  <a:lnTo>
                    <a:pt x="2094" y="943"/>
                  </a:lnTo>
                  <a:lnTo>
                    <a:pt x="2131" y="959"/>
                  </a:lnTo>
                  <a:cubicBezTo>
                    <a:pt x="2136" y="962"/>
                    <a:pt x="2140" y="966"/>
                    <a:pt x="2142" y="971"/>
                  </a:cubicBezTo>
                  <a:cubicBezTo>
                    <a:pt x="2143" y="976"/>
                    <a:pt x="2143" y="982"/>
                    <a:pt x="2141" y="986"/>
                  </a:cubicBezTo>
                  <a:lnTo>
                    <a:pt x="2127" y="1014"/>
                  </a:lnTo>
                  <a:lnTo>
                    <a:pt x="2115" y="1040"/>
                  </a:lnTo>
                  <a:lnTo>
                    <a:pt x="2103" y="1064"/>
                  </a:lnTo>
                  <a:lnTo>
                    <a:pt x="2093" y="1086"/>
                  </a:lnTo>
                  <a:lnTo>
                    <a:pt x="2084" y="1106"/>
                  </a:lnTo>
                  <a:lnTo>
                    <a:pt x="2077" y="1123"/>
                  </a:lnTo>
                  <a:lnTo>
                    <a:pt x="2071" y="1139"/>
                  </a:lnTo>
                  <a:lnTo>
                    <a:pt x="2065" y="1153"/>
                  </a:lnTo>
                  <a:cubicBezTo>
                    <a:pt x="2063" y="1158"/>
                    <a:pt x="2059" y="1163"/>
                    <a:pt x="2053" y="1165"/>
                  </a:cubicBezTo>
                  <a:cubicBezTo>
                    <a:pt x="2048" y="1167"/>
                    <a:pt x="2041" y="1166"/>
                    <a:pt x="2036" y="1163"/>
                  </a:cubicBezTo>
                  <a:lnTo>
                    <a:pt x="1960" y="1115"/>
                  </a:lnTo>
                  <a:lnTo>
                    <a:pt x="1888" y="1060"/>
                  </a:lnTo>
                  <a:lnTo>
                    <a:pt x="1823" y="997"/>
                  </a:lnTo>
                  <a:lnTo>
                    <a:pt x="1778" y="945"/>
                  </a:lnTo>
                  <a:lnTo>
                    <a:pt x="1735" y="995"/>
                  </a:lnTo>
                  <a:lnTo>
                    <a:pt x="1668" y="1058"/>
                  </a:lnTo>
                  <a:lnTo>
                    <a:pt x="1596" y="1116"/>
                  </a:lnTo>
                  <a:lnTo>
                    <a:pt x="1517" y="1169"/>
                  </a:lnTo>
                  <a:cubicBezTo>
                    <a:pt x="1512" y="1173"/>
                    <a:pt x="1506" y="1173"/>
                    <a:pt x="1500" y="1172"/>
                  </a:cubicBezTo>
                  <a:cubicBezTo>
                    <a:pt x="1494" y="1170"/>
                    <a:pt x="1489" y="1165"/>
                    <a:pt x="1487" y="1160"/>
                  </a:cubicBezTo>
                  <a:lnTo>
                    <a:pt x="1469" y="1112"/>
                  </a:lnTo>
                  <a:lnTo>
                    <a:pt x="1451" y="1069"/>
                  </a:lnTo>
                  <a:lnTo>
                    <a:pt x="1435" y="1030"/>
                  </a:lnTo>
                  <a:lnTo>
                    <a:pt x="1418" y="995"/>
                  </a:lnTo>
                  <a:lnTo>
                    <a:pt x="1418" y="986"/>
                  </a:lnTo>
                  <a:lnTo>
                    <a:pt x="1344" y="1033"/>
                  </a:lnTo>
                  <a:cubicBezTo>
                    <a:pt x="1338" y="1037"/>
                    <a:pt x="1331" y="1037"/>
                    <a:pt x="1325" y="1035"/>
                  </a:cubicBezTo>
                  <a:cubicBezTo>
                    <a:pt x="1319" y="1032"/>
                    <a:pt x="1315" y="1027"/>
                    <a:pt x="1313" y="1020"/>
                  </a:cubicBezTo>
                  <a:lnTo>
                    <a:pt x="1293" y="922"/>
                  </a:lnTo>
                  <a:lnTo>
                    <a:pt x="1273" y="828"/>
                  </a:lnTo>
                  <a:lnTo>
                    <a:pt x="1253" y="741"/>
                  </a:lnTo>
                  <a:lnTo>
                    <a:pt x="1253" y="1008"/>
                  </a:lnTo>
                  <a:lnTo>
                    <a:pt x="1252" y="1038"/>
                  </a:lnTo>
                  <a:lnTo>
                    <a:pt x="1248" y="1066"/>
                  </a:lnTo>
                  <a:lnTo>
                    <a:pt x="1241" y="1090"/>
                  </a:lnTo>
                  <a:cubicBezTo>
                    <a:pt x="1241" y="1091"/>
                    <a:pt x="1240" y="1092"/>
                    <a:pt x="1240" y="1093"/>
                  </a:cubicBezTo>
                  <a:lnTo>
                    <a:pt x="1231" y="1111"/>
                  </a:lnTo>
                  <a:cubicBezTo>
                    <a:pt x="1230" y="1113"/>
                    <a:pt x="1230" y="1114"/>
                    <a:pt x="1229" y="1115"/>
                  </a:cubicBezTo>
                  <a:lnTo>
                    <a:pt x="1217" y="1129"/>
                  </a:lnTo>
                  <a:cubicBezTo>
                    <a:pt x="1216" y="1131"/>
                    <a:pt x="1215" y="1132"/>
                    <a:pt x="1214" y="1133"/>
                  </a:cubicBezTo>
                  <a:lnTo>
                    <a:pt x="1201" y="1144"/>
                  </a:lnTo>
                  <a:cubicBezTo>
                    <a:pt x="1199" y="1145"/>
                    <a:pt x="1198" y="1146"/>
                    <a:pt x="1197" y="1146"/>
                  </a:cubicBezTo>
                  <a:lnTo>
                    <a:pt x="1181" y="1154"/>
                  </a:lnTo>
                  <a:cubicBezTo>
                    <a:pt x="1179" y="1154"/>
                    <a:pt x="1178" y="1155"/>
                    <a:pt x="1176" y="1155"/>
                  </a:cubicBezTo>
                  <a:lnTo>
                    <a:pt x="1158" y="1159"/>
                  </a:lnTo>
                  <a:lnTo>
                    <a:pt x="1135" y="1161"/>
                  </a:lnTo>
                  <a:lnTo>
                    <a:pt x="1110" y="1162"/>
                  </a:lnTo>
                  <a:lnTo>
                    <a:pt x="1082" y="1163"/>
                  </a:lnTo>
                  <a:lnTo>
                    <a:pt x="1050" y="1163"/>
                  </a:lnTo>
                  <a:cubicBezTo>
                    <a:pt x="1040" y="1163"/>
                    <a:pt x="1031" y="1156"/>
                    <a:pt x="1030" y="1146"/>
                  </a:cubicBezTo>
                  <a:lnTo>
                    <a:pt x="1025" y="1101"/>
                  </a:lnTo>
                  <a:lnTo>
                    <a:pt x="1021" y="1060"/>
                  </a:lnTo>
                  <a:lnTo>
                    <a:pt x="1017" y="1032"/>
                  </a:lnTo>
                  <a:lnTo>
                    <a:pt x="1010" y="1033"/>
                  </a:lnTo>
                  <a:cubicBezTo>
                    <a:pt x="1007" y="1032"/>
                    <a:pt x="1004" y="1031"/>
                    <a:pt x="1002" y="1029"/>
                  </a:cubicBezTo>
                  <a:lnTo>
                    <a:pt x="980" y="1012"/>
                  </a:lnTo>
                  <a:lnTo>
                    <a:pt x="960" y="997"/>
                  </a:lnTo>
                  <a:lnTo>
                    <a:pt x="941" y="985"/>
                  </a:lnTo>
                  <a:lnTo>
                    <a:pt x="923" y="976"/>
                  </a:lnTo>
                  <a:cubicBezTo>
                    <a:pt x="921" y="975"/>
                    <a:pt x="919" y="973"/>
                    <a:pt x="918" y="972"/>
                  </a:cubicBezTo>
                  <a:lnTo>
                    <a:pt x="914" y="967"/>
                  </a:lnTo>
                  <a:lnTo>
                    <a:pt x="914" y="1149"/>
                  </a:lnTo>
                  <a:cubicBezTo>
                    <a:pt x="914" y="1160"/>
                    <a:pt x="905" y="1169"/>
                    <a:pt x="894" y="1169"/>
                  </a:cubicBezTo>
                  <a:lnTo>
                    <a:pt x="809" y="1169"/>
                  </a:lnTo>
                  <a:cubicBezTo>
                    <a:pt x="798" y="1169"/>
                    <a:pt x="789" y="1160"/>
                    <a:pt x="789" y="1149"/>
                  </a:cubicBezTo>
                  <a:lnTo>
                    <a:pt x="789" y="826"/>
                  </a:lnTo>
                  <a:lnTo>
                    <a:pt x="766" y="899"/>
                  </a:lnTo>
                  <a:cubicBezTo>
                    <a:pt x="763" y="908"/>
                    <a:pt x="754" y="914"/>
                    <a:pt x="745" y="913"/>
                  </a:cubicBezTo>
                  <a:cubicBezTo>
                    <a:pt x="735" y="912"/>
                    <a:pt x="728" y="904"/>
                    <a:pt x="727" y="895"/>
                  </a:cubicBezTo>
                  <a:lnTo>
                    <a:pt x="721" y="837"/>
                  </a:lnTo>
                  <a:lnTo>
                    <a:pt x="716" y="783"/>
                  </a:lnTo>
                  <a:lnTo>
                    <a:pt x="710" y="733"/>
                  </a:lnTo>
                  <a:lnTo>
                    <a:pt x="705" y="686"/>
                  </a:lnTo>
                  <a:cubicBezTo>
                    <a:pt x="705" y="683"/>
                    <a:pt x="705" y="680"/>
                    <a:pt x="706" y="678"/>
                  </a:cubicBezTo>
                  <a:lnTo>
                    <a:pt x="731" y="601"/>
                  </a:lnTo>
                  <a:lnTo>
                    <a:pt x="752" y="525"/>
                  </a:lnTo>
                  <a:lnTo>
                    <a:pt x="770" y="448"/>
                  </a:lnTo>
                  <a:lnTo>
                    <a:pt x="780" y="395"/>
                  </a:lnTo>
                  <a:lnTo>
                    <a:pt x="730" y="395"/>
                  </a:lnTo>
                  <a:cubicBezTo>
                    <a:pt x="724" y="395"/>
                    <a:pt x="719" y="393"/>
                    <a:pt x="716" y="389"/>
                  </a:cubicBezTo>
                  <a:lnTo>
                    <a:pt x="712" y="384"/>
                  </a:lnTo>
                  <a:lnTo>
                    <a:pt x="709" y="406"/>
                  </a:lnTo>
                  <a:lnTo>
                    <a:pt x="707" y="432"/>
                  </a:lnTo>
                  <a:cubicBezTo>
                    <a:pt x="706" y="442"/>
                    <a:pt x="697" y="450"/>
                    <a:pt x="687" y="450"/>
                  </a:cubicBezTo>
                  <a:lnTo>
                    <a:pt x="600" y="451"/>
                  </a:lnTo>
                  <a:lnTo>
                    <a:pt x="580" y="449"/>
                  </a:lnTo>
                  <a:cubicBezTo>
                    <a:pt x="579" y="449"/>
                    <a:pt x="577" y="449"/>
                    <a:pt x="575" y="448"/>
                  </a:cubicBezTo>
                  <a:lnTo>
                    <a:pt x="560" y="442"/>
                  </a:lnTo>
                  <a:cubicBezTo>
                    <a:pt x="559" y="441"/>
                    <a:pt x="557" y="441"/>
                    <a:pt x="556" y="439"/>
                  </a:cubicBezTo>
                  <a:lnTo>
                    <a:pt x="543" y="430"/>
                  </a:lnTo>
                  <a:cubicBezTo>
                    <a:pt x="541" y="429"/>
                    <a:pt x="540" y="427"/>
                    <a:pt x="539" y="426"/>
                  </a:cubicBezTo>
                  <a:lnTo>
                    <a:pt x="529" y="412"/>
                  </a:lnTo>
                  <a:cubicBezTo>
                    <a:pt x="528" y="411"/>
                    <a:pt x="527" y="410"/>
                    <a:pt x="527" y="409"/>
                  </a:cubicBezTo>
                  <a:lnTo>
                    <a:pt x="518" y="391"/>
                  </a:lnTo>
                  <a:cubicBezTo>
                    <a:pt x="518" y="390"/>
                    <a:pt x="518" y="389"/>
                    <a:pt x="517" y="388"/>
                  </a:cubicBezTo>
                  <a:lnTo>
                    <a:pt x="512" y="367"/>
                  </a:lnTo>
                  <a:lnTo>
                    <a:pt x="508" y="339"/>
                  </a:lnTo>
                  <a:lnTo>
                    <a:pt x="506" y="309"/>
                  </a:lnTo>
                  <a:lnTo>
                    <a:pt x="506" y="219"/>
                  </a:lnTo>
                  <a:lnTo>
                    <a:pt x="435" y="219"/>
                  </a:lnTo>
                  <a:lnTo>
                    <a:pt x="434" y="244"/>
                  </a:lnTo>
                  <a:lnTo>
                    <a:pt x="430" y="287"/>
                  </a:lnTo>
                  <a:lnTo>
                    <a:pt x="423" y="328"/>
                  </a:lnTo>
                  <a:lnTo>
                    <a:pt x="413" y="367"/>
                  </a:lnTo>
                  <a:lnTo>
                    <a:pt x="400" y="403"/>
                  </a:lnTo>
                  <a:lnTo>
                    <a:pt x="383" y="436"/>
                  </a:lnTo>
                  <a:lnTo>
                    <a:pt x="363" y="467"/>
                  </a:lnTo>
                  <a:lnTo>
                    <a:pt x="360" y="471"/>
                  </a:lnTo>
                  <a:lnTo>
                    <a:pt x="665" y="471"/>
                  </a:lnTo>
                  <a:cubicBezTo>
                    <a:pt x="676" y="471"/>
                    <a:pt x="685" y="480"/>
                    <a:pt x="685" y="491"/>
                  </a:cubicBezTo>
                  <a:lnTo>
                    <a:pt x="685" y="629"/>
                  </a:lnTo>
                  <a:cubicBezTo>
                    <a:pt x="685" y="631"/>
                    <a:pt x="685" y="633"/>
                    <a:pt x="684" y="635"/>
                  </a:cubicBezTo>
                  <a:lnTo>
                    <a:pt x="661" y="708"/>
                  </a:lnTo>
                  <a:lnTo>
                    <a:pt x="633" y="777"/>
                  </a:lnTo>
                  <a:lnTo>
                    <a:pt x="602" y="841"/>
                  </a:lnTo>
                  <a:lnTo>
                    <a:pt x="576" y="887"/>
                  </a:lnTo>
                  <a:lnTo>
                    <a:pt x="599" y="907"/>
                  </a:lnTo>
                  <a:lnTo>
                    <a:pt x="636" y="933"/>
                  </a:lnTo>
                  <a:lnTo>
                    <a:pt x="675" y="956"/>
                  </a:lnTo>
                  <a:lnTo>
                    <a:pt x="716" y="977"/>
                  </a:lnTo>
                  <a:cubicBezTo>
                    <a:pt x="726" y="982"/>
                    <a:pt x="730" y="994"/>
                    <a:pt x="725" y="1003"/>
                  </a:cubicBezTo>
                  <a:lnTo>
                    <a:pt x="704" y="1047"/>
                  </a:lnTo>
                  <a:lnTo>
                    <a:pt x="686" y="1087"/>
                  </a:lnTo>
                  <a:lnTo>
                    <a:pt x="670" y="1122"/>
                  </a:lnTo>
                  <a:lnTo>
                    <a:pt x="657" y="1153"/>
                  </a:lnTo>
                  <a:cubicBezTo>
                    <a:pt x="655" y="1159"/>
                    <a:pt x="650" y="1163"/>
                    <a:pt x="644" y="1165"/>
                  </a:cubicBezTo>
                  <a:cubicBezTo>
                    <a:pt x="638" y="1167"/>
                    <a:pt x="632" y="1166"/>
                    <a:pt x="627" y="1162"/>
                  </a:cubicBezTo>
                  <a:lnTo>
                    <a:pt x="582" y="1131"/>
                  </a:lnTo>
                  <a:lnTo>
                    <a:pt x="538" y="1095"/>
                  </a:lnTo>
                  <a:lnTo>
                    <a:pt x="495" y="1056"/>
                  </a:lnTo>
                  <a:lnTo>
                    <a:pt x="470" y="1027"/>
                  </a:lnTo>
                  <a:lnTo>
                    <a:pt x="440" y="1057"/>
                  </a:lnTo>
                  <a:lnTo>
                    <a:pt x="392" y="1099"/>
                  </a:lnTo>
                  <a:lnTo>
                    <a:pt x="340" y="1137"/>
                  </a:lnTo>
                  <a:lnTo>
                    <a:pt x="285" y="1171"/>
                  </a:lnTo>
                  <a:cubicBezTo>
                    <a:pt x="280" y="1174"/>
                    <a:pt x="274" y="1174"/>
                    <a:pt x="268" y="1173"/>
                  </a:cubicBezTo>
                  <a:cubicBezTo>
                    <a:pt x="263" y="1171"/>
                    <a:pt x="258" y="1166"/>
                    <a:pt x="256" y="1161"/>
                  </a:cubicBezTo>
                  <a:lnTo>
                    <a:pt x="245" y="1133"/>
                  </a:lnTo>
                  <a:lnTo>
                    <a:pt x="231" y="1099"/>
                  </a:lnTo>
                  <a:lnTo>
                    <a:pt x="215" y="1061"/>
                  </a:lnTo>
                  <a:lnTo>
                    <a:pt x="209" y="1049"/>
                  </a:lnTo>
                  <a:lnTo>
                    <a:pt x="209" y="1052"/>
                  </a:lnTo>
                  <a:lnTo>
                    <a:pt x="203" y="1079"/>
                  </a:lnTo>
                  <a:lnTo>
                    <a:pt x="194" y="1105"/>
                  </a:lnTo>
                  <a:cubicBezTo>
                    <a:pt x="194" y="1106"/>
                    <a:pt x="193" y="1107"/>
                    <a:pt x="193" y="1108"/>
                  </a:cubicBezTo>
                  <a:lnTo>
                    <a:pt x="187" y="1119"/>
                  </a:lnTo>
                  <a:cubicBezTo>
                    <a:pt x="186" y="1120"/>
                    <a:pt x="185" y="1121"/>
                    <a:pt x="184" y="1123"/>
                  </a:cubicBezTo>
                  <a:lnTo>
                    <a:pt x="175" y="1132"/>
                  </a:lnTo>
                  <a:cubicBezTo>
                    <a:pt x="174" y="1133"/>
                    <a:pt x="173" y="1134"/>
                    <a:pt x="172" y="1134"/>
                  </a:cubicBezTo>
                  <a:lnTo>
                    <a:pt x="160" y="1142"/>
                  </a:lnTo>
                  <a:cubicBezTo>
                    <a:pt x="160" y="1143"/>
                    <a:pt x="159" y="1143"/>
                    <a:pt x="158" y="1144"/>
                  </a:cubicBezTo>
                  <a:lnTo>
                    <a:pt x="143" y="1150"/>
                  </a:lnTo>
                  <a:lnTo>
                    <a:pt x="124" y="1156"/>
                  </a:lnTo>
                  <a:lnTo>
                    <a:pt x="102" y="1161"/>
                  </a:lnTo>
                  <a:lnTo>
                    <a:pt x="77" y="1163"/>
                  </a:lnTo>
                  <a:lnTo>
                    <a:pt x="51" y="1164"/>
                  </a:lnTo>
                  <a:cubicBezTo>
                    <a:pt x="40" y="1165"/>
                    <a:pt x="31" y="1157"/>
                    <a:pt x="30" y="1147"/>
                  </a:cubicBezTo>
                  <a:lnTo>
                    <a:pt x="26" y="1116"/>
                  </a:lnTo>
                  <a:lnTo>
                    <a:pt x="21" y="1080"/>
                  </a:lnTo>
                  <a:lnTo>
                    <a:pt x="14" y="1039"/>
                  </a:lnTo>
                  <a:lnTo>
                    <a:pt x="7" y="992"/>
                  </a:lnTo>
                  <a:cubicBezTo>
                    <a:pt x="5" y="986"/>
                    <a:pt x="7" y="980"/>
                    <a:pt x="12" y="975"/>
                  </a:cubicBezTo>
                  <a:cubicBezTo>
                    <a:pt x="16" y="971"/>
                    <a:pt x="22" y="969"/>
                    <a:pt x="28" y="969"/>
                  </a:cubicBezTo>
                  <a:lnTo>
                    <a:pt x="49" y="971"/>
                  </a:lnTo>
                  <a:lnTo>
                    <a:pt x="67" y="972"/>
                  </a:lnTo>
                  <a:lnTo>
                    <a:pt x="74" y="971"/>
                  </a:lnTo>
                  <a:lnTo>
                    <a:pt x="79" y="970"/>
                  </a:lnTo>
                  <a:lnTo>
                    <a:pt x="80" y="969"/>
                  </a:lnTo>
                  <a:lnTo>
                    <a:pt x="81" y="967"/>
                  </a:lnTo>
                  <a:lnTo>
                    <a:pt x="83" y="960"/>
                  </a:lnTo>
                  <a:lnTo>
                    <a:pt x="84" y="950"/>
                  </a:lnTo>
                  <a:lnTo>
                    <a:pt x="84" y="936"/>
                  </a:lnTo>
                  <a:lnTo>
                    <a:pt x="84" y="761"/>
                  </a:lnTo>
                  <a:lnTo>
                    <a:pt x="37" y="781"/>
                  </a:lnTo>
                  <a:cubicBezTo>
                    <a:pt x="31" y="784"/>
                    <a:pt x="25" y="783"/>
                    <a:pt x="19" y="780"/>
                  </a:cubicBezTo>
                  <a:cubicBezTo>
                    <a:pt x="14" y="776"/>
                    <a:pt x="10" y="770"/>
                    <a:pt x="10" y="764"/>
                  </a:cubicBezTo>
                  <a:lnTo>
                    <a:pt x="0" y="600"/>
                  </a:lnTo>
                  <a:cubicBezTo>
                    <a:pt x="0" y="591"/>
                    <a:pt x="5" y="583"/>
                    <a:pt x="14" y="580"/>
                  </a:cubicBezTo>
                  <a:lnTo>
                    <a:pt x="84" y="559"/>
                  </a:lnTo>
                  <a:lnTo>
                    <a:pt x="84" y="392"/>
                  </a:lnTo>
                  <a:lnTo>
                    <a:pt x="30" y="392"/>
                  </a:lnTo>
                  <a:cubicBezTo>
                    <a:pt x="19" y="392"/>
                    <a:pt x="10" y="383"/>
                    <a:pt x="10" y="372"/>
                  </a:cubicBezTo>
                  <a:lnTo>
                    <a:pt x="10" y="223"/>
                  </a:lnTo>
                  <a:cubicBezTo>
                    <a:pt x="10" y="212"/>
                    <a:pt x="19" y="203"/>
                    <a:pt x="30" y="203"/>
                  </a:cubicBezTo>
                  <a:lnTo>
                    <a:pt x="84" y="203"/>
                  </a:lnTo>
                  <a:lnTo>
                    <a:pt x="84" y="22"/>
                  </a:lnTo>
                  <a:cubicBezTo>
                    <a:pt x="84" y="11"/>
                    <a:pt x="93" y="2"/>
                    <a:pt x="104" y="2"/>
                  </a:cubicBezTo>
                  <a:lnTo>
                    <a:pt x="194" y="2"/>
                  </a:lnTo>
                  <a:cubicBezTo>
                    <a:pt x="205" y="2"/>
                    <a:pt x="214" y="11"/>
                    <a:pt x="214" y="22"/>
                  </a:cubicBezTo>
                  <a:lnTo>
                    <a:pt x="214" y="203"/>
                  </a:lnTo>
                  <a:lnTo>
                    <a:pt x="260" y="203"/>
                  </a:lnTo>
                  <a:cubicBezTo>
                    <a:pt x="271" y="203"/>
                    <a:pt x="280" y="212"/>
                    <a:pt x="280" y="223"/>
                  </a:cubicBezTo>
                  <a:lnTo>
                    <a:pt x="280" y="294"/>
                  </a:lnTo>
                  <a:lnTo>
                    <a:pt x="293" y="271"/>
                  </a:lnTo>
                  <a:lnTo>
                    <a:pt x="296" y="258"/>
                  </a:lnTo>
                  <a:lnTo>
                    <a:pt x="299" y="240"/>
                  </a:lnTo>
                  <a:lnTo>
                    <a:pt x="302" y="218"/>
                  </a:lnTo>
                  <a:lnTo>
                    <a:pt x="304" y="193"/>
                  </a:lnTo>
                  <a:lnTo>
                    <a:pt x="305" y="165"/>
                  </a:lnTo>
                  <a:lnTo>
                    <a:pt x="306" y="133"/>
                  </a:lnTo>
                  <a:lnTo>
                    <a:pt x="306" y="98"/>
                  </a:lnTo>
                  <a:lnTo>
                    <a:pt x="306" y="60"/>
                  </a:lnTo>
                  <a:cubicBezTo>
                    <a:pt x="306" y="55"/>
                    <a:pt x="308" y="49"/>
                    <a:pt x="312" y="46"/>
                  </a:cubicBezTo>
                  <a:cubicBezTo>
                    <a:pt x="315" y="42"/>
                    <a:pt x="320" y="40"/>
                    <a:pt x="326" y="40"/>
                  </a:cubicBezTo>
                  <a:lnTo>
                    <a:pt x="617" y="40"/>
                  </a:lnTo>
                  <a:cubicBezTo>
                    <a:pt x="628" y="40"/>
                    <a:pt x="637" y="49"/>
                    <a:pt x="637" y="60"/>
                  </a:cubicBezTo>
                  <a:lnTo>
                    <a:pt x="637" y="238"/>
                  </a:lnTo>
                  <a:lnTo>
                    <a:pt x="638" y="254"/>
                  </a:lnTo>
                  <a:lnTo>
                    <a:pt x="640" y="264"/>
                  </a:lnTo>
                  <a:lnTo>
                    <a:pt x="642" y="267"/>
                  </a:lnTo>
                  <a:lnTo>
                    <a:pt x="643" y="268"/>
                  </a:lnTo>
                  <a:lnTo>
                    <a:pt x="650" y="269"/>
                  </a:lnTo>
                  <a:lnTo>
                    <a:pt x="663" y="270"/>
                  </a:lnTo>
                  <a:lnTo>
                    <a:pt x="681" y="270"/>
                  </a:lnTo>
                  <a:lnTo>
                    <a:pt x="703" y="269"/>
                  </a:lnTo>
                  <a:lnTo>
                    <a:pt x="710" y="271"/>
                  </a:lnTo>
                  <a:lnTo>
                    <a:pt x="710" y="225"/>
                  </a:lnTo>
                  <a:cubicBezTo>
                    <a:pt x="710" y="214"/>
                    <a:pt x="719" y="205"/>
                    <a:pt x="730" y="205"/>
                  </a:cubicBezTo>
                  <a:lnTo>
                    <a:pt x="789" y="205"/>
                  </a:lnTo>
                  <a:lnTo>
                    <a:pt x="789" y="25"/>
                  </a:lnTo>
                  <a:cubicBezTo>
                    <a:pt x="789" y="14"/>
                    <a:pt x="798" y="5"/>
                    <a:pt x="809" y="5"/>
                  </a:cubicBezTo>
                  <a:lnTo>
                    <a:pt x="894" y="5"/>
                  </a:lnTo>
                  <a:cubicBezTo>
                    <a:pt x="905" y="5"/>
                    <a:pt x="914" y="14"/>
                    <a:pt x="914" y="25"/>
                  </a:cubicBezTo>
                  <a:lnTo>
                    <a:pt x="914" y="205"/>
                  </a:lnTo>
                  <a:lnTo>
                    <a:pt x="961" y="205"/>
                  </a:lnTo>
                  <a:cubicBezTo>
                    <a:pt x="964" y="205"/>
                    <a:pt x="966" y="206"/>
                    <a:pt x="969" y="207"/>
                  </a:cubicBezTo>
                  <a:lnTo>
                    <a:pt x="970" y="208"/>
                  </a:lnTo>
                  <a:lnTo>
                    <a:pt x="970" y="85"/>
                  </a:lnTo>
                  <a:cubicBezTo>
                    <a:pt x="970" y="74"/>
                    <a:pt x="979" y="65"/>
                    <a:pt x="990" y="65"/>
                  </a:cubicBezTo>
                  <a:lnTo>
                    <a:pt x="1381" y="65"/>
                  </a:lnTo>
                  <a:cubicBezTo>
                    <a:pt x="1392" y="65"/>
                    <a:pt x="1401" y="74"/>
                    <a:pt x="1401" y="85"/>
                  </a:cubicBezTo>
                  <a:lnTo>
                    <a:pt x="1401" y="233"/>
                  </a:lnTo>
                  <a:cubicBezTo>
                    <a:pt x="1401" y="244"/>
                    <a:pt x="1392" y="253"/>
                    <a:pt x="1381" y="253"/>
                  </a:cubicBezTo>
                  <a:lnTo>
                    <a:pt x="990" y="253"/>
                  </a:lnTo>
                  <a:cubicBezTo>
                    <a:pt x="988" y="253"/>
                    <a:pt x="985" y="253"/>
                    <a:pt x="983" y="252"/>
                  </a:cubicBezTo>
                  <a:lnTo>
                    <a:pt x="981" y="251"/>
                  </a:lnTo>
                  <a:lnTo>
                    <a:pt x="981" y="351"/>
                  </a:lnTo>
                  <a:lnTo>
                    <a:pt x="1408" y="351"/>
                  </a:lnTo>
                  <a:cubicBezTo>
                    <a:pt x="1419" y="351"/>
                    <a:pt x="1428" y="360"/>
                    <a:pt x="1428" y="371"/>
                  </a:cubicBezTo>
                  <a:lnTo>
                    <a:pt x="1428" y="519"/>
                  </a:lnTo>
                  <a:cubicBezTo>
                    <a:pt x="1428" y="530"/>
                    <a:pt x="1419" y="539"/>
                    <a:pt x="1408" y="539"/>
                  </a:cubicBezTo>
                  <a:lnTo>
                    <a:pt x="1253" y="539"/>
                  </a:lnTo>
                  <a:lnTo>
                    <a:pt x="1253" y="625"/>
                  </a:lnTo>
                  <a:lnTo>
                    <a:pt x="1324" y="583"/>
                  </a:lnTo>
                  <a:cubicBezTo>
                    <a:pt x="1329" y="580"/>
                    <a:pt x="1336" y="579"/>
                    <a:pt x="1342" y="582"/>
                  </a:cubicBezTo>
                  <a:cubicBezTo>
                    <a:pt x="1348" y="584"/>
                    <a:pt x="1352" y="589"/>
                    <a:pt x="1354" y="596"/>
                  </a:cubicBezTo>
                  <a:lnTo>
                    <a:pt x="1375" y="683"/>
                  </a:lnTo>
                  <a:lnTo>
                    <a:pt x="1396" y="773"/>
                  </a:lnTo>
                  <a:lnTo>
                    <a:pt x="1417" y="865"/>
                  </a:lnTo>
                  <a:lnTo>
                    <a:pt x="1438" y="959"/>
                  </a:lnTo>
                  <a:lnTo>
                    <a:pt x="1437" y="964"/>
                  </a:lnTo>
                  <a:lnTo>
                    <a:pt x="1501" y="927"/>
                  </a:lnTo>
                  <a:lnTo>
                    <a:pt x="1568" y="881"/>
                  </a:lnTo>
                  <a:lnTo>
                    <a:pt x="1628" y="830"/>
                  </a:lnTo>
                  <a:lnTo>
                    <a:pt x="1672" y="785"/>
                  </a:lnTo>
                  <a:lnTo>
                    <a:pt x="1655" y="751"/>
                  </a:lnTo>
                  <a:lnTo>
                    <a:pt x="1632" y="701"/>
                  </a:lnTo>
                  <a:lnTo>
                    <a:pt x="1612" y="649"/>
                  </a:lnTo>
                  <a:lnTo>
                    <a:pt x="1593" y="595"/>
                  </a:lnTo>
                  <a:lnTo>
                    <a:pt x="1576" y="539"/>
                  </a:lnTo>
                  <a:lnTo>
                    <a:pt x="1561" y="480"/>
                  </a:lnTo>
                  <a:lnTo>
                    <a:pt x="1547" y="420"/>
                  </a:lnTo>
                  <a:lnTo>
                    <a:pt x="1539" y="373"/>
                  </a:lnTo>
                  <a:lnTo>
                    <a:pt x="1444" y="373"/>
                  </a:lnTo>
                  <a:cubicBezTo>
                    <a:pt x="1433" y="373"/>
                    <a:pt x="1424" y="365"/>
                    <a:pt x="1424" y="353"/>
                  </a:cubicBezTo>
                  <a:lnTo>
                    <a:pt x="1424" y="199"/>
                  </a:lnTo>
                  <a:cubicBezTo>
                    <a:pt x="1424" y="188"/>
                    <a:pt x="1433" y="179"/>
                    <a:pt x="1444" y="179"/>
                  </a:cubicBezTo>
                  <a:lnTo>
                    <a:pt x="1709" y="179"/>
                  </a:lnTo>
                  <a:lnTo>
                    <a:pt x="1708" y="172"/>
                  </a:lnTo>
                  <a:lnTo>
                    <a:pt x="1701" y="138"/>
                  </a:lnTo>
                  <a:lnTo>
                    <a:pt x="1693" y="100"/>
                  </a:lnTo>
                  <a:lnTo>
                    <a:pt x="1685" y="59"/>
                  </a:lnTo>
                  <a:cubicBezTo>
                    <a:pt x="1683" y="49"/>
                    <a:pt x="1688" y="39"/>
                    <a:pt x="1698" y="36"/>
                  </a:cubicBezTo>
                  <a:lnTo>
                    <a:pt x="1804" y="1"/>
                  </a:lnTo>
                  <a:cubicBezTo>
                    <a:pt x="1806" y="0"/>
                    <a:pt x="1809" y="0"/>
                    <a:pt x="1812" y="0"/>
                  </a:cubicBezTo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71" name="path"/>
            <p:cNvSpPr/>
            <p:nvPr/>
          </p:nvSpPr>
          <p:spPr>
            <a:xfrm>
              <a:off x="386562" y="12700"/>
              <a:ext cx="1786377" cy="720079"/>
            </a:xfrm>
            <a:custGeom>
              <a:avLst/>
              <a:gdLst/>
              <a:ahLst/>
              <a:cxnLst/>
              <a:rect l="0" t="0" r="0" b="0"/>
              <a:pathLst>
                <a:path w="2813" h="1133">
                  <a:moveTo>
                    <a:pt x="1314" y="580"/>
                  </a:moveTo>
                  <a:cubicBezTo>
                    <a:pt x="1343" y="695"/>
                    <a:pt x="1371" y="816"/>
                    <a:pt x="1397" y="943"/>
                  </a:cubicBezTo>
                  <a:cubicBezTo>
                    <a:pt x="1369" y="960"/>
                    <a:pt x="1341" y="978"/>
                    <a:pt x="1312" y="996"/>
                  </a:cubicBezTo>
                  <a:cubicBezTo>
                    <a:pt x="1286" y="861"/>
                    <a:pt x="1259" y="739"/>
                    <a:pt x="1231" y="629"/>
                  </a:cubicBezTo>
                  <a:cubicBezTo>
                    <a:pt x="1259" y="613"/>
                    <a:pt x="1286" y="597"/>
                    <a:pt x="1314" y="580"/>
                  </a:cubicBezTo>
                  <a:moveTo>
                    <a:pt x="998" y="571"/>
                  </a:moveTo>
                  <a:cubicBezTo>
                    <a:pt x="1025" y="584"/>
                    <a:pt x="1053" y="597"/>
                    <a:pt x="1080" y="610"/>
                  </a:cubicBezTo>
                  <a:cubicBezTo>
                    <a:pt x="1052" y="758"/>
                    <a:pt x="1023" y="885"/>
                    <a:pt x="993" y="993"/>
                  </a:cubicBezTo>
                  <a:cubicBezTo>
                    <a:pt x="964" y="968"/>
                    <a:pt x="937" y="950"/>
                    <a:pt x="912" y="938"/>
                  </a:cubicBezTo>
                  <a:cubicBezTo>
                    <a:pt x="942" y="835"/>
                    <a:pt x="971" y="713"/>
                    <a:pt x="998" y="571"/>
                  </a:cubicBezTo>
                  <a:moveTo>
                    <a:pt x="258" y="470"/>
                  </a:moveTo>
                  <a:cubicBezTo>
                    <a:pt x="387" y="470"/>
                    <a:pt x="516" y="470"/>
                    <a:pt x="645" y="470"/>
                  </a:cubicBezTo>
                  <a:cubicBezTo>
                    <a:pt x="645" y="517"/>
                    <a:pt x="645" y="563"/>
                    <a:pt x="645" y="609"/>
                  </a:cubicBezTo>
                  <a:cubicBezTo>
                    <a:pt x="616" y="708"/>
                    <a:pt x="577" y="796"/>
                    <a:pt x="529" y="872"/>
                  </a:cubicBezTo>
                  <a:cubicBezTo>
                    <a:pt x="576" y="914"/>
                    <a:pt x="628" y="948"/>
                    <a:pt x="686" y="975"/>
                  </a:cubicBezTo>
                  <a:cubicBezTo>
                    <a:pt x="657" y="1036"/>
                    <a:pt x="634" y="1086"/>
                    <a:pt x="618" y="1125"/>
                  </a:cubicBezTo>
                  <a:cubicBezTo>
                    <a:pt x="557" y="1087"/>
                    <a:pt x="500" y="1038"/>
                    <a:pt x="449" y="978"/>
                  </a:cubicBezTo>
                  <a:cubicBezTo>
                    <a:pt x="393" y="1041"/>
                    <a:pt x="328" y="1093"/>
                    <a:pt x="254" y="1133"/>
                  </a:cubicBezTo>
                  <a:cubicBezTo>
                    <a:pt x="241" y="1099"/>
                    <a:pt x="221" y="1051"/>
                    <a:pt x="193" y="988"/>
                  </a:cubicBezTo>
                  <a:cubicBezTo>
                    <a:pt x="262" y="958"/>
                    <a:pt x="321" y="920"/>
                    <a:pt x="372" y="874"/>
                  </a:cubicBezTo>
                  <a:cubicBezTo>
                    <a:pt x="336" y="819"/>
                    <a:pt x="304" y="758"/>
                    <a:pt x="275" y="690"/>
                  </a:cubicBezTo>
                  <a:cubicBezTo>
                    <a:pt x="300" y="665"/>
                    <a:pt x="325" y="640"/>
                    <a:pt x="350" y="615"/>
                  </a:cubicBezTo>
                  <a:cubicBezTo>
                    <a:pt x="377" y="679"/>
                    <a:pt x="411" y="736"/>
                    <a:pt x="450" y="786"/>
                  </a:cubicBezTo>
                  <a:cubicBezTo>
                    <a:pt x="487" y="735"/>
                    <a:pt x="516" y="677"/>
                    <a:pt x="537" y="612"/>
                  </a:cubicBezTo>
                  <a:cubicBezTo>
                    <a:pt x="444" y="612"/>
                    <a:pt x="351" y="612"/>
                    <a:pt x="258" y="612"/>
                  </a:cubicBezTo>
                  <a:cubicBezTo>
                    <a:pt x="258" y="565"/>
                    <a:pt x="258" y="518"/>
                    <a:pt x="258" y="470"/>
                  </a:cubicBezTo>
                  <a:moveTo>
                    <a:pt x="942" y="350"/>
                  </a:moveTo>
                  <a:cubicBezTo>
                    <a:pt x="1091" y="350"/>
                    <a:pt x="1239" y="350"/>
                    <a:pt x="1387" y="350"/>
                  </a:cubicBezTo>
                  <a:cubicBezTo>
                    <a:pt x="1387" y="400"/>
                    <a:pt x="1387" y="450"/>
                    <a:pt x="1387" y="499"/>
                  </a:cubicBezTo>
                  <a:cubicBezTo>
                    <a:pt x="1329" y="499"/>
                    <a:pt x="1271" y="499"/>
                    <a:pt x="1213" y="499"/>
                  </a:cubicBezTo>
                  <a:cubicBezTo>
                    <a:pt x="1213" y="662"/>
                    <a:pt x="1213" y="825"/>
                    <a:pt x="1213" y="988"/>
                  </a:cubicBezTo>
                  <a:cubicBezTo>
                    <a:pt x="1213" y="1029"/>
                    <a:pt x="1206" y="1060"/>
                    <a:pt x="1192" y="1082"/>
                  </a:cubicBezTo>
                  <a:cubicBezTo>
                    <a:pt x="1179" y="1104"/>
                    <a:pt x="1159" y="1117"/>
                    <a:pt x="1134" y="1119"/>
                  </a:cubicBezTo>
                  <a:cubicBezTo>
                    <a:pt x="1108" y="1122"/>
                    <a:pt x="1073" y="1123"/>
                    <a:pt x="1029" y="1123"/>
                  </a:cubicBezTo>
                  <a:cubicBezTo>
                    <a:pt x="1023" y="1061"/>
                    <a:pt x="1017" y="1009"/>
                    <a:pt x="1011" y="964"/>
                  </a:cubicBezTo>
                  <a:cubicBezTo>
                    <a:pt x="1035" y="968"/>
                    <a:pt x="1057" y="970"/>
                    <a:pt x="1076" y="970"/>
                  </a:cubicBezTo>
                  <a:cubicBezTo>
                    <a:pt x="1103" y="970"/>
                    <a:pt x="1117" y="949"/>
                    <a:pt x="1117" y="908"/>
                  </a:cubicBezTo>
                  <a:cubicBezTo>
                    <a:pt x="1117" y="772"/>
                    <a:pt x="1117" y="635"/>
                    <a:pt x="1117" y="499"/>
                  </a:cubicBezTo>
                  <a:cubicBezTo>
                    <a:pt x="1059" y="499"/>
                    <a:pt x="1000" y="499"/>
                    <a:pt x="942" y="499"/>
                  </a:cubicBezTo>
                  <a:cubicBezTo>
                    <a:pt x="942" y="450"/>
                    <a:pt x="942" y="400"/>
                    <a:pt x="942" y="350"/>
                  </a:cubicBezTo>
                  <a:moveTo>
                    <a:pt x="1642" y="333"/>
                  </a:moveTo>
                  <a:cubicBezTo>
                    <a:pt x="1666" y="458"/>
                    <a:pt x="1704" y="566"/>
                    <a:pt x="1757" y="657"/>
                  </a:cubicBezTo>
                  <a:cubicBezTo>
                    <a:pt x="1811" y="566"/>
                    <a:pt x="1849" y="458"/>
                    <a:pt x="1872" y="333"/>
                  </a:cubicBezTo>
                  <a:cubicBezTo>
                    <a:pt x="1796" y="333"/>
                    <a:pt x="1719" y="333"/>
                    <a:pt x="1642" y="333"/>
                  </a:cubicBezTo>
                  <a:moveTo>
                    <a:pt x="970" y="65"/>
                  </a:moveTo>
                  <a:cubicBezTo>
                    <a:pt x="1100" y="65"/>
                    <a:pt x="1231" y="65"/>
                    <a:pt x="1361" y="65"/>
                  </a:cubicBezTo>
                  <a:cubicBezTo>
                    <a:pt x="1361" y="114"/>
                    <a:pt x="1361" y="164"/>
                    <a:pt x="1361" y="213"/>
                  </a:cubicBezTo>
                  <a:cubicBezTo>
                    <a:pt x="1231" y="213"/>
                    <a:pt x="1100" y="213"/>
                    <a:pt x="970" y="213"/>
                  </a:cubicBezTo>
                  <a:cubicBezTo>
                    <a:pt x="970" y="164"/>
                    <a:pt x="970" y="114"/>
                    <a:pt x="970" y="65"/>
                  </a:cubicBezTo>
                  <a:moveTo>
                    <a:pt x="2254" y="5"/>
                  </a:moveTo>
                  <a:cubicBezTo>
                    <a:pt x="2286" y="20"/>
                    <a:pt x="2317" y="36"/>
                    <a:pt x="2349" y="51"/>
                  </a:cubicBezTo>
                  <a:cubicBezTo>
                    <a:pt x="2333" y="132"/>
                    <a:pt x="2316" y="209"/>
                    <a:pt x="2298" y="281"/>
                  </a:cubicBezTo>
                  <a:cubicBezTo>
                    <a:pt x="2298" y="564"/>
                    <a:pt x="2298" y="847"/>
                    <a:pt x="2298" y="1130"/>
                  </a:cubicBezTo>
                  <a:cubicBezTo>
                    <a:pt x="2267" y="1130"/>
                    <a:pt x="2236" y="1130"/>
                    <a:pt x="2205" y="1130"/>
                  </a:cubicBezTo>
                  <a:cubicBezTo>
                    <a:pt x="2205" y="956"/>
                    <a:pt x="2205" y="783"/>
                    <a:pt x="2205" y="609"/>
                  </a:cubicBezTo>
                  <a:cubicBezTo>
                    <a:pt x="2187" y="665"/>
                    <a:pt x="2168" y="717"/>
                    <a:pt x="2148" y="764"/>
                  </a:cubicBezTo>
                  <a:cubicBezTo>
                    <a:pt x="2140" y="681"/>
                    <a:pt x="2132" y="610"/>
                    <a:pt x="2124" y="550"/>
                  </a:cubicBezTo>
                  <a:cubicBezTo>
                    <a:pt x="2172" y="400"/>
                    <a:pt x="2216" y="218"/>
                    <a:pt x="2254" y="5"/>
                  </a:cubicBezTo>
                  <a:moveTo>
                    <a:pt x="789" y="5"/>
                  </a:moveTo>
                  <a:cubicBezTo>
                    <a:pt x="817" y="5"/>
                    <a:pt x="845" y="5"/>
                    <a:pt x="874" y="5"/>
                  </a:cubicBezTo>
                  <a:cubicBezTo>
                    <a:pt x="874" y="72"/>
                    <a:pt x="874" y="139"/>
                    <a:pt x="874" y="205"/>
                  </a:cubicBezTo>
                  <a:cubicBezTo>
                    <a:pt x="896" y="205"/>
                    <a:pt x="918" y="205"/>
                    <a:pt x="940" y="205"/>
                  </a:cubicBezTo>
                  <a:cubicBezTo>
                    <a:pt x="940" y="255"/>
                    <a:pt x="940" y="305"/>
                    <a:pt x="940" y="355"/>
                  </a:cubicBezTo>
                  <a:cubicBezTo>
                    <a:pt x="918" y="355"/>
                    <a:pt x="896" y="355"/>
                    <a:pt x="874" y="355"/>
                  </a:cubicBezTo>
                  <a:cubicBezTo>
                    <a:pt x="874" y="399"/>
                    <a:pt x="874" y="443"/>
                    <a:pt x="874" y="487"/>
                  </a:cubicBezTo>
                  <a:cubicBezTo>
                    <a:pt x="904" y="514"/>
                    <a:pt x="932" y="541"/>
                    <a:pt x="959" y="568"/>
                  </a:cubicBezTo>
                  <a:cubicBezTo>
                    <a:pt x="945" y="611"/>
                    <a:pt x="930" y="654"/>
                    <a:pt x="916" y="697"/>
                  </a:cubicBezTo>
                  <a:cubicBezTo>
                    <a:pt x="906" y="683"/>
                    <a:pt x="892" y="666"/>
                    <a:pt x="874" y="645"/>
                  </a:cubicBezTo>
                  <a:cubicBezTo>
                    <a:pt x="874" y="807"/>
                    <a:pt x="874" y="968"/>
                    <a:pt x="874" y="1129"/>
                  </a:cubicBezTo>
                  <a:cubicBezTo>
                    <a:pt x="845" y="1129"/>
                    <a:pt x="817" y="1129"/>
                    <a:pt x="789" y="1129"/>
                  </a:cubicBezTo>
                  <a:cubicBezTo>
                    <a:pt x="789" y="972"/>
                    <a:pt x="789" y="815"/>
                    <a:pt x="789" y="658"/>
                  </a:cubicBezTo>
                  <a:cubicBezTo>
                    <a:pt x="771" y="733"/>
                    <a:pt x="750" y="804"/>
                    <a:pt x="726" y="873"/>
                  </a:cubicBezTo>
                  <a:cubicBezTo>
                    <a:pt x="719" y="794"/>
                    <a:pt x="711" y="724"/>
                    <a:pt x="704" y="664"/>
                  </a:cubicBezTo>
                  <a:cubicBezTo>
                    <a:pt x="740" y="562"/>
                    <a:pt x="766" y="459"/>
                    <a:pt x="783" y="355"/>
                  </a:cubicBezTo>
                  <a:cubicBezTo>
                    <a:pt x="759" y="355"/>
                    <a:pt x="734" y="355"/>
                    <a:pt x="709" y="355"/>
                  </a:cubicBezTo>
                  <a:cubicBezTo>
                    <a:pt x="709" y="305"/>
                    <a:pt x="709" y="255"/>
                    <a:pt x="709" y="205"/>
                  </a:cubicBezTo>
                  <a:cubicBezTo>
                    <a:pt x="736" y="205"/>
                    <a:pt x="762" y="205"/>
                    <a:pt x="789" y="205"/>
                  </a:cubicBezTo>
                  <a:cubicBezTo>
                    <a:pt x="789" y="139"/>
                    <a:pt x="789" y="72"/>
                    <a:pt x="789" y="5"/>
                  </a:cubicBezTo>
                  <a:moveTo>
                    <a:pt x="2549" y="4"/>
                  </a:moveTo>
                  <a:cubicBezTo>
                    <a:pt x="2583" y="4"/>
                    <a:pt x="2616" y="4"/>
                    <a:pt x="2649" y="4"/>
                  </a:cubicBezTo>
                  <a:cubicBezTo>
                    <a:pt x="2649" y="86"/>
                    <a:pt x="2649" y="169"/>
                    <a:pt x="2649" y="251"/>
                  </a:cubicBezTo>
                  <a:cubicBezTo>
                    <a:pt x="2698" y="251"/>
                    <a:pt x="2746" y="251"/>
                    <a:pt x="2794" y="251"/>
                  </a:cubicBezTo>
                  <a:cubicBezTo>
                    <a:pt x="2794" y="300"/>
                    <a:pt x="2794" y="349"/>
                    <a:pt x="2794" y="398"/>
                  </a:cubicBezTo>
                  <a:cubicBezTo>
                    <a:pt x="2746" y="398"/>
                    <a:pt x="2698" y="398"/>
                    <a:pt x="2649" y="398"/>
                  </a:cubicBezTo>
                  <a:cubicBezTo>
                    <a:pt x="2649" y="471"/>
                    <a:pt x="2649" y="544"/>
                    <a:pt x="2649" y="617"/>
                  </a:cubicBezTo>
                  <a:cubicBezTo>
                    <a:pt x="2704" y="617"/>
                    <a:pt x="2758" y="617"/>
                    <a:pt x="2813" y="617"/>
                  </a:cubicBezTo>
                  <a:cubicBezTo>
                    <a:pt x="2813" y="666"/>
                    <a:pt x="2813" y="715"/>
                    <a:pt x="2813" y="764"/>
                  </a:cubicBezTo>
                  <a:cubicBezTo>
                    <a:pt x="2758" y="764"/>
                    <a:pt x="2704" y="764"/>
                    <a:pt x="2649" y="764"/>
                  </a:cubicBezTo>
                  <a:cubicBezTo>
                    <a:pt x="2649" y="887"/>
                    <a:pt x="2649" y="1009"/>
                    <a:pt x="2649" y="1131"/>
                  </a:cubicBezTo>
                  <a:cubicBezTo>
                    <a:pt x="2616" y="1131"/>
                    <a:pt x="2583" y="1131"/>
                    <a:pt x="2549" y="1131"/>
                  </a:cubicBezTo>
                  <a:cubicBezTo>
                    <a:pt x="2549" y="1009"/>
                    <a:pt x="2549" y="887"/>
                    <a:pt x="2549" y="764"/>
                  </a:cubicBezTo>
                  <a:cubicBezTo>
                    <a:pt x="2476" y="764"/>
                    <a:pt x="2402" y="764"/>
                    <a:pt x="2328" y="764"/>
                  </a:cubicBezTo>
                  <a:cubicBezTo>
                    <a:pt x="2328" y="715"/>
                    <a:pt x="2328" y="666"/>
                    <a:pt x="2328" y="617"/>
                  </a:cubicBezTo>
                  <a:cubicBezTo>
                    <a:pt x="2402" y="617"/>
                    <a:pt x="2476" y="617"/>
                    <a:pt x="2549" y="617"/>
                  </a:cubicBezTo>
                  <a:cubicBezTo>
                    <a:pt x="2549" y="544"/>
                    <a:pt x="2549" y="471"/>
                    <a:pt x="2549" y="398"/>
                  </a:cubicBezTo>
                  <a:cubicBezTo>
                    <a:pt x="2517" y="398"/>
                    <a:pt x="2486" y="398"/>
                    <a:pt x="2454" y="398"/>
                  </a:cubicBezTo>
                  <a:cubicBezTo>
                    <a:pt x="2441" y="470"/>
                    <a:pt x="2426" y="535"/>
                    <a:pt x="2412" y="592"/>
                  </a:cubicBezTo>
                  <a:cubicBezTo>
                    <a:pt x="2386" y="569"/>
                    <a:pt x="2357" y="546"/>
                    <a:pt x="2325" y="524"/>
                  </a:cubicBezTo>
                  <a:cubicBezTo>
                    <a:pt x="2356" y="401"/>
                    <a:pt x="2382" y="253"/>
                    <a:pt x="2404" y="78"/>
                  </a:cubicBezTo>
                  <a:cubicBezTo>
                    <a:pt x="2435" y="91"/>
                    <a:pt x="2466" y="104"/>
                    <a:pt x="2497" y="116"/>
                  </a:cubicBezTo>
                  <a:cubicBezTo>
                    <a:pt x="2491" y="163"/>
                    <a:pt x="2485" y="208"/>
                    <a:pt x="2479" y="251"/>
                  </a:cubicBezTo>
                  <a:cubicBezTo>
                    <a:pt x="2502" y="251"/>
                    <a:pt x="2526" y="251"/>
                    <a:pt x="2549" y="251"/>
                  </a:cubicBezTo>
                  <a:cubicBezTo>
                    <a:pt x="2549" y="169"/>
                    <a:pt x="2549" y="86"/>
                    <a:pt x="2549" y="4"/>
                  </a:cubicBezTo>
                  <a:moveTo>
                    <a:pt x="84" y="2"/>
                  </a:moveTo>
                  <a:cubicBezTo>
                    <a:pt x="114" y="2"/>
                    <a:pt x="143" y="2"/>
                    <a:pt x="173" y="2"/>
                  </a:cubicBezTo>
                  <a:cubicBezTo>
                    <a:pt x="173" y="69"/>
                    <a:pt x="173" y="136"/>
                    <a:pt x="173" y="203"/>
                  </a:cubicBezTo>
                  <a:cubicBezTo>
                    <a:pt x="195" y="203"/>
                    <a:pt x="217" y="203"/>
                    <a:pt x="240" y="203"/>
                  </a:cubicBezTo>
                  <a:cubicBezTo>
                    <a:pt x="240" y="252"/>
                    <a:pt x="240" y="301"/>
                    <a:pt x="240" y="350"/>
                  </a:cubicBezTo>
                  <a:cubicBezTo>
                    <a:pt x="257" y="319"/>
                    <a:pt x="274" y="289"/>
                    <a:pt x="291" y="259"/>
                  </a:cubicBezTo>
                  <a:cubicBezTo>
                    <a:pt x="303" y="220"/>
                    <a:pt x="307" y="147"/>
                    <a:pt x="305" y="40"/>
                  </a:cubicBezTo>
                  <a:cubicBezTo>
                    <a:pt x="402" y="40"/>
                    <a:pt x="499" y="40"/>
                    <a:pt x="596" y="40"/>
                  </a:cubicBezTo>
                  <a:cubicBezTo>
                    <a:pt x="596" y="99"/>
                    <a:pt x="596" y="158"/>
                    <a:pt x="596" y="218"/>
                  </a:cubicBezTo>
                  <a:cubicBezTo>
                    <a:pt x="596" y="246"/>
                    <a:pt x="602" y="262"/>
                    <a:pt x="614" y="266"/>
                  </a:cubicBezTo>
                  <a:cubicBezTo>
                    <a:pt x="626" y="270"/>
                    <a:pt x="649" y="271"/>
                    <a:pt x="684" y="269"/>
                  </a:cubicBezTo>
                  <a:cubicBezTo>
                    <a:pt x="675" y="331"/>
                    <a:pt x="669" y="378"/>
                    <a:pt x="666" y="410"/>
                  </a:cubicBezTo>
                  <a:cubicBezTo>
                    <a:pt x="637" y="410"/>
                    <a:pt x="608" y="411"/>
                    <a:pt x="580" y="411"/>
                  </a:cubicBezTo>
                  <a:cubicBezTo>
                    <a:pt x="555" y="411"/>
                    <a:pt x="536" y="401"/>
                    <a:pt x="524" y="380"/>
                  </a:cubicBezTo>
                  <a:cubicBezTo>
                    <a:pt x="512" y="360"/>
                    <a:pt x="506" y="329"/>
                    <a:pt x="506" y="288"/>
                  </a:cubicBezTo>
                  <a:cubicBezTo>
                    <a:pt x="506" y="251"/>
                    <a:pt x="506" y="215"/>
                    <a:pt x="506" y="179"/>
                  </a:cubicBezTo>
                  <a:cubicBezTo>
                    <a:pt x="469" y="179"/>
                    <a:pt x="432" y="179"/>
                    <a:pt x="394" y="179"/>
                  </a:cubicBezTo>
                  <a:cubicBezTo>
                    <a:pt x="396" y="301"/>
                    <a:pt x="366" y="395"/>
                    <a:pt x="305" y="462"/>
                  </a:cubicBezTo>
                  <a:cubicBezTo>
                    <a:pt x="282" y="431"/>
                    <a:pt x="258" y="398"/>
                    <a:pt x="231" y="364"/>
                  </a:cubicBezTo>
                  <a:cubicBezTo>
                    <a:pt x="234" y="360"/>
                    <a:pt x="236" y="356"/>
                    <a:pt x="238" y="352"/>
                  </a:cubicBezTo>
                  <a:cubicBezTo>
                    <a:pt x="217" y="352"/>
                    <a:pt x="195" y="352"/>
                    <a:pt x="173" y="352"/>
                  </a:cubicBezTo>
                  <a:cubicBezTo>
                    <a:pt x="173" y="409"/>
                    <a:pt x="173" y="466"/>
                    <a:pt x="173" y="524"/>
                  </a:cubicBezTo>
                  <a:cubicBezTo>
                    <a:pt x="194" y="516"/>
                    <a:pt x="215" y="509"/>
                    <a:pt x="235" y="501"/>
                  </a:cubicBezTo>
                  <a:cubicBezTo>
                    <a:pt x="233" y="567"/>
                    <a:pt x="232" y="617"/>
                    <a:pt x="233" y="651"/>
                  </a:cubicBezTo>
                  <a:cubicBezTo>
                    <a:pt x="213" y="659"/>
                    <a:pt x="193" y="667"/>
                    <a:pt x="173" y="675"/>
                  </a:cubicBezTo>
                  <a:cubicBezTo>
                    <a:pt x="173" y="774"/>
                    <a:pt x="173" y="874"/>
                    <a:pt x="173" y="973"/>
                  </a:cubicBezTo>
                  <a:cubicBezTo>
                    <a:pt x="173" y="1013"/>
                    <a:pt x="167" y="1048"/>
                    <a:pt x="155" y="1078"/>
                  </a:cubicBezTo>
                  <a:cubicBezTo>
                    <a:pt x="143" y="1108"/>
                    <a:pt x="101" y="1123"/>
                    <a:pt x="29" y="1124"/>
                  </a:cubicBezTo>
                  <a:cubicBezTo>
                    <a:pt x="25" y="1086"/>
                    <a:pt x="17" y="1034"/>
                    <a:pt x="6" y="969"/>
                  </a:cubicBezTo>
                  <a:cubicBezTo>
                    <a:pt x="21" y="971"/>
                    <a:pt x="34" y="972"/>
                    <a:pt x="46" y="972"/>
                  </a:cubicBezTo>
                  <a:cubicBezTo>
                    <a:pt x="62" y="972"/>
                    <a:pt x="72" y="968"/>
                    <a:pt x="77" y="961"/>
                  </a:cubicBezTo>
                  <a:cubicBezTo>
                    <a:pt x="82" y="953"/>
                    <a:pt x="84" y="938"/>
                    <a:pt x="84" y="916"/>
                  </a:cubicBezTo>
                  <a:cubicBezTo>
                    <a:pt x="84" y="848"/>
                    <a:pt x="84" y="779"/>
                    <a:pt x="84" y="711"/>
                  </a:cubicBezTo>
                  <a:cubicBezTo>
                    <a:pt x="59" y="722"/>
                    <a:pt x="34" y="732"/>
                    <a:pt x="9" y="743"/>
                  </a:cubicBezTo>
                  <a:cubicBezTo>
                    <a:pt x="6" y="688"/>
                    <a:pt x="3" y="634"/>
                    <a:pt x="0" y="579"/>
                  </a:cubicBezTo>
                  <a:cubicBezTo>
                    <a:pt x="28" y="570"/>
                    <a:pt x="56" y="562"/>
                    <a:pt x="84" y="553"/>
                  </a:cubicBezTo>
                  <a:cubicBezTo>
                    <a:pt x="84" y="486"/>
                    <a:pt x="84" y="419"/>
                    <a:pt x="84" y="352"/>
                  </a:cubicBezTo>
                  <a:cubicBezTo>
                    <a:pt x="59" y="352"/>
                    <a:pt x="34" y="352"/>
                    <a:pt x="9" y="352"/>
                  </a:cubicBezTo>
                  <a:cubicBezTo>
                    <a:pt x="9" y="302"/>
                    <a:pt x="9" y="253"/>
                    <a:pt x="9" y="203"/>
                  </a:cubicBezTo>
                  <a:cubicBezTo>
                    <a:pt x="34" y="203"/>
                    <a:pt x="59" y="203"/>
                    <a:pt x="84" y="203"/>
                  </a:cubicBezTo>
                  <a:cubicBezTo>
                    <a:pt x="84" y="136"/>
                    <a:pt x="84" y="69"/>
                    <a:pt x="84" y="2"/>
                  </a:cubicBezTo>
                  <a:moveTo>
                    <a:pt x="1790" y="0"/>
                  </a:moveTo>
                  <a:cubicBezTo>
                    <a:pt x="1807" y="75"/>
                    <a:pt x="1820" y="135"/>
                    <a:pt x="1829" y="179"/>
                  </a:cubicBezTo>
                  <a:cubicBezTo>
                    <a:pt x="1917" y="179"/>
                    <a:pt x="2005" y="179"/>
                    <a:pt x="2093" y="179"/>
                  </a:cubicBezTo>
                  <a:cubicBezTo>
                    <a:pt x="2093" y="230"/>
                    <a:pt x="2093" y="282"/>
                    <a:pt x="2093" y="333"/>
                  </a:cubicBezTo>
                  <a:cubicBezTo>
                    <a:pt x="2058" y="333"/>
                    <a:pt x="2024" y="333"/>
                    <a:pt x="1990" y="333"/>
                  </a:cubicBezTo>
                  <a:cubicBezTo>
                    <a:pt x="1955" y="506"/>
                    <a:pt x="1905" y="652"/>
                    <a:pt x="1839" y="772"/>
                  </a:cubicBezTo>
                  <a:cubicBezTo>
                    <a:pt x="1910" y="853"/>
                    <a:pt x="1998" y="915"/>
                    <a:pt x="2102" y="957"/>
                  </a:cubicBezTo>
                  <a:cubicBezTo>
                    <a:pt x="2064" y="1034"/>
                    <a:pt x="2039" y="1090"/>
                    <a:pt x="2026" y="1125"/>
                  </a:cubicBezTo>
                  <a:cubicBezTo>
                    <a:pt x="1921" y="1067"/>
                    <a:pt x="1831" y="990"/>
                    <a:pt x="1758" y="895"/>
                  </a:cubicBezTo>
                  <a:cubicBezTo>
                    <a:pt x="1684" y="987"/>
                    <a:pt x="1593" y="1066"/>
                    <a:pt x="1485" y="1132"/>
                  </a:cubicBezTo>
                  <a:cubicBezTo>
                    <a:pt x="1460" y="1066"/>
                    <a:pt x="1437" y="1011"/>
                    <a:pt x="1416" y="967"/>
                  </a:cubicBezTo>
                  <a:cubicBezTo>
                    <a:pt x="1520" y="913"/>
                    <a:pt x="1606" y="847"/>
                    <a:pt x="1676" y="769"/>
                  </a:cubicBezTo>
                  <a:cubicBezTo>
                    <a:pt x="1610" y="647"/>
                    <a:pt x="1563" y="501"/>
                    <a:pt x="1535" y="333"/>
                  </a:cubicBezTo>
                  <a:cubicBezTo>
                    <a:pt x="1498" y="333"/>
                    <a:pt x="1461" y="333"/>
                    <a:pt x="1424" y="333"/>
                  </a:cubicBezTo>
                  <a:cubicBezTo>
                    <a:pt x="1424" y="282"/>
                    <a:pt x="1424" y="230"/>
                    <a:pt x="1424" y="179"/>
                  </a:cubicBezTo>
                  <a:cubicBezTo>
                    <a:pt x="1520" y="179"/>
                    <a:pt x="1616" y="179"/>
                    <a:pt x="1713" y="179"/>
                  </a:cubicBezTo>
                  <a:cubicBezTo>
                    <a:pt x="1706" y="140"/>
                    <a:pt x="1696" y="92"/>
                    <a:pt x="1684" y="35"/>
                  </a:cubicBezTo>
                  <a:cubicBezTo>
                    <a:pt x="1719" y="23"/>
                    <a:pt x="1754" y="11"/>
                    <a:pt x="1790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72" name="path"/>
            <p:cNvSpPr/>
            <p:nvPr/>
          </p:nvSpPr>
          <p:spPr>
            <a:xfrm>
              <a:off x="373863" y="0"/>
              <a:ext cx="1811776" cy="745479"/>
            </a:xfrm>
            <a:custGeom>
              <a:avLst/>
              <a:gdLst/>
              <a:ahLst/>
              <a:cxnLst/>
              <a:rect l="0" t="0" r="0" b="0"/>
              <a:pathLst>
                <a:path w="2853" h="1173">
                  <a:moveTo>
                    <a:pt x="1334" y="600"/>
                  </a:moveTo>
                  <a:cubicBezTo>
                    <a:pt x="1363" y="715"/>
                    <a:pt x="1391" y="836"/>
                    <a:pt x="1417" y="963"/>
                  </a:cubicBezTo>
                  <a:cubicBezTo>
                    <a:pt x="1389" y="980"/>
                    <a:pt x="1361" y="998"/>
                    <a:pt x="1332" y="1016"/>
                  </a:cubicBezTo>
                  <a:cubicBezTo>
                    <a:pt x="1306" y="881"/>
                    <a:pt x="1279" y="759"/>
                    <a:pt x="1251" y="649"/>
                  </a:cubicBezTo>
                  <a:cubicBezTo>
                    <a:pt x="1279" y="633"/>
                    <a:pt x="1306" y="617"/>
                    <a:pt x="1334" y="600"/>
                  </a:cubicBezTo>
                  <a:moveTo>
                    <a:pt x="1018" y="591"/>
                  </a:moveTo>
                  <a:cubicBezTo>
                    <a:pt x="1045" y="604"/>
                    <a:pt x="1073" y="617"/>
                    <a:pt x="1100" y="630"/>
                  </a:cubicBezTo>
                  <a:cubicBezTo>
                    <a:pt x="1072" y="778"/>
                    <a:pt x="1043" y="905"/>
                    <a:pt x="1013" y="1013"/>
                  </a:cubicBezTo>
                  <a:cubicBezTo>
                    <a:pt x="984" y="988"/>
                    <a:pt x="957" y="970"/>
                    <a:pt x="932" y="958"/>
                  </a:cubicBezTo>
                  <a:cubicBezTo>
                    <a:pt x="962" y="855"/>
                    <a:pt x="991" y="733"/>
                    <a:pt x="1018" y="591"/>
                  </a:cubicBezTo>
                  <a:moveTo>
                    <a:pt x="278" y="490"/>
                  </a:moveTo>
                  <a:cubicBezTo>
                    <a:pt x="407" y="490"/>
                    <a:pt x="536" y="490"/>
                    <a:pt x="665" y="490"/>
                  </a:cubicBezTo>
                  <a:cubicBezTo>
                    <a:pt x="665" y="537"/>
                    <a:pt x="665" y="583"/>
                    <a:pt x="665" y="629"/>
                  </a:cubicBezTo>
                  <a:cubicBezTo>
                    <a:pt x="636" y="728"/>
                    <a:pt x="597" y="816"/>
                    <a:pt x="549" y="892"/>
                  </a:cubicBezTo>
                  <a:cubicBezTo>
                    <a:pt x="596" y="934"/>
                    <a:pt x="648" y="968"/>
                    <a:pt x="706" y="995"/>
                  </a:cubicBezTo>
                  <a:cubicBezTo>
                    <a:pt x="677" y="1056"/>
                    <a:pt x="654" y="1106"/>
                    <a:pt x="638" y="1145"/>
                  </a:cubicBezTo>
                  <a:cubicBezTo>
                    <a:pt x="577" y="1107"/>
                    <a:pt x="520" y="1058"/>
                    <a:pt x="469" y="998"/>
                  </a:cubicBezTo>
                  <a:cubicBezTo>
                    <a:pt x="413" y="1061"/>
                    <a:pt x="348" y="1113"/>
                    <a:pt x="274" y="1153"/>
                  </a:cubicBezTo>
                  <a:cubicBezTo>
                    <a:pt x="261" y="1119"/>
                    <a:pt x="241" y="1071"/>
                    <a:pt x="213" y="1008"/>
                  </a:cubicBezTo>
                  <a:cubicBezTo>
                    <a:pt x="282" y="978"/>
                    <a:pt x="341" y="940"/>
                    <a:pt x="392" y="894"/>
                  </a:cubicBezTo>
                  <a:cubicBezTo>
                    <a:pt x="356" y="839"/>
                    <a:pt x="324" y="778"/>
                    <a:pt x="295" y="710"/>
                  </a:cubicBezTo>
                  <a:cubicBezTo>
                    <a:pt x="320" y="685"/>
                    <a:pt x="345" y="660"/>
                    <a:pt x="370" y="635"/>
                  </a:cubicBezTo>
                  <a:cubicBezTo>
                    <a:pt x="397" y="699"/>
                    <a:pt x="431" y="756"/>
                    <a:pt x="470" y="806"/>
                  </a:cubicBezTo>
                  <a:cubicBezTo>
                    <a:pt x="507" y="755"/>
                    <a:pt x="536" y="697"/>
                    <a:pt x="557" y="632"/>
                  </a:cubicBezTo>
                  <a:cubicBezTo>
                    <a:pt x="464" y="632"/>
                    <a:pt x="371" y="632"/>
                    <a:pt x="278" y="632"/>
                  </a:cubicBezTo>
                  <a:cubicBezTo>
                    <a:pt x="278" y="585"/>
                    <a:pt x="278" y="538"/>
                    <a:pt x="278" y="490"/>
                  </a:cubicBezTo>
                  <a:moveTo>
                    <a:pt x="962" y="370"/>
                  </a:moveTo>
                  <a:cubicBezTo>
                    <a:pt x="1111" y="370"/>
                    <a:pt x="1259" y="370"/>
                    <a:pt x="1407" y="370"/>
                  </a:cubicBezTo>
                  <a:cubicBezTo>
                    <a:pt x="1407" y="420"/>
                    <a:pt x="1407" y="470"/>
                    <a:pt x="1407" y="519"/>
                  </a:cubicBezTo>
                  <a:cubicBezTo>
                    <a:pt x="1349" y="519"/>
                    <a:pt x="1291" y="519"/>
                    <a:pt x="1233" y="519"/>
                  </a:cubicBezTo>
                  <a:cubicBezTo>
                    <a:pt x="1233" y="682"/>
                    <a:pt x="1233" y="845"/>
                    <a:pt x="1233" y="1008"/>
                  </a:cubicBezTo>
                  <a:cubicBezTo>
                    <a:pt x="1233" y="1049"/>
                    <a:pt x="1226" y="1080"/>
                    <a:pt x="1212" y="1102"/>
                  </a:cubicBezTo>
                  <a:cubicBezTo>
                    <a:pt x="1199" y="1124"/>
                    <a:pt x="1179" y="1137"/>
                    <a:pt x="1154" y="1139"/>
                  </a:cubicBezTo>
                  <a:cubicBezTo>
                    <a:pt x="1128" y="1142"/>
                    <a:pt x="1093" y="1143"/>
                    <a:pt x="1049" y="1143"/>
                  </a:cubicBezTo>
                  <a:cubicBezTo>
                    <a:pt x="1043" y="1081"/>
                    <a:pt x="1037" y="1029"/>
                    <a:pt x="1031" y="984"/>
                  </a:cubicBezTo>
                  <a:cubicBezTo>
                    <a:pt x="1055" y="988"/>
                    <a:pt x="1077" y="990"/>
                    <a:pt x="1096" y="990"/>
                  </a:cubicBezTo>
                  <a:cubicBezTo>
                    <a:pt x="1123" y="990"/>
                    <a:pt x="1137" y="969"/>
                    <a:pt x="1137" y="928"/>
                  </a:cubicBezTo>
                  <a:cubicBezTo>
                    <a:pt x="1137" y="792"/>
                    <a:pt x="1137" y="655"/>
                    <a:pt x="1137" y="519"/>
                  </a:cubicBezTo>
                  <a:cubicBezTo>
                    <a:pt x="1079" y="519"/>
                    <a:pt x="1020" y="519"/>
                    <a:pt x="962" y="519"/>
                  </a:cubicBezTo>
                  <a:cubicBezTo>
                    <a:pt x="962" y="470"/>
                    <a:pt x="962" y="420"/>
                    <a:pt x="962" y="370"/>
                  </a:cubicBezTo>
                  <a:moveTo>
                    <a:pt x="1662" y="353"/>
                  </a:moveTo>
                  <a:cubicBezTo>
                    <a:pt x="1686" y="478"/>
                    <a:pt x="1724" y="586"/>
                    <a:pt x="1777" y="677"/>
                  </a:cubicBezTo>
                  <a:cubicBezTo>
                    <a:pt x="1831" y="586"/>
                    <a:pt x="1869" y="478"/>
                    <a:pt x="1892" y="353"/>
                  </a:cubicBezTo>
                  <a:cubicBezTo>
                    <a:pt x="1816" y="353"/>
                    <a:pt x="1739" y="353"/>
                    <a:pt x="1662" y="353"/>
                  </a:cubicBezTo>
                  <a:moveTo>
                    <a:pt x="990" y="85"/>
                  </a:moveTo>
                  <a:cubicBezTo>
                    <a:pt x="1120" y="85"/>
                    <a:pt x="1251" y="85"/>
                    <a:pt x="1381" y="85"/>
                  </a:cubicBezTo>
                  <a:cubicBezTo>
                    <a:pt x="1381" y="134"/>
                    <a:pt x="1381" y="184"/>
                    <a:pt x="1381" y="233"/>
                  </a:cubicBezTo>
                  <a:cubicBezTo>
                    <a:pt x="1251" y="233"/>
                    <a:pt x="1120" y="233"/>
                    <a:pt x="990" y="233"/>
                  </a:cubicBezTo>
                  <a:cubicBezTo>
                    <a:pt x="990" y="184"/>
                    <a:pt x="990" y="134"/>
                    <a:pt x="990" y="85"/>
                  </a:cubicBezTo>
                  <a:moveTo>
                    <a:pt x="2274" y="25"/>
                  </a:moveTo>
                  <a:cubicBezTo>
                    <a:pt x="2306" y="40"/>
                    <a:pt x="2337" y="56"/>
                    <a:pt x="2369" y="71"/>
                  </a:cubicBezTo>
                  <a:cubicBezTo>
                    <a:pt x="2353" y="152"/>
                    <a:pt x="2336" y="229"/>
                    <a:pt x="2318" y="301"/>
                  </a:cubicBezTo>
                  <a:cubicBezTo>
                    <a:pt x="2318" y="584"/>
                    <a:pt x="2318" y="867"/>
                    <a:pt x="2318" y="1150"/>
                  </a:cubicBezTo>
                  <a:cubicBezTo>
                    <a:pt x="2287" y="1150"/>
                    <a:pt x="2256" y="1150"/>
                    <a:pt x="2225" y="1150"/>
                  </a:cubicBezTo>
                  <a:cubicBezTo>
                    <a:pt x="2225" y="976"/>
                    <a:pt x="2225" y="803"/>
                    <a:pt x="2225" y="629"/>
                  </a:cubicBezTo>
                  <a:cubicBezTo>
                    <a:pt x="2207" y="685"/>
                    <a:pt x="2188" y="737"/>
                    <a:pt x="2168" y="784"/>
                  </a:cubicBezTo>
                  <a:cubicBezTo>
                    <a:pt x="2160" y="701"/>
                    <a:pt x="2152" y="630"/>
                    <a:pt x="2144" y="570"/>
                  </a:cubicBezTo>
                  <a:cubicBezTo>
                    <a:pt x="2192" y="420"/>
                    <a:pt x="2236" y="238"/>
                    <a:pt x="2274" y="25"/>
                  </a:cubicBezTo>
                  <a:moveTo>
                    <a:pt x="809" y="25"/>
                  </a:moveTo>
                  <a:cubicBezTo>
                    <a:pt x="837" y="25"/>
                    <a:pt x="865" y="25"/>
                    <a:pt x="894" y="25"/>
                  </a:cubicBezTo>
                  <a:cubicBezTo>
                    <a:pt x="894" y="92"/>
                    <a:pt x="894" y="159"/>
                    <a:pt x="894" y="225"/>
                  </a:cubicBezTo>
                  <a:cubicBezTo>
                    <a:pt x="916" y="225"/>
                    <a:pt x="938" y="225"/>
                    <a:pt x="960" y="225"/>
                  </a:cubicBezTo>
                  <a:cubicBezTo>
                    <a:pt x="960" y="275"/>
                    <a:pt x="960" y="325"/>
                    <a:pt x="960" y="375"/>
                  </a:cubicBezTo>
                  <a:cubicBezTo>
                    <a:pt x="938" y="375"/>
                    <a:pt x="916" y="375"/>
                    <a:pt x="894" y="375"/>
                  </a:cubicBezTo>
                  <a:cubicBezTo>
                    <a:pt x="894" y="419"/>
                    <a:pt x="894" y="463"/>
                    <a:pt x="894" y="507"/>
                  </a:cubicBezTo>
                  <a:cubicBezTo>
                    <a:pt x="924" y="534"/>
                    <a:pt x="952" y="561"/>
                    <a:pt x="979" y="588"/>
                  </a:cubicBezTo>
                  <a:cubicBezTo>
                    <a:pt x="965" y="631"/>
                    <a:pt x="950" y="674"/>
                    <a:pt x="936" y="717"/>
                  </a:cubicBezTo>
                  <a:cubicBezTo>
                    <a:pt x="926" y="703"/>
                    <a:pt x="912" y="686"/>
                    <a:pt x="894" y="665"/>
                  </a:cubicBezTo>
                  <a:cubicBezTo>
                    <a:pt x="894" y="827"/>
                    <a:pt x="894" y="988"/>
                    <a:pt x="894" y="1149"/>
                  </a:cubicBezTo>
                  <a:cubicBezTo>
                    <a:pt x="865" y="1149"/>
                    <a:pt x="837" y="1149"/>
                    <a:pt x="809" y="1149"/>
                  </a:cubicBezTo>
                  <a:cubicBezTo>
                    <a:pt x="809" y="992"/>
                    <a:pt x="809" y="835"/>
                    <a:pt x="809" y="678"/>
                  </a:cubicBezTo>
                  <a:cubicBezTo>
                    <a:pt x="791" y="753"/>
                    <a:pt x="770" y="824"/>
                    <a:pt x="746" y="893"/>
                  </a:cubicBezTo>
                  <a:cubicBezTo>
                    <a:pt x="739" y="814"/>
                    <a:pt x="731" y="744"/>
                    <a:pt x="724" y="684"/>
                  </a:cubicBezTo>
                  <a:cubicBezTo>
                    <a:pt x="760" y="582"/>
                    <a:pt x="786" y="479"/>
                    <a:pt x="803" y="375"/>
                  </a:cubicBezTo>
                  <a:cubicBezTo>
                    <a:pt x="779" y="375"/>
                    <a:pt x="754" y="375"/>
                    <a:pt x="729" y="375"/>
                  </a:cubicBezTo>
                  <a:cubicBezTo>
                    <a:pt x="729" y="325"/>
                    <a:pt x="729" y="275"/>
                    <a:pt x="729" y="225"/>
                  </a:cubicBezTo>
                  <a:cubicBezTo>
                    <a:pt x="756" y="225"/>
                    <a:pt x="782" y="225"/>
                    <a:pt x="809" y="225"/>
                  </a:cubicBezTo>
                  <a:cubicBezTo>
                    <a:pt x="809" y="159"/>
                    <a:pt x="809" y="92"/>
                    <a:pt x="809" y="25"/>
                  </a:cubicBezTo>
                  <a:moveTo>
                    <a:pt x="2569" y="24"/>
                  </a:moveTo>
                  <a:cubicBezTo>
                    <a:pt x="2603" y="24"/>
                    <a:pt x="2636" y="24"/>
                    <a:pt x="2669" y="24"/>
                  </a:cubicBezTo>
                  <a:cubicBezTo>
                    <a:pt x="2669" y="106"/>
                    <a:pt x="2669" y="189"/>
                    <a:pt x="2669" y="271"/>
                  </a:cubicBezTo>
                  <a:cubicBezTo>
                    <a:pt x="2718" y="271"/>
                    <a:pt x="2766" y="271"/>
                    <a:pt x="2814" y="271"/>
                  </a:cubicBezTo>
                  <a:cubicBezTo>
                    <a:pt x="2814" y="320"/>
                    <a:pt x="2814" y="369"/>
                    <a:pt x="2814" y="418"/>
                  </a:cubicBezTo>
                  <a:cubicBezTo>
                    <a:pt x="2766" y="418"/>
                    <a:pt x="2718" y="418"/>
                    <a:pt x="2669" y="418"/>
                  </a:cubicBezTo>
                  <a:cubicBezTo>
                    <a:pt x="2669" y="491"/>
                    <a:pt x="2669" y="564"/>
                    <a:pt x="2669" y="637"/>
                  </a:cubicBezTo>
                  <a:cubicBezTo>
                    <a:pt x="2724" y="637"/>
                    <a:pt x="2778" y="637"/>
                    <a:pt x="2833" y="637"/>
                  </a:cubicBezTo>
                  <a:cubicBezTo>
                    <a:pt x="2833" y="686"/>
                    <a:pt x="2833" y="735"/>
                    <a:pt x="2833" y="784"/>
                  </a:cubicBezTo>
                  <a:cubicBezTo>
                    <a:pt x="2778" y="784"/>
                    <a:pt x="2724" y="784"/>
                    <a:pt x="2669" y="784"/>
                  </a:cubicBezTo>
                  <a:cubicBezTo>
                    <a:pt x="2669" y="907"/>
                    <a:pt x="2669" y="1029"/>
                    <a:pt x="2669" y="1151"/>
                  </a:cubicBezTo>
                  <a:cubicBezTo>
                    <a:pt x="2636" y="1151"/>
                    <a:pt x="2603" y="1151"/>
                    <a:pt x="2569" y="1151"/>
                  </a:cubicBezTo>
                  <a:cubicBezTo>
                    <a:pt x="2569" y="1029"/>
                    <a:pt x="2569" y="907"/>
                    <a:pt x="2569" y="784"/>
                  </a:cubicBezTo>
                  <a:cubicBezTo>
                    <a:pt x="2496" y="784"/>
                    <a:pt x="2422" y="784"/>
                    <a:pt x="2348" y="784"/>
                  </a:cubicBezTo>
                  <a:cubicBezTo>
                    <a:pt x="2348" y="735"/>
                    <a:pt x="2348" y="686"/>
                    <a:pt x="2348" y="637"/>
                  </a:cubicBezTo>
                  <a:cubicBezTo>
                    <a:pt x="2422" y="637"/>
                    <a:pt x="2496" y="637"/>
                    <a:pt x="2569" y="637"/>
                  </a:cubicBezTo>
                  <a:cubicBezTo>
                    <a:pt x="2569" y="564"/>
                    <a:pt x="2569" y="491"/>
                    <a:pt x="2569" y="418"/>
                  </a:cubicBezTo>
                  <a:cubicBezTo>
                    <a:pt x="2537" y="418"/>
                    <a:pt x="2506" y="418"/>
                    <a:pt x="2474" y="418"/>
                  </a:cubicBezTo>
                  <a:cubicBezTo>
                    <a:pt x="2461" y="490"/>
                    <a:pt x="2446" y="555"/>
                    <a:pt x="2431" y="612"/>
                  </a:cubicBezTo>
                  <a:cubicBezTo>
                    <a:pt x="2406" y="589"/>
                    <a:pt x="2377" y="566"/>
                    <a:pt x="2345" y="544"/>
                  </a:cubicBezTo>
                  <a:cubicBezTo>
                    <a:pt x="2376" y="422"/>
                    <a:pt x="2402" y="273"/>
                    <a:pt x="2424" y="98"/>
                  </a:cubicBezTo>
                  <a:cubicBezTo>
                    <a:pt x="2455" y="111"/>
                    <a:pt x="2486" y="124"/>
                    <a:pt x="2517" y="136"/>
                  </a:cubicBezTo>
                  <a:cubicBezTo>
                    <a:pt x="2511" y="183"/>
                    <a:pt x="2505" y="228"/>
                    <a:pt x="2499" y="271"/>
                  </a:cubicBezTo>
                  <a:cubicBezTo>
                    <a:pt x="2522" y="271"/>
                    <a:pt x="2546" y="271"/>
                    <a:pt x="2569" y="271"/>
                  </a:cubicBezTo>
                  <a:cubicBezTo>
                    <a:pt x="2569" y="189"/>
                    <a:pt x="2569" y="106"/>
                    <a:pt x="2569" y="24"/>
                  </a:cubicBezTo>
                  <a:moveTo>
                    <a:pt x="104" y="22"/>
                  </a:moveTo>
                  <a:cubicBezTo>
                    <a:pt x="134" y="22"/>
                    <a:pt x="163" y="22"/>
                    <a:pt x="193" y="22"/>
                  </a:cubicBezTo>
                  <a:cubicBezTo>
                    <a:pt x="193" y="89"/>
                    <a:pt x="193" y="156"/>
                    <a:pt x="193" y="223"/>
                  </a:cubicBezTo>
                  <a:cubicBezTo>
                    <a:pt x="215" y="223"/>
                    <a:pt x="237" y="223"/>
                    <a:pt x="260" y="223"/>
                  </a:cubicBezTo>
                  <a:cubicBezTo>
                    <a:pt x="260" y="272"/>
                    <a:pt x="260" y="321"/>
                    <a:pt x="260" y="370"/>
                  </a:cubicBezTo>
                  <a:cubicBezTo>
                    <a:pt x="277" y="339"/>
                    <a:pt x="294" y="309"/>
                    <a:pt x="311" y="279"/>
                  </a:cubicBezTo>
                  <a:cubicBezTo>
                    <a:pt x="323" y="240"/>
                    <a:pt x="327" y="167"/>
                    <a:pt x="325" y="60"/>
                  </a:cubicBezTo>
                  <a:cubicBezTo>
                    <a:pt x="422" y="60"/>
                    <a:pt x="519" y="60"/>
                    <a:pt x="616" y="60"/>
                  </a:cubicBezTo>
                  <a:cubicBezTo>
                    <a:pt x="616" y="119"/>
                    <a:pt x="616" y="178"/>
                    <a:pt x="616" y="238"/>
                  </a:cubicBezTo>
                  <a:cubicBezTo>
                    <a:pt x="616" y="266"/>
                    <a:pt x="622" y="282"/>
                    <a:pt x="634" y="286"/>
                  </a:cubicBezTo>
                  <a:cubicBezTo>
                    <a:pt x="646" y="290"/>
                    <a:pt x="669" y="291"/>
                    <a:pt x="704" y="289"/>
                  </a:cubicBezTo>
                  <a:cubicBezTo>
                    <a:pt x="695" y="351"/>
                    <a:pt x="689" y="398"/>
                    <a:pt x="686" y="430"/>
                  </a:cubicBezTo>
                  <a:cubicBezTo>
                    <a:pt x="657" y="430"/>
                    <a:pt x="628" y="431"/>
                    <a:pt x="600" y="431"/>
                  </a:cubicBezTo>
                  <a:cubicBezTo>
                    <a:pt x="575" y="431"/>
                    <a:pt x="556" y="421"/>
                    <a:pt x="544" y="400"/>
                  </a:cubicBezTo>
                  <a:cubicBezTo>
                    <a:pt x="532" y="380"/>
                    <a:pt x="526" y="349"/>
                    <a:pt x="526" y="308"/>
                  </a:cubicBezTo>
                  <a:cubicBezTo>
                    <a:pt x="526" y="271"/>
                    <a:pt x="526" y="235"/>
                    <a:pt x="526" y="199"/>
                  </a:cubicBezTo>
                  <a:cubicBezTo>
                    <a:pt x="489" y="199"/>
                    <a:pt x="452" y="199"/>
                    <a:pt x="414" y="199"/>
                  </a:cubicBezTo>
                  <a:cubicBezTo>
                    <a:pt x="416" y="321"/>
                    <a:pt x="386" y="415"/>
                    <a:pt x="325" y="482"/>
                  </a:cubicBezTo>
                  <a:cubicBezTo>
                    <a:pt x="302" y="451"/>
                    <a:pt x="278" y="418"/>
                    <a:pt x="251" y="384"/>
                  </a:cubicBezTo>
                  <a:cubicBezTo>
                    <a:pt x="254" y="380"/>
                    <a:pt x="256" y="376"/>
                    <a:pt x="258" y="372"/>
                  </a:cubicBezTo>
                  <a:cubicBezTo>
                    <a:pt x="237" y="372"/>
                    <a:pt x="215" y="372"/>
                    <a:pt x="193" y="372"/>
                  </a:cubicBezTo>
                  <a:cubicBezTo>
                    <a:pt x="193" y="429"/>
                    <a:pt x="193" y="486"/>
                    <a:pt x="193" y="544"/>
                  </a:cubicBezTo>
                  <a:cubicBezTo>
                    <a:pt x="214" y="536"/>
                    <a:pt x="235" y="529"/>
                    <a:pt x="255" y="521"/>
                  </a:cubicBezTo>
                  <a:cubicBezTo>
                    <a:pt x="253" y="587"/>
                    <a:pt x="252" y="637"/>
                    <a:pt x="253" y="671"/>
                  </a:cubicBezTo>
                  <a:cubicBezTo>
                    <a:pt x="233" y="679"/>
                    <a:pt x="213" y="687"/>
                    <a:pt x="193" y="695"/>
                  </a:cubicBezTo>
                  <a:cubicBezTo>
                    <a:pt x="193" y="794"/>
                    <a:pt x="193" y="894"/>
                    <a:pt x="193" y="993"/>
                  </a:cubicBezTo>
                  <a:cubicBezTo>
                    <a:pt x="193" y="1033"/>
                    <a:pt x="187" y="1068"/>
                    <a:pt x="175" y="1098"/>
                  </a:cubicBezTo>
                  <a:cubicBezTo>
                    <a:pt x="163" y="1128"/>
                    <a:pt x="121" y="1143"/>
                    <a:pt x="49" y="1144"/>
                  </a:cubicBezTo>
                  <a:cubicBezTo>
                    <a:pt x="45" y="1106"/>
                    <a:pt x="37" y="1054"/>
                    <a:pt x="26" y="989"/>
                  </a:cubicBezTo>
                  <a:cubicBezTo>
                    <a:pt x="41" y="991"/>
                    <a:pt x="54" y="992"/>
                    <a:pt x="65" y="992"/>
                  </a:cubicBezTo>
                  <a:cubicBezTo>
                    <a:pt x="82" y="992"/>
                    <a:pt x="92" y="988"/>
                    <a:pt x="97" y="981"/>
                  </a:cubicBezTo>
                  <a:cubicBezTo>
                    <a:pt x="102" y="973"/>
                    <a:pt x="104" y="958"/>
                    <a:pt x="104" y="936"/>
                  </a:cubicBezTo>
                  <a:cubicBezTo>
                    <a:pt x="104" y="868"/>
                    <a:pt x="104" y="799"/>
                    <a:pt x="104" y="731"/>
                  </a:cubicBezTo>
                  <a:cubicBezTo>
                    <a:pt x="79" y="742"/>
                    <a:pt x="54" y="752"/>
                    <a:pt x="29" y="763"/>
                  </a:cubicBezTo>
                  <a:cubicBezTo>
                    <a:pt x="26" y="708"/>
                    <a:pt x="23" y="654"/>
                    <a:pt x="20" y="599"/>
                  </a:cubicBezTo>
                  <a:cubicBezTo>
                    <a:pt x="48" y="590"/>
                    <a:pt x="76" y="582"/>
                    <a:pt x="104" y="573"/>
                  </a:cubicBezTo>
                  <a:cubicBezTo>
                    <a:pt x="104" y="506"/>
                    <a:pt x="104" y="439"/>
                    <a:pt x="104" y="372"/>
                  </a:cubicBezTo>
                  <a:cubicBezTo>
                    <a:pt x="79" y="372"/>
                    <a:pt x="54" y="372"/>
                    <a:pt x="29" y="372"/>
                  </a:cubicBezTo>
                  <a:cubicBezTo>
                    <a:pt x="29" y="322"/>
                    <a:pt x="29" y="273"/>
                    <a:pt x="29" y="223"/>
                  </a:cubicBezTo>
                  <a:cubicBezTo>
                    <a:pt x="54" y="223"/>
                    <a:pt x="79" y="223"/>
                    <a:pt x="104" y="223"/>
                  </a:cubicBezTo>
                  <a:cubicBezTo>
                    <a:pt x="104" y="156"/>
                    <a:pt x="104" y="89"/>
                    <a:pt x="104" y="22"/>
                  </a:cubicBezTo>
                  <a:moveTo>
                    <a:pt x="1810" y="20"/>
                  </a:moveTo>
                  <a:cubicBezTo>
                    <a:pt x="1827" y="95"/>
                    <a:pt x="1840" y="155"/>
                    <a:pt x="1849" y="199"/>
                  </a:cubicBezTo>
                  <a:cubicBezTo>
                    <a:pt x="1937" y="199"/>
                    <a:pt x="2025" y="199"/>
                    <a:pt x="2113" y="199"/>
                  </a:cubicBezTo>
                  <a:cubicBezTo>
                    <a:pt x="2113" y="250"/>
                    <a:pt x="2113" y="302"/>
                    <a:pt x="2113" y="353"/>
                  </a:cubicBezTo>
                  <a:cubicBezTo>
                    <a:pt x="2078" y="353"/>
                    <a:pt x="2044" y="353"/>
                    <a:pt x="2010" y="353"/>
                  </a:cubicBezTo>
                  <a:cubicBezTo>
                    <a:pt x="1975" y="526"/>
                    <a:pt x="1925" y="672"/>
                    <a:pt x="1859" y="792"/>
                  </a:cubicBezTo>
                  <a:cubicBezTo>
                    <a:pt x="1930" y="873"/>
                    <a:pt x="2018" y="935"/>
                    <a:pt x="2122" y="977"/>
                  </a:cubicBezTo>
                  <a:cubicBezTo>
                    <a:pt x="2084" y="1054"/>
                    <a:pt x="2059" y="1110"/>
                    <a:pt x="2046" y="1145"/>
                  </a:cubicBezTo>
                  <a:cubicBezTo>
                    <a:pt x="1941" y="1087"/>
                    <a:pt x="1851" y="1010"/>
                    <a:pt x="1778" y="915"/>
                  </a:cubicBezTo>
                  <a:cubicBezTo>
                    <a:pt x="1704" y="1007"/>
                    <a:pt x="1613" y="1086"/>
                    <a:pt x="1505" y="1152"/>
                  </a:cubicBezTo>
                  <a:cubicBezTo>
                    <a:pt x="1480" y="1086"/>
                    <a:pt x="1457" y="1031"/>
                    <a:pt x="1436" y="987"/>
                  </a:cubicBezTo>
                  <a:cubicBezTo>
                    <a:pt x="1540" y="933"/>
                    <a:pt x="1626" y="867"/>
                    <a:pt x="1696" y="789"/>
                  </a:cubicBezTo>
                  <a:cubicBezTo>
                    <a:pt x="1630" y="667"/>
                    <a:pt x="1583" y="521"/>
                    <a:pt x="1555" y="353"/>
                  </a:cubicBezTo>
                  <a:cubicBezTo>
                    <a:pt x="1518" y="353"/>
                    <a:pt x="1481" y="353"/>
                    <a:pt x="1444" y="353"/>
                  </a:cubicBezTo>
                  <a:cubicBezTo>
                    <a:pt x="1444" y="302"/>
                    <a:pt x="1444" y="250"/>
                    <a:pt x="1444" y="199"/>
                  </a:cubicBezTo>
                  <a:cubicBezTo>
                    <a:pt x="1540" y="199"/>
                    <a:pt x="1636" y="199"/>
                    <a:pt x="1733" y="199"/>
                  </a:cubicBezTo>
                  <a:cubicBezTo>
                    <a:pt x="1726" y="160"/>
                    <a:pt x="1716" y="112"/>
                    <a:pt x="1704" y="55"/>
                  </a:cubicBezTo>
                  <a:cubicBezTo>
                    <a:pt x="1739" y="43"/>
                    <a:pt x="1774" y="31"/>
                    <a:pt x="1810" y="20"/>
                  </a:cubicBezTo>
                </a:path>
              </a:pathLst>
            </a:custGeom>
            <a:noFill/>
            <a:ln w="25400" cap="flat">
              <a:round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148" name="group 148"/>
          <p:cNvGrpSpPr/>
          <p:nvPr/>
        </p:nvGrpSpPr>
        <p:grpSpPr>
          <a:xfrm rot="21600000">
            <a:off x="423672" y="5266944"/>
            <a:ext cx="1901951" cy="801623"/>
            <a:chOff x="0" y="0"/>
            <a:chExt cx="1901951" cy="801623"/>
          </a:xfrm>
        </p:grpSpPr>
        <p:pic>
          <p:nvPicPr>
            <p:cNvPr id="373" name="picture 373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1600000">
              <a:off x="0" y="0"/>
              <a:ext cx="1901951" cy="801623"/>
            </a:xfrm>
            <a:prstGeom prst="rect">
              <a:avLst/>
            </a:prstGeom>
          </p:spPr>
        </p:pic>
        <p:sp>
          <p:nvSpPr>
            <p:cNvPr id="374" name="textbox 374"/>
            <p:cNvSpPr/>
            <p:nvPr/>
          </p:nvSpPr>
          <p:spPr>
            <a:xfrm>
              <a:off x="-12700" y="-12700"/>
              <a:ext cx="1927860" cy="87312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5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9114"/>
                </a:lnSpc>
                <a:tabLst/>
              </a:pPr>
              <a:endParaRPr lang="Arial" altLang="Arial" sz="100" dirty="0"/>
            </a:p>
            <a:p>
              <a:pPr marL="254054" algn="l" rtl="0" eaLnBrk="0">
                <a:lnSpc>
                  <a:spcPts val="3171"/>
                </a:lnSpc>
                <a:tabLst/>
              </a:pPr>
              <a:r>
                <a:rPr sz="2600" spc="-17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等内容</a:t>
              </a:r>
              <a:r>
                <a:rPr sz="2600" spc="-14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。</a:t>
              </a:r>
              <a:endParaRPr lang="SimSun" altLang="SimSun" sz="2600" dirty="0"/>
            </a:p>
          </p:txBody>
        </p:sp>
      </p:grpSp>
      <p:pic>
        <p:nvPicPr>
          <p:cNvPr id="375" name="picture 37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2327275" y="142176"/>
            <a:ext cx="860932" cy="49485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rect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377" name="picture 37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79388" y="1773237"/>
            <a:ext cx="8424861" cy="4889116"/>
          </a:xfrm>
          <a:prstGeom prst="rect">
            <a:avLst/>
          </a:prstGeom>
        </p:spPr>
      </p:pic>
      <p:grpSp>
        <p:nvGrpSpPr>
          <p:cNvPr id="150" name="group 150"/>
          <p:cNvGrpSpPr/>
          <p:nvPr/>
        </p:nvGrpSpPr>
        <p:grpSpPr>
          <a:xfrm rot="21600000">
            <a:off x="134112" y="1886711"/>
            <a:ext cx="8302752" cy="1350264"/>
            <a:chOff x="0" y="0"/>
            <a:chExt cx="8302752" cy="1350264"/>
          </a:xfrm>
        </p:grpSpPr>
        <p:pic>
          <p:nvPicPr>
            <p:cNvPr id="378" name="picture 37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8302752" cy="1350264"/>
            </a:xfrm>
            <a:prstGeom prst="rect">
              <a:avLst/>
            </a:prstGeom>
          </p:spPr>
        </p:pic>
        <p:sp>
          <p:nvSpPr>
            <p:cNvPr id="379" name="textbox 379"/>
            <p:cNvSpPr/>
            <p:nvPr/>
          </p:nvSpPr>
          <p:spPr>
            <a:xfrm>
              <a:off x="-12700" y="-12700"/>
              <a:ext cx="8328659" cy="142493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69000"/>
                </a:lnSpc>
                <a:tabLst/>
              </a:pPr>
              <a:endParaRPr lang="Arial" altLang="Arial" sz="100" dirty="0"/>
            </a:p>
            <a:p>
              <a:pPr marL="256111" indent="603910" algn="l" rtl="0" eaLnBrk="0">
                <a:lnSpc>
                  <a:spcPct val="131000"/>
                </a:lnSpc>
                <a:tabLst/>
              </a:pPr>
              <a:r>
                <a:rPr sz="2800" spc="-1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在提交投标文件截止时</a:t>
              </a:r>
              <a:r>
                <a:rPr sz="2800" spc="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间后到招标文件规定的</a:t>
              </a:r>
              <a:r>
                <a:rPr sz="2800" spc="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  </a:t>
              </a:r>
              <a:r>
                <a:rPr sz="2800" spc="-7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投标有效期终止之前，</a:t>
              </a:r>
              <a:r>
                <a:rPr sz="2800" spc="-7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 </a:t>
              </a:r>
              <a:r>
                <a:rPr sz="2800" spc="-70" dirty="0">
                  <a:solidFill>
                    <a:srgbClr val="FF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投标人不得补充、修改、</a:t>
              </a:r>
              <a:r>
                <a:rPr sz="2800" spc="-10" dirty="0">
                  <a:solidFill>
                    <a:srgbClr val="FF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替</a:t>
              </a:r>
              <a:endParaRPr lang="SimSun" altLang="SimSun" sz="2800" dirty="0"/>
            </a:p>
          </p:txBody>
        </p:sp>
      </p:grpSp>
      <p:grpSp>
        <p:nvGrpSpPr>
          <p:cNvPr id="152" name="group 152"/>
          <p:cNvGrpSpPr/>
          <p:nvPr/>
        </p:nvGrpSpPr>
        <p:grpSpPr>
          <a:xfrm rot="21600000">
            <a:off x="134112" y="2993135"/>
            <a:ext cx="4035552" cy="801624"/>
            <a:chOff x="0" y="0"/>
            <a:chExt cx="4035552" cy="801624"/>
          </a:xfrm>
        </p:grpSpPr>
        <p:pic>
          <p:nvPicPr>
            <p:cNvPr id="380" name="picture 38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4035552" cy="801624"/>
            </a:xfrm>
            <a:prstGeom prst="rect">
              <a:avLst/>
            </a:prstGeom>
          </p:spPr>
        </p:pic>
        <p:sp>
          <p:nvSpPr>
            <p:cNvPr id="381" name="textbox 381"/>
            <p:cNvSpPr/>
            <p:nvPr/>
          </p:nvSpPr>
          <p:spPr>
            <a:xfrm>
              <a:off x="-12700" y="-12700"/>
              <a:ext cx="4061459" cy="87630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6000"/>
                </a:lnSpc>
                <a:tabLst/>
              </a:pPr>
              <a:endParaRPr lang="Arial" altLang="Arial" sz="1000" dirty="0"/>
            </a:p>
            <a:p>
              <a:pPr marL="250422" algn="l" rtl="0" eaLnBrk="0">
                <a:lnSpc>
                  <a:spcPct val="95000"/>
                </a:lnSpc>
                <a:spcBef>
                  <a:spcPts val="6"/>
                </a:spcBef>
                <a:tabLst/>
              </a:pPr>
              <a:r>
                <a:rPr sz="2800" spc="-10" dirty="0">
                  <a:solidFill>
                    <a:srgbClr val="FF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代或者撤回其投标文</a:t>
              </a:r>
              <a:r>
                <a:rPr sz="2800" spc="0" dirty="0">
                  <a:solidFill>
                    <a:srgbClr val="FF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件</a:t>
              </a:r>
              <a:endParaRPr lang="SimSun" altLang="SimSun" sz="2800" dirty="0"/>
            </a:p>
          </p:txBody>
        </p:sp>
      </p:grpSp>
      <p:grpSp>
        <p:nvGrpSpPr>
          <p:cNvPr id="154" name="group 154"/>
          <p:cNvGrpSpPr/>
          <p:nvPr/>
        </p:nvGrpSpPr>
        <p:grpSpPr>
          <a:xfrm rot="21600000">
            <a:off x="725423" y="3639311"/>
            <a:ext cx="7946135" cy="804672"/>
            <a:chOff x="0" y="0"/>
            <a:chExt cx="7946135" cy="804672"/>
          </a:xfrm>
        </p:grpSpPr>
        <p:pic>
          <p:nvPicPr>
            <p:cNvPr id="382" name="picture 38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7946135" cy="804672"/>
            </a:xfrm>
            <a:prstGeom prst="rect">
              <a:avLst/>
            </a:prstGeom>
          </p:spPr>
        </p:pic>
        <p:sp>
          <p:nvSpPr>
            <p:cNvPr id="383" name="textbox 383"/>
            <p:cNvSpPr/>
            <p:nvPr/>
          </p:nvSpPr>
          <p:spPr>
            <a:xfrm>
              <a:off x="-12700" y="-12700"/>
              <a:ext cx="7971790" cy="87947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6000"/>
                </a:lnSpc>
                <a:tabLst/>
              </a:pPr>
              <a:endParaRPr lang="Arial" altLang="Arial" sz="1000" dirty="0"/>
            </a:p>
            <a:p>
              <a:pPr marL="255349" algn="l" rtl="0" eaLnBrk="0">
                <a:lnSpc>
                  <a:spcPct val="95000"/>
                </a:lnSpc>
                <a:spcBef>
                  <a:spcPts val="6"/>
                </a:spcBef>
                <a:tabLst/>
              </a:pPr>
              <a:r>
                <a:rPr sz="2800" spc="-1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投标人补充、修改、替代投标文</a:t>
              </a:r>
              <a:r>
                <a:rPr sz="2800" spc="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件的，招标人不</a:t>
              </a:r>
              <a:endParaRPr lang="SimSun" altLang="SimSun" sz="2800" dirty="0"/>
            </a:p>
          </p:txBody>
        </p:sp>
      </p:grpSp>
      <p:grpSp>
        <p:nvGrpSpPr>
          <p:cNvPr id="156" name="group 156"/>
          <p:cNvGrpSpPr/>
          <p:nvPr/>
        </p:nvGrpSpPr>
        <p:grpSpPr>
          <a:xfrm rot="21600000">
            <a:off x="134112" y="4187952"/>
            <a:ext cx="8302752" cy="801623"/>
            <a:chOff x="0" y="0"/>
            <a:chExt cx="8302752" cy="801623"/>
          </a:xfrm>
        </p:grpSpPr>
        <p:pic>
          <p:nvPicPr>
            <p:cNvPr id="384" name="picture 38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8302752" cy="801623"/>
            </a:xfrm>
            <a:prstGeom prst="rect">
              <a:avLst/>
            </a:prstGeom>
          </p:spPr>
        </p:pic>
        <p:sp>
          <p:nvSpPr>
            <p:cNvPr id="385" name="textbox 385"/>
            <p:cNvSpPr/>
            <p:nvPr/>
          </p:nvSpPr>
          <p:spPr>
            <a:xfrm>
              <a:off x="-12700" y="-12700"/>
              <a:ext cx="8328659" cy="87630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4000"/>
                </a:lnSpc>
                <a:tabLst/>
              </a:pPr>
              <a:endParaRPr lang="Arial" altLang="Arial" sz="1000" dirty="0"/>
            </a:p>
            <a:p>
              <a:pPr marL="262868" algn="l" rtl="0" eaLnBrk="0">
                <a:lnSpc>
                  <a:spcPct val="95000"/>
                </a:lnSpc>
                <a:spcBef>
                  <a:spcPts val="6"/>
                </a:spcBef>
                <a:tabLst/>
              </a:pPr>
              <a:r>
                <a:rPr sz="2800" spc="-1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予接受；投标人撤回投标文件的，其投标保</a:t>
              </a:r>
              <a:r>
                <a:rPr sz="2800" spc="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证金将</a:t>
              </a:r>
              <a:endParaRPr lang="SimSun" altLang="SimSun" sz="2800" dirty="0"/>
            </a:p>
          </p:txBody>
        </p:sp>
      </p:grpSp>
      <p:pic>
        <p:nvPicPr>
          <p:cNvPr id="386" name="picture 38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0" y="995362"/>
            <a:ext cx="5810256" cy="576269"/>
          </a:xfrm>
          <a:prstGeom prst="rect">
            <a:avLst/>
          </a:prstGeom>
        </p:spPr>
      </p:pic>
      <p:pic>
        <p:nvPicPr>
          <p:cNvPr id="387" name="picture 38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0" y="1036320"/>
            <a:ext cx="1237488" cy="676655"/>
          </a:xfrm>
          <a:prstGeom prst="rect">
            <a:avLst/>
          </a:prstGeom>
        </p:spPr>
      </p:pic>
      <p:sp>
        <p:nvSpPr>
          <p:cNvPr id="388" name="textbox 388"/>
          <p:cNvSpPr/>
          <p:nvPr/>
        </p:nvSpPr>
        <p:spPr>
          <a:xfrm>
            <a:off x="-12700" y="982662"/>
            <a:ext cx="5836284" cy="6711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46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9944"/>
              </a:lnSpc>
              <a:tabLst/>
            </a:pPr>
            <a:endParaRPr lang="Arial" altLang="Arial" sz="100" dirty="0"/>
          </a:p>
          <a:p>
            <a:pPr marL="195928" algn="l" rtl="0" eaLnBrk="0">
              <a:lnSpc>
                <a:spcPct val="80000"/>
              </a:lnSpc>
              <a:tabLst/>
            </a:pPr>
            <a:r>
              <a:rPr sz="2400" b="1" spc="-2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3.2.</a:t>
            </a:r>
            <a:r>
              <a:rPr sz="2400" b="1" spc="-1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3</a:t>
            </a:r>
            <a:endParaRPr lang="Arial" altLang="Arial" sz="2400" dirty="0"/>
          </a:p>
        </p:txBody>
      </p:sp>
      <p:pic>
        <p:nvPicPr>
          <p:cNvPr id="389" name="picture 38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3384684" y="103187"/>
            <a:ext cx="5451467" cy="606996"/>
          </a:xfrm>
          <a:prstGeom prst="rect">
            <a:avLst/>
          </a:prstGeom>
        </p:spPr>
      </p:pic>
      <p:grpSp>
        <p:nvGrpSpPr>
          <p:cNvPr id="158" name="group 158"/>
          <p:cNvGrpSpPr/>
          <p:nvPr/>
        </p:nvGrpSpPr>
        <p:grpSpPr>
          <a:xfrm rot="21600000">
            <a:off x="826008" y="1011936"/>
            <a:ext cx="1024127" cy="685800"/>
            <a:chOff x="0" y="0"/>
            <a:chExt cx="1024127" cy="685800"/>
          </a:xfrm>
        </p:grpSpPr>
        <p:pic>
          <p:nvPicPr>
            <p:cNvPr id="390" name="picture 390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1600000">
              <a:off x="0" y="0"/>
              <a:ext cx="1024127" cy="685800"/>
            </a:xfrm>
            <a:prstGeom prst="rect">
              <a:avLst/>
            </a:prstGeom>
          </p:spPr>
        </p:pic>
        <p:sp>
          <p:nvSpPr>
            <p:cNvPr id="391" name="textbox 391"/>
            <p:cNvSpPr/>
            <p:nvPr/>
          </p:nvSpPr>
          <p:spPr>
            <a:xfrm>
              <a:off x="-12700" y="-12700"/>
              <a:ext cx="1049655" cy="75310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lang="Arial" altLang="Arial" sz="1000" dirty="0"/>
            </a:p>
            <a:p>
              <a:pPr marL="217581" algn="l" rtl="0" eaLnBrk="0">
                <a:lnSpc>
                  <a:spcPct val="97000"/>
                </a:lnSpc>
                <a:spcBef>
                  <a:spcPts val="6"/>
                </a:spcBef>
                <a:tabLst/>
              </a:pPr>
              <a:r>
                <a:rPr sz="2300" spc="6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招</a:t>
              </a:r>
              <a:r>
                <a:rPr sz="2300" spc="4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标</a:t>
              </a:r>
              <a:endParaRPr lang="SimSun" altLang="SimSun" sz="2300" dirty="0"/>
            </a:p>
          </p:txBody>
        </p:sp>
      </p:grpSp>
      <p:grpSp>
        <p:nvGrpSpPr>
          <p:cNvPr id="160" name="group 160"/>
          <p:cNvGrpSpPr/>
          <p:nvPr/>
        </p:nvGrpSpPr>
        <p:grpSpPr>
          <a:xfrm rot="21600000">
            <a:off x="1438655" y="1011936"/>
            <a:ext cx="4395215" cy="685800"/>
            <a:chOff x="0" y="0"/>
            <a:chExt cx="4395215" cy="685800"/>
          </a:xfrm>
        </p:grpSpPr>
        <p:pic>
          <p:nvPicPr>
            <p:cNvPr id="392" name="picture 392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21600000">
              <a:off x="0" y="0"/>
              <a:ext cx="4395215" cy="685800"/>
            </a:xfrm>
            <a:prstGeom prst="rect">
              <a:avLst/>
            </a:prstGeom>
          </p:spPr>
        </p:pic>
        <p:sp>
          <p:nvSpPr>
            <p:cNvPr id="393" name="textbox 393"/>
            <p:cNvSpPr/>
            <p:nvPr/>
          </p:nvSpPr>
          <p:spPr>
            <a:xfrm>
              <a:off x="-12700" y="-12700"/>
              <a:ext cx="4420870" cy="75184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7756"/>
                </a:lnSpc>
                <a:tabLst/>
              </a:pPr>
              <a:endParaRPr lang="Arial" altLang="Arial" sz="100" dirty="0"/>
            </a:p>
            <a:p>
              <a:pPr marL="218927" algn="l" rtl="0" eaLnBrk="0">
                <a:lnSpc>
                  <a:spcPct val="97000"/>
                </a:lnSpc>
                <a:tabLst/>
              </a:pPr>
              <a:r>
                <a:rPr sz="2300" spc="11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文件的法定要求和投标保证</a:t>
              </a:r>
              <a:r>
                <a:rPr sz="2300" spc="1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金</a:t>
              </a:r>
              <a:endParaRPr lang="SimSun" altLang="SimSun" sz="2300" dirty="0"/>
            </a:p>
          </p:txBody>
        </p:sp>
      </p:grpSp>
      <p:grpSp>
        <p:nvGrpSpPr>
          <p:cNvPr id="162" name="group 162"/>
          <p:cNvGrpSpPr/>
          <p:nvPr/>
        </p:nvGrpSpPr>
        <p:grpSpPr>
          <a:xfrm rot="21600000">
            <a:off x="6011862" y="1268412"/>
            <a:ext cx="2668841" cy="740219"/>
            <a:chOff x="0" y="0"/>
            <a:chExt cx="2668841" cy="740219"/>
          </a:xfrm>
        </p:grpSpPr>
        <p:pic>
          <p:nvPicPr>
            <p:cNvPr id="394" name="picture 394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 rot="21600000">
              <a:off x="0" y="0"/>
              <a:ext cx="2668841" cy="740219"/>
            </a:xfrm>
            <a:prstGeom prst="rect">
              <a:avLst/>
            </a:prstGeom>
          </p:spPr>
        </p:pic>
        <p:sp>
          <p:nvSpPr>
            <p:cNvPr id="395" name="textbox 395"/>
            <p:cNvSpPr/>
            <p:nvPr/>
          </p:nvSpPr>
          <p:spPr>
            <a:xfrm>
              <a:off x="-12700" y="-12700"/>
              <a:ext cx="2694304" cy="80136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59000"/>
                </a:lnSpc>
                <a:tabLst/>
              </a:pPr>
              <a:endParaRPr lang="Arial" altLang="Arial" sz="1000" dirty="0"/>
            </a:p>
            <a:p>
              <a:pPr marL="220386" algn="l" rtl="0" eaLnBrk="0">
                <a:lnSpc>
                  <a:spcPct val="95000"/>
                </a:lnSpc>
                <a:spcBef>
                  <a:spcPts val="4"/>
                </a:spcBef>
                <a:tabLst/>
              </a:pPr>
              <a:r>
                <a:rPr sz="2000" spc="80" dirty="0">
                  <a:solidFill>
                    <a:srgbClr val="000000">
                      <a:alpha val="100000"/>
                    </a:srgbClr>
                  </a:solidFill>
                  <a:latin typeface="Arial"/>
                  <a:ea typeface="Arial"/>
                  <a:cs typeface="Arial"/>
                </a:rPr>
                <a:t>1</a:t>
              </a:r>
              <a:r>
                <a:rPr sz="2000" spc="8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)投标文件的送</a:t>
              </a:r>
              <a:r>
                <a:rPr sz="2000" spc="6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达</a:t>
              </a:r>
              <a:endParaRPr lang="SimSun" altLang="SimSun" sz="2000" dirty="0"/>
            </a:p>
          </p:txBody>
        </p:sp>
      </p:grpSp>
      <p:grpSp>
        <p:nvGrpSpPr>
          <p:cNvPr id="164" name="group 164"/>
          <p:cNvGrpSpPr/>
          <p:nvPr/>
        </p:nvGrpSpPr>
        <p:grpSpPr>
          <a:xfrm rot="21600000">
            <a:off x="134112" y="4745735"/>
            <a:ext cx="1901951" cy="801623"/>
            <a:chOff x="0" y="0"/>
            <a:chExt cx="1901951" cy="801623"/>
          </a:xfrm>
        </p:grpSpPr>
        <p:pic>
          <p:nvPicPr>
            <p:cNvPr id="396" name="picture 396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 rot="21600000">
              <a:off x="0" y="0"/>
              <a:ext cx="1901951" cy="801623"/>
            </a:xfrm>
            <a:prstGeom prst="rect">
              <a:avLst/>
            </a:prstGeom>
          </p:spPr>
        </p:pic>
        <p:sp>
          <p:nvSpPr>
            <p:cNvPr id="397" name="textbox 397"/>
            <p:cNvSpPr/>
            <p:nvPr/>
          </p:nvSpPr>
          <p:spPr>
            <a:xfrm>
              <a:off x="-12700" y="-12700"/>
              <a:ext cx="1927860" cy="87312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5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9117"/>
                </a:lnSpc>
                <a:tabLst/>
              </a:pPr>
              <a:endParaRPr lang="Arial" altLang="Arial" sz="100" dirty="0"/>
            </a:p>
            <a:p>
              <a:pPr marL="251844" algn="l" rtl="0" eaLnBrk="0">
                <a:lnSpc>
                  <a:spcPts val="3171"/>
                </a:lnSpc>
                <a:tabLst/>
              </a:pPr>
              <a:r>
                <a:rPr sz="2600" spc="-16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被没收</a:t>
              </a:r>
              <a:r>
                <a:rPr sz="2600" spc="-15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。</a:t>
              </a:r>
              <a:endParaRPr lang="SimSun" altLang="SimSun" sz="2600" dirty="0"/>
            </a:p>
          </p:txBody>
        </p:sp>
      </p:grpSp>
      <p:pic>
        <p:nvPicPr>
          <p:cNvPr id="398" name="picture 39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600000">
            <a:off x="2327275" y="142176"/>
            <a:ext cx="860932" cy="494855"/>
          </a:xfrm>
          <a:prstGeom prst="rect">
            <a:avLst/>
          </a:prstGeom>
        </p:spPr>
      </p:pic>
      <p:sp>
        <p:nvSpPr>
          <p:cNvPr id="399" name="textbox 399"/>
          <p:cNvSpPr/>
          <p:nvPr/>
        </p:nvSpPr>
        <p:spPr>
          <a:xfrm>
            <a:off x="3951404" y="3387191"/>
            <a:ext cx="142875" cy="12255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763"/>
              </a:lnSpc>
              <a:tabLst/>
            </a:pPr>
            <a:r>
              <a:rPr sz="600" spc="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。</a:t>
            </a:r>
            <a:endParaRPr lang="SimSun" altLang="SimSun" sz="6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rect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01" name="rect"/>
          <p:cNvSpPr/>
          <p:nvPr/>
        </p:nvSpPr>
        <p:spPr>
          <a:xfrm>
            <a:off x="250825" y="2133600"/>
            <a:ext cx="8569325" cy="3249612"/>
          </a:xfrm>
          <a:prstGeom prst="rect">
            <a:avLst/>
          </a:prstGeom>
          <a:solidFill>
            <a:srgbClr val="FFFF99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402" name="picture 4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16863" y="2249423"/>
            <a:ext cx="2255520" cy="801623"/>
          </a:xfrm>
          <a:prstGeom prst="rect">
            <a:avLst/>
          </a:prstGeom>
        </p:spPr>
      </p:pic>
      <p:grpSp>
        <p:nvGrpSpPr>
          <p:cNvPr id="166" name="group 166"/>
          <p:cNvGrpSpPr/>
          <p:nvPr/>
        </p:nvGrpSpPr>
        <p:grpSpPr>
          <a:xfrm rot="21600000">
            <a:off x="2593847" y="2273808"/>
            <a:ext cx="676655" cy="789432"/>
            <a:chOff x="0" y="0"/>
            <a:chExt cx="676655" cy="789432"/>
          </a:xfrm>
        </p:grpSpPr>
        <p:pic>
          <p:nvPicPr>
            <p:cNvPr id="403" name="picture 40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676655" cy="789432"/>
            </a:xfrm>
            <a:prstGeom prst="rect">
              <a:avLst/>
            </a:prstGeom>
          </p:spPr>
        </p:pic>
        <p:sp>
          <p:nvSpPr>
            <p:cNvPr id="404" name="textbox 404"/>
            <p:cNvSpPr/>
            <p:nvPr/>
          </p:nvSpPr>
          <p:spPr>
            <a:xfrm>
              <a:off x="-12700" y="-12700"/>
              <a:ext cx="702309" cy="89598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42000"/>
                </a:lnSpc>
                <a:tabLst/>
              </a:pPr>
              <a:endParaRPr lang="Arial" altLang="Arial" sz="1000" dirty="0"/>
            </a:p>
            <a:p>
              <a:pPr marL="252211" algn="l" rtl="0" eaLnBrk="0">
                <a:lnSpc>
                  <a:spcPct val="80000"/>
                </a:lnSpc>
                <a:spcBef>
                  <a:spcPts val="2"/>
                </a:spcBef>
                <a:tabLst/>
              </a:pPr>
              <a:r>
                <a:rPr sz="2800" spc="0" dirty="0">
                  <a:solidFill>
                    <a:srgbClr val="FF0000">
                      <a:alpha val="100000"/>
                    </a:srgbClr>
                  </a:solidFill>
                  <a:latin typeface="Arial"/>
                  <a:ea typeface="Arial"/>
                  <a:cs typeface="Arial"/>
                </a:rPr>
                <a:t>3</a:t>
              </a:r>
              <a:endParaRPr lang="Arial" altLang="Arial" sz="2800" dirty="0"/>
            </a:p>
          </p:txBody>
        </p:sp>
      </p:grpSp>
      <p:sp>
        <p:nvSpPr>
          <p:cNvPr id="405" name="textbox 405"/>
          <p:cNvSpPr/>
          <p:nvPr/>
        </p:nvSpPr>
        <p:spPr>
          <a:xfrm>
            <a:off x="1045860" y="2415895"/>
            <a:ext cx="1785620" cy="43306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0344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6000"/>
              </a:lnSpc>
              <a:tabLst/>
            </a:pPr>
            <a:r>
              <a:rPr sz="2800" spc="-3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投标人少</a:t>
            </a:r>
            <a:r>
              <a:rPr sz="2800" spc="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于</a:t>
            </a:r>
            <a:endParaRPr lang="SimSun" altLang="SimSun" sz="2800" dirty="0"/>
          </a:p>
        </p:txBody>
      </p:sp>
      <p:grpSp>
        <p:nvGrpSpPr>
          <p:cNvPr id="168" name="group 168"/>
          <p:cNvGrpSpPr/>
          <p:nvPr/>
        </p:nvGrpSpPr>
        <p:grpSpPr>
          <a:xfrm rot="21600000">
            <a:off x="2791967" y="2249423"/>
            <a:ext cx="5458967" cy="801623"/>
            <a:chOff x="0" y="0"/>
            <a:chExt cx="5458967" cy="801623"/>
          </a:xfrm>
        </p:grpSpPr>
        <p:pic>
          <p:nvPicPr>
            <p:cNvPr id="406" name="picture 40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5458967" cy="801623"/>
            </a:xfrm>
            <a:prstGeom prst="rect">
              <a:avLst/>
            </a:prstGeom>
          </p:spPr>
        </p:pic>
        <p:sp>
          <p:nvSpPr>
            <p:cNvPr id="407" name="textbox 407"/>
            <p:cNvSpPr/>
            <p:nvPr/>
          </p:nvSpPr>
          <p:spPr>
            <a:xfrm>
              <a:off x="-12700" y="-12700"/>
              <a:ext cx="5484495" cy="87503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5000"/>
                </a:lnSpc>
                <a:tabLst/>
              </a:pPr>
              <a:endParaRPr lang="Arial" altLang="Arial" sz="1000" dirty="0"/>
            </a:p>
            <a:p>
              <a:pPr marL="251462" algn="l" rtl="0" eaLnBrk="0">
                <a:lnSpc>
                  <a:spcPct val="95000"/>
                </a:lnSpc>
                <a:spcBef>
                  <a:spcPts val="7"/>
                </a:spcBef>
                <a:tabLst/>
              </a:pPr>
              <a:r>
                <a:rPr sz="2800" spc="-10" dirty="0">
                  <a:solidFill>
                    <a:srgbClr val="FF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个的，招标人应当依法重</a:t>
              </a:r>
              <a:r>
                <a:rPr sz="2800" spc="0" dirty="0">
                  <a:solidFill>
                    <a:srgbClr val="FF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新招标</a:t>
              </a:r>
              <a:endParaRPr lang="SimSun" altLang="SimSun" sz="2800" dirty="0"/>
            </a:p>
          </p:txBody>
        </p:sp>
      </p:grpSp>
      <p:pic>
        <p:nvPicPr>
          <p:cNvPr id="408" name="picture 40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798576" y="2883408"/>
            <a:ext cx="4389120" cy="801623"/>
          </a:xfrm>
          <a:prstGeom prst="rect">
            <a:avLst/>
          </a:prstGeom>
        </p:spPr>
      </p:pic>
      <p:grpSp>
        <p:nvGrpSpPr>
          <p:cNvPr id="170" name="group 170"/>
          <p:cNvGrpSpPr/>
          <p:nvPr/>
        </p:nvGrpSpPr>
        <p:grpSpPr>
          <a:xfrm rot="21600000">
            <a:off x="4709159" y="2907791"/>
            <a:ext cx="676655" cy="792480"/>
            <a:chOff x="0" y="0"/>
            <a:chExt cx="676655" cy="792480"/>
          </a:xfrm>
        </p:grpSpPr>
        <p:pic>
          <p:nvPicPr>
            <p:cNvPr id="409" name="picture 40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676655" cy="792480"/>
            </a:xfrm>
            <a:prstGeom prst="rect">
              <a:avLst/>
            </a:prstGeom>
          </p:spPr>
        </p:pic>
        <p:sp>
          <p:nvSpPr>
            <p:cNvPr id="410" name="textbox 410"/>
            <p:cNvSpPr/>
            <p:nvPr/>
          </p:nvSpPr>
          <p:spPr>
            <a:xfrm>
              <a:off x="-12700" y="-12700"/>
              <a:ext cx="702309" cy="89916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42000"/>
                </a:lnSpc>
                <a:tabLst/>
              </a:pPr>
              <a:endParaRPr lang="Arial" altLang="Arial" sz="1000" dirty="0"/>
            </a:p>
            <a:p>
              <a:pPr marL="251449" algn="l" rtl="0" eaLnBrk="0">
                <a:lnSpc>
                  <a:spcPct val="80000"/>
                </a:lnSpc>
                <a:spcBef>
                  <a:spcPts val="2"/>
                </a:spcBef>
                <a:tabLst/>
              </a:pPr>
              <a:r>
                <a:rPr sz="2800" spc="0" dirty="0">
                  <a:solidFill>
                    <a:srgbClr val="000000">
                      <a:alpha val="100000"/>
                    </a:srgbClr>
                  </a:solidFill>
                  <a:latin typeface="Arial"/>
                  <a:ea typeface="Arial"/>
                  <a:cs typeface="Arial"/>
                </a:rPr>
                <a:t>3</a:t>
              </a:r>
              <a:endParaRPr lang="Arial" altLang="Arial" sz="2800" dirty="0"/>
            </a:p>
          </p:txBody>
        </p:sp>
      </p:grpSp>
      <p:sp>
        <p:nvSpPr>
          <p:cNvPr id="411" name="textbox 411"/>
          <p:cNvSpPr/>
          <p:nvPr/>
        </p:nvSpPr>
        <p:spPr>
          <a:xfrm>
            <a:off x="785876" y="2870708"/>
            <a:ext cx="4415154" cy="8763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26000"/>
              </a:lnSpc>
              <a:tabLst/>
            </a:pPr>
            <a:endParaRPr lang="Arial" altLang="Arial" sz="1000" dirty="0"/>
          </a:p>
          <a:p>
            <a:pPr marL="250789" algn="l" rtl="0" eaLnBrk="0">
              <a:lnSpc>
                <a:spcPct val="95000"/>
              </a:lnSpc>
              <a:spcBef>
                <a:spcPts val="6"/>
              </a:spcBef>
              <a:tabLst/>
            </a:pPr>
            <a:r>
              <a:rPr sz="280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重新招标后投标人仍少于</a:t>
            </a:r>
            <a:endParaRPr lang="SimSun" altLang="SimSun" sz="2800" dirty="0"/>
          </a:p>
        </p:txBody>
      </p:sp>
      <p:grpSp>
        <p:nvGrpSpPr>
          <p:cNvPr id="172" name="group 172"/>
          <p:cNvGrpSpPr/>
          <p:nvPr/>
        </p:nvGrpSpPr>
        <p:grpSpPr>
          <a:xfrm rot="21600000">
            <a:off x="4907279" y="2883408"/>
            <a:ext cx="3678935" cy="801623"/>
            <a:chOff x="0" y="0"/>
            <a:chExt cx="3678935" cy="801623"/>
          </a:xfrm>
        </p:grpSpPr>
        <p:pic>
          <p:nvPicPr>
            <p:cNvPr id="412" name="picture 41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0" y="0"/>
              <a:ext cx="3678935" cy="801623"/>
            </a:xfrm>
            <a:prstGeom prst="rect">
              <a:avLst/>
            </a:prstGeom>
          </p:spPr>
        </p:pic>
        <p:sp>
          <p:nvSpPr>
            <p:cNvPr id="413" name="textbox 413"/>
            <p:cNvSpPr/>
            <p:nvPr/>
          </p:nvSpPr>
          <p:spPr>
            <a:xfrm>
              <a:off x="-12700" y="-12700"/>
              <a:ext cx="3704590" cy="87630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6000"/>
                </a:lnSpc>
                <a:tabLst/>
              </a:pPr>
              <a:endParaRPr lang="Arial" altLang="Arial" sz="1000" dirty="0"/>
            </a:p>
            <a:p>
              <a:pPr marL="250700" algn="l" rtl="0" eaLnBrk="0">
                <a:lnSpc>
                  <a:spcPct val="95000"/>
                </a:lnSpc>
                <a:spcBef>
                  <a:spcPts val="6"/>
                </a:spcBef>
                <a:tabLst/>
              </a:pPr>
              <a:r>
                <a:rPr sz="2800" spc="-2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个的：属于</a:t>
              </a:r>
              <a:r>
                <a:rPr sz="2800" spc="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必须审批</a:t>
              </a:r>
              <a:endParaRPr lang="SimSun" altLang="SimSun" sz="2800" dirty="0"/>
            </a:p>
          </p:txBody>
        </p:sp>
      </p:grpSp>
      <p:grpSp>
        <p:nvGrpSpPr>
          <p:cNvPr id="174" name="group 174"/>
          <p:cNvGrpSpPr/>
          <p:nvPr/>
        </p:nvGrpSpPr>
        <p:grpSpPr>
          <a:xfrm rot="21600000">
            <a:off x="207263" y="3441191"/>
            <a:ext cx="8659367" cy="804672"/>
            <a:chOff x="0" y="0"/>
            <a:chExt cx="8659367" cy="804672"/>
          </a:xfrm>
        </p:grpSpPr>
        <p:pic>
          <p:nvPicPr>
            <p:cNvPr id="414" name="picture 414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600000">
              <a:off x="0" y="0"/>
              <a:ext cx="8659367" cy="804672"/>
            </a:xfrm>
            <a:prstGeom prst="rect">
              <a:avLst/>
            </a:prstGeom>
          </p:spPr>
        </p:pic>
        <p:sp>
          <p:nvSpPr>
            <p:cNvPr id="415" name="textbox 415"/>
            <p:cNvSpPr/>
            <p:nvPr/>
          </p:nvSpPr>
          <p:spPr>
            <a:xfrm>
              <a:off x="-12700" y="-12700"/>
              <a:ext cx="8684894" cy="87947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6000"/>
                </a:lnSpc>
                <a:tabLst/>
              </a:pPr>
              <a:endParaRPr lang="Arial" altLang="Arial" sz="1000" dirty="0"/>
            </a:p>
            <a:p>
              <a:pPr marL="279288" algn="l" rtl="0" eaLnBrk="0">
                <a:lnSpc>
                  <a:spcPct val="95000"/>
                </a:lnSpc>
                <a:spcBef>
                  <a:spcPts val="6"/>
                </a:spcBef>
                <a:tabLst/>
              </a:pPr>
              <a:r>
                <a:rPr sz="2800" spc="-2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的工程建设项目，报经原审批部门批</a:t>
              </a:r>
              <a:r>
                <a:rPr sz="2800" spc="-1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准</a:t>
              </a:r>
              <a:r>
                <a:rPr sz="2800" spc="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后可以不再进</a:t>
              </a:r>
              <a:endParaRPr lang="SimSun" altLang="SimSun" sz="2800" dirty="0"/>
            </a:p>
          </p:txBody>
        </p:sp>
      </p:grpSp>
      <p:grpSp>
        <p:nvGrpSpPr>
          <p:cNvPr id="176" name="group 176"/>
          <p:cNvGrpSpPr/>
          <p:nvPr/>
        </p:nvGrpSpPr>
        <p:grpSpPr>
          <a:xfrm rot="21600000">
            <a:off x="207263" y="4002023"/>
            <a:ext cx="8659367" cy="801623"/>
            <a:chOff x="0" y="0"/>
            <a:chExt cx="8659367" cy="801623"/>
          </a:xfrm>
        </p:grpSpPr>
        <p:pic>
          <p:nvPicPr>
            <p:cNvPr id="416" name="picture 416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1600000">
              <a:off x="0" y="0"/>
              <a:ext cx="8659367" cy="801623"/>
            </a:xfrm>
            <a:prstGeom prst="rect">
              <a:avLst/>
            </a:prstGeom>
          </p:spPr>
        </p:pic>
        <p:sp>
          <p:nvSpPr>
            <p:cNvPr id="417" name="textbox 417"/>
            <p:cNvSpPr/>
            <p:nvPr/>
          </p:nvSpPr>
          <p:spPr>
            <a:xfrm>
              <a:off x="-12700" y="-12700"/>
              <a:ext cx="8684894" cy="87630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6000"/>
                </a:lnSpc>
                <a:tabLst/>
              </a:pPr>
              <a:endParaRPr lang="Arial" altLang="Arial" sz="1000" dirty="0"/>
            </a:p>
            <a:p>
              <a:pPr marL="255819" algn="l" rtl="0" eaLnBrk="0">
                <a:lnSpc>
                  <a:spcPct val="95000"/>
                </a:lnSpc>
                <a:spcBef>
                  <a:spcPts val="6"/>
                </a:spcBef>
                <a:tabLst/>
              </a:pPr>
              <a:r>
                <a:rPr sz="2800" spc="-1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行招标；其他工程建设项目，招标</a:t>
              </a:r>
              <a:r>
                <a:rPr sz="2800" spc="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人可自行决定不再</a:t>
              </a:r>
              <a:endParaRPr lang="SimSun" altLang="SimSun" sz="2800" dirty="0"/>
            </a:p>
          </p:txBody>
        </p:sp>
      </p:grpSp>
      <p:pic>
        <p:nvPicPr>
          <p:cNvPr id="418" name="picture 41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0" y="995362"/>
            <a:ext cx="5810256" cy="576269"/>
          </a:xfrm>
          <a:prstGeom prst="rect">
            <a:avLst/>
          </a:prstGeom>
        </p:spPr>
      </p:pic>
      <p:pic>
        <p:nvPicPr>
          <p:cNvPr id="419" name="picture 41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0" y="1036320"/>
            <a:ext cx="1237488" cy="676655"/>
          </a:xfrm>
          <a:prstGeom prst="rect">
            <a:avLst/>
          </a:prstGeom>
        </p:spPr>
      </p:pic>
      <p:sp>
        <p:nvSpPr>
          <p:cNvPr id="420" name="textbox 420"/>
          <p:cNvSpPr/>
          <p:nvPr/>
        </p:nvSpPr>
        <p:spPr>
          <a:xfrm>
            <a:off x="-12700" y="982662"/>
            <a:ext cx="5836284" cy="6711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46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9944"/>
              </a:lnSpc>
              <a:tabLst/>
            </a:pPr>
            <a:endParaRPr lang="Arial" altLang="Arial" sz="100" dirty="0"/>
          </a:p>
          <a:p>
            <a:pPr marL="195928" algn="l" rtl="0" eaLnBrk="0">
              <a:lnSpc>
                <a:spcPct val="80000"/>
              </a:lnSpc>
              <a:tabLst/>
            </a:pPr>
            <a:r>
              <a:rPr sz="2400" b="1" spc="-2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3.2.</a:t>
            </a:r>
            <a:r>
              <a:rPr sz="2400" b="1" spc="-1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3</a:t>
            </a:r>
            <a:endParaRPr lang="Arial" altLang="Arial" sz="2400" dirty="0"/>
          </a:p>
        </p:txBody>
      </p:sp>
      <p:pic>
        <p:nvPicPr>
          <p:cNvPr id="421" name="picture 42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3384684" y="103187"/>
            <a:ext cx="5451467" cy="606996"/>
          </a:xfrm>
          <a:prstGeom prst="rect">
            <a:avLst/>
          </a:prstGeom>
        </p:spPr>
      </p:pic>
      <p:grpSp>
        <p:nvGrpSpPr>
          <p:cNvPr id="178" name="group 178"/>
          <p:cNvGrpSpPr/>
          <p:nvPr/>
        </p:nvGrpSpPr>
        <p:grpSpPr>
          <a:xfrm rot="21600000">
            <a:off x="826008" y="1011936"/>
            <a:ext cx="1024127" cy="685800"/>
            <a:chOff x="0" y="0"/>
            <a:chExt cx="1024127" cy="685800"/>
          </a:xfrm>
        </p:grpSpPr>
        <p:pic>
          <p:nvPicPr>
            <p:cNvPr id="422" name="picture 422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 rot="21600000">
              <a:off x="0" y="0"/>
              <a:ext cx="1024127" cy="685800"/>
            </a:xfrm>
            <a:prstGeom prst="rect">
              <a:avLst/>
            </a:prstGeom>
          </p:spPr>
        </p:pic>
        <p:sp>
          <p:nvSpPr>
            <p:cNvPr id="423" name="textbox 423"/>
            <p:cNvSpPr/>
            <p:nvPr/>
          </p:nvSpPr>
          <p:spPr>
            <a:xfrm>
              <a:off x="-12700" y="-12700"/>
              <a:ext cx="1049655" cy="75310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lang="Arial" altLang="Arial" sz="1000" dirty="0"/>
            </a:p>
            <a:p>
              <a:pPr marL="217581" algn="l" rtl="0" eaLnBrk="0">
                <a:lnSpc>
                  <a:spcPct val="97000"/>
                </a:lnSpc>
                <a:spcBef>
                  <a:spcPts val="6"/>
                </a:spcBef>
                <a:tabLst/>
              </a:pPr>
              <a:r>
                <a:rPr sz="2300" spc="6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招</a:t>
              </a:r>
              <a:r>
                <a:rPr sz="2300" spc="4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标</a:t>
              </a:r>
              <a:endParaRPr lang="SimSun" altLang="SimSun" sz="2300" dirty="0"/>
            </a:p>
          </p:txBody>
        </p:sp>
      </p:grpSp>
      <p:grpSp>
        <p:nvGrpSpPr>
          <p:cNvPr id="180" name="group 180"/>
          <p:cNvGrpSpPr/>
          <p:nvPr/>
        </p:nvGrpSpPr>
        <p:grpSpPr>
          <a:xfrm rot="21600000">
            <a:off x="1438655" y="1011936"/>
            <a:ext cx="4395215" cy="685800"/>
            <a:chOff x="0" y="0"/>
            <a:chExt cx="4395215" cy="685800"/>
          </a:xfrm>
        </p:grpSpPr>
        <p:pic>
          <p:nvPicPr>
            <p:cNvPr id="424" name="picture 424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 rot="21600000">
              <a:off x="0" y="0"/>
              <a:ext cx="4395215" cy="685800"/>
            </a:xfrm>
            <a:prstGeom prst="rect">
              <a:avLst/>
            </a:prstGeom>
          </p:spPr>
        </p:pic>
        <p:sp>
          <p:nvSpPr>
            <p:cNvPr id="425" name="textbox 425"/>
            <p:cNvSpPr/>
            <p:nvPr/>
          </p:nvSpPr>
          <p:spPr>
            <a:xfrm>
              <a:off x="-12700" y="-12700"/>
              <a:ext cx="4420870" cy="75184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7756"/>
                </a:lnSpc>
                <a:tabLst/>
              </a:pPr>
              <a:endParaRPr lang="Arial" altLang="Arial" sz="100" dirty="0"/>
            </a:p>
            <a:p>
              <a:pPr marL="218927" algn="l" rtl="0" eaLnBrk="0">
                <a:lnSpc>
                  <a:spcPct val="97000"/>
                </a:lnSpc>
                <a:tabLst/>
              </a:pPr>
              <a:r>
                <a:rPr sz="2300" spc="11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文件的法定要求和投标保证</a:t>
              </a:r>
              <a:r>
                <a:rPr sz="2300" spc="1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金</a:t>
              </a:r>
              <a:endParaRPr lang="SimSun" altLang="SimSun" sz="2300" dirty="0"/>
            </a:p>
          </p:txBody>
        </p:sp>
      </p:grpSp>
      <p:grpSp>
        <p:nvGrpSpPr>
          <p:cNvPr id="182" name="group 182"/>
          <p:cNvGrpSpPr/>
          <p:nvPr/>
        </p:nvGrpSpPr>
        <p:grpSpPr>
          <a:xfrm rot="21600000">
            <a:off x="5580062" y="1557337"/>
            <a:ext cx="3390201" cy="740854"/>
            <a:chOff x="0" y="0"/>
            <a:chExt cx="3390201" cy="740854"/>
          </a:xfrm>
        </p:grpSpPr>
        <p:pic>
          <p:nvPicPr>
            <p:cNvPr id="426" name="picture 426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 rot="21600000">
              <a:off x="0" y="0"/>
              <a:ext cx="3390201" cy="740854"/>
            </a:xfrm>
            <a:prstGeom prst="rect">
              <a:avLst/>
            </a:prstGeom>
          </p:spPr>
        </p:pic>
        <p:sp>
          <p:nvSpPr>
            <p:cNvPr id="427" name="textbox 427"/>
            <p:cNvSpPr/>
            <p:nvPr/>
          </p:nvSpPr>
          <p:spPr>
            <a:xfrm>
              <a:off x="-12700" y="-12700"/>
              <a:ext cx="3415665" cy="80200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59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7271"/>
                </a:lnSpc>
                <a:tabLst/>
              </a:pPr>
              <a:endParaRPr lang="Arial" altLang="Arial" sz="100" dirty="0"/>
            </a:p>
            <a:p>
              <a:pPr marL="220386" algn="l" rtl="0" eaLnBrk="0">
                <a:lnSpc>
                  <a:spcPct val="95000"/>
                </a:lnSpc>
                <a:tabLst/>
              </a:pPr>
              <a:r>
                <a:rPr sz="2000" spc="50" dirty="0">
                  <a:solidFill>
                    <a:srgbClr val="000000">
                      <a:alpha val="100000"/>
                    </a:srgbClr>
                  </a:solidFill>
                  <a:latin typeface="Arial"/>
                  <a:ea typeface="Arial"/>
                  <a:cs typeface="Arial"/>
                </a:rPr>
                <a:t>1</a:t>
              </a:r>
              <a:r>
                <a:rPr sz="2000" spc="5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)投标文件的修改与撤</a:t>
              </a:r>
              <a:r>
                <a:rPr sz="2000" spc="1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回</a:t>
              </a:r>
              <a:endParaRPr lang="SimSun" altLang="SimSun" sz="2000" dirty="0"/>
            </a:p>
          </p:txBody>
        </p:sp>
      </p:grpSp>
      <p:grpSp>
        <p:nvGrpSpPr>
          <p:cNvPr id="184" name="group 184"/>
          <p:cNvGrpSpPr/>
          <p:nvPr/>
        </p:nvGrpSpPr>
        <p:grpSpPr>
          <a:xfrm rot="21600000">
            <a:off x="3335163" y="5648548"/>
            <a:ext cx="2211040" cy="843474"/>
            <a:chOff x="0" y="0"/>
            <a:chExt cx="2211040" cy="843474"/>
          </a:xfrm>
        </p:grpSpPr>
        <p:sp>
          <p:nvSpPr>
            <p:cNvPr id="428" name="path"/>
            <p:cNvSpPr/>
            <p:nvPr/>
          </p:nvSpPr>
          <p:spPr>
            <a:xfrm>
              <a:off x="25400" y="77548"/>
              <a:ext cx="369450" cy="665573"/>
            </a:xfrm>
            <a:custGeom>
              <a:avLst/>
              <a:gdLst/>
              <a:ahLst/>
              <a:cxnLst/>
              <a:rect l="0" t="0" r="0" b="0"/>
              <a:pathLst>
                <a:path w="581" h="1048">
                  <a:moveTo>
                    <a:pt x="496" y="812"/>
                  </a:moveTo>
                  <a:cubicBezTo>
                    <a:pt x="514" y="812"/>
                    <a:pt x="530" y="822"/>
                    <a:pt x="542" y="843"/>
                  </a:cubicBezTo>
                  <a:cubicBezTo>
                    <a:pt x="555" y="863"/>
                    <a:pt x="561" y="889"/>
                    <a:pt x="561" y="919"/>
                  </a:cubicBezTo>
                  <a:cubicBezTo>
                    <a:pt x="561" y="952"/>
                    <a:pt x="555" y="978"/>
                    <a:pt x="542" y="998"/>
                  </a:cubicBezTo>
                  <a:cubicBezTo>
                    <a:pt x="530" y="1018"/>
                    <a:pt x="514" y="1028"/>
                    <a:pt x="494" y="1028"/>
                  </a:cubicBezTo>
                  <a:cubicBezTo>
                    <a:pt x="476" y="1028"/>
                    <a:pt x="461" y="1017"/>
                    <a:pt x="448" y="997"/>
                  </a:cubicBezTo>
                  <a:cubicBezTo>
                    <a:pt x="435" y="976"/>
                    <a:pt x="429" y="950"/>
                    <a:pt x="429" y="919"/>
                  </a:cubicBezTo>
                  <a:cubicBezTo>
                    <a:pt x="429" y="888"/>
                    <a:pt x="435" y="862"/>
                    <a:pt x="449" y="842"/>
                  </a:cubicBezTo>
                  <a:cubicBezTo>
                    <a:pt x="462" y="822"/>
                    <a:pt x="477" y="812"/>
                    <a:pt x="496" y="812"/>
                  </a:cubicBezTo>
                  <a:moveTo>
                    <a:pt x="246" y="20"/>
                  </a:moveTo>
                  <a:cubicBezTo>
                    <a:pt x="246" y="296"/>
                    <a:pt x="246" y="573"/>
                    <a:pt x="246" y="849"/>
                  </a:cubicBezTo>
                  <a:cubicBezTo>
                    <a:pt x="283" y="849"/>
                    <a:pt x="320" y="849"/>
                    <a:pt x="357" y="849"/>
                  </a:cubicBezTo>
                  <a:cubicBezTo>
                    <a:pt x="357" y="903"/>
                    <a:pt x="357" y="957"/>
                    <a:pt x="357" y="1011"/>
                  </a:cubicBezTo>
                  <a:cubicBezTo>
                    <a:pt x="246" y="1011"/>
                    <a:pt x="134" y="1011"/>
                    <a:pt x="23" y="1011"/>
                  </a:cubicBezTo>
                  <a:cubicBezTo>
                    <a:pt x="23" y="957"/>
                    <a:pt x="23" y="903"/>
                    <a:pt x="23" y="849"/>
                  </a:cubicBezTo>
                  <a:cubicBezTo>
                    <a:pt x="60" y="849"/>
                    <a:pt x="97" y="849"/>
                    <a:pt x="134" y="849"/>
                  </a:cubicBezTo>
                  <a:cubicBezTo>
                    <a:pt x="134" y="641"/>
                    <a:pt x="134" y="434"/>
                    <a:pt x="134" y="226"/>
                  </a:cubicBezTo>
                  <a:cubicBezTo>
                    <a:pt x="96" y="242"/>
                    <a:pt x="58" y="257"/>
                    <a:pt x="20" y="273"/>
                  </a:cubicBezTo>
                  <a:cubicBezTo>
                    <a:pt x="20" y="218"/>
                    <a:pt x="20" y="162"/>
                    <a:pt x="20" y="107"/>
                  </a:cubicBezTo>
                  <a:cubicBezTo>
                    <a:pt x="95" y="78"/>
                    <a:pt x="171" y="49"/>
                    <a:pt x="246" y="20"/>
                  </a:cubicBezTo>
                </a:path>
                <a:path w="581" h="1048">
                  <a:moveTo>
                    <a:pt x="496" y="832"/>
                  </a:moveTo>
                  <a:lnTo>
                    <a:pt x="488" y="833"/>
                  </a:lnTo>
                  <a:lnTo>
                    <a:pt x="481" y="837"/>
                  </a:lnTo>
                  <a:lnTo>
                    <a:pt x="473" y="843"/>
                  </a:lnTo>
                  <a:lnTo>
                    <a:pt x="465" y="853"/>
                  </a:lnTo>
                  <a:lnTo>
                    <a:pt x="458" y="866"/>
                  </a:lnTo>
                  <a:lnTo>
                    <a:pt x="453" y="882"/>
                  </a:lnTo>
                  <a:lnTo>
                    <a:pt x="450" y="898"/>
                  </a:lnTo>
                  <a:lnTo>
                    <a:pt x="449" y="918"/>
                  </a:lnTo>
                  <a:lnTo>
                    <a:pt x="450" y="938"/>
                  </a:lnTo>
                  <a:lnTo>
                    <a:pt x="453" y="956"/>
                  </a:lnTo>
                  <a:lnTo>
                    <a:pt x="458" y="973"/>
                  </a:lnTo>
                  <a:lnTo>
                    <a:pt x="465" y="986"/>
                  </a:lnTo>
                  <a:lnTo>
                    <a:pt x="473" y="997"/>
                  </a:lnTo>
                  <a:lnTo>
                    <a:pt x="480" y="1003"/>
                  </a:lnTo>
                  <a:lnTo>
                    <a:pt x="487" y="1006"/>
                  </a:lnTo>
                  <a:lnTo>
                    <a:pt x="494" y="1007"/>
                  </a:lnTo>
                  <a:lnTo>
                    <a:pt x="503" y="1006"/>
                  </a:lnTo>
                  <a:lnTo>
                    <a:pt x="510" y="1003"/>
                  </a:lnTo>
                  <a:lnTo>
                    <a:pt x="518" y="997"/>
                  </a:lnTo>
                  <a:lnTo>
                    <a:pt x="525" y="987"/>
                  </a:lnTo>
                  <a:lnTo>
                    <a:pt x="532" y="974"/>
                  </a:lnTo>
                  <a:lnTo>
                    <a:pt x="537" y="958"/>
                  </a:lnTo>
                  <a:lnTo>
                    <a:pt x="540" y="941"/>
                  </a:lnTo>
                  <a:lnTo>
                    <a:pt x="541" y="921"/>
                  </a:lnTo>
                  <a:lnTo>
                    <a:pt x="540" y="901"/>
                  </a:lnTo>
                  <a:lnTo>
                    <a:pt x="538" y="884"/>
                  </a:lnTo>
                  <a:lnTo>
                    <a:pt x="532" y="867"/>
                  </a:lnTo>
                  <a:lnTo>
                    <a:pt x="525" y="853"/>
                  </a:lnTo>
                  <a:lnTo>
                    <a:pt x="518" y="843"/>
                  </a:lnTo>
                  <a:lnTo>
                    <a:pt x="510" y="837"/>
                  </a:lnTo>
                  <a:lnTo>
                    <a:pt x="503" y="833"/>
                  </a:lnTo>
                  <a:lnTo>
                    <a:pt x="496" y="832"/>
                  </a:lnTo>
                  <a:close/>
                  <a:moveTo>
                    <a:pt x="493" y="792"/>
                  </a:moveTo>
                  <a:cubicBezTo>
                    <a:pt x="495" y="792"/>
                    <a:pt x="497" y="792"/>
                    <a:pt x="498" y="792"/>
                  </a:cubicBezTo>
                  <a:lnTo>
                    <a:pt x="512" y="794"/>
                  </a:lnTo>
                  <a:cubicBezTo>
                    <a:pt x="514" y="794"/>
                    <a:pt x="516" y="795"/>
                    <a:pt x="517" y="796"/>
                  </a:cubicBezTo>
                  <a:lnTo>
                    <a:pt x="530" y="802"/>
                  </a:lnTo>
                  <a:cubicBezTo>
                    <a:pt x="531" y="802"/>
                    <a:pt x="533" y="803"/>
                    <a:pt x="534" y="804"/>
                  </a:cubicBezTo>
                  <a:lnTo>
                    <a:pt x="545" y="814"/>
                  </a:lnTo>
                  <a:cubicBezTo>
                    <a:pt x="546" y="815"/>
                    <a:pt x="547" y="816"/>
                    <a:pt x="548" y="817"/>
                  </a:cubicBezTo>
                  <a:lnTo>
                    <a:pt x="558" y="831"/>
                  </a:lnTo>
                  <a:cubicBezTo>
                    <a:pt x="559" y="832"/>
                    <a:pt x="560" y="833"/>
                    <a:pt x="560" y="834"/>
                  </a:cubicBezTo>
                  <a:lnTo>
                    <a:pt x="568" y="850"/>
                  </a:lnTo>
                  <a:cubicBezTo>
                    <a:pt x="569" y="851"/>
                    <a:pt x="569" y="852"/>
                    <a:pt x="570" y="853"/>
                  </a:cubicBezTo>
                  <a:lnTo>
                    <a:pt x="576" y="871"/>
                  </a:lnTo>
                  <a:lnTo>
                    <a:pt x="580" y="894"/>
                  </a:lnTo>
                  <a:lnTo>
                    <a:pt x="581" y="918"/>
                  </a:lnTo>
                  <a:lnTo>
                    <a:pt x="580" y="944"/>
                  </a:lnTo>
                  <a:lnTo>
                    <a:pt x="576" y="967"/>
                  </a:lnTo>
                  <a:cubicBezTo>
                    <a:pt x="576" y="968"/>
                    <a:pt x="576" y="968"/>
                    <a:pt x="576" y="969"/>
                  </a:cubicBezTo>
                  <a:lnTo>
                    <a:pt x="570" y="988"/>
                  </a:lnTo>
                  <a:cubicBezTo>
                    <a:pt x="569" y="989"/>
                    <a:pt x="569" y="990"/>
                    <a:pt x="568" y="991"/>
                  </a:cubicBezTo>
                  <a:lnTo>
                    <a:pt x="560" y="1007"/>
                  </a:lnTo>
                  <a:cubicBezTo>
                    <a:pt x="560" y="1008"/>
                    <a:pt x="559" y="1009"/>
                    <a:pt x="558" y="1010"/>
                  </a:cubicBezTo>
                  <a:lnTo>
                    <a:pt x="548" y="1023"/>
                  </a:lnTo>
                  <a:cubicBezTo>
                    <a:pt x="547" y="1024"/>
                    <a:pt x="546" y="1025"/>
                    <a:pt x="545" y="1026"/>
                  </a:cubicBezTo>
                  <a:lnTo>
                    <a:pt x="533" y="1036"/>
                  </a:lnTo>
                  <a:cubicBezTo>
                    <a:pt x="532" y="1037"/>
                    <a:pt x="531" y="1038"/>
                    <a:pt x="529" y="1038"/>
                  </a:cubicBezTo>
                  <a:lnTo>
                    <a:pt x="516" y="1044"/>
                  </a:lnTo>
                  <a:cubicBezTo>
                    <a:pt x="515" y="1045"/>
                    <a:pt x="513" y="1045"/>
                    <a:pt x="511" y="1046"/>
                  </a:cubicBezTo>
                  <a:lnTo>
                    <a:pt x="497" y="1047"/>
                  </a:lnTo>
                  <a:cubicBezTo>
                    <a:pt x="495" y="1048"/>
                    <a:pt x="493" y="1048"/>
                    <a:pt x="491" y="1047"/>
                  </a:cubicBezTo>
                  <a:lnTo>
                    <a:pt x="478" y="1045"/>
                  </a:lnTo>
                  <a:cubicBezTo>
                    <a:pt x="476" y="1045"/>
                    <a:pt x="474" y="1045"/>
                    <a:pt x="473" y="1044"/>
                  </a:cubicBezTo>
                  <a:lnTo>
                    <a:pt x="461" y="1038"/>
                  </a:lnTo>
                  <a:cubicBezTo>
                    <a:pt x="459" y="1037"/>
                    <a:pt x="457" y="1036"/>
                    <a:pt x="456" y="1035"/>
                  </a:cubicBezTo>
                  <a:lnTo>
                    <a:pt x="445" y="1025"/>
                  </a:lnTo>
                  <a:cubicBezTo>
                    <a:pt x="444" y="1024"/>
                    <a:pt x="443" y="1023"/>
                    <a:pt x="442" y="1022"/>
                  </a:cubicBezTo>
                  <a:lnTo>
                    <a:pt x="432" y="1009"/>
                  </a:lnTo>
                  <a:cubicBezTo>
                    <a:pt x="431" y="1008"/>
                    <a:pt x="431" y="1007"/>
                    <a:pt x="430" y="1006"/>
                  </a:cubicBezTo>
                  <a:lnTo>
                    <a:pt x="422" y="990"/>
                  </a:lnTo>
                  <a:cubicBezTo>
                    <a:pt x="421" y="989"/>
                    <a:pt x="421" y="988"/>
                    <a:pt x="421" y="987"/>
                  </a:cubicBezTo>
                  <a:lnTo>
                    <a:pt x="415" y="968"/>
                  </a:lnTo>
                  <a:lnTo>
                    <a:pt x="410" y="945"/>
                  </a:lnTo>
                  <a:lnTo>
                    <a:pt x="409" y="921"/>
                  </a:lnTo>
                  <a:lnTo>
                    <a:pt x="410" y="896"/>
                  </a:lnTo>
                  <a:lnTo>
                    <a:pt x="414" y="873"/>
                  </a:lnTo>
                  <a:cubicBezTo>
                    <a:pt x="414" y="872"/>
                    <a:pt x="415" y="871"/>
                    <a:pt x="415" y="870"/>
                  </a:cubicBezTo>
                  <a:lnTo>
                    <a:pt x="421" y="852"/>
                  </a:lnTo>
                  <a:cubicBezTo>
                    <a:pt x="421" y="851"/>
                    <a:pt x="422" y="850"/>
                    <a:pt x="422" y="849"/>
                  </a:cubicBezTo>
                  <a:lnTo>
                    <a:pt x="431" y="833"/>
                  </a:lnTo>
                  <a:cubicBezTo>
                    <a:pt x="431" y="832"/>
                    <a:pt x="432" y="831"/>
                    <a:pt x="433" y="830"/>
                  </a:cubicBezTo>
                  <a:lnTo>
                    <a:pt x="443" y="817"/>
                  </a:lnTo>
                  <a:cubicBezTo>
                    <a:pt x="444" y="815"/>
                    <a:pt x="445" y="814"/>
                    <a:pt x="446" y="814"/>
                  </a:cubicBezTo>
                  <a:lnTo>
                    <a:pt x="457" y="804"/>
                  </a:lnTo>
                  <a:cubicBezTo>
                    <a:pt x="459" y="803"/>
                    <a:pt x="460" y="802"/>
                    <a:pt x="462" y="801"/>
                  </a:cubicBezTo>
                  <a:lnTo>
                    <a:pt x="474" y="796"/>
                  </a:lnTo>
                  <a:cubicBezTo>
                    <a:pt x="476" y="795"/>
                    <a:pt x="478" y="794"/>
                    <a:pt x="480" y="794"/>
                  </a:cubicBezTo>
                  <a:lnTo>
                    <a:pt x="493" y="792"/>
                  </a:lnTo>
                  <a:close/>
                  <a:moveTo>
                    <a:pt x="226" y="49"/>
                  </a:moveTo>
                  <a:lnTo>
                    <a:pt x="40" y="120"/>
                  </a:lnTo>
                  <a:lnTo>
                    <a:pt x="40" y="243"/>
                  </a:lnTo>
                  <a:lnTo>
                    <a:pt x="127" y="207"/>
                  </a:lnTo>
                  <a:cubicBezTo>
                    <a:pt x="133" y="205"/>
                    <a:pt x="140" y="206"/>
                    <a:pt x="145" y="209"/>
                  </a:cubicBezTo>
                  <a:cubicBezTo>
                    <a:pt x="151" y="213"/>
                    <a:pt x="154" y="219"/>
                    <a:pt x="154" y="226"/>
                  </a:cubicBezTo>
                  <a:lnTo>
                    <a:pt x="154" y="849"/>
                  </a:lnTo>
                  <a:cubicBezTo>
                    <a:pt x="154" y="860"/>
                    <a:pt x="145" y="869"/>
                    <a:pt x="134" y="869"/>
                  </a:cubicBezTo>
                  <a:lnTo>
                    <a:pt x="43" y="869"/>
                  </a:lnTo>
                  <a:lnTo>
                    <a:pt x="43" y="991"/>
                  </a:lnTo>
                  <a:lnTo>
                    <a:pt x="337" y="991"/>
                  </a:lnTo>
                  <a:lnTo>
                    <a:pt x="337" y="869"/>
                  </a:lnTo>
                  <a:lnTo>
                    <a:pt x="246" y="869"/>
                  </a:lnTo>
                  <a:cubicBezTo>
                    <a:pt x="235" y="869"/>
                    <a:pt x="226" y="860"/>
                    <a:pt x="226" y="849"/>
                  </a:cubicBezTo>
                  <a:lnTo>
                    <a:pt x="226" y="49"/>
                  </a:lnTo>
                  <a:close/>
                  <a:moveTo>
                    <a:pt x="248" y="0"/>
                  </a:moveTo>
                  <a:cubicBezTo>
                    <a:pt x="252" y="0"/>
                    <a:pt x="255" y="1"/>
                    <a:pt x="257" y="3"/>
                  </a:cubicBezTo>
                  <a:cubicBezTo>
                    <a:pt x="263" y="7"/>
                    <a:pt x="266" y="13"/>
                    <a:pt x="266" y="20"/>
                  </a:cubicBezTo>
                  <a:lnTo>
                    <a:pt x="266" y="829"/>
                  </a:lnTo>
                  <a:lnTo>
                    <a:pt x="357" y="829"/>
                  </a:lnTo>
                  <a:cubicBezTo>
                    <a:pt x="368" y="829"/>
                    <a:pt x="377" y="838"/>
                    <a:pt x="377" y="849"/>
                  </a:cubicBezTo>
                  <a:lnTo>
                    <a:pt x="377" y="1011"/>
                  </a:lnTo>
                  <a:cubicBezTo>
                    <a:pt x="377" y="1022"/>
                    <a:pt x="368" y="1031"/>
                    <a:pt x="357" y="1031"/>
                  </a:cubicBezTo>
                  <a:lnTo>
                    <a:pt x="23" y="1031"/>
                  </a:lnTo>
                  <a:cubicBezTo>
                    <a:pt x="12" y="1031"/>
                    <a:pt x="3" y="1022"/>
                    <a:pt x="3" y="1011"/>
                  </a:cubicBezTo>
                  <a:lnTo>
                    <a:pt x="3" y="849"/>
                  </a:lnTo>
                  <a:cubicBezTo>
                    <a:pt x="3" y="838"/>
                    <a:pt x="12" y="829"/>
                    <a:pt x="23" y="829"/>
                  </a:cubicBezTo>
                  <a:lnTo>
                    <a:pt x="114" y="829"/>
                  </a:lnTo>
                  <a:lnTo>
                    <a:pt x="114" y="256"/>
                  </a:lnTo>
                  <a:lnTo>
                    <a:pt x="27" y="292"/>
                  </a:lnTo>
                  <a:cubicBezTo>
                    <a:pt x="21" y="294"/>
                    <a:pt x="14" y="293"/>
                    <a:pt x="8" y="290"/>
                  </a:cubicBezTo>
                  <a:cubicBezTo>
                    <a:pt x="3" y="286"/>
                    <a:pt x="0" y="280"/>
                    <a:pt x="0" y="273"/>
                  </a:cubicBezTo>
                  <a:lnTo>
                    <a:pt x="0" y="107"/>
                  </a:lnTo>
                  <a:cubicBezTo>
                    <a:pt x="0" y="98"/>
                    <a:pt x="5" y="91"/>
                    <a:pt x="12" y="88"/>
                  </a:cubicBezTo>
                  <a:lnTo>
                    <a:pt x="239" y="1"/>
                  </a:lnTo>
                  <a:cubicBezTo>
                    <a:pt x="242" y="0"/>
                    <a:pt x="245" y="0"/>
                    <a:pt x="248" y="0"/>
                  </a:cubicBezTo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29" name="path"/>
            <p:cNvSpPr/>
            <p:nvPr/>
          </p:nvSpPr>
          <p:spPr>
            <a:xfrm>
              <a:off x="12700" y="64999"/>
              <a:ext cx="344069" cy="639978"/>
            </a:xfrm>
            <a:custGeom>
              <a:avLst/>
              <a:gdLst/>
              <a:ahLst/>
              <a:cxnLst/>
              <a:rect l="0" t="0" r="0" b="0"/>
              <a:pathLst>
                <a:path w="541" h="1007">
                  <a:moveTo>
                    <a:pt x="476" y="792"/>
                  </a:moveTo>
                  <a:cubicBezTo>
                    <a:pt x="494" y="792"/>
                    <a:pt x="510" y="802"/>
                    <a:pt x="522" y="822"/>
                  </a:cubicBezTo>
                  <a:cubicBezTo>
                    <a:pt x="535" y="843"/>
                    <a:pt x="541" y="869"/>
                    <a:pt x="541" y="899"/>
                  </a:cubicBezTo>
                  <a:cubicBezTo>
                    <a:pt x="541" y="931"/>
                    <a:pt x="535" y="958"/>
                    <a:pt x="522" y="977"/>
                  </a:cubicBezTo>
                  <a:cubicBezTo>
                    <a:pt x="510" y="997"/>
                    <a:pt x="494" y="1007"/>
                    <a:pt x="474" y="1007"/>
                  </a:cubicBezTo>
                  <a:cubicBezTo>
                    <a:pt x="456" y="1007"/>
                    <a:pt x="441" y="997"/>
                    <a:pt x="428" y="977"/>
                  </a:cubicBezTo>
                  <a:cubicBezTo>
                    <a:pt x="415" y="956"/>
                    <a:pt x="409" y="930"/>
                    <a:pt x="409" y="899"/>
                  </a:cubicBezTo>
                  <a:cubicBezTo>
                    <a:pt x="409" y="868"/>
                    <a:pt x="415" y="842"/>
                    <a:pt x="429" y="822"/>
                  </a:cubicBezTo>
                  <a:cubicBezTo>
                    <a:pt x="442" y="802"/>
                    <a:pt x="457" y="792"/>
                    <a:pt x="476" y="792"/>
                  </a:cubicBezTo>
                  <a:moveTo>
                    <a:pt x="226" y="0"/>
                  </a:moveTo>
                  <a:cubicBezTo>
                    <a:pt x="226" y="276"/>
                    <a:pt x="226" y="552"/>
                    <a:pt x="226" y="829"/>
                  </a:cubicBezTo>
                  <a:cubicBezTo>
                    <a:pt x="263" y="829"/>
                    <a:pt x="300" y="829"/>
                    <a:pt x="337" y="829"/>
                  </a:cubicBezTo>
                  <a:cubicBezTo>
                    <a:pt x="337" y="883"/>
                    <a:pt x="337" y="937"/>
                    <a:pt x="337" y="990"/>
                  </a:cubicBezTo>
                  <a:cubicBezTo>
                    <a:pt x="226" y="990"/>
                    <a:pt x="114" y="990"/>
                    <a:pt x="3" y="990"/>
                  </a:cubicBezTo>
                  <a:cubicBezTo>
                    <a:pt x="3" y="937"/>
                    <a:pt x="3" y="883"/>
                    <a:pt x="3" y="829"/>
                  </a:cubicBezTo>
                  <a:cubicBezTo>
                    <a:pt x="40" y="829"/>
                    <a:pt x="77" y="829"/>
                    <a:pt x="114" y="829"/>
                  </a:cubicBezTo>
                  <a:cubicBezTo>
                    <a:pt x="114" y="621"/>
                    <a:pt x="114" y="413"/>
                    <a:pt x="114" y="206"/>
                  </a:cubicBezTo>
                  <a:cubicBezTo>
                    <a:pt x="76" y="221"/>
                    <a:pt x="38" y="237"/>
                    <a:pt x="0" y="253"/>
                  </a:cubicBezTo>
                  <a:cubicBezTo>
                    <a:pt x="0" y="197"/>
                    <a:pt x="0" y="142"/>
                    <a:pt x="0" y="86"/>
                  </a:cubicBezTo>
                  <a:cubicBezTo>
                    <a:pt x="75" y="57"/>
                    <a:pt x="151" y="28"/>
                    <a:pt x="226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30" name="path"/>
            <p:cNvSpPr/>
            <p:nvPr/>
          </p:nvSpPr>
          <p:spPr>
            <a:xfrm>
              <a:off x="0" y="52300"/>
              <a:ext cx="369468" cy="665378"/>
            </a:xfrm>
            <a:custGeom>
              <a:avLst/>
              <a:gdLst/>
              <a:ahLst/>
              <a:cxnLst/>
              <a:rect l="0" t="0" r="0" b="0"/>
              <a:pathLst>
                <a:path w="581" h="1047">
                  <a:moveTo>
                    <a:pt x="496" y="812"/>
                  </a:moveTo>
                  <a:cubicBezTo>
                    <a:pt x="514" y="812"/>
                    <a:pt x="530" y="822"/>
                    <a:pt x="542" y="842"/>
                  </a:cubicBezTo>
                  <a:cubicBezTo>
                    <a:pt x="555" y="863"/>
                    <a:pt x="561" y="889"/>
                    <a:pt x="561" y="919"/>
                  </a:cubicBezTo>
                  <a:cubicBezTo>
                    <a:pt x="561" y="951"/>
                    <a:pt x="555" y="978"/>
                    <a:pt x="542" y="997"/>
                  </a:cubicBezTo>
                  <a:cubicBezTo>
                    <a:pt x="530" y="1017"/>
                    <a:pt x="514" y="1027"/>
                    <a:pt x="494" y="1027"/>
                  </a:cubicBezTo>
                  <a:cubicBezTo>
                    <a:pt x="476" y="1027"/>
                    <a:pt x="461" y="1017"/>
                    <a:pt x="448" y="997"/>
                  </a:cubicBezTo>
                  <a:cubicBezTo>
                    <a:pt x="435" y="976"/>
                    <a:pt x="429" y="950"/>
                    <a:pt x="429" y="919"/>
                  </a:cubicBezTo>
                  <a:cubicBezTo>
                    <a:pt x="429" y="888"/>
                    <a:pt x="435" y="862"/>
                    <a:pt x="449" y="842"/>
                  </a:cubicBezTo>
                  <a:cubicBezTo>
                    <a:pt x="462" y="822"/>
                    <a:pt x="477" y="812"/>
                    <a:pt x="496" y="812"/>
                  </a:cubicBezTo>
                  <a:moveTo>
                    <a:pt x="246" y="20"/>
                  </a:moveTo>
                  <a:cubicBezTo>
                    <a:pt x="246" y="296"/>
                    <a:pt x="246" y="572"/>
                    <a:pt x="246" y="849"/>
                  </a:cubicBezTo>
                  <a:cubicBezTo>
                    <a:pt x="283" y="849"/>
                    <a:pt x="320" y="849"/>
                    <a:pt x="357" y="849"/>
                  </a:cubicBezTo>
                  <a:cubicBezTo>
                    <a:pt x="357" y="903"/>
                    <a:pt x="357" y="957"/>
                    <a:pt x="357" y="1010"/>
                  </a:cubicBezTo>
                  <a:cubicBezTo>
                    <a:pt x="246" y="1010"/>
                    <a:pt x="134" y="1010"/>
                    <a:pt x="23" y="1010"/>
                  </a:cubicBezTo>
                  <a:cubicBezTo>
                    <a:pt x="23" y="957"/>
                    <a:pt x="23" y="903"/>
                    <a:pt x="23" y="849"/>
                  </a:cubicBezTo>
                  <a:cubicBezTo>
                    <a:pt x="60" y="849"/>
                    <a:pt x="97" y="849"/>
                    <a:pt x="134" y="849"/>
                  </a:cubicBezTo>
                  <a:cubicBezTo>
                    <a:pt x="134" y="641"/>
                    <a:pt x="134" y="433"/>
                    <a:pt x="134" y="226"/>
                  </a:cubicBezTo>
                  <a:cubicBezTo>
                    <a:pt x="96" y="241"/>
                    <a:pt x="58" y="257"/>
                    <a:pt x="20" y="273"/>
                  </a:cubicBezTo>
                  <a:cubicBezTo>
                    <a:pt x="20" y="217"/>
                    <a:pt x="20" y="162"/>
                    <a:pt x="20" y="106"/>
                  </a:cubicBezTo>
                  <a:cubicBezTo>
                    <a:pt x="95" y="77"/>
                    <a:pt x="171" y="48"/>
                    <a:pt x="246" y="20"/>
                  </a:cubicBezTo>
                </a:path>
              </a:pathLst>
            </a:custGeom>
            <a:noFill/>
            <a:ln w="25400" cap="flat">
              <a:round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31" name="path"/>
            <p:cNvSpPr/>
            <p:nvPr/>
          </p:nvSpPr>
          <p:spPr>
            <a:xfrm>
              <a:off x="398975" y="25298"/>
              <a:ext cx="1812065" cy="818175"/>
            </a:xfrm>
            <a:custGeom>
              <a:avLst/>
              <a:gdLst/>
              <a:ahLst/>
              <a:cxnLst/>
              <a:rect l="0" t="0" r="0" b="0"/>
              <a:pathLst>
                <a:path w="2853" h="1288">
                  <a:moveTo>
                    <a:pt x="1334" y="658"/>
                  </a:moveTo>
                  <a:cubicBezTo>
                    <a:pt x="1363" y="785"/>
                    <a:pt x="1391" y="918"/>
                    <a:pt x="1418" y="1057"/>
                  </a:cubicBezTo>
                  <a:cubicBezTo>
                    <a:pt x="1390" y="1077"/>
                    <a:pt x="1361" y="1096"/>
                    <a:pt x="1333" y="1116"/>
                  </a:cubicBezTo>
                  <a:cubicBezTo>
                    <a:pt x="1306" y="968"/>
                    <a:pt x="1279" y="833"/>
                    <a:pt x="1252" y="713"/>
                  </a:cubicBezTo>
                  <a:cubicBezTo>
                    <a:pt x="1279" y="694"/>
                    <a:pt x="1307" y="676"/>
                    <a:pt x="1334" y="658"/>
                  </a:cubicBezTo>
                  <a:moveTo>
                    <a:pt x="1018" y="648"/>
                  </a:moveTo>
                  <a:cubicBezTo>
                    <a:pt x="1046" y="663"/>
                    <a:pt x="1073" y="677"/>
                    <a:pt x="1100" y="691"/>
                  </a:cubicBezTo>
                  <a:cubicBezTo>
                    <a:pt x="1072" y="854"/>
                    <a:pt x="1043" y="994"/>
                    <a:pt x="1014" y="1112"/>
                  </a:cubicBezTo>
                  <a:cubicBezTo>
                    <a:pt x="985" y="1086"/>
                    <a:pt x="958" y="1065"/>
                    <a:pt x="932" y="1052"/>
                  </a:cubicBezTo>
                  <a:cubicBezTo>
                    <a:pt x="963" y="939"/>
                    <a:pt x="991" y="804"/>
                    <a:pt x="1018" y="648"/>
                  </a:cubicBezTo>
                  <a:moveTo>
                    <a:pt x="279" y="538"/>
                  </a:moveTo>
                  <a:cubicBezTo>
                    <a:pt x="408" y="538"/>
                    <a:pt x="536" y="538"/>
                    <a:pt x="665" y="538"/>
                  </a:cubicBezTo>
                  <a:cubicBezTo>
                    <a:pt x="665" y="588"/>
                    <a:pt x="665" y="639"/>
                    <a:pt x="665" y="690"/>
                  </a:cubicBezTo>
                  <a:cubicBezTo>
                    <a:pt x="636" y="799"/>
                    <a:pt x="598" y="896"/>
                    <a:pt x="550" y="979"/>
                  </a:cubicBezTo>
                  <a:cubicBezTo>
                    <a:pt x="596" y="1025"/>
                    <a:pt x="649" y="1063"/>
                    <a:pt x="707" y="1092"/>
                  </a:cubicBezTo>
                  <a:cubicBezTo>
                    <a:pt x="677" y="1159"/>
                    <a:pt x="654" y="1215"/>
                    <a:pt x="638" y="1258"/>
                  </a:cubicBezTo>
                  <a:cubicBezTo>
                    <a:pt x="577" y="1216"/>
                    <a:pt x="521" y="1162"/>
                    <a:pt x="470" y="1096"/>
                  </a:cubicBezTo>
                  <a:cubicBezTo>
                    <a:pt x="414" y="1165"/>
                    <a:pt x="349" y="1222"/>
                    <a:pt x="275" y="1267"/>
                  </a:cubicBezTo>
                  <a:cubicBezTo>
                    <a:pt x="262" y="1229"/>
                    <a:pt x="241" y="1176"/>
                    <a:pt x="214" y="1107"/>
                  </a:cubicBezTo>
                  <a:cubicBezTo>
                    <a:pt x="282" y="1074"/>
                    <a:pt x="342" y="1032"/>
                    <a:pt x="392" y="982"/>
                  </a:cubicBezTo>
                  <a:cubicBezTo>
                    <a:pt x="357" y="921"/>
                    <a:pt x="325" y="854"/>
                    <a:pt x="295" y="779"/>
                  </a:cubicBezTo>
                  <a:cubicBezTo>
                    <a:pt x="320" y="751"/>
                    <a:pt x="345" y="724"/>
                    <a:pt x="370" y="696"/>
                  </a:cubicBezTo>
                  <a:cubicBezTo>
                    <a:pt x="398" y="767"/>
                    <a:pt x="431" y="830"/>
                    <a:pt x="470" y="885"/>
                  </a:cubicBezTo>
                  <a:cubicBezTo>
                    <a:pt x="507" y="829"/>
                    <a:pt x="536" y="765"/>
                    <a:pt x="557" y="694"/>
                  </a:cubicBezTo>
                  <a:cubicBezTo>
                    <a:pt x="464" y="694"/>
                    <a:pt x="372" y="694"/>
                    <a:pt x="279" y="694"/>
                  </a:cubicBezTo>
                  <a:cubicBezTo>
                    <a:pt x="279" y="642"/>
                    <a:pt x="279" y="590"/>
                    <a:pt x="279" y="538"/>
                  </a:cubicBezTo>
                  <a:moveTo>
                    <a:pt x="963" y="406"/>
                  </a:moveTo>
                  <a:cubicBezTo>
                    <a:pt x="1111" y="406"/>
                    <a:pt x="1259" y="406"/>
                    <a:pt x="1408" y="406"/>
                  </a:cubicBezTo>
                  <a:cubicBezTo>
                    <a:pt x="1408" y="460"/>
                    <a:pt x="1408" y="515"/>
                    <a:pt x="1408" y="569"/>
                  </a:cubicBezTo>
                  <a:cubicBezTo>
                    <a:pt x="1349" y="569"/>
                    <a:pt x="1291" y="569"/>
                    <a:pt x="1233" y="569"/>
                  </a:cubicBezTo>
                  <a:cubicBezTo>
                    <a:pt x="1233" y="749"/>
                    <a:pt x="1233" y="928"/>
                    <a:pt x="1233" y="1107"/>
                  </a:cubicBezTo>
                  <a:cubicBezTo>
                    <a:pt x="1233" y="1152"/>
                    <a:pt x="1226" y="1187"/>
                    <a:pt x="1213" y="1211"/>
                  </a:cubicBezTo>
                  <a:cubicBezTo>
                    <a:pt x="1199" y="1235"/>
                    <a:pt x="1180" y="1248"/>
                    <a:pt x="1154" y="1251"/>
                  </a:cubicBezTo>
                  <a:cubicBezTo>
                    <a:pt x="1129" y="1254"/>
                    <a:pt x="1094" y="1256"/>
                    <a:pt x="1050" y="1256"/>
                  </a:cubicBezTo>
                  <a:cubicBezTo>
                    <a:pt x="1043" y="1188"/>
                    <a:pt x="1037" y="1130"/>
                    <a:pt x="1031" y="1081"/>
                  </a:cubicBezTo>
                  <a:cubicBezTo>
                    <a:pt x="1056" y="1085"/>
                    <a:pt x="1078" y="1087"/>
                    <a:pt x="1097" y="1087"/>
                  </a:cubicBezTo>
                  <a:cubicBezTo>
                    <a:pt x="1124" y="1087"/>
                    <a:pt x="1137" y="1065"/>
                    <a:pt x="1137" y="1019"/>
                  </a:cubicBezTo>
                  <a:cubicBezTo>
                    <a:pt x="1137" y="869"/>
                    <a:pt x="1137" y="719"/>
                    <a:pt x="1137" y="569"/>
                  </a:cubicBezTo>
                  <a:cubicBezTo>
                    <a:pt x="1079" y="569"/>
                    <a:pt x="1021" y="569"/>
                    <a:pt x="963" y="569"/>
                  </a:cubicBezTo>
                  <a:cubicBezTo>
                    <a:pt x="963" y="515"/>
                    <a:pt x="963" y="460"/>
                    <a:pt x="963" y="406"/>
                  </a:cubicBezTo>
                  <a:moveTo>
                    <a:pt x="1662" y="387"/>
                  </a:moveTo>
                  <a:cubicBezTo>
                    <a:pt x="1686" y="524"/>
                    <a:pt x="1725" y="643"/>
                    <a:pt x="1778" y="743"/>
                  </a:cubicBezTo>
                  <a:cubicBezTo>
                    <a:pt x="1832" y="643"/>
                    <a:pt x="1870" y="524"/>
                    <a:pt x="1893" y="387"/>
                  </a:cubicBezTo>
                  <a:cubicBezTo>
                    <a:pt x="1816" y="387"/>
                    <a:pt x="1739" y="387"/>
                    <a:pt x="1662" y="387"/>
                  </a:cubicBezTo>
                  <a:moveTo>
                    <a:pt x="990" y="91"/>
                  </a:moveTo>
                  <a:cubicBezTo>
                    <a:pt x="1121" y="91"/>
                    <a:pt x="1251" y="91"/>
                    <a:pt x="1381" y="91"/>
                  </a:cubicBezTo>
                  <a:cubicBezTo>
                    <a:pt x="1381" y="146"/>
                    <a:pt x="1381" y="200"/>
                    <a:pt x="1381" y="255"/>
                  </a:cubicBezTo>
                  <a:cubicBezTo>
                    <a:pt x="1251" y="255"/>
                    <a:pt x="1121" y="255"/>
                    <a:pt x="990" y="255"/>
                  </a:cubicBezTo>
                  <a:cubicBezTo>
                    <a:pt x="990" y="200"/>
                    <a:pt x="990" y="146"/>
                    <a:pt x="990" y="91"/>
                  </a:cubicBezTo>
                  <a:moveTo>
                    <a:pt x="2274" y="26"/>
                  </a:moveTo>
                  <a:cubicBezTo>
                    <a:pt x="2306" y="43"/>
                    <a:pt x="2338" y="59"/>
                    <a:pt x="2370" y="76"/>
                  </a:cubicBezTo>
                  <a:cubicBezTo>
                    <a:pt x="2353" y="166"/>
                    <a:pt x="2336" y="250"/>
                    <a:pt x="2319" y="330"/>
                  </a:cubicBezTo>
                  <a:cubicBezTo>
                    <a:pt x="2319" y="641"/>
                    <a:pt x="2319" y="952"/>
                    <a:pt x="2319" y="1263"/>
                  </a:cubicBezTo>
                  <a:cubicBezTo>
                    <a:pt x="2288" y="1263"/>
                    <a:pt x="2257" y="1263"/>
                    <a:pt x="2226" y="1263"/>
                  </a:cubicBezTo>
                  <a:cubicBezTo>
                    <a:pt x="2226" y="1072"/>
                    <a:pt x="2226" y="881"/>
                    <a:pt x="2226" y="691"/>
                  </a:cubicBezTo>
                  <a:cubicBezTo>
                    <a:pt x="2207" y="752"/>
                    <a:pt x="2188" y="809"/>
                    <a:pt x="2168" y="861"/>
                  </a:cubicBezTo>
                  <a:cubicBezTo>
                    <a:pt x="2160" y="770"/>
                    <a:pt x="2152" y="691"/>
                    <a:pt x="2144" y="626"/>
                  </a:cubicBezTo>
                  <a:cubicBezTo>
                    <a:pt x="2193" y="460"/>
                    <a:pt x="2236" y="260"/>
                    <a:pt x="2274" y="26"/>
                  </a:cubicBezTo>
                  <a:moveTo>
                    <a:pt x="809" y="26"/>
                  </a:moveTo>
                  <a:cubicBezTo>
                    <a:pt x="838" y="26"/>
                    <a:pt x="866" y="26"/>
                    <a:pt x="894" y="26"/>
                  </a:cubicBezTo>
                  <a:cubicBezTo>
                    <a:pt x="894" y="99"/>
                    <a:pt x="894" y="173"/>
                    <a:pt x="894" y="246"/>
                  </a:cubicBezTo>
                  <a:cubicBezTo>
                    <a:pt x="916" y="246"/>
                    <a:pt x="939" y="246"/>
                    <a:pt x="961" y="246"/>
                  </a:cubicBezTo>
                  <a:cubicBezTo>
                    <a:pt x="961" y="301"/>
                    <a:pt x="961" y="356"/>
                    <a:pt x="961" y="411"/>
                  </a:cubicBezTo>
                  <a:cubicBezTo>
                    <a:pt x="939" y="411"/>
                    <a:pt x="916" y="411"/>
                    <a:pt x="894" y="411"/>
                  </a:cubicBezTo>
                  <a:cubicBezTo>
                    <a:pt x="894" y="459"/>
                    <a:pt x="894" y="508"/>
                    <a:pt x="894" y="556"/>
                  </a:cubicBezTo>
                  <a:cubicBezTo>
                    <a:pt x="924" y="586"/>
                    <a:pt x="952" y="616"/>
                    <a:pt x="979" y="645"/>
                  </a:cubicBezTo>
                  <a:cubicBezTo>
                    <a:pt x="965" y="692"/>
                    <a:pt x="951" y="739"/>
                    <a:pt x="936" y="787"/>
                  </a:cubicBezTo>
                  <a:cubicBezTo>
                    <a:pt x="927" y="772"/>
                    <a:pt x="913" y="753"/>
                    <a:pt x="894" y="730"/>
                  </a:cubicBezTo>
                  <a:cubicBezTo>
                    <a:pt x="894" y="907"/>
                    <a:pt x="894" y="1085"/>
                    <a:pt x="894" y="1262"/>
                  </a:cubicBezTo>
                  <a:cubicBezTo>
                    <a:pt x="866" y="1262"/>
                    <a:pt x="838" y="1262"/>
                    <a:pt x="809" y="1262"/>
                  </a:cubicBezTo>
                  <a:cubicBezTo>
                    <a:pt x="809" y="1089"/>
                    <a:pt x="809" y="917"/>
                    <a:pt x="809" y="744"/>
                  </a:cubicBezTo>
                  <a:cubicBezTo>
                    <a:pt x="792" y="826"/>
                    <a:pt x="771" y="905"/>
                    <a:pt x="747" y="980"/>
                  </a:cubicBezTo>
                  <a:cubicBezTo>
                    <a:pt x="739" y="893"/>
                    <a:pt x="732" y="816"/>
                    <a:pt x="725" y="750"/>
                  </a:cubicBezTo>
                  <a:cubicBezTo>
                    <a:pt x="760" y="638"/>
                    <a:pt x="787" y="525"/>
                    <a:pt x="804" y="411"/>
                  </a:cubicBezTo>
                  <a:cubicBezTo>
                    <a:pt x="779" y="411"/>
                    <a:pt x="754" y="411"/>
                    <a:pt x="730" y="411"/>
                  </a:cubicBezTo>
                  <a:cubicBezTo>
                    <a:pt x="730" y="356"/>
                    <a:pt x="730" y="301"/>
                    <a:pt x="730" y="246"/>
                  </a:cubicBezTo>
                  <a:cubicBezTo>
                    <a:pt x="756" y="246"/>
                    <a:pt x="783" y="246"/>
                    <a:pt x="809" y="246"/>
                  </a:cubicBezTo>
                  <a:cubicBezTo>
                    <a:pt x="809" y="173"/>
                    <a:pt x="809" y="99"/>
                    <a:pt x="809" y="26"/>
                  </a:cubicBezTo>
                  <a:moveTo>
                    <a:pt x="2570" y="25"/>
                  </a:moveTo>
                  <a:cubicBezTo>
                    <a:pt x="2603" y="25"/>
                    <a:pt x="2636" y="25"/>
                    <a:pt x="2670" y="25"/>
                  </a:cubicBezTo>
                  <a:cubicBezTo>
                    <a:pt x="2670" y="115"/>
                    <a:pt x="2670" y="206"/>
                    <a:pt x="2670" y="296"/>
                  </a:cubicBezTo>
                  <a:cubicBezTo>
                    <a:pt x="2718" y="296"/>
                    <a:pt x="2766" y="296"/>
                    <a:pt x="2814" y="296"/>
                  </a:cubicBezTo>
                  <a:cubicBezTo>
                    <a:pt x="2814" y="350"/>
                    <a:pt x="2814" y="404"/>
                    <a:pt x="2814" y="459"/>
                  </a:cubicBezTo>
                  <a:cubicBezTo>
                    <a:pt x="2766" y="459"/>
                    <a:pt x="2718" y="459"/>
                    <a:pt x="2670" y="459"/>
                  </a:cubicBezTo>
                  <a:cubicBezTo>
                    <a:pt x="2670" y="539"/>
                    <a:pt x="2670" y="619"/>
                    <a:pt x="2670" y="699"/>
                  </a:cubicBezTo>
                  <a:cubicBezTo>
                    <a:pt x="2724" y="699"/>
                    <a:pt x="2779" y="699"/>
                    <a:pt x="2833" y="699"/>
                  </a:cubicBezTo>
                  <a:cubicBezTo>
                    <a:pt x="2833" y="753"/>
                    <a:pt x="2833" y="807"/>
                    <a:pt x="2833" y="861"/>
                  </a:cubicBezTo>
                  <a:cubicBezTo>
                    <a:pt x="2779" y="861"/>
                    <a:pt x="2724" y="861"/>
                    <a:pt x="2670" y="861"/>
                  </a:cubicBezTo>
                  <a:cubicBezTo>
                    <a:pt x="2670" y="995"/>
                    <a:pt x="2670" y="1130"/>
                    <a:pt x="2670" y="1265"/>
                  </a:cubicBezTo>
                  <a:cubicBezTo>
                    <a:pt x="2636" y="1265"/>
                    <a:pt x="2603" y="1265"/>
                    <a:pt x="2570" y="1265"/>
                  </a:cubicBezTo>
                  <a:cubicBezTo>
                    <a:pt x="2570" y="1130"/>
                    <a:pt x="2570" y="995"/>
                    <a:pt x="2570" y="861"/>
                  </a:cubicBezTo>
                  <a:cubicBezTo>
                    <a:pt x="2496" y="861"/>
                    <a:pt x="2423" y="861"/>
                    <a:pt x="2349" y="861"/>
                  </a:cubicBezTo>
                  <a:cubicBezTo>
                    <a:pt x="2349" y="807"/>
                    <a:pt x="2349" y="753"/>
                    <a:pt x="2349" y="699"/>
                  </a:cubicBezTo>
                  <a:cubicBezTo>
                    <a:pt x="2423" y="699"/>
                    <a:pt x="2496" y="699"/>
                    <a:pt x="2570" y="699"/>
                  </a:cubicBezTo>
                  <a:cubicBezTo>
                    <a:pt x="2570" y="619"/>
                    <a:pt x="2570" y="539"/>
                    <a:pt x="2570" y="459"/>
                  </a:cubicBezTo>
                  <a:cubicBezTo>
                    <a:pt x="2538" y="459"/>
                    <a:pt x="2506" y="459"/>
                    <a:pt x="2474" y="459"/>
                  </a:cubicBezTo>
                  <a:cubicBezTo>
                    <a:pt x="2461" y="538"/>
                    <a:pt x="2447" y="609"/>
                    <a:pt x="2432" y="671"/>
                  </a:cubicBezTo>
                  <a:cubicBezTo>
                    <a:pt x="2407" y="646"/>
                    <a:pt x="2378" y="621"/>
                    <a:pt x="2345" y="597"/>
                  </a:cubicBezTo>
                  <a:cubicBezTo>
                    <a:pt x="2376" y="462"/>
                    <a:pt x="2403" y="298"/>
                    <a:pt x="2424" y="106"/>
                  </a:cubicBezTo>
                  <a:cubicBezTo>
                    <a:pt x="2455" y="120"/>
                    <a:pt x="2487" y="134"/>
                    <a:pt x="2518" y="148"/>
                  </a:cubicBezTo>
                  <a:cubicBezTo>
                    <a:pt x="2512" y="200"/>
                    <a:pt x="2506" y="249"/>
                    <a:pt x="2499" y="296"/>
                  </a:cubicBezTo>
                  <a:cubicBezTo>
                    <a:pt x="2523" y="296"/>
                    <a:pt x="2546" y="296"/>
                    <a:pt x="2570" y="296"/>
                  </a:cubicBezTo>
                  <a:cubicBezTo>
                    <a:pt x="2570" y="206"/>
                    <a:pt x="2570" y="115"/>
                    <a:pt x="2570" y="25"/>
                  </a:cubicBezTo>
                  <a:moveTo>
                    <a:pt x="104" y="22"/>
                  </a:moveTo>
                  <a:cubicBezTo>
                    <a:pt x="134" y="22"/>
                    <a:pt x="164" y="22"/>
                    <a:pt x="194" y="22"/>
                  </a:cubicBezTo>
                  <a:cubicBezTo>
                    <a:pt x="194" y="96"/>
                    <a:pt x="194" y="170"/>
                    <a:pt x="194" y="243"/>
                  </a:cubicBezTo>
                  <a:cubicBezTo>
                    <a:pt x="216" y="243"/>
                    <a:pt x="238" y="243"/>
                    <a:pt x="260" y="243"/>
                  </a:cubicBezTo>
                  <a:cubicBezTo>
                    <a:pt x="260" y="297"/>
                    <a:pt x="260" y="351"/>
                    <a:pt x="260" y="405"/>
                  </a:cubicBezTo>
                  <a:cubicBezTo>
                    <a:pt x="277" y="371"/>
                    <a:pt x="295" y="338"/>
                    <a:pt x="312" y="305"/>
                  </a:cubicBezTo>
                  <a:cubicBezTo>
                    <a:pt x="323" y="262"/>
                    <a:pt x="328" y="181"/>
                    <a:pt x="326" y="64"/>
                  </a:cubicBezTo>
                  <a:cubicBezTo>
                    <a:pt x="423" y="64"/>
                    <a:pt x="520" y="64"/>
                    <a:pt x="617" y="64"/>
                  </a:cubicBezTo>
                  <a:cubicBezTo>
                    <a:pt x="617" y="129"/>
                    <a:pt x="617" y="194"/>
                    <a:pt x="617" y="260"/>
                  </a:cubicBezTo>
                  <a:cubicBezTo>
                    <a:pt x="617" y="291"/>
                    <a:pt x="623" y="309"/>
                    <a:pt x="635" y="313"/>
                  </a:cubicBezTo>
                  <a:cubicBezTo>
                    <a:pt x="647" y="317"/>
                    <a:pt x="670" y="319"/>
                    <a:pt x="704" y="316"/>
                  </a:cubicBezTo>
                  <a:cubicBezTo>
                    <a:pt x="695" y="384"/>
                    <a:pt x="690" y="436"/>
                    <a:pt x="687" y="471"/>
                  </a:cubicBezTo>
                  <a:cubicBezTo>
                    <a:pt x="658" y="471"/>
                    <a:pt x="629" y="472"/>
                    <a:pt x="600" y="472"/>
                  </a:cubicBezTo>
                  <a:cubicBezTo>
                    <a:pt x="575" y="472"/>
                    <a:pt x="557" y="461"/>
                    <a:pt x="545" y="438"/>
                  </a:cubicBezTo>
                  <a:cubicBezTo>
                    <a:pt x="532" y="416"/>
                    <a:pt x="526" y="382"/>
                    <a:pt x="526" y="337"/>
                  </a:cubicBezTo>
                  <a:cubicBezTo>
                    <a:pt x="526" y="297"/>
                    <a:pt x="526" y="257"/>
                    <a:pt x="526" y="217"/>
                  </a:cubicBezTo>
                  <a:cubicBezTo>
                    <a:pt x="489" y="217"/>
                    <a:pt x="452" y="217"/>
                    <a:pt x="415" y="217"/>
                  </a:cubicBezTo>
                  <a:cubicBezTo>
                    <a:pt x="416" y="351"/>
                    <a:pt x="386" y="455"/>
                    <a:pt x="325" y="529"/>
                  </a:cubicBezTo>
                  <a:cubicBezTo>
                    <a:pt x="303" y="495"/>
                    <a:pt x="278" y="459"/>
                    <a:pt x="252" y="421"/>
                  </a:cubicBezTo>
                  <a:cubicBezTo>
                    <a:pt x="254" y="416"/>
                    <a:pt x="256" y="412"/>
                    <a:pt x="259" y="407"/>
                  </a:cubicBezTo>
                  <a:cubicBezTo>
                    <a:pt x="237" y="407"/>
                    <a:pt x="215" y="407"/>
                    <a:pt x="194" y="407"/>
                  </a:cubicBezTo>
                  <a:cubicBezTo>
                    <a:pt x="194" y="470"/>
                    <a:pt x="194" y="533"/>
                    <a:pt x="194" y="596"/>
                  </a:cubicBezTo>
                  <a:cubicBezTo>
                    <a:pt x="214" y="588"/>
                    <a:pt x="235" y="580"/>
                    <a:pt x="256" y="572"/>
                  </a:cubicBezTo>
                  <a:cubicBezTo>
                    <a:pt x="254" y="644"/>
                    <a:pt x="253" y="699"/>
                    <a:pt x="253" y="736"/>
                  </a:cubicBezTo>
                  <a:cubicBezTo>
                    <a:pt x="233" y="745"/>
                    <a:pt x="213" y="754"/>
                    <a:pt x="194" y="762"/>
                  </a:cubicBezTo>
                  <a:cubicBezTo>
                    <a:pt x="194" y="872"/>
                    <a:pt x="194" y="981"/>
                    <a:pt x="194" y="1091"/>
                  </a:cubicBezTo>
                  <a:cubicBezTo>
                    <a:pt x="194" y="1135"/>
                    <a:pt x="188" y="1173"/>
                    <a:pt x="175" y="1206"/>
                  </a:cubicBezTo>
                  <a:cubicBezTo>
                    <a:pt x="163" y="1239"/>
                    <a:pt x="121" y="1256"/>
                    <a:pt x="50" y="1257"/>
                  </a:cubicBezTo>
                  <a:cubicBezTo>
                    <a:pt x="45" y="1215"/>
                    <a:pt x="37" y="1158"/>
                    <a:pt x="26" y="1086"/>
                  </a:cubicBezTo>
                  <a:cubicBezTo>
                    <a:pt x="41" y="1088"/>
                    <a:pt x="54" y="1089"/>
                    <a:pt x="66" y="1089"/>
                  </a:cubicBezTo>
                  <a:cubicBezTo>
                    <a:pt x="82" y="1089"/>
                    <a:pt x="93" y="1085"/>
                    <a:pt x="97" y="1077"/>
                  </a:cubicBezTo>
                  <a:cubicBezTo>
                    <a:pt x="102" y="1069"/>
                    <a:pt x="104" y="1052"/>
                    <a:pt x="104" y="1028"/>
                  </a:cubicBezTo>
                  <a:cubicBezTo>
                    <a:pt x="104" y="953"/>
                    <a:pt x="104" y="878"/>
                    <a:pt x="104" y="802"/>
                  </a:cubicBezTo>
                  <a:cubicBezTo>
                    <a:pt x="79" y="814"/>
                    <a:pt x="55" y="825"/>
                    <a:pt x="30" y="837"/>
                  </a:cubicBezTo>
                  <a:cubicBezTo>
                    <a:pt x="26" y="777"/>
                    <a:pt x="23" y="717"/>
                    <a:pt x="20" y="657"/>
                  </a:cubicBezTo>
                  <a:cubicBezTo>
                    <a:pt x="48" y="648"/>
                    <a:pt x="76" y="638"/>
                    <a:pt x="104" y="629"/>
                  </a:cubicBezTo>
                  <a:cubicBezTo>
                    <a:pt x="104" y="555"/>
                    <a:pt x="104" y="481"/>
                    <a:pt x="104" y="407"/>
                  </a:cubicBezTo>
                  <a:cubicBezTo>
                    <a:pt x="79" y="407"/>
                    <a:pt x="55" y="407"/>
                    <a:pt x="30" y="407"/>
                  </a:cubicBezTo>
                  <a:cubicBezTo>
                    <a:pt x="30" y="352"/>
                    <a:pt x="30" y="298"/>
                    <a:pt x="30" y="243"/>
                  </a:cubicBezTo>
                  <a:cubicBezTo>
                    <a:pt x="55" y="243"/>
                    <a:pt x="79" y="243"/>
                    <a:pt x="104" y="243"/>
                  </a:cubicBezTo>
                  <a:cubicBezTo>
                    <a:pt x="104" y="170"/>
                    <a:pt x="104" y="96"/>
                    <a:pt x="104" y="22"/>
                  </a:cubicBezTo>
                  <a:moveTo>
                    <a:pt x="1810" y="20"/>
                  </a:moveTo>
                  <a:cubicBezTo>
                    <a:pt x="1827" y="103"/>
                    <a:pt x="1841" y="169"/>
                    <a:pt x="1850" y="217"/>
                  </a:cubicBezTo>
                  <a:cubicBezTo>
                    <a:pt x="1937" y="217"/>
                    <a:pt x="2025" y="217"/>
                    <a:pt x="2113" y="217"/>
                  </a:cubicBezTo>
                  <a:cubicBezTo>
                    <a:pt x="2113" y="274"/>
                    <a:pt x="2113" y="330"/>
                    <a:pt x="2113" y="387"/>
                  </a:cubicBezTo>
                  <a:cubicBezTo>
                    <a:pt x="2079" y="387"/>
                    <a:pt x="2045" y="387"/>
                    <a:pt x="2010" y="387"/>
                  </a:cubicBezTo>
                  <a:cubicBezTo>
                    <a:pt x="1976" y="577"/>
                    <a:pt x="1925" y="738"/>
                    <a:pt x="1860" y="869"/>
                  </a:cubicBezTo>
                  <a:cubicBezTo>
                    <a:pt x="1931" y="958"/>
                    <a:pt x="2019" y="1026"/>
                    <a:pt x="2123" y="1073"/>
                  </a:cubicBezTo>
                  <a:cubicBezTo>
                    <a:pt x="2084" y="1158"/>
                    <a:pt x="2059" y="1220"/>
                    <a:pt x="2047" y="1258"/>
                  </a:cubicBezTo>
                  <a:cubicBezTo>
                    <a:pt x="1941" y="1194"/>
                    <a:pt x="1852" y="1109"/>
                    <a:pt x="1778" y="1004"/>
                  </a:cubicBezTo>
                  <a:cubicBezTo>
                    <a:pt x="1704" y="1106"/>
                    <a:pt x="1613" y="1193"/>
                    <a:pt x="1506" y="1266"/>
                  </a:cubicBezTo>
                  <a:cubicBezTo>
                    <a:pt x="1481" y="1193"/>
                    <a:pt x="1458" y="1132"/>
                    <a:pt x="1437" y="1083"/>
                  </a:cubicBezTo>
                  <a:cubicBezTo>
                    <a:pt x="1540" y="1025"/>
                    <a:pt x="1627" y="952"/>
                    <a:pt x="1697" y="866"/>
                  </a:cubicBezTo>
                  <a:cubicBezTo>
                    <a:pt x="1630" y="731"/>
                    <a:pt x="1583" y="572"/>
                    <a:pt x="1556" y="387"/>
                  </a:cubicBezTo>
                  <a:cubicBezTo>
                    <a:pt x="1518" y="387"/>
                    <a:pt x="1481" y="387"/>
                    <a:pt x="1444" y="387"/>
                  </a:cubicBezTo>
                  <a:cubicBezTo>
                    <a:pt x="1444" y="330"/>
                    <a:pt x="1444" y="274"/>
                    <a:pt x="1444" y="217"/>
                  </a:cubicBezTo>
                  <a:cubicBezTo>
                    <a:pt x="1541" y="217"/>
                    <a:pt x="1637" y="217"/>
                    <a:pt x="1733" y="217"/>
                  </a:cubicBezTo>
                  <a:cubicBezTo>
                    <a:pt x="1726" y="174"/>
                    <a:pt x="1716" y="122"/>
                    <a:pt x="1704" y="59"/>
                  </a:cubicBezTo>
                  <a:cubicBezTo>
                    <a:pt x="1740" y="46"/>
                    <a:pt x="1775" y="33"/>
                    <a:pt x="1810" y="20"/>
                  </a:cubicBezTo>
                </a:path>
                <a:path w="2853" h="1288">
                  <a:moveTo>
                    <a:pt x="399" y="714"/>
                  </a:moveTo>
                  <a:lnTo>
                    <a:pt x="410" y="740"/>
                  </a:lnTo>
                  <a:lnTo>
                    <a:pt x="434" y="788"/>
                  </a:lnTo>
                  <a:lnTo>
                    <a:pt x="459" y="832"/>
                  </a:lnTo>
                  <a:lnTo>
                    <a:pt x="469" y="847"/>
                  </a:lnTo>
                  <a:lnTo>
                    <a:pt x="479" y="831"/>
                  </a:lnTo>
                  <a:lnTo>
                    <a:pt x="502" y="786"/>
                  </a:lnTo>
                  <a:lnTo>
                    <a:pt x="522" y="738"/>
                  </a:lnTo>
                  <a:lnTo>
                    <a:pt x="530" y="714"/>
                  </a:lnTo>
                  <a:lnTo>
                    <a:pt x="399" y="714"/>
                  </a:lnTo>
                  <a:close/>
                  <a:moveTo>
                    <a:pt x="273" y="713"/>
                  </a:moveTo>
                  <a:lnTo>
                    <a:pt x="273" y="736"/>
                  </a:lnTo>
                  <a:cubicBezTo>
                    <a:pt x="273" y="744"/>
                    <a:pt x="268" y="752"/>
                    <a:pt x="261" y="755"/>
                  </a:cubicBezTo>
                  <a:lnTo>
                    <a:pt x="214" y="775"/>
                  </a:lnTo>
                  <a:lnTo>
                    <a:pt x="214" y="1085"/>
                  </a:lnTo>
                  <a:lnTo>
                    <a:pt x="254" y="1063"/>
                  </a:lnTo>
                  <a:lnTo>
                    <a:pt x="299" y="1034"/>
                  </a:lnTo>
                  <a:lnTo>
                    <a:pt x="340" y="1002"/>
                  </a:lnTo>
                  <a:lnTo>
                    <a:pt x="367" y="978"/>
                  </a:lnTo>
                  <a:lnTo>
                    <a:pt x="349" y="945"/>
                  </a:lnTo>
                  <a:lnTo>
                    <a:pt x="324" y="895"/>
                  </a:lnTo>
                  <a:lnTo>
                    <a:pt x="300" y="842"/>
                  </a:lnTo>
                  <a:lnTo>
                    <a:pt x="277" y="787"/>
                  </a:lnTo>
                  <a:cubicBezTo>
                    <a:pt x="274" y="780"/>
                    <a:pt x="275" y="771"/>
                    <a:pt x="280" y="766"/>
                  </a:cubicBezTo>
                  <a:lnTo>
                    <a:pt x="327" y="714"/>
                  </a:lnTo>
                  <a:lnTo>
                    <a:pt x="279" y="714"/>
                  </a:lnTo>
                  <a:lnTo>
                    <a:pt x="273" y="713"/>
                  </a:lnTo>
                  <a:close/>
                  <a:moveTo>
                    <a:pt x="1117" y="712"/>
                  </a:moveTo>
                  <a:lnTo>
                    <a:pt x="1110" y="755"/>
                  </a:lnTo>
                  <a:lnTo>
                    <a:pt x="1099" y="813"/>
                  </a:lnTo>
                  <a:lnTo>
                    <a:pt x="1088" y="868"/>
                  </a:lnTo>
                  <a:lnTo>
                    <a:pt x="1077" y="922"/>
                  </a:lnTo>
                  <a:lnTo>
                    <a:pt x="1066" y="974"/>
                  </a:lnTo>
                  <a:lnTo>
                    <a:pt x="1055" y="1024"/>
                  </a:lnTo>
                  <a:lnTo>
                    <a:pt x="1046" y="1063"/>
                  </a:lnTo>
                  <a:lnTo>
                    <a:pt x="1069" y="1066"/>
                  </a:lnTo>
                  <a:lnTo>
                    <a:pt x="1096" y="1067"/>
                  </a:lnTo>
                  <a:lnTo>
                    <a:pt x="1102" y="1067"/>
                  </a:lnTo>
                  <a:lnTo>
                    <a:pt x="1105" y="1065"/>
                  </a:lnTo>
                  <a:lnTo>
                    <a:pt x="1107" y="1063"/>
                  </a:lnTo>
                  <a:lnTo>
                    <a:pt x="1110" y="1060"/>
                  </a:lnTo>
                  <a:lnTo>
                    <a:pt x="1113" y="1054"/>
                  </a:lnTo>
                  <a:lnTo>
                    <a:pt x="1115" y="1044"/>
                  </a:lnTo>
                  <a:lnTo>
                    <a:pt x="1117" y="1033"/>
                  </a:lnTo>
                  <a:lnTo>
                    <a:pt x="1117" y="1019"/>
                  </a:lnTo>
                  <a:lnTo>
                    <a:pt x="1117" y="712"/>
                  </a:lnTo>
                  <a:close/>
                  <a:moveTo>
                    <a:pt x="1321" y="691"/>
                  </a:moveTo>
                  <a:lnTo>
                    <a:pt x="1274" y="722"/>
                  </a:lnTo>
                  <a:lnTo>
                    <a:pt x="1292" y="802"/>
                  </a:lnTo>
                  <a:lnTo>
                    <a:pt x="1312" y="900"/>
                  </a:lnTo>
                  <a:lnTo>
                    <a:pt x="1332" y="1004"/>
                  </a:lnTo>
                  <a:lnTo>
                    <a:pt x="1347" y="1082"/>
                  </a:lnTo>
                  <a:lnTo>
                    <a:pt x="1396" y="1048"/>
                  </a:lnTo>
                  <a:lnTo>
                    <a:pt x="1378" y="958"/>
                  </a:lnTo>
                  <a:lnTo>
                    <a:pt x="1357" y="857"/>
                  </a:lnTo>
                  <a:lnTo>
                    <a:pt x="1336" y="759"/>
                  </a:lnTo>
                  <a:lnTo>
                    <a:pt x="1321" y="691"/>
                  </a:lnTo>
                  <a:close/>
                  <a:moveTo>
                    <a:pt x="1033" y="679"/>
                  </a:moveTo>
                  <a:lnTo>
                    <a:pt x="1028" y="709"/>
                  </a:lnTo>
                  <a:lnTo>
                    <a:pt x="1017" y="765"/>
                  </a:lnTo>
                  <a:lnTo>
                    <a:pt x="1007" y="819"/>
                  </a:lnTo>
                  <a:lnTo>
                    <a:pt x="996" y="871"/>
                  </a:lnTo>
                  <a:lnTo>
                    <a:pt x="985" y="920"/>
                  </a:lnTo>
                  <a:lnTo>
                    <a:pt x="974" y="968"/>
                  </a:lnTo>
                  <a:lnTo>
                    <a:pt x="963" y="1014"/>
                  </a:lnTo>
                  <a:lnTo>
                    <a:pt x="955" y="1042"/>
                  </a:lnTo>
                  <a:lnTo>
                    <a:pt x="963" y="1047"/>
                  </a:lnTo>
                  <a:lnTo>
                    <a:pt x="984" y="1061"/>
                  </a:lnTo>
                  <a:lnTo>
                    <a:pt x="1002" y="1076"/>
                  </a:lnTo>
                  <a:lnTo>
                    <a:pt x="1005" y="1063"/>
                  </a:lnTo>
                  <a:lnTo>
                    <a:pt x="1016" y="1015"/>
                  </a:lnTo>
                  <a:lnTo>
                    <a:pt x="1027" y="966"/>
                  </a:lnTo>
                  <a:lnTo>
                    <a:pt x="1038" y="914"/>
                  </a:lnTo>
                  <a:lnTo>
                    <a:pt x="1049" y="861"/>
                  </a:lnTo>
                  <a:lnTo>
                    <a:pt x="1060" y="805"/>
                  </a:lnTo>
                  <a:lnTo>
                    <a:pt x="1070" y="748"/>
                  </a:lnTo>
                  <a:lnTo>
                    <a:pt x="1078" y="702"/>
                  </a:lnTo>
                  <a:lnTo>
                    <a:pt x="1033" y="679"/>
                  </a:lnTo>
                  <a:close/>
                  <a:moveTo>
                    <a:pt x="996" y="659"/>
                  </a:moveTo>
                  <a:lnTo>
                    <a:pt x="956" y="792"/>
                  </a:lnTo>
                  <a:cubicBezTo>
                    <a:pt x="953" y="800"/>
                    <a:pt x="947" y="805"/>
                    <a:pt x="940" y="806"/>
                  </a:cubicBezTo>
                  <a:cubicBezTo>
                    <a:pt x="932" y="808"/>
                    <a:pt x="924" y="804"/>
                    <a:pt x="920" y="798"/>
                  </a:cubicBezTo>
                  <a:lnTo>
                    <a:pt x="914" y="790"/>
                  </a:lnTo>
                  <a:lnTo>
                    <a:pt x="914" y="1042"/>
                  </a:lnTo>
                  <a:lnTo>
                    <a:pt x="924" y="1004"/>
                  </a:lnTo>
                  <a:lnTo>
                    <a:pt x="935" y="958"/>
                  </a:lnTo>
                  <a:lnTo>
                    <a:pt x="946" y="911"/>
                  </a:lnTo>
                  <a:lnTo>
                    <a:pt x="957" y="862"/>
                  </a:lnTo>
                  <a:lnTo>
                    <a:pt x="968" y="811"/>
                  </a:lnTo>
                  <a:lnTo>
                    <a:pt x="978" y="757"/>
                  </a:lnTo>
                  <a:lnTo>
                    <a:pt x="988" y="702"/>
                  </a:lnTo>
                  <a:lnTo>
                    <a:pt x="996" y="659"/>
                  </a:lnTo>
                  <a:close/>
                  <a:moveTo>
                    <a:pt x="2339" y="617"/>
                  </a:moveTo>
                  <a:lnTo>
                    <a:pt x="2339" y="682"/>
                  </a:lnTo>
                  <a:lnTo>
                    <a:pt x="2341" y="680"/>
                  </a:lnTo>
                  <a:cubicBezTo>
                    <a:pt x="2344" y="679"/>
                    <a:pt x="2346" y="679"/>
                    <a:pt x="2349" y="679"/>
                  </a:cubicBezTo>
                  <a:lnTo>
                    <a:pt x="2411" y="679"/>
                  </a:lnTo>
                  <a:lnTo>
                    <a:pt x="2378" y="648"/>
                  </a:lnTo>
                  <a:lnTo>
                    <a:pt x="2339" y="617"/>
                  </a:lnTo>
                  <a:close/>
                  <a:moveTo>
                    <a:pt x="949" y="584"/>
                  </a:moveTo>
                  <a:lnTo>
                    <a:pt x="952" y="587"/>
                  </a:lnTo>
                  <a:lnTo>
                    <a:pt x="994" y="631"/>
                  </a:lnTo>
                  <a:cubicBezTo>
                    <a:pt x="996" y="633"/>
                    <a:pt x="998" y="637"/>
                    <a:pt x="999" y="640"/>
                  </a:cubicBezTo>
                  <a:lnTo>
                    <a:pt x="999" y="644"/>
                  </a:lnTo>
                  <a:lnTo>
                    <a:pt x="1002" y="636"/>
                  </a:lnTo>
                  <a:cubicBezTo>
                    <a:pt x="1004" y="634"/>
                    <a:pt x="1006" y="632"/>
                    <a:pt x="1009" y="630"/>
                  </a:cubicBezTo>
                  <a:cubicBezTo>
                    <a:pt x="1015" y="628"/>
                    <a:pt x="1022" y="628"/>
                    <a:pt x="1027" y="631"/>
                  </a:cubicBezTo>
                  <a:lnTo>
                    <a:pt x="1110" y="673"/>
                  </a:lnTo>
                  <a:lnTo>
                    <a:pt x="1117" y="681"/>
                  </a:lnTo>
                  <a:lnTo>
                    <a:pt x="1117" y="589"/>
                  </a:lnTo>
                  <a:lnTo>
                    <a:pt x="963" y="589"/>
                  </a:lnTo>
                  <a:cubicBezTo>
                    <a:pt x="960" y="589"/>
                    <a:pt x="957" y="589"/>
                    <a:pt x="955" y="588"/>
                  </a:cubicBezTo>
                  <a:lnTo>
                    <a:pt x="949" y="584"/>
                  </a:lnTo>
                  <a:close/>
                  <a:moveTo>
                    <a:pt x="299" y="558"/>
                  </a:moveTo>
                  <a:lnTo>
                    <a:pt x="299" y="674"/>
                  </a:lnTo>
                  <a:lnTo>
                    <a:pt x="557" y="674"/>
                  </a:lnTo>
                  <a:cubicBezTo>
                    <a:pt x="564" y="674"/>
                    <a:pt x="570" y="677"/>
                    <a:pt x="574" y="682"/>
                  </a:cubicBezTo>
                  <a:cubicBezTo>
                    <a:pt x="577" y="687"/>
                    <a:pt x="578" y="694"/>
                    <a:pt x="576" y="700"/>
                  </a:cubicBezTo>
                  <a:lnTo>
                    <a:pt x="559" y="753"/>
                  </a:lnTo>
                  <a:lnTo>
                    <a:pt x="538" y="804"/>
                  </a:lnTo>
                  <a:lnTo>
                    <a:pt x="514" y="852"/>
                  </a:lnTo>
                  <a:lnTo>
                    <a:pt x="487" y="895"/>
                  </a:lnTo>
                  <a:cubicBezTo>
                    <a:pt x="484" y="901"/>
                    <a:pt x="478" y="905"/>
                    <a:pt x="471" y="905"/>
                  </a:cubicBezTo>
                  <a:cubicBezTo>
                    <a:pt x="464" y="905"/>
                    <a:pt x="457" y="902"/>
                    <a:pt x="454" y="896"/>
                  </a:cubicBezTo>
                  <a:lnTo>
                    <a:pt x="425" y="852"/>
                  </a:lnTo>
                  <a:lnTo>
                    <a:pt x="398" y="805"/>
                  </a:lnTo>
                  <a:lnTo>
                    <a:pt x="374" y="756"/>
                  </a:lnTo>
                  <a:lnTo>
                    <a:pt x="364" y="733"/>
                  </a:lnTo>
                  <a:lnTo>
                    <a:pt x="319" y="783"/>
                  </a:lnTo>
                  <a:lnTo>
                    <a:pt x="336" y="825"/>
                  </a:lnTo>
                  <a:lnTo>
                    <a:pt x="359" y="877"/>
                  </a:lnTo>
                  <a:lnTo>
                    <a:pt x="384" y="925"/>
                  </a:lnTo>
                  <a:lnTo>
                    <a:pt x="410" y="972"/>
                  </a:lnTo>
                  <a:cubicBezTo>
                    <a:pt x="414" y="980"/>
                    <a:pt x="412" y="990"/>
                    <a:pt x="406" y="996"/>
                  </a:cubicBezTo>
                  <a:lnTo>
                    <a:pt x="365" y="1034"/>
                  </a:lnTo>
                  <a:lnTo>
                    <a:pt x="321" y="1068"/>
                  </a:lnTo>
                  <a:lnTo>
                    <a:pt x="273" y="1098"/>
                  </a:lnTo>
                  <a:lnTo>
                    <a:pt x="239" y="1117"/>
                  </a:lnTo>
                  <a:lnTo>
                    <a:pt x="252" y="1149"/>
                  </a:lnTo>
                  <a:lnTo>
                    <a:pt x="268" y="1192"/>
                  </a:lnTo>
                  <a:lnTo>
                    <a:pt x="282" y="1229"/>
                  </a:lnTo>
                  <a:lnTo>
                    <a:pt x="285" y="1236"/>
                  </a:lnTo>
                  <a:lnTo>
                    <a:pt x="316" y="1216"/>
                  </a:lnTo>
                  <a:lnTo>
                    <a:pt x="365" y="1176"/>
                  </a:lnTo>
                  <a:lnTo>
                    <a:pt x="411" y="1132"/>
                  </a:lnTo>
                  <a:lnTo>
                    <a:pt x="455" y="1083"/>
                  </a:lnTo>
                  <a:cubicBezTo>
                    <a:pt x="459" y="1078"/>
                    <a:pt x="464" y="1076"/>
                    <a:pt x="470" y="1076"/>
                  </a:cubicBezTo>
                  <a:cubicBezTo>
                    <a:pt x="476" y="1076"/>
                    <a:pt x="482" y="1079"/>
                    <a:pt x="485" y="1083"/>
                  </a:cubicBezTo>
                  <a:lnTo>
                    <a:pt x="524" y="1129"/>
                  </a:lnTo>
                  <a:lnTo>
                    <a:pt x="564" y="1171"/>
                  </a:lnTo>
                  <a:lnTo>
                    <a:pt x="605" y="1208"/>
                  </a:lnTo>
                  <a:lnTo>
                    <a:pt x="629" y="1226"/>
                  </a:lnTo>
                  <a:lnTo>
                    <a:pt x="633" y="1216"/>
                  </a:lnTo>
                  <a:lnTo>
                    <a:pt x="649" y="1176"/>
                  </a:lnTo>
                  <a:lnTo>
                    <a:pt x="668" y="1132"/>
                  </a:lnTo>
                  <a:lnTo>
                    <a:pt x="681" y="1101"/>
                  </a:lnTo>
                  <a:lnTo>
                    <a:pt x="653" y="1085"/>
                  </a:lnTo>
                  <a:lnTo>
                    <a:pt x="612" y="1058"/>
                  </a:lnTo>
                  <a:lnTo>
                    <a:pt x="572" y="1027"/>
                  </a:lnTo>
                  <a:lnTo>
                    <a:pt x="536" y="994"/>
                  </a:lnTo>
                  <a:cubicBezTo>
                    <a:pt x="530" y="988"/>
                    <a:pt x="528" y="978"/>
                    <a:pt x="532" y="970"/>
                  </a:cubicBezTo>
                  <a:lnTo>
                    <a:pt x="566" y="906"/>
                  </a:lnTo>
                  <a:lnTo>
                    <a:pt x="596" y="837"/>
                  </a:lnTo>
                  <a:lnTo>
                    <a:pt x="623" y="764"/>
                  </a:lnTo>
                  <a:lnTo>
                    <a:pt x="645" y="687"/>
                  </a:lnTo>
                  <a:lnTo>
                    <a:pt x="645" y="558"/>
                  </a:lnTo>
                  <a:lnTo>
                    <a:pt x="299" y="558"/>
                  </a:lnTo>
                  <a:close/>
                  <a:moveTo>
                    <a:pt x="2491" y="479"/>
                  </a:moveTo>
                  <a:lnTo>
                    <a:pt x="2484" y="520"/>
                  </a:lnTo>
                  <a:lnTo>
                    <a:pt x="2473" y="575"/>
                  </a:lnTo>
                  <a:lnTo>
                    <a:pt x="2463" y="627"/>
                  </a:lnTo>
                  <a:lnTo>
                    <a:pt x="2451" y="675"/>
                  </a:lnTo>
                  <a:lnTo>
                    <a:pt x="2450" y="679"/>
                  </a:lnTo>
                  <a:lnTo>
                    <a:pt x="2550" y="679"/>
                  </a:lnTo>
                  <a:lnTo>
                    <a:pt x="2550" y="479"/>
                  </a:lnTo>
                  <a:lnTo>
                    <a:pt x="2491" y="479"/>
                  </a:lnTo>
                  <a:close/>
                  <a:moveTo>
                    <a:pt x="914" y="431"/>
                  </a:moveTo>
                  <a:lnTo>
                    <a:pt x="914" y="548"/>
                  </a:lnTo>
                  <a:lnTo>
                    <a:pt x="948" y="583"/>
                  </a:lnTo>
                  <a:lnTo>
                    <a:pt x="944" y="577"/>
                  </a:lnTo>
                  <a:cubicBezTo>
                    <a:pt x="943" y="575"/>
                    <a:pt x="943" y="572"/>
                    <a:pt x="943" y="569"/>
                  </a:cubicBezTo>
                  <a:lnTo>
                    <a:pt x="943" y="431"/>
                  </a:lnTo>
                  <a:lnTo>
                    <a:pt x="914" y="431"/>
                  </a:lnTo>
                  <a:close/>
                  <a:moveTo>
                    <a:pt x="214" y="427"/>
                  </a:moveTo>
                  <a:lnTo>
                    <a:pt x="214" y="567"/>
                  </a:lnTo>
                  <a:lnTo>
                    <a:pt x="248" y="553"/>
                  </a:lnTo>
                  <a:cubicBezTo>
                    <a:pt x="252" y="552"/>
                    <a:pt x="255" y="551"/>
                    <a:pt x="258" y="552"/>
                  </a:cubicBezTo>
                  <a:lnTo>
                    <a:pt x="259" y="552"/>
                  </a:lnTo>
                  <a:lnTo>
                    <a:pt x="259" y="538"/>
                  </a:lnTo>
                  <a:cubicBezTo>
                    <a:pt x="259" y="527"/>
                    <a:pt x="268" y="518"/>
                    <a:pt x="279" y="518"/>
                  </a:cubicBezTo>
                  <a:lnTo>
                    <a:pt x="294" y="518"/>
                  </a:lnTo>
                  <a:lnTo>
                    <a:pt x="273" y="487"/>
                  </a:lnTo>
                  <a:lnTo>
                    <a:pt x="235" y="432"/>
                  </a:lnTo>
                  <a:lnTo>
                    <a:pt x="233" y="427"/>
                  </a:lnTo>
                  <a:lnTo>
                    <a:pt x="214" y="427"/>
                  </a:lnTo>
                  <a:close/>
                  <a:moveTo>
                    <a:pt x="983" y="426"/>
                  </a:moveTo>
                  <a:lnTo>
                    <a:pt x="983" y="549"/>
                  </a:lnTo>
                  <a:lnTo>
                    <a:pt x="1137" y="549"/>
                  </a:lnTo>
                  <a:cubicBezTo>
                    <a:pt x="1148" y="549"/>
                    <a:pt x="1157" y="558"/>
                    <a:pt x="1157" y="569"/>
                  </a:cubicBezTo>
                  <a:lnTo>
                    <a:pt x="1157" y="1020"/>
                  </a:lnTo>
                  <a:lnTo>
                    <a:pt x="1156" y="1038"/>
                  </a:lnTo>
                  <a:lnTo>
                    <a:pt x="1154" y="1054"/>
                  </a:lnTo>
                  <a:lnTo>
                    <a:pt x="1151" y="1066"/>
                  </a:lnTo>
                  <a:cubicBezTo>
                    <a:pt x="1150" y="1067"/>
                    <a:pt x="1150" y="1068"/>
                    <a:pt x="1150" y="1069"/>
                  </a:cubicBezTo>
                  <a:lnTo>
                    <a:pt x="1145" y="1079"/>
                  </a:lnTo>
                  <a:cubicBezTo>
                    <a:pt x="1145" y="1080"/>
                    <a:pt x="1144" y="1081"/>
                    <a:pt x="1143" y="1082"/>
                  </a:cubicBezTo>
                  <a:lnTo>
                    <a:pt x="1137" y="1090"/>
                  </a:lnTo>
                  <a:cubicBezTo>
                    <a:pt x="1136" y="1091"/>
                    <a:pt x="1135" y="1092"/>
                    <a:pt x="1134" y="1094"/>
                  </a:cubicBezTo>
                  <a:lnTo>
                    <a:pt x="1127" y="1099"/>
                  </a:lnTo>
                  <a:cubicBezTo>
                    <a:pt x="1125" y="1100"/>
                    <a:pt x="1124" y="1101"/>
                    <a:pt x="1122" y="1102"/>
                  </a:cubicBezTo>
                  <a:lnTo>
                    <a:pt x="1114" y="1105"/>
                  </a:lnTo>
                  <a:cubicBezTo>
                    <a:pt x="1112" y="1105"/>
                    <a:pt x="1110" y="1106"/>
                    <a:pt x="1109" y="1106"/>
                  </a:cubicBezTo>
                  <a:lnTo>
                    <a:pt x="1099" y="1107"/>
                  </a:lnTo>
                  <a:cubicBezTo>
                    <a:pt x="1098" y="1107"/>
                    <a:pt x="1097" y="1107"/>
                    <a:pt x="1096" y="1107"/>
                  </a:cubicBezTo>
                  <a:lnTo>
                    <a:pt x="1063" y="1105"/>
                  </a:lnTo>
                  <a:lnTo>
                    <a:pt x="1054" y="1104"/>
                  </a:lnTo>
                  <a:lnTo>
                    <a:pt x="1056" y="1117"/>
                  </a:lnTo>
                  <a:lnTo>
                    <a:pt x="1060" y="1159"/>
                  </a:lnTo>
                  <a:lnTo>
                    <a:pt x="1065" y="1205"/>
                  </a:lnTo>
                  <a:lnTo>
                    <a:pt x="1068" y="1236"/>
                  </a:lnTo>
                  <a:lnTo>
                    <a:pt x="1081" y="1235"/>
                  </a:lnTo>
                  <a:lnTo>
                    <a:pt x="1108" y="1235"/>
                  </a:lnTo>
                  <a:lnTo>
                    <a:pt x="1132" y="1233"/>
                  </a:lnTo>
                  <a:lnTo>
                    <a:pt x="1150" y="1232"/>
                  </a:lnTo>
                  <a:lnTo>
                    <a:pt x="1165" y="1228"/>
                  </a:lnTo>
                  <a:lnTo>
                    <a:pt x="1177" y="1222"/>
                  </a:lnTo>
                  <a:lnTo>
                    <a:pt x="1186" y="1213"/>
                  </a:lnTo>
                  <a:lnTo>
                    <a:pt x="1195" y="1201"/>
                  </a:lnTo>
                  <a:lnTo>
                    <a:pt x="1203" y="1184"/>
                  </a:lnTo>
                  <a:lnTo>
                    <a:pt x="1208" y="1164"/>
                  </a:lnTo>
                  <a:lnTo>
                    <a:pt x="1212" y="1138"/>
                  </a:lnTo>
                  <a:lnTo>
                    <a:pt x="1213" y="1107"/>
                  </a:lnTo>
                  <a:lnTo>
                    <a:pt x="1213" y="569"/>
                  </a:lnTo>
                  <a:cubicBezTo>
                    <a:pt x="1213" y="558"/>
                    <a:pt x="1222" y="549"/>
                    <a:pt x="1233" y="549"/>
                  </a:cubicBezTo>
                  <a:lnTo>
                    <a:pt x="1388" y="549"/>
                  </a:lnTo>
                  <a:lnTo>
                    <a:pt x="1388" y="426"/>
                  </a:lnTo>
                  <a:lnTo>
                    <a:pt x="983" y="426"/>
                  </a:lnTo>
                  <a:close/>
                  <a:moveTo>
                    <a:pt x="1687" y="407"/>
                  </a:moveTo>
                  <a:lnTo>
                    <a:pt x="1703" y="482"/>
                  </a:lnTo>
                  <a:lnTo>
                    <a:pt x="1728" y="574"/>
                  </a:lnTo>
                  <a:lnTo>
                    <a:pt x="1760" y="658"/>
                  </a:lnTo>
                  <a:lnTo>
                    <a:pt x="1778" y="697"/>
                  </a:lnTo>
                  <a:lnTo>
                    <a:pt x="1797" y="656"/>
                  </a:lnTo>
                  <a:lnTo>
                    <a:pt x="1828" y="572"/>
                  </a:lnTo>
                  <a:lnTo>
                    <a:pt x="1853" y="481"/>
                  </a:lnTo>
                  <a:lnTo>
                    <a:pt x="1868" y="407"/>
                  </a:lnTo>
                  <a:lnTo>
                    <a:pt x="1687" y="407"/>
                  </a:lnTo>
                  <a:close/>
                  <a:moveTo>
                    <a:pt x="1662" y="367"/>
                  </a:moveTo>
                  <a:lnTo>
                    <a:pt x="1893" y="367"/>
                  </a:lnTo>
                  <a:cubicBezTo>
                    <a:pt x="1899" y="367"/>
                    <a:pt x="1904" y="370"/>
                    <a:pt x="1908" y="374"/>
                  </a:cubicBezTo>
                  <a:cubicBezTo>
                    <a:pt x="1912" y="379"/>
                    <a:pt x="1914" y="385"/>
                    <a:pt x="1912" y="391"/>
                  </a:cubicBezTo>
                  <a:lnTo>
                    <a:pt x="1892" y="492"/>
                  </a:lnTo>
                  <a:lnTo>
                    <a:pt x="1866" y="586"/>
                  </a:lnTo>
                  <a:lnTo>
                    <a:pt x="1833" y="673"/>
                  </a:lnTo>
                  <a:lnTo>
                    <a:pt x="1796" y="752"/>
                  </a:lnTo>
                  <a:cubicBezTo>
                    <a:pt x="1793" y="759"/>
                    <a:pt x="1786" y="763"/>
                    <a:pt x="1778" y="763"/>
                  </a:cubicBezTo>
                  <a:cubicBezTo>
                    <a:pt x="1770" y="763"/>
                    <a:pt x="1763" y="759"/>
                    <a:pt x="1760" y="752"/>
                  </a:cubicBezTo>
                  <a:lnTo>
                    <a:pt x="1722" y="672"/>
                  </a:lnTo>
                  <a:lnTo>
                    <a:pt x="1690" y="584"/>
                  </a:lnTo>
                  <a:lnTo>
                    <a:pt x="1663" y="490"/>
                  </a:lnTo>
                  <a:lnTo>
                    <a:pt x="1643" y="391"/>
                  </a:lnTo>
                  <a:cubicBezTo>
                    <a:pt x="1642" y="385"/>
                    <a:pt x="1643" y="379"/>
                    <a:pt x="1647" y="374"/>
                  </a:cubicBezTo>
                  <a:cubicBezTo>
                    <a:pt x="1651" y="370"/>
                    <a:pt x="1656" y="367"/>
                    <a:pt x="1662" y="367"/>
                  </a:cubicBezTo>
                  <a:moveTo>
                    <a:pt x="1010" y="111"/>
                  </a:moveTo>
                  <a:lnTo>
                    <a:pt x="1010" y="235"/>
                  </a:lnTo>
                  <a:lnTo>
                    <a:pt x="1361" y="235"/>
                  </a:lnTo>
                  <a:lnTo>
                    <a:pt x="1361" y="111"/>
                  </a:lnTo>
                  <a:lnTo>
                    <a:pt x="1010" y="111"/>
                  </a:lnTo>
                  <a:close/>
                  <a:moveTo>
                    <a:pt x="346" y="84"/>
                  </a:moveTo>
                  <a:lnTo>
                    <a:pt x="346" y="106"/>
                  </a:lnTo>
                  <a:lnTo>
                    <a:pt x="346" y="145"/>
                  </a:lnTo>
                  <a:lnTo>
                    <a:pt x="345" y="181"/>
                  </a:lnTo>
                  <a:lnTo>
                    <a:pt x="344" y="214"/>
                  </a:lnTo>
                  <a:lnTo>
                    <a:pt x="342" y="243"/>
                  </a:lnTo>
                  <a:lnTo>
                    <a:pt x="339" y="269"/>
                  </a:lnTo>
                  <a:lnTo>
                    <a:pt x="335" y="291"/>
                  </a:lnTo>
                  <a:lnTo>
                    <a:pt x="331" y="309"/>
                  </a:lnTo>
                  <a:cubicBezTo>
                    <a:pt x="331" y="311"/>
                    <a:pt x="330" y="312"/>
                    <a:pt x="330" y="314"/>
                  </a:cubicBezTo>
                  <a:lnTo>
                    <a:pt x="278" y="414"/>
                  </a:lnTo>
                  <a:lnTo>
                    <a:pt x="277" y="415"/>
                  </a:lnTo>
                  <a:lnTo>
                    <a:pt x="277" y="416"/>
                  </a:lnTo>
                  <a:lnTo>
                    <a:pt x="275" y="419"/>
                  </a:lnTo>
                  <a:lnTo>
                    <a:pt x="307" y="465"/>
                  </a:lnTo>
                  <a:lnTo>
                    <a:pt x="326" y="494"/>
                  </a:lnTo>
                  <a:lnTo>
                    <a:pt x="329" y="490"/>
                  </a:lnTo>
                  <a:lnTo>
                    <a:pt x="347" y="460"/>
                  </a:lnTo>
                  <a:lnTo>
                    <a:pt x="362" y="427"/>
                  </a:lnTo>
                  <a:lnTo>
                    <a:pt x="374" y="391"/>
                  </a:lnTo>
                  <a:lnTo>
                    <a:pt x="383" y="352"/>
                  </a:lnTo>
                  <a:lnTo>
                    <a:pt x="390" y="310"/>
                  </a:lnTo>
                  <a:lnTo>
                    <a:pt x="394" y="266"/>
                  </a:lnTo>
                  <a:lnTo>
                    <a:pt x="395" y="217"/>
                  </a:lnTo>
                  <a:cubicBezTo>
                    <a:pt x="395" y="206"/>
                    <a:pt x="404" y="197"/>
                    <a:pt x="415" y="197"/>
                  </a:cubicBezTo>
                  <a:lnTo>
                    <a:pt x="526" y="197"/>
                  </a:lnTo>
                  <a:cubicBezTo>
                    <a:pt x="537" y="197"/>
                    <a:pt x="546" y="206"/>
                    <a:pt x="546" y="217"/>
                  </a:cubicBezTo>
                  <a:lnTo>
                    <a:pt x="546" y="336"/>
                  </a:lnTo>
                  <a:lnTo>
                    <a:pt x="547" y="366"/>
                  </a:lnTo>
                  <a:lnTo>
                    <a:pt x="550" y="391"/>
                  </a:lnTo>
                  <a:lnTo>
                    <a:pt x="556" y="413"/>
                  </a:lnTo>
                  <a:lnTo>
                    <a:pt x="562" y="429"/>
                  </a:lnTo>
                  <a:lnTo>
                    <a:pt x="570" y="440"/>
                  </a:lnTo>
                  <a:lnTo>
                    <a:pt x="578" y="447"/>
                  </a:lnTo>
                  <a:lnTo>
                    <a:pt x="588" y="451"/>
                  </a:lnTo>
                  <a:lnTo>
                    <a:pt x="600" y="452"/>
                  </a:lnTo>
                  <a:lnTo>
                    <a:pt x="668" y="451"/>
                  </a:lnTo>
                  <a:lnTo>
                    <a:pt x="670" y="440"/>
                  </a:lnTo>
                  <a:lnTo>
                    <a:pt x="673" y="404"/>
                  </a:lnTo>
                  <a:lnTo>
                    <a:pt x="678" y="362"/>
                  </a:lnTo>
                  <a:lnTo>
                    <a:pt x="681" y="337"/>
                  </a:lnTo>
                  <a:lnTo>
                    <a:pt x="680" y="337"/>
                  </a:lnTo>
                  <a:lnTo>
                    <a:pt x="659" y="337"/>
                  </a:lnTo>
                  <a:lnTo>
                    <a:pt x="644" y="336"/>
                  </a:lnTo>
                  <a:cubicBezTo>
                    <a:pt x="643" y="335"/>
                    <a:pt x="642" y="335"/>
                    <a:pt x="641" y="335"/>
                  </a:cubicBezTo>
                  <a:lnTo>
                    <a:pt x="630" y="332"/>
                  </a:lnTo>
                  <a:cubicBezTo>
                    <a:pt x="627" y="332"/>
                    <a:pt x="625" y="331"/>
                    <a:pt x="623" y="329"/>
                  </a:cubicBezTo>
                  <a:lnTo>
                    <a:pt x="615" y="323"/>
                  </a:lnTo>
                  <a:cubicBezTo>
                    <a:pt x="613" y="321"/>
                    <a:pt x="611" y="319"/>
                    <a:pt x="609" y="316"/>
                  </a:cubicBezTo>
                  <a:lnTo>
                    <a:pt x="604" y="306"/>
                  </a:lnTo>
                  <a:cubicBezTo>
                    <a:pt x="603" y="304"/>
                    <a:pt x="602" y="302"/>
                    <a:pt x="602" y="301"/>
                  </a:cubicBezTo>
                  <a:lnTo>
                    <a:pt x="598" y="285"/>
                  </a:lnTo>
                  <a:cubicBezTo>
                    <a:pt x="598" y="284"/>
                    <a:pt x="598" y="283"/>
                    <a:pt x="598" y="282"/>
                  </a:cubicBezTo>
                  <a:lnTo>
                    <a:pt x="597" y="260"/>
                  </a:lnTo>
                  <a:lnTo>
                    <a:pt x="597" y="84"/>
                  </a:lnTo>
                  <a:lnTo>
                    <a:pt x="346" y="84"/>
                  </a:lnTo>
                  <a:close/>
                  <a:moveTo>
                    <a:pt x="2289" y="57"/>
                  </a:moveTo>
                  <a:lnTo>
                    <a:pt x="2279" y="116"/>
                  </a:lnTo>
                  <a:lnTo>
                    <a:pt x="2264" y="199"/>
                  </a:lnTo>
                  <a:lnTo>
                    <a:pt x="2249" y="279"/>
                  </a:lnTo>
                  <a:lnTo>
                    <a:pt x="2233" y="356"/>
                  </a:lnTo>
                  <a:lnTo>
                    <a:pt x="2216" y="429"/>
                  </a:lnTo>
                  <a:lnTo>
                    <a:pt x="2199" y="500"/>
                  </a:lnTo>
                  <a:lnTo>
                    <a:pt x="2181" y="567"/>
                  </a:lnTo>
                  <a:lnTo>
                    <a:pt x="2165" y="627"/>
                  </a:lnTo>
                  <a:lnTo>
                    <a:pt x="2170" y="675"/>
                  </a:lnTo>
                  <a:lnTo>
                    <a:pt x="2176" y="732"/>
                  </a:lnTo>
                  <a:lnTo>
                    <a:pt x="2180" y="769"/>
                  </a:lnTo>
                  <a:lnTo>
                    <a:pt x="2193" y="730"/>
                  </a:lnTo>
                  <a:lnTo>
                    <a:pt x="2207" y="685"/>
                  </a:lnTo>
                  <a:cubicBezTo>
                    <a:pt x="2210" y="675"/>
                    <a:pt x="2219" y="669"/>
                    <a:pt x="2229" y="671"/>
                  </a:cubicBezTo>
                  <a:cubicBezTo>
                    <a:pt x="2239" y="672"/>
                    <a:pt x="2246" y="681"/>
                    <a:pt x="2246" y="691"/>
                  </a:cubicBezTo>
                  <a:lnTo>
                    <a:pt x="2246" y="1243"/>
                  </a:lnTo>
                  <a:lnTo>
                    <a:pt x="2299" y="1243"/>
                  </a:lnTo>
                  <a:lnTo>
                    <a:pt x="2299" y="330"/>
                  </a:lnTo>
                  <a:cubicBezTo>
                    <a:pt x="2299" y="328"/>
                    <a:pt x="2299" y="327"/>
                    <a:pt x="2299" y="325"/>
                  </a:cubicBezTo>
                  <a:lnTo>
                    <a:pt x="2312" y="265"/>
                  </a:lnTo>
                  <a:lnTo>
                    <a:pt x="2325" y="203"/>
                  </a:lnTo>
                  <a:lnTo>
                    <a:pt x="2338" y="139"/>
                  </a:lnTo>
                  <a:lnTo>
                    <a:pt x="2347" y="87"/>
                  </a:lnTo>
                  <a:lnTo>
                    <a:pt x="2289" y="57"/>
                  </a:lnTo>
                  <a:close/>
                  <a:moveTo>
                    <a:pt x="1795" y="46"/>
                  </a:moveTo>
                  <a:lnTo>
                    <a:pt x="1727" y="72"/>
                  </a:lnTo>
                  <a:lnTo>
                    <a:pt x="1733" y="100"/>
                  </a:lnTo>
                  <a:lnTo>
                    <a:pt x="1740" y="142"/>
                  </a:lnTo>
                  <a:lnTo>
                    <a:pt x="1747" y="180"/>
                  </a:lnTo>
                  <a:lnTo>
                    <a:pt x="1753" y="214"/>
                  </a:lnTo>
                  <a:cubicBezTo>
                    <a:pt x="1754" y="220"/>
                    <a:pt x="1752" y="225"/>
                    <a:pt x="1749" y="230"/>
                  </a:cubicBezTo>
                  <a:cubicBezTo>
                    <a:pt x="1745" y="234"/>
                    <a:pt x="1739" y="237"/>
                    <a:pt x="1733" y="237"/>
                  </a:cubicBezTo>
                  <a:lnTo>
                    <a:pt x="1464" y="237"/>
                  </a:lnTo>
                  <a:lnTo>
                    <a:pt x="1464" y="367"/>
                  </a:lnTo>
                  <a:lnTo>
                    <a:pt x="1556" y="367"/>
                  </a:lnTo>
                  <a:cubicBezTo>
                    <a:pt x="1565" y="367"/>
                    <a:pt x="1574" y="374"/>
                    <a:pt x="1575" y="384"/>
                  </a:cubicBezTo>
                  <a:lnTo>
                    <a:pt x="1586" y="451"/>
                  </a:lnTo>
                  <a:lnTo>
                    <a:pt x="1599" y="516"/>
                  </a:lnTo>
                  <a:lnTo>
                    <a:pt x="1614" y="579"/>
                  </a:lnTo>
                  <a:lnTo>
                    <a:pt x="1631" y="639"/>
                  </a:lnTo>
                  <a:lnTo>
                    <a:pt x="1649" y="697"/>
                  </a:lnTo>
                  <a:lnTo>
                    <a:pt x="1669" y="753"/>
                  </a:lnTo>
                  <a:lnTo>
                    <a:pt x="1691" y="806"/>
                  </a:lnTo>
                  <a:lnTo>
                    <a:pt x="1715" y="857"/>
                  </a:lnTo>
                  <a:cubicBezTo>
                    <a:pt x="1718" y="865"/>
                    <a:pt x="1717" y="873"/>
                    <a:pt x="1712" y="879"/>
                  </a:cubicBezTo>
                  <a:lnTo>
                    <a:pt x="1655" y="943"/>
                  </a:lnTo>
                  <a:lnTo>
                    <a:pt x="1591" y="1001"/>
                  </a:lnTo>
                  <a:lnTo>
                    <a:pt x="1522" y="1054"/>
                  </a:lnTo>
                  <a:lnTo>
                    <a:pt x="1462" y="1091"/>
                  </a:lnTo>
                  <a:lnTo>
                    <a:pt x="1471" y="1115"/>
                  </a:lnTo>
                  <a:lnTo>
                    <a:pt x="1489" y="1159"/>
                  </a:lnTo>
                  <a:lnTo>
                    <a:pt x="1506" y="1207"/>
                  </a:lnTo>
                  <a:lnTo>
                    <a:pt x="1516" y="1234"/>
                  </a:lnTo>
                  <a:lnTo>
                    <a:pt x="1570" y="1193"/>
                  </a:lnTo>
                  <a:lnTo>
                    <a:pt x="1640" y="1132"/>
                  </a:lnTo>
                  <a:lnTo>
                    <a:pt x="1704" y="1065"/>
                  </a:lnTo>
                  <a:lnTo>
                    <a:pt x="1763" y="992"/>
                  </a:lnTo>
                  <a:cubicBezTo>
                    <a:pt x="1767" y="987"/>
                    <a:pt x="1772" y="984"/>
                    <a:pt x="1779" y="984"/>
                  </a:cubicBezTo>
                  <a:cubicBezTo>
                    <a:pt x="1785" y="984"/>
                    <a:pt x="1791" y="987"/>
                    <a:pt x="1794" y="992"/>
                  </a:cubicBezTo>
                  <a:lnTo>
                    <a:pt x="1822" y="1030"/>
                  </a:lnTo>
                  <a:lnTo>
                    <a:pt x="1851" y="1066"/>
                  </a:lnTo>
                  <a:lnTo>
                    <a:pt x="1882" y="1100"/>
                  </a:lnTo>
                  <a:lnTo>
                    <a:pt x="1914" y="1132"/>
                  </a:lnTo>
                  <a:lnTo>
                    <a:pt x="1947" y="1162"/>
                  </a:lnTo>
                  <a:lnTo>
                    <a:pt x="1982" y="1190"/>
                  </a:lnTo>
                  <a:lnTo>
                    <a:pt x="2019" y="1216"/>
                  </a:lnTo>
                  <a:lnTo>
                    <a:pt x="2036" y="1228"/>
                  </a:lnTo>
                  <a:lnTo>
                    <a:pt x="2040" y="1218"/>
                  </a:lnTo>
                  <a:lnTo>
                    <a:pt x="2048" y="1198"/>
                  </a:lnTo>
                  <a:lnTo>
                    <a:pt x="2057" y="1175"/>
                  </a:lnTo>
                  <a:lnTo>
                    <a:pt x="2067" y="1151"/>
                  </a:lnTo>
                  <a:lnTo>
                    <a:pt x="2078" y="1125"/>
                  </a:lnTo>
                  <a:lnTo>
                    <a:pt x="2091" y="1096"/>
                  </a:lnTo>
                  <a:lnTo>
                    <a:pt x="2097" y="1083"/>
                  </a:lnTo>
                  <a:lnTo>
                    <a:pt x="2075" y="1072"/>
                  </a:lnTo>
                  <a:lnTo>
                    <a:pt x="2037" y="1051"/>
                  </a:lnTo>
                  <a:lnTo>
                    <a:pt x="2001" y="1028"/>
                  </a:lnTo>
                  <a:lnTo>
                    <a:pt x="1966" y="1003"/>
                  </a:lnTo>
                  <a:lnTo>
                    <a:pt x="1933" y="975"/>
                  </a:lnTo>
                  <a:lnTo>
                    <a:pt x="1902" y="946"/>
                  </a:lnTo>
                  <a:lnTo>
                    <a:pt x="1872" y="914"/>
                  </a:lnTo>
                  <a:lnTo>
                    <a:pt x="1845" y="882"/>
                  </a:lnTo>
                  <a:cubicBezTo>
                    <a:pt x="1840" y="876"/>
                    <a:pt x="1838" y="868"/>
                    <a:pt x="1842" y="861"/>
                  </a:cubicBezTo>
                  <a:lnTo>
                    <a:pt x="1865" y="811"/>
                  </a:lnTo>
                  <a:lnTo>
                    <a:pt x="1887" y="758"/>
                  </a:lnTo>
                  <a:lnTo>
                    <a:pt x="1908" y="703"/>
                  </a:lnTo>
                  <a:lnTo>
                    <a:pt x="1927" y="644"/>
                  </a:lnTo>
                  <a:lnTo>
                    <a:pt x="1945" y="583"/>
                  </a:lnTo>
                  <a:lnTo>
                    <a:pt x="1962" y="520"/>
                  </a:lnTo>
                  <a:lnTo>
                    <a:pt x="1977" y="453"/>
                  </a:lnTo>
                  <a:lnTo>
                    <a:pt x="1991" y="383"/>
                  </a:lnTo>
                  <a:cubicBezTo>
                    <a:pt x="1993" y="374"/>
                    <a:pt x="2001" y="367"/>
                    <a:pt x="2010" y="367"/>
                  </a:cubicBezTo>
                  <a:lnTo>
                    <a:pt x="2093" y="367"/>
                  </a:lnTo>
                  <a:lnTo>
                    <a:pt x="2093" y="237"/>
                  </a:lnTo>
                  <a:lnTo>
                    <a:pt x="1850" y="237"/>
                  </a:lnTo>
                  <a:cubicBezTo>
                    <a:pt x="1840" y="237"/>
                    <a:pt x="1832" y="230"/>
                    <a:pt x="1830" y="221"/>
                  </a:cubicBezTo>
                  <a:lnTo>
                    <a:pt x="1822" y="181"/>
                  </a:lnTo>
                  <a:lnTo>
                    <a:pt x="1813" y="136"/>
                  </a:lnTo>
                  <a:lnTo>
                    <a:pt x="1803" y="83"/>
                  </a:lnTo>
                  <a:lnTo>
                    <a:pt x="1795" y="46"/>
                  </a:lnTo>
                  <a:close/>
                  <a:moveTo>
                    <a:pt x="829" y="46"/>
                  </a:moveTo>
                  <a:lnTo>
                    <a:pt x="829" y="246"/>
                  </a:lnTo>
                  <a:cubicBezTo>
                    <a:pt x="829" y="257"/>
                    <a:pt x="820" y="266"/>
                    <a:pt x="809" y="266"/>
                  </a:cubicBezTo>
                  <a:lnTo>
                    <a:pt x="750" y="266"/>
                  </a:lnTo>
                  <a:lnTo>
                    <a:pt x="750" y="391"/>
                  </a:lnTo>
                  <a:lnTo>
                    <a:pt x="804" y="391"/>
                  </a:lnTo>
                  <a:cubicBezTo>
                    <a:pt x="810" y="391"/>
                    <a:pt x="815" y="393"/>
                    <a:pt x="819" y="398"/>
                  </a:cubicBezTo>
                  <a:cubicBezTo>
                    <a:pt x="823" y="402"/>
                    <a:pt x="824" y="408"/>
                    <a:pt x="823" y="414"/>
                  </a:cubicBezTo>
                  <a:lnTo>
                    <a:pt x="809" y="500"/>
                  </a:lnTo>
                  <a:lnTo>
                    <a:pt x="791" y="586"/>
                  </a:lnTo>
                  <a:lnTo>
                    <a:pt x="769" y="672"/>
                  </a:lnTo>
                  <a:lnTo>
                    <a:pt x="745" y="752"/>
                  </a:lnTo>
                  <a:lnTo>
                    <a:pt x="750" y="800"/>
                  </a:lnTo>
                  <a:lnTo>
                    <a:pt x="755" y="856"/>
                  </a:lnTo>
                  <a:lnTo>
                    <a:pt x="757" y="873"/>
                  </a:lnTo>
                  <a:lnTo>
                    <a:pt x="761" y="860"/>
                  </a:lnTo>
                  <a:lnTo>
                    <a:pt x="790" y="739"/>
                  </a:lnTo>
                  <a:cubicBezTo>
                    <a:pt x="792" y="729"/>
                    <a:pt x="801" y="723"/>
                    <a:pt x="812" y="724"/>
                  </a:cubicBezTo>
                  <a:cubicBezTo>
                    <a:pt x="822" y="725"/>
                    <a:pt x="829" y="734"/>
                    <a:pt x="829" y="744"/>
                  </a:cubicBezTo>
                  <a:lnTo>
                    <a:pt x="829" y="1242"/>
                  </a:lnTo>
                  <a:lnTo>
                    <a:pt x="874" y="1242"/>
                  </a:lnTo>
                  <a:lnTo>
                    <a:pt x="874" y="730"/>
                  </a:lnTo>
                  <a:cubicBezTo>
                    <a:pt x="874" y="722"/>
                    <a:pt x="880" y="714"/>
                    <a:pt x="888" y="711"/>
                  </a:cubicBezTo>
                  <a:cubicBezTo>
                    <a:pt x="896" y="708"/>
                    <a:pt x="905" y="711"/>
                    <a:pt x="910" y="718"/>
                  </a:cubicBezTo>
                  <a:lnTo>
                    <a:pt x="929" y="742"/>
                  </a:lnTo>
                  <a:lnTo>
                    <a:pt x="957" y="650"/>
                  </a:lnTo>
                  <a:lnTo>
                    <a:pt x="924" y="615"/>
                  </a:lnTo>
                  <a:lnTo>
                    <a:pt x="880" y="570"/>
                  </a:lnTo>
                  <a:cubicBezTo>
                    <a:pt x="876" y="566"/>
                    <a:pt x="874" y="561"/>
                    <a:pt x="874" y="556"/>
                  </a:cubicBezTo>
                  <a:lnTo>
                    <a:pt x="874" y="411"/>
                  </a:lnTo>
                  <a:cubicBezTo>
                    <a:pt x="874" y="400"/>
                    <a:pt x="883" y="391"/>
                    <a:pt x="894" y="391"/>
                  </a:cubicBezTo>
                  <a:lnTo>
                    <a:pt x="941" y="391"/>
                  </a:lnTo>
                  <a:lnTo>
                    <a:pt x="941" y="266"/>
                  </a:lnTo>
                  <a:lnTo>
                    <a:pt x="894" y="266"/>
                  </a:lnTo>
                  <a:cubicBezTo>
                    <a:pt x="883" y="266"/>
                    <a:pt x="874" y="257"/>
                    <a:pt x="874" y="246"/>
                  </a:cubicBezTo>
                  <a:lnTo>
                    <a:pt x="874" y="46"/>
                  </a:lnTo>
                  <a:lnTo>
                    <a:pt x="829" y="46"/>
                  </a:lnTo>
                  <a:close/>
                  <a:moveTo>
                    <a:pt x="2590" y="45"/>
                  </a:moveTo>
                  <a:lnTo>
                    <a:pt x="2590" y="296"/>
                  </a:lnTo>
                  <a:cubicBezTo>
                    <a:pt x="2590" y="307"/>
                    <a:pt x="2581" y="316"/>
                    <a:pt x="2570" y="316"/>
                  </a:cubicBezTo>
                  <a:lnTo>
                    <a:pt x="2499" y="316"/>
                  </a:lnTo>
                  <a:cubicBezTo>
                    <a:pt x="2493" y="316"/>
                    <a:pt x="2488" y="314"/>
                    <a:pt x="2484" y="309"/>
                  </a:cubicBezTo>
                  <a:cubicBezTo>
                    <a:pt x="2480" y="305"/>
                    <a:pt x="2478" y="299"/>
                    <a:pt x="2479" y="294"/>
                  </a:cubicBezTo>
                  <a:lnTo>
                    <a:pt x="2489" y="222"/>
                  </a:lnTo>
                  <a:lnTo>
                    <a:pt x="2496" y="160"/>
                  </a:lnTo>
                  <a:lnTo>
                    <a:pt x="2441" y="136"/>
                  </a:lnTo>
                  <a:lnTo>
                    <a:pt x="2436" y="180"/>
                  </a:lnTo>
                  <a:lnTo>
                    <a:pt x="2427" y="248"/>
                  </a:lnTo>
                  <a:lnTo>
                    <a:pt x="2418" y="313"/>
                  </a:lnTo>
                  <a:lnTo>
                    <a:pt x="2408" y="376"/>
                  </a:lnTo>
                  <a:lnTo>
                    <a:pt x="2398" y="437"/>
                  </a:lnTo>
                  <a:lnTo>
                    <a:pt x="2387" y="494"/>
                  </a:lnTo>
                  <a:lnTo>
                    <a:pt x="2376" y="549"/>
                  </a:lnTo>
                  <a:lnTo>
                    <a:pt x="2368" y="589"/>
                  </a:lnTo>
                  <a:lnTo>
                    <a:pt x="2405" y="619"/>
                  </a:lnTo>
                  <a:lnTo>
                    <a:pt x="2420" y="633"/>
                  </a:lnTo>
                  <a:lnTo>
                    <a:pt x="2423" y="619"/>
                  </a:lnTo>
                  <a:lnTo>
                    <a:pt x="2434" y="567"/>
                  </a:lnTo>
                  <a:lnTo>
                    <a:pt x="2445" y="513"/>
                  </a:lnTo>
                  <a:lnTo>
                    <a:pt x="2455" y="455"/>
                  </a:lnTo>
                  <a:cubicBezTo>
                    <a:pt x="2456" y="445"/>
                    <a:pt x="2465" y="439"/>
                    <a:pt x="2474" y="439"/>
                  </a:cubicBezTo>
                  <a:lnTo>
                    <a:pt x="2570" y="439"/>
                  </a:lnTo>
                  <a:cubicBezTo>
                    <a:pt x="2581" y="439"/>
                    <a:pt x="2590" y="447"/>
                    <a:pt x="2590" y="459"/>
                  </a:cubicBezTo>
                  <a:lnTo>
                    <a:pt x="2590" y="699"/>
                  </a:lnTo>
                  <a:cubicBezTo>
                    <a:pt x="2590" y="710"/>
                    <a:pt x="2581" y="719"/>
                    <a:pt x="2570" y="719"/>
                  </a:cubicBezTo>
                  <a:lnTo>
                    <a:pt x="2369" y="719"/>
                  </a:lnTo>
                  <a:lnTo>
                    <a:pt x="2369" y="841"/>
                  </a:lnTo>
                  <a:lnTo>
                    <a:pt x="2570" y="841"/>
                  </a:lnTo>
                  <a:cubicBezTo>
                    <a:pt x="2581" y="841"/>
                    <a:pt x="2590" y="850"/>
                    <a:pt x="2590" y="861"/>
                  </a:cubicBezTo>
                  <a:lnTo>
                    <a:pt x="2590" y="1245"/>
                  </a:lnTo>
                  <a:lnTo>
                    <a:pt x="2650" y="1245"/>
                  </a:lnTo>
                  <a:lnTo>
                    <a:pt x="2650" y="861"/>
                  </a:lnTo>
                  <a:cubicBezTo>
                    <a:pt x="2650" y="850"/>
                    <a:pt x="2659" y="841"/>
                    <a:pt x="2670" y="841"/>
                  </a:cubicBezTo>
                  <a:lnTo>
                    <a:pt x="2813" y="841"/>
                  </a:lnTo>
                  <a:lnTo>
                    <a:pt x="2813" y="719"/>
                  </a:lnTo>
                  <a:lnTo>
                    <a:pt x="2670" y="719"/>
                  </a:lnTo>
                  <a:cubicBezTo>
                    <a:pt x="2659" y="719"/>
                    <a:pt x="2650" y="710"/>
                    <a:pt x="2650" y="699"/>
                  </a:cubicBezTo>
                  <a:lnTo>
                    <a:pt x="2650" y="459"/>
                  </a:lnTo>
                  <a:cubicBezTo>
                    <a:pt x="2650" y="447"/>
                    <a:pt x="2659" y="439"/>
                    <a:pt x="2670" y="439"/>
                  </a:cubicBezTo>
                  <a:lnTo>
                    <a:pt x="2794" y="439"/>
                  </a:lnTo>
                  <a:lnTo>
                    <a:pt x="2794" y="316"/>
                  </a:lnTo>
                  <a:lnTo>
                    <a:pt x="2670" y="316"/>
                  </a:lnTo>
                  <a:cubicBezTo>
                    <a:pt x="2659" y="316"/>
                    <a:pt x="2650" y="307"/>
                    <a:pt x="2650" y="296"/>
                  </a:cubicBezTo>
                  <a:lnTo>
                    <a:pt x="2650" y="45"/>
                  </a:lnTo>
                  <a:lnTo>
                    <a:pt x="2590" y="45"/>
                  </a:lnTo>
                  <a:close/>
                  <a:moveTo>
                    <a:pt x="124" y="42"/>
                  </a:moveTo>
                  <a:lnTo>
                    <a:pt x="124" y="243"/>
                  </a:lnTo>
                  <a:cubicBezTo>
                    <a:pt x="124" y="255"/>
                    <a:pt x="115" y="263"/>
                    <a:pt x="104" y="263"/>
                  </a:cubicBezTo>
                  <a:lnTo>
                    <a:pt x="50" y="263"/>
                  </a:lnTo>
                  <a:lnTo>
                    <a:pt x="50" y="387"/>
                  </a:lnTo>
                  <a:lnTo>
                    <a:pt x="104" y="387"/>
                  </a:lnTo>
                  <a:cubicBezTo>
                    <a:pt x="115" y="387"/>
                    <a:pt x="124" y="396"/>
                    <a:pt x="124" y="407"/>
                  </a:cubicBezTo>
                  <a:lnTo>
                    <a:pt x="124" y="629"/>
                  </a:lnTo>
                  <a:cubicBezTo>
                    <a:pt x="124" y="637"/>
                    <a:pt x="119" y="645"/>
                    <a:pt x="111" y="648"/>
                  </a:cubicBezTo>
                  <a:lnTo>
                    <a:pt x="41" y="671"/>
                  </a:lnTo>
                  <a:lnTo>
                    <a:pt x="48" y="806"/>
                  </a:lnTo>
                  <a:lnTo>
                    <a:pt x="96" y="784"/>
                  </a:lnTo>
                  <a:cubicBezTo>
                    <a:pt x="102" y="781"/>
                    <a:pt x="109" y="782"/>
                    <a:pt x="115" y="786"/>
                  </a:cubicBezTo>
                  <a:cubicBezTo>
                    <a:pt x="121" y="789"/>
                    <a:pt x="124" y="796"/>
                    <a:pt x="124" y="802"/>
                  </a:cubicBezTo>
                  <a:lnTo>
                    <a:pt x="124" y="1029"/>
                  </a:lnTo>
                  <a:lnTo>
                    <a:pt x="124" y="1047"/>
                  </a:lnTo>
                  <a:lnTo>
                    <a:pt x="122" y="1063"/>
                  </a:lnTo>
                  <a:lnTo>
                    <a:pt x="120" y="1073"/>
                  </a:lnTo>
                  <a:cubicBezTo>
                    <a:pt x="120" y="1074"/>
                    <a:pt x="119" y="1076"/>
                    <a:pt x="119" y="1077"/>
                  </a:cubicBezTo>
                  <a:lnTo>
                    <a:pt x="116" y="1084"/>
                  </a:lnTo>
                  <a:cubicBezTo>
                    <a:pt x="115" y="1086"/>
                    <a:pt x="114" y="1088"/>
                    <a:pt x="112" y="1090"/>
                  </a:cubicBezTo>
                  <a:lnTo>
                    <a:pt x="108" y="1095"/>
                  </a:lnTo>
                  <a:cubicBezTo>
                    <a:pt x="106" y="1097"/>
                    <a:pt x="105" y="1098"/>
                    <a:pt x="103" y="1100"/>
                  </a:cubicBezTo>
                  <a:lnTo>
                    <a:pt x="96" y="1103"/>
                  </a:lnTo>
                  <a:cubicBezTo>
                    <a:pt x="94" y="1104"/>
                    <a:pt x="93" y="1105"/>
                    <a:pt x="91" y="1105"/>
                  </a:cubicBezTo>
                  <a:lnTo>
                    <a:pt x="82" y="1108"/>
                  </a:lnTo>
                  <a:cubicBezTo>
                    <a:pt x="81" y="1108"/>
                    <a:pt x="80" y="1108"/>
                    <a:pt x="78" y="1108"/>
                  </a:cubicBezTo>
                  <a:lnTo>
                    <a:pt x="65" y="1109"/>
                  </a:lnTo>
                  <a:lnTo>
                    <a:pt x="50" y="1108"/>
                  </a:lnTo>
                  <a:lnTo>
                    <a:pt x="54" y="1134"/>
                  </a:lnTo>
                  <a:lnTo>
                    <a:pt x="60" y="1180"/>
                  </a:lnTo>
                  <a:lnTo>
                    <a:pt x="65" y="1220"/>
                  </a:lnTo>
                  <a:lnTo>
                    <a:pt x="67" y="1236"/>
                  </a:lnTo>
                  <a:lnTo>
                    <a:pt x="73" y="1236"/>
                  </a:lnTo>
                  <a:lnTo>
                    <a:pt x="94" y="1234"/>
                  </a:lnTo>
                  <a:lnTo>
                    <a:pt x="112" y="1230"/>
                  </a:lnTo>
                  <a:lnTo>
                    <a:pt x="127" y="1225"/>
                  </a:lnTo>
                  <a:lnTo>
                    <a:pt x="139" y="1219"/>
                  </a:lnTo>
                  <a:lnTo>
                    <a:pt x="147" y="1213"/>
                  </a:lnTo>
                  <a:lnTo>
                    <a:pt x="153" y="1206"/>
                  </a:lnTo>
                  <a:lnTo>
                    <a:pt x="157" y="1198"/>
                  </a:lnTo>
                  <a:lnTo>
                    <a:pt x="164" y="1176"/>
                  </a:lnTo>
                  <a:lnTo>
                    <a:pt x="169" y="1151"/>
                  </a:lnTo>
                  <a:lnTo>
                    <a:pt x="172" y="1122"/>
                  </a:lnTo>
                  <a:lnTo>
                    <a:pt x="174" y="1091"/>
                  </a:lnTo>
                  <a:lnTo>
                    <a:pt x="174" y="762"/>
                  </a:lnTo>
                  <a:cubicBezTo>
                    <a:pt x="174" y="754"/>
                    <a:pt x="178" y="747"/>
                    <a:pt x="186" y="744"/>
                  </a:cubicBezTo>
                  <a:lnTo>
                    <a:pt x="233" y="723"/>
                  </a:lnTo>
                  <a:lnTo>
                    <a:pt x="233" y="705"/>
                  </a:lnTo>
                  <a:lnTo>
                    <a:pt x="233" y="666"/>
                  </a:lnTo>
                  <a:lnTo>
                    <a:pt x="234" y="622"/>
                  </a:lnTo>
                  <a:lnTo>
                    <a:pt x="235" y="601"/>
                  </a:lnTo>
                  <a:lnTo>
                    <a:pt x="201" y="615"/>
                  </a:lnTo>
                  <a:cubicBezTo>
                    <a:pt x="195" y="617"/>
                    <a:pt x="188" y="616"/>
                    <a:pt x="182" y="613"/>
                  </a:cubicBezTo>
                  <a:cubicBezTo>
                    <a:pt x="177" y="609"/>
                    <a:pt x="174" y="603"/>
                    <a:pt x="174" y="596"/>
                  </a:cubicBezTo>
                  <a:lnTo>
                    <a:pt x="174" y="407"/>
                  </a:lnTo>
                  <a:cubicBezTo>
                    <a:pt x="174" y="396"/>
                    <a:pt x="183" y="387"/>
                    <a:pt x="194" y="387"/>
                  </a:cubicBezTo>
                  <a:lnTo>
                    <a:pt x="240" y="387"/>
                  </a:lnTo>
                  <a:lnTo>
                    <a:pt x="240" y="263"/>
                  </a:lnTo>
                  <a:lnTo>
                    <a:pt x="194" y="263"/>
                  </a:lnTo>
                  <a:cubicBezTo>
                    <a:pt x="183" y="263"/>
                    <a:pt x="174" y="255"/>
                    <a:pt x="174" y="243"/>
                  </a:cubicBezTo>
                  <a:lnTo>
                    <a:pt x="174" y="42"/>
                  </a:lnTo>
                  <a:lnTo>
                    <a:pt x="124" y="42"/>
                  </a:lnTo>
                  <a:close/>
                  <a:moveTo>
                    <a:pt x="2570" y="5"/>
                  </a:moveTo>
                  <a:lnTo>
                    <a:pt x="2670" y="5"/>
                  </a:lnTo>
                  <a:cubicBezTo>
                    <a:pt x="2681" y="5"/>
                    <a:pt x="2690" y="14"/>
                    <a:pt x="2690" y="25"/>
                  </a:cubicBezTo>
                  <a:lnTo>
                    <a:pt x="2690" y="276"/>
                  </a:lnTo>
                  <a:lnTo>
                    <a:pt x="2814" y="276"/>
                  </a:lnTo>
                  <a:cubicBezTo>
                    <a:pt x="2826" y="276"/>
                    <a:pt x="2834" y="285"/>
                    <a:pt x="2834" y="296"/>
                  </a:cubicBezTo>
                  <a:lnTo>
                    <a:pt x="2834" y="459"/>
                  </a:lnTo>
                  <a:cubicBezTo>
                    <a:pt x="2834" y="470"/>
                    <a:pt x="2826" y="479"/>
                    <a:pt x="2814" y="479"/>
                  </a:cubicBezTo>
                  <a:lnTo>
                    <a:pt x="2690" y="479"/>
                  </a:lnTo>
                  <a:lnTo>
                    <a:pt x="2690" y="679"/>
                  </a:lnTo>
                  <a:lnTo>
                    <a:pt x="2833" y="679"/>
                  </a:lnTo>
                  <a:cubicBezTo>
                    <a:pt x="2844" y="679"/>
                    <a:pt x="2853" y="688"/>
                    <a:pt x="2853" y="699"/>
                  </a:cubicBezTo>
                  <a:lnTo>
                    <a:pt x="2853" y="861"/>
                  </a:lnTo>
                  <a:cubicBezTo>
                    <a:pt x="2853" y="872"/>
                    <a:pt x="2844" y="881"/>
                    <a:pt x="2833" y="881"/>
                  </a:cubicBezTo>
                  <a:lnTo>
                    <a:pt x="2690" y="881"/>
                  </a:lnTo>
                  <a:lnTo>
                    <a:pt x="2690" y="1265"/>
                  </a:lnTo>
                  <a:cubicBezTo>
                    <a:pt x="2690" y="1276"/>
                    <a:pt x="2681" y="1285"/>
                    <a:pt x="2670" y="1285"/>
                  </a:cubicBezTo>
                  <a:lnTo>
                    <a:pt x="2570" y="1285"/>
                  </a:lnTo>
                  <a:cubicBezTo>
                    <a:pt x="2559" y="1285"/>
                    <a:pt x="2550" y="1276"/>
                    <a:pt x="2550" y="1265"/>
                  </a:cubicBezTo>
                  <a:lnTo>
                    <a:pt x="2550" y="881"/>
                  </a:lnTo>
                  <a:lnTo>
                    <a:pt x="2349" y="881"/>
                  </a:lnTo>
                  <a:cubicBezTo>
                    <a:pt x="2346" y="881"/>
                    <a:pt x="2344" y="880"/>
                    <a:pt x="2341" y="879"/>
                  </a:cubicBezTo>
                  <a:lnTo>
                    <a:pt x="2339" y="878"/>
                  </a:lnTo>
                  <a:lnTo>
                    <a:pt x="2339" y="1263"/>
                  </a:lnTo>
                  <a:cubicBezTo>
                    <a:pt x="2339" y="1274"/>
                    <a:pt x="2330" y="1283"/>
                    <a:pt x="2319" y="1283"/>
                  </a:cubicBezTo>
                  <a:lnTo>
                    <a:pt x="2226" y="1283"/>
                  </a:lnTo>
                  <a:cubicBezTo>
                    <a:pt x="2215" y="1283"/>
                    <a:pt x="2206" y="1274"/>
                    <a:pt x="2206" y="1263"/>
                  </a:cubicBezTo>
                  <a:lnTo>
                    <a:pt x="2206" y="816"/>
                  </a:lnTo>
                  <a:lnTo>
                    <a:pt x="2202" y="828"/>
                  </a:lnTo>
                  <a:lnTo>
                    <a:pt x="2187" y="868"/>
                  </a:lnTo>
                  <a:cubicBezTo>
                    <a:pt x="2184" y="877"/>
                    <a:pt x="2175" y="882"/>
                    <a:pt x="2166" y="881"/>
                  </a:cubicBezTo>
                  <a:cubicBezTo>
                    <a:pt x="2157" y="880"/>
                    <a:pt x="2149" y="872"/>
                    <a:pt x="2148" y="863"/>
                  </a:cubicBezTo>
                  <a:lnTo>
                    <a:pt x="2142" y="797"/>
                  </a:lnTo>
                  <a:lnTo>
                    <a:pt x="2136" y="736"/>
                  </a:lnTo>
                  <a:lnTo>
                    <a:pt x="2130" y="679"/>
                  </a:lnTo>
                  <a:lnTo>
                    <a:pt x="2124" y="628"/>
                  </a:lnTo>
                  <a:cubicBezTo>
                    <a:pt x="2124" y="625"/>
                    <a:pt x="2124" y="623"/>
                    <a:pt x="2125" y="620"/>
                  </a:cubicBezTo>
                  <a:lnTo>
                    <a:pt x="2143" y="557"/>
                  </a:lnTo>
                  <a:lnTo>
                    <a:pt x="2160" y="490"/>
                  </a:lnTo>
                  <a:lnTo>
                    <a:pt x="2177" y="420"/>
                  </a:lnTo>
                  <a:lnTo>
                    <a:pt x="2194" y="347"/>
                  </a:lnTo>
                  <a:lnTo>
                    <a:pt x="2209" y="271"/>
                  </a:lnTo>
                  <a:lnTo>
                    <a:pt x="2225" y="191"/>
                  </a:lnTo>
                  <a:lnTo>
                    <a:pt x="2240" y="108"/>
                  </a:lnTo>
                  <a:lnTo>
                    <a:pt x="2255" y="23"/>
                  </a:lnTo>
                  <a:cubicBezTo>
                    <a:pt x="2256" y="16"/>
                    <a:pt x="2260" y="11"/>
                    <a:pt x="2265" y="8"/>
                  </a:cubicBezTo>
                  <a:cubicBezTo>
                    <a:pt x="2271" y="5"/>
                    <a:pt x="2278" y="5"/>
                    <a:pt x="2284" y="8"/>
                  </a:cubicBezTo>
                  <a:lnTo>
                    <a:pt x="2379" y="59"/>
                  </a:lnTo>
                  <a:cubicBezTo>
                    <a:pt x="2387" y="63"/>
                    <a:pt x="2391" y="71"/>
                    <a:pt x="2389" y="80"/>
                  </a:cubicBezTo>
                  <a:lnTo>
                    <a:pt x="2377" y="146"/>
                  </a:lnTo>
                  <a:lnTo>
                    <a:pt x="2364" y="211"/>
                  </a:lnTo>
                  <a:lnTo>
                    <a:pt x="2351" y="273"/>
                  </a:lnTo>
                  <a:lnTo>
                    <a:pt x="2339" y="332"/>
                  </a:lnTo>
                  <a:lnTo>
                    <a:pt x="2339" y="535"/>
                  </a:lnTo>
                  <a:lnTo>
                    <a:pt x="2348" y="486"/>
                  </a:lnTo>
                  <a:lnTo>
                    <a:pt x="2359" y="429"/>
                  </a:lnTo>
                  <a:lnTo>
                    <a:pt x="2369" y="370"/>
                  </a:lnTo>
                  <a:lnTo>
                    <a:pt x="2378" y="307"/>
                  </a:lnTo>
                  <a:lnTo>
                    <a:pt x="2387" y="242"/>
                  </a:lnTo>
                  <a:lnTo>
                    <a:pt x="2396" y="175"/>
                  </a:lnTo>
                  <a:lnTo>
                    <a:pt x="2404" y="104"/>
                  </a:lnTo>
                  <a:cubicBezTo>
                    <a:pt x="2405" y="98"/>
                    <a:pt x="2409" y="92"/>
                    <a:pt x="2414" y="89"/>
                  </a:cubicBezTo>
                  <a:cubicBezTo>
                    <a:pt x="2420" y="86"/>
                    <a:pt x="2427" y="86"/>
                    <a:pt x="2432" y="88"/>
                  </a:cubicBezTo>
                  <a:lnTo>
                    <a:pt x="2526" y="130"/>
                  </a:lnTo>
                  <a:cubicBezTo>
                    <a:pt x="2534" y="133"/>
                    <a:pt x="2539" y="142"/>
                    <a:pt x="2538" y="150"/>
                  </a:cubicBezTo>
                  <a:lnTo>
                    <a:pt x="2528" y="226"/>
                  </a:lnTo>
                  <a:lnTo>
                    <a:pt x="2522" y="276"/>
                  </a:lnTo>
                  <a:lnTo>
                    <a:pt x="2550" y="276"/>
                  </a:lnTo>
                  <a:lnTo>
                    <a:pt x="2550" y="25"/>
                  </a:lnTo>
                  <a:cubicBezTo>
                    <a:pt x="2550" y="14"/>
                    <a:pt x="2559" y="5"/>
                    <a:pt x="2570" y="5"/>
                  </a:cubicBezTo>
                  <a:moveTo>
                    <a:pt x="1812" y="0"/>
                  </a:moveTo>
                  <a:cubicBezTo>
                    <a:pt x="1814" y="0"/>
                    <a:pt x="1817" y="1"/>
                    <a:pt x="1820" y="2"/>
                  </a:cubicBezTo>
                  <a:cubicBezTo>
                    <a:pt x="1825" y="5"/>
                    <a:pt x="1829" y="10"/>
                    <a:pt x="1830" y="16"/>
                  </a:cubicBezTo>
                  <a:lnTo>
                    <a:pt x="1842" y="75"/>
                  </a:lnTo>
                  <a:lnTo>
                    <a:pt x="1853" y="128"/>
                  </a:lnTo>
                  <a:lnTo>
                    <a:pt x="1862" y="174"/>
                  </a:lnTo>
                  <a:lnTo>
                    <a:pt x="1866" y="197"/>
                  </a:lnTo>
                  <a:lnTo>
                    <a:pt x="2113" y="197"/>
                  </a:lnTo>
                  <a:cubicBezTo>
                    <a:pt x="2124" y="197"/>
                    <a:pt x="2133" y="206"/>
                    <a:pt x="2133" y="217"/>
                  </a:cubicBezTo>
                  <a:lnTo>
                    <a:pt x="2133" y="387"/>
                  </a:lnTo>
                  <a:cubicBezTo>
                    <a:pt x="2133" y="398"/>
                    <a:pt x="2124" y="407"/>
                    <a:pt x="2113" y="407"/>
                  </a:cubicBezTo>
                  <a:lnTo>
                    <a:pt x="2027" y="407"/>
                  </a:lnTo>
                  <a:lnTo>
                    <a:pt x="2016" y="461"/>
                  </a:lnTo>
                  <a:lnTo>
                    <a:pt x="2001" y="528"/>
                  </a:lnTo>
                  <a:lnTo>
                    <a:pt x="1984" y="593"/>
                  </a:lnTo>
                  <a:lnTo>
                    <a:pt x="1966" y="656"/>
                  </a:lnTo>
                  <a:lnTo>
                    <a:pt x="1946" y="715"/>
                  </a:lnTo>
                  <a:lnTo>
                    <a:pt x="1925" y="772"/>
                  </a:lnTo>
                  <a:lnTo>
                    <a:pt x="1902" y="826"/>
                  </a:lnTo>
                  <a:lnTo>
                    <a:pt x="1883" y="866"/>
                  </a:lnTo>
                  <a:lnTo>
                    <a:pt x="1903" y="889"/>
                  </a:lnTo>
                  <a:lnTo>
                    <a:pt x="1931" y="918"/>
                  </a:lnTo>
                  <a:lnTo>
                    <a:pt x="1960" y="946"/>
                  </a:lnTo>
                  <a:lnTo>
                    <a:pt x="1992" y="972"/>
                  </a:lnTo>
                  <a:lnTo>
                    <a:pt x="2024" y="995"/>
                  </a:lnTo>
                  <a:lnTo>
                    <a:pt x="2059" y="1017"/>
                  </a:lnTo>
                  <a:lnTo>
                    <a:pt x="2094" y="1037"/>
                  </a:lnTo>
                  <a:lnTo>
                    <a:pt x="2131" y="1055"/>
                  </a:lnTo>
                  <a:cubicBezTo>
                    <a:pt x="2141" y="1060"/>
                    <a:pt x="2145" y="1072"/>
                    <a:pt x="2141" y="1082"/>
                  </a:cubicBezTo>
                  <a:lnTo>
                    <a:pt x="2127" y="1112"/>
                  </a:lnTo>
                  <a:lnTo>
                    <a:pt x="2115" y="1141"/>
                  </a:lnTo>
                  <a:lnTo>
                    <a:pt x="2104" y="1167"/>
                  </a:lnTo>
                  <a:lnTo>
                    <a:pt x="2093" y="1191"/>
                  </a:lnTo>
                  <a:lnTo>
                    <a:pt x="2085" y="1213"/>
                  </a:lnTo>
                  <a:lnTo>
                    <a:pt x="2077" y="1232"/>
                  </a:lnTo>
                  <a:lnTo>
                    <a:pt x="2071" y="1250"/>
                  </a:lnTo>
                  <a:lnTo>
                    <a:pt x="2066" y="1265"/>
                  </a:lnTo>
                  <a:cubicBezTo>
                    <a:pt x="2064" y="1271"/>
                    <a:pt x="2059" y="1275"/>
                    <a:pt x="2053" y="1277"/>
                  </a:cubicBezTo>
                  <a:cubicBezTo>
                    <a:pt x="2047" y="1279"/>
                    <a:pt x="2041" y="1278"/>
                    <a:pt x="2036" y="1275"/>
                  </a:cubicBezTo>
                  <a:lnTo>
                    <a:pt x="1997" y="1250"/>
                  </a:lnTo>
                  <a:lnTo>
                    <a:pt x="1959" y="1223"/>
                  </a:lnTo>
                  <a:lnTo>
                    <a:pt x="1922" y="1193"/>
                  </a:lnTo>
                  <a:lnTo>
                    <a:pt x="1887" y="1162"/>
                  </a:lnTo>
                  <a:lnTo>
                    <a:pt x="1854" y="1128"/>
                  </a:lnTo>
                  <a:lnTo>
                    <a:pt x="1822" y="1093"/>
                  </a:lnTo>
                  <a:lnTo>
                    <a:pt x="1791" y="1055"/>
                  </a:lnTo>
                  <a:lnTo>
                    <a:pt x="1778" y="1037"/>
                  </a:lnTo>
                  <a:lnTo>
                    <a:pt x="1735" y="1090"/>
                  </a:lnTo>
                  <a:lnTo>
                    <a:pt x="1669" y="1160"/>
                  </a:lnTo>
                  <a:lnTo>
                    <a:pt x="1597" y="1223"/>
                  </a:lnTo>
                  <a:lnTo>
                    <a:pt x="1518" y="1282"/>
                  </a:lnTo>
                  <a:cubicBezTo>
                    <a:pt x="1513" y="1286"/>
                    <a:pt x="1506" y="1287"/>
                    <a:pt x="1500" y="1285"/>
                  </a:cubicBezTo>
                  <a:cubicBezTo>
                    <a:pt x="1494" y="1283"/>
                    <a:pt x="1489" y="1278"/>
                    <a:pt x="1487" y="1272"/>
                  </a:cubicBezTo>
                  <a:lnTo>
                    <a:pt x="1469" y="1220"/>
                  </a:lnTo>
                  <a:lnTo>
                    <a:pt x="1451" y="1172"/>
                  </a:lnTo>
                  <a:lnTo>
                    <a:pt x="1434" y="1129"/>
                  </a:lnTo>
                  <a:lnTo>
                    <a:pt x="1418" y="1091"/>
                  </a:lnTo>
                  <a:lnTo>
                    <a:pt x="1418" y="1082"/>
                  </a:lnTo>
                  <a:lnTo>
                    <a:pt x="1344" y="1133"/>
                  </a:lnTo>
                  <a:cubicBezTo>
                    <a:pt x="1339" y="1136"/>
                    <a:pt x="1331" y="1137"/>
                    <a:pt x="1325" y="1135"/>
                  </a:cubicBezTo>
                  <a:cubicBezTo>
                    <a:pt x="1319" y="1132"/>
                    <a:pt x="1314" y="1126"/>
                    <a:pt x="1313" y="1120"/>
                  </a:cubicBezTo>
                  <a:lnTo>
                    <a:pt x="1293" y="1011"/>
                  </a:lnTo>
                  <a:lnTo>
                    <a:pt x="1273" y="908"/>
                  </a:lnTo>
                  <a:lnTo>
                    <a:pt x="1253" y="812"/>
                  </a:lnTo>
                  <a:lnTo>
                    <a:pt x="1253" y="1107"/>
                  </a:lnTo>
                  <a:lnTo>
                    <a:pt x="1252" y="1140"/>
                  </a:lnTo>
                  <a:lnTo>
                    <a:pt x="1248" y="1170"/>
                  </a:lnTo>
                  <a:lnTo>
                    <a:pt x="1241" y="1196"/>
                  </a:lnTo>
                  <a:cubicBezTo>
                    <a:pt x="1241" y="1197"/>
                    <a:pt x="1240" y="1198"/>
                    <a:pt x="1240" y="1199"/>
                  </a:cubicBezTo>
                  <a:lnTo>
                    <a:pt x="1231" y="1219"/>
                  </a:lnTo>
                  <a:cubicBezTo>
                    <a:pt x="1231" y="1220"/>
                    <a:pt x="1230" y="1221"/>
                    <a:pt x="1229" y="1222"/>
                  </a:cubicBezTo>
                  <a:lnTo>
                    <a:pt x="1218" y="1238"/>
                  </a:lnTo>
                  <a:cubicBezTo>
                    <a:pt x="1217" y="1240"/>
                    <a:pt x="1216" y="1241"/>
                    <a:pt x="1215" y="1242"/>
                  </a:cubicBezTo>
                  <a:lnTo>
                    <a:pt x="1201" y="1254"/>
                  </a:lnTo>
                  <a:cubicBezTo>
                    <a:pt x="1200" y="1255"/>
                    <a:pt x="1199" y="1256"/>
                    <a:pt x="1197" y="1257"/>
                  </a:cubicBezTo>
                  <a:lnTo>
                    <a:pt x="1181" y="1265"/>
                  </a:lnTo>
                  <a:cubicBezTo>
                    <a:pt x="1180" y="1266"/>
                    <a:pt x="1178" y="1266"/>
                    <a:pt x="1177" y="1267"/>
                  </a:cubicBezTo>
                  <a:lnTo>
                    <a:pt x="1159" y="1271"/>
                  </a:lnTo>
                  <a:lnTo>
                    <a:pt x="1135" y="1273"/>
                  </a:lnTo>
                  <a:lnTo>
                    <a:pt x="1110" y="1275"/>
                  </a:lnTo>
                  <a:lnTo>
                    <a:pt x="1082" y="1275"/>
                  </a:lnTo>
                  <a:lnTo>
                    <a:pt x="1050" y="1276"/>
                  </a:lnTo>
                  <a:cubicBezTo>
                    <a:pt x="1040" y="1276"/>
                    <a:pt x="1031" y="1268"/>
                    <a:pt x="1030" y="1258"/>
                  </a:cubicBezTo>
                  <a:lnTo>
                    <a:pt x="1025" y="1209"/>
                  </a:lnTo>
                  <a:lnTo>
                    <a:pt x="1021" y="1163"/>
                  </a:lnTo>
                  <a:lnTo>
                    <a:pt x="1017" y="1132"/>
                  </a:lnTo>
                  <a:lnTo>
                    <a:pt x="1010" y="1132"/>
                  </a:lnTo>
                  <a:cubicBezTo>
                    <a:pt x="1007" y="1131"/>
                    <a:pt x="1003" y="1130"/>
                    <a:pt x="1001" y="1127"/>
                  </a:cubicBezTo>
                  <a:lnTo>
                    <a:pt x="979" y="1109"/>
                  </a:lnTo>
                  <a:lnTo>
                    <a:pt x="959" y="1093"/>
                  </a:lnTo>
                  <a:lnTo>
                    <a:pt x="940" y="1080"/>
                  </a:lnTo>
                  <a:lnTo>
                    <a:pt x="922" y="1069"/>
                  </a:lnTo>
                  <a:lnTo>
                    <a:pt x="914" y="1060"/>
                  </a:lnTo>
                  <a:lnTo>
                    <a:pt x="914" y="1262"/>
                  </a:lnTo>
                  <a:cubicBezTo>
                    <a:pt x="914" y="1273"/>
                    <a:pt x="905" y="1282"/>
                    <a:pt x="894" y="1282"/>
                  </a:cubicBezTo>
                  <a:lnTo>
                    <a:pt x="809" y="1282"/>
                  </a:lnTo>
                  <a:cubicBezTo>
                    <a:pt x="798" y="1282"/>
                    <a:pt x="789" y="1273"/>
                    <a:pt x="789" y="1262"/>
                  </a:cubicBezTo>
                  <a:lnTo>
                    <a:pt x="789" y="906"/>
                  </a:lnTo>
                  <a:lnTo>
                    <a:pt x="766" y="986"/>
                  </a:lnTo>
                  <a:cubicBezTo>
                    <a:pt x="763" y="995"/>
                    <a:pt x="755" y="1001"/>
                    <a:pt x="745" y="1000"/>
                  </a:cubicBezTo>
                  <a:cubicBezTo>
                    <a:pt x="735" y="999"/>
                    <a:pt x="728" y="992"/>
                    <a:pt x="727" y="982"/>
                  </a:cubicBezTo>
                  <a:lnTo>
                    <a:pt x="721" y="919"/>
                  </a:lnTo>
                  <a:lnTo>
                    <a:pt x="716" y="859"/>
                  </a:lnTo>
                  <a:lnTo>
                    <a:pt x="710" y="804"/>
                  </a:lnTo>
                  <a:lnTo>
                    <a:pt x="705" y="752"/>
                  </a:lnTo>
                  <a:cubicBezTo>
                    <a:pt x="705" y="750"/>
                    <a:pt x="705" y="747"/>
                    <a:pt x="706" y="745"/>
                  </a:cubicBezTo>
                  <a:lnTo>
                    <a:pt x="731" y="660"/>
                  </a:lnTo>
                  <a:lnTo>
                    <a:pt x="752" y="577"/>
                  </a:lnTo>
                  <a:lnTo>
                    <a:pt x="770" y="492"/>
                  </a:lnTo>
                  <a:lnTo>
                    <a:pt x="780" y="431"/>
                  </a:lnTo>
                  <a:lnTo>
                    <a:pt x="730" y="431"/>
                  </a:lnTo>
                  <a:cubicBezTo>
                    <a:pt x="724" y="431"/>
                    <a:pt x="719" y="428"/>
                    <a:pt x="716" y="425"/>
                  </a:cubicBezTo>
                  <a:lnTo>
                    <a:pt x="712" y="419"/>
                  </a:lnTo>
                  <a:lnTo>
                    <a:pt x="709" y="444"/>
                  </a:lnTo>
                  <a:lnTo>
                    <a:pt x="707" y="473"/>
                  </a:lnTo>
                  <a:cubicBezTo>
                    <a:pt x="706" y="483"/>
                    <a:pt x="697" y="491"/>
                    <a:pt x="687" y="491"/>
                  </a:cubicBezTo>
                  <a:lnTo>
                    <a:pt x="600" y="492"/>
                  </a:lnTo>
                  <a:lnTo>
                    <a:pt x="580" y="490"/>
                  </a:lnTo>
                  <a:cubicBezTo>
                    <a:pt x="578" y="490"/>
                    <a:pt x="577" y="489"/>
                    <a:pt x="575" y="489"/>
                  </a:cubicBezTo>
                  <a:lnTo>
                    <a:pt x="560" y="482"/>
                  </a:lnTo>
                  <a:cubicBezTo>
                    <a:pt x="558" y="481"/>
                    <a:pt x="556" y="480"/>
                    <a:pt x="555" y="479"/>
                  </a:cubicBezTo>
                  <a:lnTo>
                    <a:pt x="542" y="469"/>
                  </a:lnTo>
                  <a:cubicBezTo>
                    <a:pt x="541" y="467"/>
                    <a:pt x="540" y="466"/>
                    <a:pt x="539" y="465"/>
                  </a:cubicBezTo>
                  <a:lnTo>
                    <a:pt x="528" y="450"/>
                  </a:lnTo>
                  <a:cubicBezTo>
                    <a:pt x="527" y="449"/>
                    <a:pt x="527" y="447"/>
                    <a:pt x="526" y="446"/>
                  </a:cubicBezTo>
                  <a:lnTo>
                    <a:pt x="518" y="427"/>
                  </a:lnTo>
                  <a:cubicBezTo>
                    <a:pt x="518" y="426"/>
                    <a:pt x="517" y="425"/>
                    <a:pt x="517" y="424"/>
                  </a:cubicBezTo>
                  <a:lnTo>
                    <a:pt x="511" y="401"/>
                  </a:lnTo>
                  <a:lnTo>
                    <a:pt x="508" y="371"/>
                  </a:lnTo>
                  <a:lnTo>
                    <a:pt x="506" y="337"/>
                  </a:lnTo>
                  <a:lnTo>
                    <a:pt x="506" y="237"/>
                  </a:lnTo>
                  <a:lnTo>
                    <a:pt x="435" y="237"/>
                  </a:lnTo>
                  <a:lnTo>
                    <a:pt x="434" y="266"/>
                  </a:lnTo>
                  <a:lnTo>
                    <a:pt x="430" y="314"/>
                  </a:lnTo>
                  <a:lnTo>
                    <a:pt x="423" y="358"/>
                  </a:lnTo>
                  <a:lnTo>
                    <a:pt x="413" y="400"/>
                  </a:lnTo>
                  <a:lnTo>
                    <a:pt x="400" y="440"/>
                  </a:lnTo>
                  <a:lnTo>
                    <a:pt x="383" y="476"/>
                  </a:lnTo>
                  <a:lnTo>
                    <a:pt x="364" y="510"/>
                  </a:lnTo>
                  <a:lnTo>
                    <a:pt x="358" y="518"/>
                  </a:lnTo>
                  <a:lnTo>
                    <a:pt x="665" y="518"/>
                  </a:lnTo>
                  <a:cubicBezTo>
                    <a:pt x="676" y="518"/>
                    <a:pt x="685" y="527"/>
                    <a:pt x="685" y="538"/>
                  </a:cubicBezTo>
                  <a:lnTo>
                    <a:pt x="685" y="690"/>
                  </a:lnTo>
                  <a:cubicBezTo>
                    <a:pt x="685" y="692"/>
                    <a:pt x="685" y="694"/>
                    <a:pt x="685" y="696"/>
                  </a:cubicBezTo>
                  <a:lnTo>
                    <a:pt x="661" y="775"/>
                  </a:lnTo>
                  <a:lnTo>
                    <a:pt x="633" y="851"/>
                  </a:lnTo>
                  <a:lnTo>
                    <a:pt x="602" y="922"/>
                  </a:lnTo>
                  <a:lnTo>
                    <a:pt x="575" y="975"/>
                  </a:lnTo>
                  <a:lnTo>
                    <a:pt x="599" y="997"/>
                  </a:lnTo>
                  <a:lnTo>
                    <a:pt x="636" y="1026"/>
                  </a:lnTo>
                  <a:lnTo>
                    <a:pt x="675" y="1052"/>
                  </a:lnTo>
                  <a:lnTo>
                    <a:pt x="717" y="1075"/>
                  </a:lnTo>
                  <a:cubicBezTo>
                    <a:pt x="726" y="1080"/>
                    <a:pt x="729" y="1091"/>
                    <a:pt x="725" y="1100"/>
                  </a:cubicBezTo>
                  <a:lnTo>
                    <a:pt x="704" y="1148"/>
                  </a:lnTo>
                  <a:lnTo>
                    <a:pt x="686" y="1192"/>
                  </a:lnTo>
                  <a:lnTo>
                    <a:pt x="670" y="1231"/>
                  </a:lnTo>
                  <a:lnTo>
                    <a:pt x="657" y="1265"/>
                  </a:lnTo>
                  <a:cubicBezTo>
                    <a:pt x="655" y="1271"/>
                    <a:pt x="650" y="1276"/>
                    <a:pt x="644" y="1277"/>
                  </a:cubicBezTo>
                  <a:cubicBezTo>
                    <a:pt x="638" y="1279"/>
                    <a:pt x="631" y="1278"/>
                    <a:pt x="626" y="1274"/>
                  </a:cubicBezTo>
                  <a:lnTo>
                    <a:pt x="581" y="1240"/>
                  </a:lnTo>
                  <a:lnTo>
                    <a:pt x="537" y="1201"/>
                  </a:lnTo>
                  <a:lnTo>
                    <a:pt x="495" y="1157"/>
                  </a:lnTo>
                  <a:lnTo>
                    <a:pt x="469" y="1127"/>
                  </a:lnTo>
                  <a:lnTo>
                    <a:pt x="441" y="1159"/>
                  </a:lnTo>
                  <a:lnTo>
                    <a:pt x="393" y="1205"/>
                  </a:lnTo>
                  <a:lnTo>
                    <a:pt x="341" y="1247"/>
                  </a:lnTo>
                  <a:lnTo>
                    <a:pt x="286" y="1284"/>
                  </a:lnTo>
                  <a:cubicBezTo>
                    <a:pt x="280" y="1287"/>
                    <a:pt x="274" y="1288"/>
                    <a:pt x="268" y="1286"/>
                  </a:cubicBezTo>
                  <a:cubicBezTo>
                    <a:pt x="262" y="1284"/>
                    <a:pt x="258" y="1280"/>
                    <a:pt x="256" y="1274"/>
                  </a:cubicBezTo>
                  <a:lnTo>
                    <a:pt x="245" y="1243"/>
                  </a:lnTo>
                  <a:lnTo>
                    <a:pt x="231" y="1206"/>
                  </a:lnTo>
                  <a:lnTo>
                    <a:pt x="214" y="1163"/>
                  </a:lnTo>
                  <a:lnTo>
                    <a:pt x="209" y="1151"/>
                  </a:lnTo>
                  <a:lnTo>
                    <a:pt x="209" y="1155"/>
                  </a:lnTo>
                  <a:lnTo>
                    <a:pt x="203" y="1184"/>
                  </a:lnTo>
                  <a:lnTo>
                    <a:pt x="195" y="1212"/>
                  </a:lnTo>
                  <a:cubicBezTo>
                    <a:pt x="194" y="1213"/>
                    <a:pt x="194" y="1214"/>
                    <a:pt x="193" y="1215"/>
                  </a:cubicBezTo>
                  <a:lnTo>
                    <a:pt x="187" y="1227"/>
                  </a:lnTo>
                  <a:cubicBezTo>
                    <a:pt x="187" y="1228"/>
                    <a:pt x="186" y="1229"/>
                    <a:pt x="185" y="1231"/>
                  </a:cubicBezTo>
                  <a:lnTo>
                    <a:pt x="176" y="1241"/>
                  </a:lnTo>
                  <a:cubicBezTo>
                    <a:pt x="175" y="1242"/>
                    <a:pt x="174" y="1243"/>
                    <a:pt x="173" y="1244"/>
                  </a:cubicBezTo>
                  <a:lnTo>
                    <a:pt x="161" y="1252"/>
                  </a:lnTo>
                  <a:cubicBezTo>
                    <a:pt x="160" y="1253"/>
                    <a:pt x="159" y="1254"/>
                    <a:pt x="158" y="1254"/>
                  </a:cubicBezTo>
                  <a:lnTo>
                    <a:pt x="144" y="1261"/>
                  </a:lnTo>
                  <a:cubicBezTo>
                    <a:pt x="143" y="1262"/>
                    <a:pt x="142" y="1262"/>
                    <a:pt x="141" y="1262"/>
                  </a:cubicBezTo>
                  <a:lnTo>
                    <a:pt x="124" y="1268"/>
                  </a:lnTo>
                  <a:lnTo>
                    <a:pt x="102" y="1273"/>
                  </a:lnTo>
                  <a:lnTo>
                    <a:pt x="78" y="1276"/>
                  </a:lnTo>
                  <a:lnTo>
                    <a:pt x="51" y="1277"/>
                  </a:lnTo>
                  <a:cubicBezTo>
                    <a:pt x="40" y="1277"/>
                    <a:pt x="31" y="1270"/>
                    <a:pt x="30" y="1259"/>
                  </a:cubicBezTo>
                  <a:lnTo>
                    <a:pt x="26" y="1225"/>
                  </a:lnTo>
                  <a:lnTo>
                    <a:pt x="21" y="1185"/>
                  </a:lnTo>
                  <a:lnTo>
                    <a:pt x="14" y="1140"/>
                  </a:lnTo>
                  <a:lnTo>
                    <a:pt x="6" y="1089"/>
                  </a:lnTo>
                  <a:cubicBezTo>
                    <a:pt x="5" y="1083"/>
                    <a:pt x="7" y="1077"/>
                    <a:pt x="12" y="1072"/>
                  </a:cubicBezTo>
                  <a:cubicBezTo>
                    <a:pt x="16" y="1068"/>
                    <a:pt x="22" y="1065"/>
                    <a:pt x="28" y="1066"/>
                  </a:cubicBezTo>
                  <a:lnTo>
                    <a:pt x="50" y="1068"/>
                  </a:lnTo>
                  <a:lnTo>
                    <a:pt x="67" y="1069"/>
                  </a:lnTo>
                  <a:lnTo>
                    <a:pt x="74" y="1069"/>
                  </a:lnTo>
                  <a:lnTo>
                    <a:pt x="78" y="1067"/>
                  </a:lnTo>
                  <a:lnTo>
                    <a:pt x="80" y="1067"/>
                  </a:lnTo>
                  <a:lnTo>
                    <a:pt x="80" y="1066"/>
                  </a:lnTo>
                  <a:lnTo>
                    <a:pt x="81" y="1063"/>
                  </a:lnTo>
                  <a:lnTo>
                    <a:pt x="83" y="1054"/>
                  </a:lnTo>
                  <a:lnTo>
                    <a:pt x="84" y="1043"/>
                  </a:lnTo>
                  <a:lnTo>
                    <a:pt x="84" y="1028"/>
                  </a:lnTo>
                  <a:lnTo>
                    <a:pt x="84" y="834"/>
                  </a:lnTo>
                  <a:lnTo>
                    <a:pt x="38" y="855"/>
                  </a:lnTo>
                  <a:cubicBezTo>
                    <a:pt x="32" y="858"/>
                    <a:pt x="25" y="858"/>
                    <a:pt x="19" y="854"/>
                  </a:cubicBezTo>
                  <a:cubicBezTo>
                    <a:pt x="14" y="851"/>
                    <a:pt x="10" y="845"/>
                    <a:pt x="10" y="838"/>
                  </a:cubicBezTo>
                  <a:lnTo>
                    <a:pt x="0" y="658"/>
                  </a:lnTo>
                  <a:cubicBezTo>
                    <a:pt x="0" y="649"/>
                    <a:pt x="5" y="641"/>
                    <a:pt x="14" y="638"/>
                  </a:cubicBezTo>
                  <a:lnTo>
                    <a:pt x="84" y="614"/>
                  </a:lnTo>
                  <a:lnTo>
                    <a:pt x="84" y="427"/>
                  </a:lnTo>
                  <a:lnTo>
                    <a:pt x="30" y="427"/>
                  </a:lnTo>
                  <a:cubicBezTo>
                    <a:pt x="19" y="427"/>
                    <a:pt x="10" y="418"/>
                    <a:pt x="10" y="407"/>
                  </a:cubicBezTo>
                  <a:lnTo>
                    <a:pt x="10" y="243"/>
                  </a:lnTo>
                  <a:cubicBezTo>
                    <a:pt x="10" y="232"/>
                    <a:pt x="19" y="223"/>
                    <a:pt x="30" y="223"/>
                  </a:cubicBezTo>
                  <a:lnTo>
                    <a:pt x="84" y="223"/>
                  </a:lnTo>
                  <a:lnTo>
                    <a:pt x="84" y="22"/>
                  </a:lnTo>
                  <a:cubicBezTo>
                    <a:pt x="84" y="11"/>
                    <a:pt x="93" y="2"/>
                    <a:pt x="104" y="2"/>
                  </a:cubicBezTo>
                  <a:lnTo>
                    <a:pt x="194" y="2"/>
                  </a:lnTo>
                  <a:cubicBezTo>
                    <a:pt x="205" y="2"/>
                    <a:pt x="214" y="11"/>
                    <a:pt x="214" y="22"/>
                  </a:cubicBezTo>
                  <a:lnTo>
                    <a:pt x="214" y="223"/>
                  </a:lnTo>
                  <a:lnTo>
                    <a:pt x="260" y="223"/>
                  </a:lnTo>
                  <a:cubicBezTo>
                    <a:pt x="271" y="223"/>
                    <a:pt x="280" y="232"/>
                    <a:pt x="280" y="243"/>
                  </a:cubicBezTo>
                  <a:lnTo>
                    <a:pt x="280" y="323"/>
                  </a:lnTo>
                  <a:lnTo>
                    <a:pt x="293" y="298"/>
                  </a:lnTo>
                  <a:lnTo>
                    <a:pt x="296" y="283"/>
                  </a:lnTo>
                  <a:lnTo>
                    <a:pt x="299" y="263"/>
                  </a:lnTo>
                  <a:lnTo>
                    <a:pt x="302" y="239"/>
                  </a:lnTo>
                  <a:lnTo>
                    <a:pt x="304" y="211"/>
                  </a:lnTo>
                  <a:lnTo>
                    <a:pt x="305" y="180"/>
                  </a:lnTo>
                  <a:lnTo>
                    <a:pt x="306" y="145"/>
                  </a:lnTo>
                  <a:lnTo>
                    <a:pt x="306" y="106"/>
                  </a:lnTo>
                  <a:lnTo>
                    <a:pt x="306" y="64"/>
                  </a:lnTo>
                  <a:cubicBezTo>
                    <a:pt x="306" y="59"/>
                    <a:pt x="308" y="53"/>
                    <a:pt x="311" y="50"/>
                  </a:cubicBezTo>
                  <a:cubicBezTo>
                    <a:pt x="315" y="46"/>
                    <a:pt x="320" y="44"/>
                    <a:pt x="326" y="44"/>
                  </a:cubicBezTo>
                  <a:lnTo>
                    <a:pt x="617" y="44"/>
                  </a:lnTo>
                  <a:cubicBezTo>
                    <a:pt x="628" y="44"/>
                    <a:pt x="637" y="53"/>
                    <a:pt x="637" y="64"/>
                  </a:cubicBezTo>
                  <a:lnTo>
                    <a:pt x="637" y="260"/>
                  </a:lnTo>
                  <a:lnTo>
                    <a:pt x="638" y="278"/>
                  </a:lnTo>
                  <a:lnTo>
                    <a:pt x="640" y="290"/>
                  </a:lnTo>
                  <a:lnTo>
                    <a:pt x="643" y="294"/>
                  </a:lnTo>
                  <a:lnTo>
                    <a:pt x="643" y="294"/>
                  </a:lnTo>
                  <a:lnTo>
                    <a:pt x="649" y="296"/>
                  </a:lnTo>
                  <a:lnTo>
                    <a:pt x="663" y="297"/>
                  </a:lnTo>
                  <a:lnTo>
                    <a:pt x="681" y="297"/>
                  </a:lnTo>
                  <a:lnTo>
                    <a:pt x="703" y="296"/>
                  </a:lnTo>
                  <a:lnTo>
                    <a:pt x="710" y="298"/>
                  </a:lnTo>
                  <a:lnTo>
                    <a:pt x="710" y="246"/>
                  </a:lnTo>
                  <a:cubicBezTo>
                    <a:pt x="710" y="235"/>
                    <a:pt x="719" y="226"/>
                    <a:pt x="730" y="226"/>
                  </a:cubicBezTo>
                  <a:lnTo>
                    <a:pt x="789" y="226"/>
                  </a:lnTo>
                  <a:lnTo>
                    <a:pt x="789" y="26"/>
                  </a:lnTo>
                  <a:cubicBezTo>
                    <a:pt x="789" y="15"/>
                    <a:pt x="798" y="6"/>
                    <a:pt x="809" y="6"/>
                  </a:cubicBezTo>
                  <a:lnTo>
                    <a:pt x="894" y="6"/>
                  </a:lnTo>
                  <a:cubicBezTo>
                    <a:pt x="905" y="6"/>
                    <a:pt x="914" y="15"/>
                    <a:pt x="914" y="26"/>
                  </a:cubicBezTo>
                  <a:lnTo>
                    <a:pt x="914" y="226"/>
                  </a:lnTo>
                  <a:lnTo>
                    <a:pt x="961" y="226"/>
                  </a:lnTo>
                  <a:cubicBezTo>
                    <a:pt x="963" y="226"/>
                    <a:pt x="966" y="227"/>
                    <a:pt x="968" y="228"/>
                  </a:cubicBezTo>
                  <a:lnTo>
                    <a:pt x="970" y="229"/>
                  </a:lnTo>
                  <a:lnTo>
                    <a:pt x="970" y="91"/>
                  </a:lnTo>
                  <a:cubicBezTo>
                    <a:pt x="970" y="80"/>
                    <a:pt x="979" y="71"/>
                    <a:pt x="990" y="71"/>
                  </a:cubicBezTo>
                  <a:lnTo>
                    <a:pt x="1381" y="71"/>
                  </a:lnTo>
                  <a:cubicBezTo>
                    <a:pt x="1392" y="71"/>
                    <a:pt x="1401" y="80"/>
                    <a:pt x="1401" y="91"/>
                  </a:cubicBezTo>
                  <a:lnTo>
                    <a:pt x="1401" y="255"/>
                  </a:lnTo>
                  <a:cubicBezTo>
                    <a:pt x="1401" y="266"/>
                    <a:pt x="1392" y="275"/>
                    <a:pt x="1381" y="275"/>
                  </a:cubicBezTo>
                  <a:lnTo>
                    <a:pt x="990" y="275"/>
                  </a:lnTo>
                  <a:cubicBezTo>
                    <a:pt x="988" y="275"/>
                    <a:pt x="985" y="274"/>
                    <a:pt x="983" y="273"/>
                  </a:cubicBezTo>
                  <a:lnTo>
                    <a:pt x="981" y="272"/>
                  </a:lnTo>
                  <a:lnTo>
                    <a:pt x="981" y="386"/>
                  </a:lnTo>
                  <a:lnTo>
                    <a:pt x="1408" y="386"/>
                  </a:lnTo>
                  <a:cubicBezTo>
                    <a:pt x="1419" y="386"/>
                    <a:pt x="1428" y="395"/>
                    <a:pt x="1428" y="406"/>
                  </a:cubicBezTo>
                  <a:lnTo>
                    <a:pt x="1428" y="569"/>
                  </a:lnTo>
                  <a:cubicBezTo>
                    <a:pt x="1428" y="580"/>
                    <a:pt x="1419" y="589"/>
                    <a:pt x="1408" y="589"/>
                  </a:cubicBezTo>
                  <a:lnTo>
                    <a:pt x="1253" y="589"/>
                  </a:lnTo>
                  <a:lnTo>
                    <a:pt x="1253" y="688"/>
                  </a:lnTo>
                  <a:lnTo>
                    <a:pt x="1323" y="642"/>
                  </a:lnTo>
                  <a:cubicBezTo>
                    <a:pt x="1329" y="638"/>
                    <a:pt x="1336" y="637"/>
                    <a:pt x="1342" y="640"/>
                  </a:cubicBezTo>
                  <a:cubicBezTo>
                    <a:pt x="1348" y="642"/>
                    <a:pt x="1352" y="648"/>
                    <a:pt x="1354" y="654"/>
                  </a:cubicBezTo>
                  <a:lnTo>
                    <a:pt x="1375" y="750"/>
                  </a:lnTo>
                  <a:lnTo>
                    <a:pt x="1396" y="849"/>
                  </a:lnTo>
                  <a:lnTo>
                    <a:pt x="1417" y="950"/>
                  </a:lnTo>
                  <a:lnTo>
                    <a:pt x="1438" y="1053"/>
                  </a:lnTo>
                  <a:lnTo>
                    <a:pt x="1437" y="1060"/>
                  </a:lnTo>
                  <a:lnTo>
                    <a:pt x="1500" y="1020"/>
                  </a:lnTo>
                  <a:lnTo>
                    <a:pt x="1567" y="969"/>
                  </a:lnTo>
                  <a:lnTo>
                    <a:pt x="1628" y="913"/>
                  </a:lnTo>
                  <a:lnTo>
                    <a:pt x="1673" y="862"/>
                  </a:lnTo>
                  <a:lnTo>
                    <a:pt x="1655" y="823"/>
                  </a:lnTo>
                  <a:lnTo>
                    <a:pt x="1632" y="768"/>
                  </a:lnTo>
                  <a:lnTo>
                    <a:pt x="1611" y="711"/>
                  </a:lnTo>
                  <a:lnTo>
                    <a:pt x="1593" y="651"/>
                  </a:lnTo>
                  <a:lnTo>
                    <a:pt x="1576" y="589"/>
                  </a:lnTo>
                  <a:lnTo>
                    <a:pt x="1560" y="525"/>
                  </a:lnTo>
                  <a:lnTo>
                    <a:pt x="1547" y="459"/>
                  </a:lnTo>
                  <a:lnTo>
                    <a:pt x="1539" y="407"/>
                  </a:lnTo>
                  <a:lnTo>
                    <a:pt x="1444" y="407"/>
                  </a:lnTo>
                  <a:cubicBezTo>
                    <a:pt x="1433" y="407"/>
                    <a:pt x="1424" y="398"/>
                    <a:pt x="1424" y="387"/>
                  </a:cubicBezTo>
                  <a:lnTo>
                    <a:pt x="1424" y="217"/>
                  </a:lnTo>
                  <a:cubicBezTo>
                    <a:pt x="1424" y="206"/>
                    <a:pt x="1433" y="197"/>
                    <a:pt x="1444" y="197"/>
                  </a:cubicBezTo>
                  <a:lnTo>
                    <a:pt x="1710" y="197"/>
                  </a:lnTo>
                  <a:lnTo>
                    <a:pt x="1708" y="187"/>
                  </a:lnTo>
                  <a:lnTo>
                    <a:pt x="1701" y="149"/>
                  </a:lnTo>
                  <a:lnTo>
                    <a:pt x="1693" y="108"/>
                  </a:lnTo>
                  <a:lnTo>
                    <a:pt x="1685" y="62"/>
                  </a:lnTo>
                  <a:cubicBezTo>
                    <a:pt x="1683" y="53"/>
                    <a:pt x="1688" y="43"/>
                    <a:pt x="1697" y="40"/>
                  </a:cubicBezTo>
                  <a:lnTo>
                    <a:pt x="1803" y="1"/>
                  </a:lnTo>
                  <a:cubicBezTo>
                    <a:pt x="1806" y="0"/>
                    <a:pt x="1809" y="0"/>
                    <a:pt x="1812" y="0"/>
                  </a:cubicBezTo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32" name="path"/>
            <p:cNvSpPr/>
            <p:nvPr/>
          </p:nvSpPr>
          <p:spPr>
            <a:xfrm>
              <a:off x="386563" y="12700"/>
              <a:ext cx="1786377" cy="792087"/>
            </a:xfrm>
            <a:custGeom>
              <a:avLst/>
              <a:gdLst/>
              <a:ahLst/>
              <a:cxnLst/>
              <a:rect l="0" t="0" r="0" b="0"/>
              <a:pathLst>
                <a:path w="2813" h="1247">
                  <a:moveTo>
                    <a:pt x="1314" y="638"/>
                  </a:moveTo>
                  <a:cubicBezTo>
                    <a:pt x="1343" y="765"/>
                    <a:pt x="1371" y="898"/>
                    <a:pt x="1397" y="1037"/>
                  </a:cubicBezTo>
                  <a:cubicBezTo>
                    <a:pt x="1369" y="1057"/>
                    <a:pt x="1341" y="1076"/>
                    <a:pt x="1312" y="1096"/>
                  </a:cubicBezTo>
                  <a:cubicBezTo>
                    <a:pt x="1286" y="948"/>
                    <a:pt x="1259" y="813"/>
                    <a:pt x="1231" y="692"/>
                  </a:cubicBezTo>
                  <a:cubicBezTo>
                    <a:pt x="1259" y="674"/>
                    <a:pt x="1286" y="656"/>
                    <a:pt x="1314" y="638"/>
                  </a:cubicBezTo>
                  <a:moveTo>
                    <a:pt x="998" y="628"/>
                  </a:moveTo>
                  <a:cubicBezTo>
                    <a:pt x="1025" y="642"/>
                    <a:pt x="1053" y="657"/>
                    <a:pt x="1080" y="671"/>
                  </a:cubicBezTo>
                  <a:cubicBezTo>
                    <a:pt x="1052" y="834"/>
                    <a:pt x="1023" y="974"/>
                    <a:pt x="993" y="1092"/>
                  </a:cubicBezTo>
                  <a:cubicBezTo>
                    <a:pt x="964" y="1065"/>
                    <a:pt x="937" y="1045"/>
                    <a:pt x="912" y="1032"/>
                  </a:cubicBezTo>
                  <a:cubicBezTo>
                    <a:pt x="942" y="919"/>
                    <a:pt x="971" y="784"/>
                    <a:pt x="998" y="628"/>
                  </a:cubicBezTo>
                  <a:moveTo>
                    <a:pt x="258" y="518"/>
                  </a:moveTo>
                  <a:cubicBezTo>
                    <a:pt x="387" y="518"/>
                    <a:pt x="516" y="518"/>
                    <a:pt x="645" y="518"/>
                  </a:cubicBezTo>
                  <a:cubicBezTo>
                    <a:pt x="645" y="568"/>
                    <a:pt x="645" y="619"/>
                    <a:pt x="645" y="670"/>
                  </a:cubicBezTo>
                  <a:cubicBezTo>
                    <a:pt x="616" y="779"/>
                    <a:pt x="577" y="876"/>
                    <a:pt x="529" y="959"/>
                  </a:cubicBezTo>
                  <a:cubicBezTo>
                    <a:pt x="576" y="1005"/>
                    <a:pt x="628" y="1043"/>
                    <a:pt x="686" y="1072"/>
                  </a:cubicBezTo>
                  <a:cubicBezTo>
                    <a:pt x="657" y="1139"/>
                    <a:pt x="634" y="1194"/>
                    <a:pt x="618" y="1238"/>
                  </a:cubicBezTo>
                  <a:cubicBezTo>
                    <a:pt x="557" y="1196"/>
                    <a:pt x="500" y="1142"/>
                    <a:pt x="449" y="1076"/>
                  </a:cubicBezTo>
                  <a:cubicBezTo>
                    <a:pt x="393" y="1145"/>
                    <a:pt x="328" y="1202"/>
                    <a:pt x="254" y="1247"/>
                  </a:cubicBezTo>
                  <a:cubicBezTo>
                    <a:pt x="241" y="1209"/>
                    <a:pt x="221" y="1156"/>
                    <a:pt x="193" y="1087"/>
                  </a:cubicBezTo>
                  <a:cubicBezTo>
                    <a:pt x="262" y="1054"/>
                    <a:pt x="321" y="1012"/>
                    <a:pt x="372" y="961"/>
                  </a:cubicBezTo>
                  <a:cubicBezTo>
                    <a:pt x="336" y="901"/>
                    <a:pt x="304" y="834"/>
                    <a:pt x="275" y="759"/>
                  </a:cubicBezTo>
                  <a:cubicBezTo>
                    <a:pt x="300" y="731"/>
                    <a:pt x="325" y="704"/>
                    <a:pt x="350" y="676"/>
                  </a:cubicBezTo>
                  <a:cubicBezTo>
                    <a:pt x="377" y="747"/>
                    <a:pt x="411" y="810"/>
                    <a:pt x="450" y="865"/>
                  </a:cubicBezTo>
                  <a:cubicBezTo>
                    <a:pt x="487" y="808"/>
                    <a:pt x="516" y="745"/>
                    <a:pt x="537" y="673"/>
                  </a:cubicBezTo>
                  <a:cubicBezTo>
                    <a:pt x="444" y="673"/>
                    <a:pt x="351" y="673"/>
                    <a:pt x="258" y="673"/>
                  </a:cubicBezTo>
                  <a:cubicBezTo>
                    <a:pt x="258" y="622"/>
                    <a:pt x="258" y="570"/>
                    <a:pt x="258" y="518"/>
                  </a:cubicBezTo>
                  <a:moveTo>
                    <a:pt x="942" y="386"/>
                  </a:moveTo>
                  <a:cubicBezTo>
                    <a:pt x="1091" y="386"/>
                    <a:pt x="1239" y="386"/>
                    <a:pt x="1387" y="386"/>
                  </a:cubicBezTo>
                  <a:cubicBezTo>
                    <a:pt x="1387" y="440"/>
                    <a:pt x="1387" y="495"/>
                    <a:pt x="1387" y="549"/>
                  </a:cubicBezTo>
                  <a:cubicBezTo>
                    <a:pt x="1329" y="549"/>
                    <a:pt x="1271" y="549"/>
                    <a:pt x="1213" y="549"/>
                  </a:cubicBezTo>
                  <a:cubicBezTo>
                    <a:pt x="1213" y="728"/>
                    <a:pt x="1213" y="908"/>
                    <a:pt x="1213" y="1087"/>
                  </a:cubicBezTo>
                  <a:cubicBezTo>
                    <a:pt x="1213" y="1132"/>
                    <a:pt x="1206" y="1167"/>
                    <a:pt x="1192" y="1191"/>
                  </a:cubicBezTo>
                  <a:cubicBezTo>
                    <a:pt x="1179" y="1215"/>
                    <a:pt x="1159" y="1228"/>
                    <a:pt x="1134" y="1231"/>
                  </a:cubicBezTo>
                  <a:cubicBezTo>
                    <a:pt x="1108" y="1234"/>
                    <a:pt x="1073" y="1236"/>
                    <a:pt x="1029" y="1236"/>
                  </a:cubicBezTo>
                  <a:cubicBezTo>
                    <a:pt x="1023" y="1168"/>
                    <a:pt x="1017" y="1109"/>
                    <a:pt x="1011" y="1061"/>
                  </a:cubicBezTo>
                  <a:cubicBezTo>
                    <a:pt x="1035" y="1065"/>
                    <a:pt x="1057" y="1067"/>
                    <a:pt x="1076" y="1067"/>
                  </a:cubicBezTo>
                  <a:cubicBezTo>
                    <a:pt x="1103" y="1067"/>
                    <a:pt x="1117" y="1044"/>
                    <a:pt x="1117" y="999"/>
                  </a:cubicBezTo>
                  <a:cubicBezTo>
                    <a:pt x="1117" y="849"/>
                    <a:pt x="1117" y="699"/>
                    <a:pt x="1117" y="549"/>
                  </a:cubicBezTo>
                  <a:cubicBezTo>
                    <a:pt x="1059" y="549"/>
                    <a:pt x="1000" y="549"/>
                    <a:pt x="942" y="549"/>
                  </a:cubicBezTo>
                  <a:cubicBezTo>
                    <a:pt x="942" y="495"/>
                    <a:pt x="942" y="440"/>
                    <a:pt x="942" y="386"/>
                  </a:cubicBezTo>
                  <a:moveTo>
                    <a:pt x="1642" y="367"/>
                  </a:moveTo>
                  <a:cubicBezTo>
                    <a:pt x="1666" y="504"/>
                    <a:pt x="1704" y="623"/>
                    <a:pt x="1757" y="723"/>
                  </a:cubicBezTo>
                  <a:cubicBezTo>
                    <a:pt x="1811" y="623"/>
                    <a:pt x="1849" y="504"/>
                    <a:pt x="1872" y="367"/>
                  </a:cubicBezTo>
                  <a:cubicBezTo>
                    <a:pt x="1796" y="367"/>
                    <a:pt x="1719" y="367"/>
                    <a:pt x="1642" y="367"/>
                  </a:cubicBezTo>
                  <a:moveTo>
                    <a:pt x="970" y="71"/>
                  </a:moveTo>
                  <a:cubicBezTo>
                    <a:pt x="1100" y="71"/>
                    <a:pt x="1231" y="71"/>
                    <a:pt x="1361" y="71"/>
                  </a:cubicBezTo>
                  <a:cubicBezTo>
                    <a:pt x="1361" y="126"/>
                    <a:pt x="1361" y="180"/>
                    <a:pt x="1361" y="235"/>
                  </a:cubicBezTo>
                  <a:cubicBezTo>
                    <a:pt x="1231" y="235"/>
                    <a:pt x="1100" y="235"/>
                    <a:pt x="970" y="235"/>
                  </a:cubicBezTo>
                  <a:cubicBezTo>
                    <a:pt x="970" y="180"/>
                    <a:pt x="970" y="126"/>
                    <a:pt x="970" y="71"/>
                  </a:cubicBezTo>
                  <a:moveTo>
                    <a:pt x="2254" y="6"/>
                  </a:moveTo>
                  <a:cubicBezTo>
                    <a:pt x="2286" y="23"/>
                    <a:pt x="2317" y="39"/>
                    <a:pt x="2349" y="56"/>
                  </a:cubicBezTo>
                  <a:cubicBezTo>
                    <a:pt x="2333" y="146"/>
                    <a:pt x="2316" y="230"/>
                    <a:pt x="2298" y="309"/>
                  </a:cubicBezTo>
                  <a:cubicBezTo>
                    <a:pt x="2298" y="621"/>
                    <a:pt x="2298" y="932"/>
                    <a:pt x="2298" y="1243"/>
                  </a:cubicBezTo>
                  <a:cubicBezTo>
                    <a:pt x="2267" y="1243"/>
                    <a:pt x="2236" y="1243"/>
                    <a:pt x="2205" y="1243"/>
                  </a:cubicBezTo>
                  <a:cubicBezTo>
                    <a:pt x="2205" y="1052"/>
                    <a:pt x="2205" y="861"/>
                    <a:pt x="2205" y="670"/>
                  </a:cubicBezTo>
                  <a:cubicBezTo>
                    <a:pt x="2187" y="732"/>
                    <a:pt x="2168" y="789"/>
                    <a:pt x="2148" y="841"/>
                  </a:cubicBezTo>
                  <a:cubicBezTo>
                    <a:pt x="2140" y="749"/>
                    <a:pt x="2132" y="671"/>
                    <a:pt x="2124" y="606"/>
                  </a:cubicBezTo>
                  <a:cubicBezTo>
                    <a:pt x="2172" y="440"/>
                    <a:pt x="2216" y="240"/>
                    <a:pt x="2254" y="6"/>
                  </a:cubicBezTo>
                  <a:moveTo>
                    <a:pt x="789" y="6"/>
                  </a:moveTo>
                  <a:cubicBezTo>
                    <a:pt x="817" y="6"/>
                    <a:pt x="845" y="6"/>
                    <a:pt x="874" y="6"/>
                  </a:cubicBezTo>
                  <a:cubicBezTo>
                    <a:pt x="874" y="79"/>
                    <a:pt x="874" y="152"/>
                    <a:pt x="874" y="226"/>
                  </a:cubicBezTo>
                  <a:cubicBezTo>
                    <a:pt x="896" y="226"/>
                    <a:pt x="918" y="226"/>
                    <a:pt x="940" y="226"/>
                  </a:cubicBezTo>
                  <a:cubicBezTo>
                    <a:pt x="940" y="281"/>
                    <a:pt x="940" y="336"/>
                    <a:pt x="940" y="391"/>
                  </a:cubicBezTo>
                  <a:cubicBezTo>
                    <a:pt x="918" y="391"/>
                    <a:pt x="896" y="391"/>
                    <a:pt x="874" y="391"/>
                  </a:cubicBezTo>
                  <a:cubicBezTo>
                    <a:pt x="874" y="439"/>
                    <a:pt x="874" y="487"/>
                    <a:pt x="874" y="536"/>
                  </a:cubicBezTo>
                  <a:cubicBezTo>
                    <a:pt x="904" y="566"/>
                    <a:pt x="932" y="596"/>
                    <a:pt x="959" y="624"/>
                  </a:cubicBezTo>
                  <a:cubicBezTo>
                    <a:pt x="945" y="672"/>
                    <a:pt x="930" y="719"/>
                    <a:pt x="916" y="767"/>
                  </a:cubicBezTo>
                  <a:cubicBezTo>
                    <a:pt x="906" y="751"/>
                    <a:pt x="892" y="733"/>
                    <a:pt x="874" y="710"/>
                  </a:cubicBezTo>
                  <a:cubicBezTo>
                    <a:pt x="874" y="887"/>
                    <a:pt x="874" y="1065"/>
                    <a:pt x="874" y="1242"/>
                  </a:cubicBezTo>
                  <a:cubicBezTo>
                    <a:pt x="845" y="1242"/>
                    <a:pt x="817" y="1242"/>
                    <a:pt x="789" y="1242"/>
                  </a:cubicBezTo>
                  <a:cubicBezTo>
                    <a:pt x="789" y="1069"/>
                    <a:pt x="789" y="896"/>
                    <a:pt x="789" y="724"/>
                  </a:cubicBezTo>
                  <a:cubicBezTo>
                    <a:pt x="771" y="806"/>
                    <a:pt x="750" y="885"/>
                    <a:pt x="726" y="960"/>
                  </a:cubicBezTo>
                  <a:cubicBezTo>
                    <a:pt x="719" y="873"/>
                    <a:pt x="711" y="796"/>
                    <a:pt x="704" y="730"/>
                  </a:cubicBezTo>
                  <a:cubicBezTo>
                    <a:pt x="740" y="618"/>
                    <a:pt x="766" y="505"/>
                    <a:pt x="783" y="391"/>
                  </a:cubicBezTo>
                  <a:cubicBezTo>
                    <a:pt x="759" y="391"/>
                    <a:pt x="734" y="391"/>
                    <a:pt x="709" y="391"/>
                  </a:cubicBezTo>
                  <a:cubicBezTo>
                    <a:pt x="709" y="336"/>
                    <a:pt x="709" y="281"/>
                    <a:pt x="709" y="226"/>
                  </a:cubicBezTo>
                  <a:cubicBezTo>
                    <a:pt x="736" y="226"/>
                    <a:pt x="762" y="226"/>
                    <a:pt x="789" y="226"/>
                  </a:cubicBezTo>
                  <a:cubicBezTo>
                    <a:pt x="789" y="152"/>
                    <a:pt x="789" y="79"/>
                    <a:pt x="789" y="6"/>
                  </a:cubicBezTo>
                  <a:moveTo>
                    <a:pt x="2549" y="5"/>
                  </a:moveTo>
                  <a:cubicBezTo>
                    <a:pt x="2583" y="5"/>
                    <a:pt x="2616" y="5"/>
                    <a:pt x="2649" y="5"/>
                  </a:cubicBezTo>
                  <a:cubicBezTo>
                    <a:pt x="2649" y="95"/>
                    <a:pt x="2649" y="186"/>
                    <a:pt x="2649" y="276"/>
                  </a:cubicBezTo>
                  <a:cubicBezTo>
                    <a:pt x="2698" y="276"/>
                    <a:pt x="2746" y="276"/>
                    <a:pt x="2794" y="276"/>
                  </a:cubicBezTo>
                  <a:cubicBezTo>
                    <a:pt x="2794" y="330"/>
                    <a:pt x="2794" y="384"/>
                    <a:pt x="2794" y="438"/>
                  </a:cubicBezTo>
                  <a:cubicBezTo>
                    <a:pt x="2746" y="438"/>
                    <a:pt x="2698" y="438"/>
                    <a:pt x="2649" y="438"/>
                  </a:cubicBezTo>
                  <a:cubicBezTo>
                    <a:pt x="2649" y="518"/>
                    <a:pt x="2649" y="598"/>
                    <a:pt x="2649" y="679"/>
                  </a:cubicBezTo>
                  <a:cubicBezTo>
                    <a:pt x="2704" y="679"/>
                    <a:pt x="2758" y="679"/>
                    <a:pt x="2813" y="679"/>
                  </a:cubicBezTo>
                  <a:cubicBezTo>
                    <a:pt x="2813" y="733"/>
                    <a:pt x="2813" y="787"/>
                    <a:pt x="2813" y="841"/>
                  </a:cubicBezTo>
                  <a:cubicBezTo>
                    <a:pt x="2758" y="841"/>
                    <a:pt x="2704" y="841"/>
                    <a:pt x="2649" y="841"/>
                  </a:cubicBezTo>
                  <a:cubicBezTo>
                    <a:pt x="2649" y="975"/>
                    <a:pt x="2649" y="1110"/>
                    <a:pt x="2649" y="1244"/>
                  </a:cubicBezTo>
                  <a:cubicBezTo>
                    <a:pt x="2616" y="1244"/>
                    <a:pt x="2583" y="1244"/>
                    <a:pt x="2549" y="1244"/>
                  </a:cubicBezTo>
                  <a:cubicBezTo>
                    <a:pt x="2549" y="1110"/>
                    <a:pt x="2549" y="975"/>
                    <a:pt x="2549" y="841"/>
                  </a:cubicBezTo>
                  <a:cubicBezTo>
                    <a:pt x="2476" y="841"/>
                    <a:pt x="2402" y="841"/>
                    <a:pt x="2328" y="841"/>
                  </a:cubicBezTo>
                  <a:cubicBezTo>
                    <a:pt x="2328" y="787"/>
                    <a:pt x="2328" y="733"/>
                    <a:pt x="2328" y="679"/>
                  </a:cubicBezTo>
                  <a:cubicBezTo>
                    <a:pt x="2402" y="679"/>
                    <a:pt x="2476" y="679"/>
                    <a:pt x="2549" y="679"/>
                  </a:cubicBezTo>
                  <a:cubicBezTo>
                    <a:pt x="2549" y="598"/>
                    <a:pt x="2549" y="518"/>
                    <a:pt x="2549" y="438"/>
                  </a:cubicBezTo>
                  <a:cubicBezTo>
                    <a:pt x="2517" y="438"/>
                    <a:pt x="2486" y="438"/>
                    <a:pt x="2454" y="438"/>
                  </a:cubicBezTo>
                  <a:cubicBezTo>
                    <a:pt x="2441" y="518"/>
                    <a:pt x="2426" y="588"/>
                    <a:pt x="2411" y="651"/>
                  </a:cubicBezTo>
                  <a:cubicBezTo>
                    <a:pt x="2386" y="626"/>
                    <a:pt x="2357" y="601"/>
                    <a:pt x="2325" y="577"/>
                  </a:cubicBezTo>
                  <a:cubicBezTo>
                    <a:pt x="2356" y="442"/>
                    <a:pt x="2382" y="278"/>
                    <a:pt x="2404" y="86"/>
                  </a:cubicBezTo>
                  <a:cubicBezTo>
                    <a:pt x="2435" y="100"/>
                    <a:pt x="2466" y="114"/>
                    <a:pt x="2497" y="128"/>
                  </a:cubicBezTo>
                  <a:cubicBezTo>
                    <a:pt x="2491" y="180"/>
                    <a:pt x="2485" y="229"/>
                    <a:pt x="2479" y="276"/>
                  </a:cubicBezTo>
                  <a:cubicBezTo>
                    <a:pt x="2502" y="276"/>
                    <a:pt x="2526" y="276"/>
                    <a:pt x="2549" y="276"/>
                  </a:cubicBezTo>
                  <a:cubicBezTo>
                    <a:pt x="2549" y="186"/>
                    <a:pt x="2549" y="95"/>
                    <a:pt x="2549" y="5"/>
                  </a:cubicBezTo>
                  <a:moveTo>
                    <a:pt x="84" y="2"/>
                  </a:moveTo>
                  <a:cubicBezTo>
                    <a:pt x="114" y="2"/>
                    <a:pt x="143" y="2"/>
                    <a:pt x="173" y="2"/>
                  </a:cubicBezTo>
                  <a:cubicBezTo>
                    <a:pt x="173" y="76"/>
                    <a:pt x="173" y="150"/>
                    <a:pt x="173" y="223"/>
                  </a:cubicBezTo>
                  <a:cubicBezTo>
                    <a:pt x="195" y="223"/>
                    <a:pt x="217" y="223"/>
                    <a:pt x="240" y="223"/>
                  </a:cubicBezTo>
                  <a:cubicBezTo>
                    <a:pt x="240" y="277"/>
                    <a:pt x="240" y="331"/>
                    <a:pt x="240" y="385"/>
                  </a:cubicBezTo>
                  <a:cubicBezTo>
                    <a:pt x="257" y="351"/>
                    <a:pt x="274" y="318"/>
                    <a:pt x="291" y="285"/>
                  </a:cubicBezTo>
                  <a:cubicBezTo>
                    <a:pt x="303" y="242"/>
                    <a:pt x="307" y="161"/>
                    <a:pt x="305" y="44"/>
                  </a:cubicBezTo>
                  <a:cubicBezTo>
                    <a:pt x="402" y="44"/>
                    <a:pt x="499" y="44"/>
                    <a:pt x="596" y="44"/>
                  </a:cubicBezTo>
                  <a:cubicBezTo>
                    <a:pt x="596" y="109"/>
                    <a:pt x="596" y="174"/>
                    <a:pt x="596" y="240"/>
                  </a:cubicBezTo>
                  <a:cubicBezTo>
                    <a:pt x="596" y="271"/>
                    <a:pt x="602" y="288"/>
                    <a:pt x="614" y="293"/>
                  </a:cubicBezTo>
                  <a:cubicBezTo>
                    <a:pt x="626" y="297"/>
                    <a:pt x="649" y="298"/>
                    <a:pt x="684" y="296"/>
                  </a:cubicBezTo>
                  <a:cubicBezTo>
                    <a:pt x="675" y="364"/>
                    <a:pt x="669" y="416"/>
                    <a:pt x="666" y="451"/>
                  </a:cubicBezTo>
                  <a:cubicBezTo>
                    <a:pt x="637" y="451"/>
                    <a:pt x="608" y="452"/>
                    <a:pt x="580" y="452"/>
                  </a:cubicBezTo>
                  <a:cubicBezTo>
                    <a:pt x="555" y="452"/>
                    <a:pt x="536" y="441"/>
                    <a:pt x="524" y="418"/>
                  </a:cubicBezTo>
                  <a:cubicBezTo>
                    <a:pt x="512" y="396"/>
                    <a:pt x="506" y="362"/>
                    <a:pt x="506" y="316"/>
                  </a:cubicBezTo>
                  <a:cubicBezTo>
                    <a:pt x="506" y="277"/>
                    <a:pt x="506" y="237"/>
                    <a:pt x="506" y="197"/>
                  </a:cubicBezTo>
                  <a:cubicBezTo>
                    <a:pt x="469" y="197"/>
                    <a:pt x="432" y="197"/>
                    <a:pt x="394" y="197"/>
                  </a:cubicBezTo>
                  <a:cubicBezTo>
                    <a:pt x="396" y="331"/>
                    <a:pt x="366" y="435"/>
                    <a:pt x="305" y="509"/>
                  </a:cubicBezTo>
                  <a:cubicBezTo>
                    <a:pt x="282" y="474"/>
                    <a:pt x="258" y="438"/>
                    <a:pt x="231" y="401"/>
                  </a:cubicBezTo>
                  <a:cubicBezTo>
                    <a:pt x="234" y="396"/>
                    <a:pt x="236" y="391"/>
                    <a:pt x="238" y="387"/>
                  </a:cubicBezTo>
                  <a:cubicBezTo>
                    <a:pt x="217" y="387"/>
                    <a:pt x="195" y="387"/>
                    <a:pt x="173" y="387"/>
                  </a:cubicBezTo>
                  <a:cubicBezTo>
                    <a:pt x="173" y="450"/>
                    <a:pt x="173" y="513"/>
                    <a:pt x="173" y="576"/>
                  </a:cubicBezTo>
                  <a:cubicBezTo>
                    <a:pt x="194" y="568"/>
                    <a:pt x="215" y="560"/>
                    <a:pt x="235" y="552"/>
                  </a:cubicBezTo>
                  <a:cubicBezTo>
                    <a:pt x="233" y="624"/>
                    <a:pt x="232" y="679"/>
                    <a:pt x="233" y="716"/>
                  </a:cubicBezTo>
                  <a:cubicBezTo>
                    <a:pt x="213" y="725"/>
                    <a:pt x="193" y="733"/>
                    <a:pt x="173" y="742"/>
                  </a:cubicBezTo>
                  <a:cubicBezTo>
                    <a:pt x="173" y="852"/>
                    <a:pt x="173" y="961"/>
                    <a:pt x="173" y="1071"/>
                  </a:cubicBezTo>
                  <a:cubicBezTo>
                    <a:pt x="173" y="1115"/>
                    <a:pt x="167" y="1153"/>
                    <a:pt x="155" y="1186"/>
                  </a:cubicBezTo>
                  <a:cubicBezTo>
                    <a:pt x="143" y="1219"/>
                    <a:pt x="101" y="1236"/>
                    <a:pt x="29" y="1237"/>
                  </a:cubicBezTo>
                  <a:cubicBezTo>
                    <a:pt x="25" y="1195"/>
                    <a:pt x="17" y="1138"/>
                    <a:pt x="6" y="1066"/>
                  </a:cubicBezTo>
                  <a:cubicBezTo>
                    <a:pt x="21" y="1068"/>
                    <a:pt x="34" y="1069"/>
                    <a:pt x="45" y="1069"/>
                  </a:cubicBezTo>
                  <a:cubicBezTo>
                    <a:pt x="62" y="1069"/>
                    <a:pt x="72" y="1065"/>
                    <a:pt x="77" y="1057"/>
                  </a:cubicBezTo>
                  <a:cubicBezTo>
                    <a:pt x="82" y="1049"/>
                    <a:pt x="84" y="1032"/>
                    <a:pt x="84" y="1008"/>
                  </a:cubicBezTo>
                  <a:cubicBezTo>
                    <a:pt x="84" y="933"/>
                    <a:pt x="84" y="857"/>
                    <a:pt x="84" y="782"/>
                  </a:cubicBezTo>
                  <a:cubicBezTo>
                    <a:pt x="59" y="794"/>
                    <a:pt x="34" y="805"/>
                    <a:pt x="9" y="817"/>
                  </a:cubicBezTo>
                  <a:cubicBezTo>
                    <a:pt x="6" y="757"/>
                    <a:pt x="3" y="697"/>
                    <a:pt x="0" y="637"/>
                  </a:cubicBezTo>
                  <a:cubicBezTo>
                    <a:pt x="28" y="628"/>
                    <a:pt x="56" y="618"/>
                    <a:pt x="84" y="609"/>
                  </a:cubicBezTo>
                  <a:cubicBezTo>
                    <a:pt x="84" y="535"/>
                    <a:pt x="84" y="461"/>
                    <a:pt x="84" y="387"/>
                  </a:cubicBezTo>
                  <a:cubicBezTo>
                    <a:pt x="59" y="387"/>
                    <a:pt x="34" y="387"/>
                    <a:pt x="9" y="387"/>
                  </a:cubicBezTo>
                  <a:cubicBezTo>
                    <a:pt x="9" y="332"/>
                    <a:pt x="9" y="278"/>
                    <a:pt x="9" y="223"/>
                  </a:cubicBezTo>
                  <a:cubicBezTo>
                    <a:pt x="34" y="223"/>
                    <a:pt x="59" y="223"/>
                    <a:pt x="84" y="223"/>
                  </a:cubicBezTo>
                  <a:cubicBezTo>
                    <a:pt x="84" y="150"/>
                    <a:pt x="84" y="76"/>
                    <a:pt x="84" y="2"/>
                  </a:cubicBezTo>
                  <a:moveTo>
                    <a:pt x="1790" y="0"/>
                  </a:moveTo>
                  <a:cubicBezTo>
                    <a:pt x="1807" y="83"/>
                    <a:pt x="1820" y="149"/>
                    <a:pt x="1829" y="197"/>
                  </a:cubicBezTo>
                  <a:cubicBezTo>
                    <a:pt x="1917" y="197"/>
                    <a:pt x="2005" y="197"/>
                    <a:pt x="2093" y="197"/>
                  </a:cubicBezTo>
                  <a:cubicBezTo>
                    <a:pt x="2093" y="254"/>
                    <a:pt x="2093" y="310"/>
                    <a:pt x="2093" y="367"/>
                  </a:cubicBezTo>
                  <a:cubicBezTo>
                    <a:pt x="2058" y="367"/>
                    <a:pt x="2024" y="367"/>
                    <a:pt x="1990" y="367"/>
                  </a:cubicBezTo>
                  <a:cubicBezTo>
                    <a:pt x="1955" y="557"/>
                    <a:pt x="1905" y="718"/>
                    <a:pt x="1839" y="849"/>
                  </a:cubicBezTo>
                  <a:cubicBezTo>
                    <a:pt x="1910" y="938"/>
                    <a:pt x="1998" y="1006"/>
                    <a:pt x="2102" y="1053"/>
                  </a:cubicBezTo>
                  <a:cubicBezTo>
                    <a:pt x="2064" y="1138"/>
                    <a:pt x="2039" y="1200"/>
                    <a:pt x="2026" y="1238"/>
                  </a:cubicBezTo>
                  <a:cubicBezTo>
                    <a:pt x="1921" y="1174"/>
                    <a:pt x="1831" y="1089"/>
                    <a:pt x="1758" y="984"/>
                  </a:cubicBezTo>
                  <a:cubicBezTo>
                    <a:pt x="1684" y="1086"/>
                    <a:pt x="1593" y="1173"/>
                    <a:pt x="1485" y="1246"/>
                  </a:cubicBezTo>
                  <a:cubicBezTo>
                    <a:pt x="1460" y="1173"/>
                    <a:pt x="1437" y="1112"/>
                    <a:pt x="1416" y="1063"/>
                  </a:cubicBezTo>
                  <a:cubicBezTo>
                    <a:pt x="1520" y="1005"/>
                    <a:pt x="1606" y="932"/>
                    <a:pt x="1676" y="846"/>
                  </a:cubicBezTo>
                  <a:cubicBezTo>
                    <a:pt x="1610" y="711"/>
                    <a:pt x="1563" y="552"/>
                    <a:pt x="1535" y="367"/>
                  </a:cubicBezTo>
                  <a:cubicBezTo>
                    <a:pt x="1498" y="367"/>
                    <a:pt x="1461" y="367"/>
                    <a:pt x="1424" y="367"/>
                  </a:cubicBezTo>
                  <a:cubicBezTo>
                    <a:pt x="1424" y="310"/>
                    <a:pt x="1424" y="254"/>
                    <a:pt x="1424" y="197"/>
                  </a:cubicBezTo>
                  <a:cubicBezTo>
                    <a:pt x="1520" y="197"/>
                    <a:pt x="1616" y="197"/>
                    <a:pt x="1713" y="197"/>
                  </a:cubicBezTo>
                  <a:cubicBezTo>
                    <a:pt x="1706" y="154"/>
                    <a:pt x="1696" y="101"/>
                    <a:pt x="1684" y="38"/>
                  </a:cubicBezTo>
                  <a:cubicBezTo>
                    <a:pt x="1719" y="25"/>
                    <a:pt x="1754" y="12"/>
                    <a:pt x="1790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33" name="path"/>
            <p:cNvSpPr/>
            <p:nvPr/>
          </p:nvSpPr>
          <p:spPr>
            <a:xfrm>
              <a:off x="373863" y="0"/>
              <a:ext cx="1811775" cy="817487"/>
            </a:xfrm>
            <a:custGeom>
              <a:avLst/>
              <a:gdLst/>
              <a:ahLst/>
              <a:cxnLst/>
              <a:rect l="0" t="0" r="0" b="0"/>
              <a:pathLst>
                <a:path w="2853" h="1287">
                  <a:moveTo>
                    <a:pt x="1334" y="658"/>
                  </a:moveTo>
                  <a:cubicBezTo>
                    <a:pt x="1363" y="785"/>
                    <a:pt x="1391" y="918"/>
                    <a:pt x="1417" y="1057"/>
                  </a:cubicBezTo>
                  <a:cubicBezTo>
                    <a:pt x="1389" y="1077"/>
                    <a:pt x="1361" y="1096"/>
                    <a:pt x="1332" y="1116"/>
                  </a:cubicBezTo>
                  <a:cubicBezTo>
                    <a:pt x="1306" y="968"/>
                    <a:pt x="1279" y="833"/>
                    <a:pt x="1251" y="712"/>
                  </a:cubicBezTo>
                  <a:cubicBezTo>
                    <a:pt x="1279" y="694"/>
                    <a:pt x="1306" y="676"/>
                    <a:pt x="1334" y="658"/>
                  </a:cubicBezTo>
                  <a:moveTo>
                    <a:pt x="1018" y="648"/>
                  </a:moveTo>
                  <a:cubicBezTo>
                    <a:pt x="1045" y="662"/>
                    <a:pt x="1073" y="677"/>
                    <a:pt x="1100" y="691"/>
                  </a:cubicBezTo>
                  <a:cubicBezTo>
                    <a:pt x="1072" y="854"/>
                    <a:pt x="1043" y="994"/>
                    <a:pt x="1013" y="1112"/>
                  </a:cubicBezTo>
                  <a:cubicBezTo>
                    <a:pt x="984" y="1085"/>
                    <a:pt x="957" y="1065"/>
                    <a:pt x="932" y="1052"/>
                  </a:cubicBezTo>
                  <a:cubicBezTo>
                    <a:pt x="962" y="939"/>
                    <a:pt x="991" y="804"/>
                    <a:pt x="1018" y="648"/>
                  </a:cubicBezTo>
                  <a:moveTo>
                    <a:pt x="278" y="538"/>
                  </a:moveTo>
                  <a:cubicBezTo>
                    <a:pt x="407" y="538"/>
                    <a:pt x="536" y="538"/>
                    <a:pt x="665" y="538"/>
                  </a:cubicBezTo>
                  <a:cubicBezTo>
                    <a:pt x="665" y="588"/>
                    <a:pt x="665" y="639"/>
                    <a:pt x="665" y="690"/>
                  </a:cubicBezTo>
                  <a:cubicBezTo>
                    <a:pt x="636" y="799"/>
                    <a:pt x="597" y="896"/>
                    <a:pt x="549" y="979"/>
                  </a:cubicBezTo>
                  <a:cubicBezTo>
                    <a:pt x="596" y="1025"/>
                    <a:pt x="648" y="1063"/>
                    <a:pt x="706" y="1092"/>
                  </a:cubicBezTo>
                  <a:cubicBezTo>
                    <a:pt x="677" y="1159"/>
                    <a:pt x="654" y="1214"/>
                    <a:pt x="638" y="1258"/>
                  </a:cubicBezTo>
                  <a:cubicBezTo>
                    <a:pt x="577" y="1216"/>
                    <a:pt x="520" y="1162"/>
                    <a:pt x="469" y="1096"/>
                  </a:cubicBezTo>
                  <a:cubicBezTo>
                    <a:pt x="413" y="1165"/>
                    <a:pt x="348" y="1222"/>
                    <a:pt x="274" y="1267"/>
                  </a:cubicBezTo>
                  <a:cubicBezTo>
                    <a:pt x="261" y="1229"/>
                    <a:pt x="241" y="1176"/>
                    <a:pt x="213" y="1107"/>
                  </a:cubicBezTo>
                  <a:cubicBezTo>
                    <a:pt x="282" y="1074"/>
                    <a:pt x="341" y="1032"/>
                    <a:pt x="392" y="981"/>
                  </a:cubicBezTo>
                  <a:cubicBezTo>
                    <a:pt x="356" y="921"/>
                    <a:pt x="324" y="854"/>
                    <a:pt x="295" y="779"/>
                  </a:cubicBezTo>
                  <a:cubicBezTo>
                    <a:pt x="320" y="751"/>
                    <a:pt x="345" y="724"/>
                    <a:pt x="370" y="696"/>
                  </a:cubicBezTo>
                  <a:cubicBezTo>
                    <a:pt x="397" y="767"/>
                    <a:pt x="431" y="830"/>
                    <a:pt x="470" y="885"/>
                  </a:cubicBezTo>
                  <a:cubicBezTo>
                    <a:pt x="507" y="828"/>
                    <a:pt x="536" y="765"/>
                    <a:pt x="557" y="693"/>
                  </a:cubicBezTo>
                  <a:cubicBezTo>
                    <a:pt x="464" y="693"/>
                    <a:pt x="371" y="693"/>
                    <a:pt x="278" y="693"/>
                  </a:cubicBezTo>
                  <a:cubicBezTo>
                    <a:pt x="278" y="642"/>
                    <a:pt x="278" y="590"/>
                    <a:pt x="278" y="538"/>
                  </a:cubicBezTo>
                  <a:moveTo>
                    <a:pt x="962" y="406"/>
                  </a:moveTo>
                  <a:cubicBezTo>
                    <a:pt x="1111" y="406"/>
                    <a:pt x="1259" y="406"/>
                    <a:pt x="1407" y="406"/>
                  </a:cubicBezTo>
                  <a:cubicBezTo>
                    <a:pt x="1407" y="460"/>
                    <a:pt x="1407" y="515"/>
                    <a:pt x="1407" y="569"/>
                  </a:cubicBezTo>
                  <a:cubicBezTo>
                    <a:pt x="1349" y="569"/>
                    <a:pt x="1291" y="569"/>
                    <a:pt x="1233" y="569"/>
                  </a:cubicBezTo>
                  <a:cubicBezTo>
                    <a:pt x="1233" y="748"/>
                    <a:pt x="1233" y="928"/>
                    <a:pt x="1233" y="1107"/>
                  </a:cubicBezTo>
                  <a:cubicBezTo>
                    <a:pt x="1233" y="1152"/>
                    <a:pt x="1226" y="1187"/>
                    <a:pt x="1212" y="1211"/>
                  </a:cubicBezTo>
                  <a:cubicBezTo>
                    <a:pt x="1199" y="1235"/>
                    <a:pt x="1179" y="1248"/>
                    <a:pt x="1154" y="1251"/>
                  </a:cubicBezTo>
                  <a:cubicBezTo>
                    <a:pt x="1128" y="1254"/>
                    <a:pt x="1093" y="1256"/>
                    <a:pt x="1049" y="1256"/>
                  </a:cubicBezTo>
                  <a:cubicBezTo>
                    <a:pt x="1043" y="1188"/>
                    <a:pt x="1037" y="1129"/>
                    <a:pt x="1031" y="1081"/>
                  </a:cubicBezTo>
                  <a:cubicBezTo>
                    <a:pt x="1055" y="1085"/>
                    <a:pt x="1077" y="1087"/>
                    <a:pt x="1096" y="1087"/>
                  </a:cubicBezTo>
                  <a:cubicBezTo>
                    <a:pt x="1123" y="1087"/>
                    <a:pt x="1137" y="1064"/>
                    <a:pt x="1137" y="1019"/>
                  </a:cubicBezTo>
                  <a:cubicBezTo>
                    <a:pt x="1137" y="869"/>
                    <a:pt x="1137" y="719"/>
                    <a:pt x="1137" y="569"/>
                  </a:cubicBezTo>
                  <a:cubicBezTo>
                    <a:pt x="1079" y="569"/>
                    <a:pt x="1020" y="569"/>
                    <a:pt x="962" y="569"/>
                  </a:cubicBezTo>
                  <a:cubicBezTo>
                    <a:pt x="962" y="515"/>
                    <a:pt x="962" y="460"/>
                    <a:pt x="962" y="406"/>
                  </a:cubicBezTo>
                  <a:moveTo>
                    <a:pt x="1662" y="387"/>
                  </a:moveTo>
                  <a:cubicBezTo>
                    <a:pt x="1686" y="524"/>
                    <a:pt x="1724" y="643"/>
                    <a:pt x="1777" y="743"/>
                  </a:cubicBezTo>
                  <a:cubicBezTo>
                    <a:pt x="1831" y="643"/>
                    <a:pt x="1869" y="524"/>
                    <a:pt x="1892" y="387"/>
                  </a:cubicBezTo>
                  <a:cubicBezTo>
                    <a:pt x="1816" y="387"/>
                    <a:pt x="1739" y="387"/>
                    <a:pt x="1662" y="387"/>
                  </a:cubicBezTo>
                  <a:moveTo>
                    <a:pt x="990" y="91"/>
                  </a:moveTo>
                  <a:cubicBezTo>
                    <a:pt x="1120" y="91"/>
                    <a:pt x="1251" y="91"/>
                    <a:pt x="1381" y="91"/>
                  </a:cubicBezTo>
                  <a:cubicBezTo>
                    <a:pt x="1381" y="146"/>
                    <a:pt x="1381" y="200"/>
                    <a:pt x="1381" y="255"/>
                  </a:cubicBezTo>
                  <a:cubicBezTo>
                    <a:pt x="1251" y="255"/>
                    <a:pt x="1120" y="255"/>
                    <a:pt x="990" y="255"/>
                  </a:cubicBezTo>
                  <a:cubicBezTo>
                    <a:pt x="990" y="200"/>
                    <a:pt x="990" y="146"/>
                    <a:pt x="990" y="91"/>
                  </a:cubicBezTo>
                  <a:moveTo>
                    <a:pt x="2274" y="26"/>
                  </a:moveTo>
                  <a:cubicBezTo>
                    <a:pt x="2306" y="43"/>
                    <a:pt x="2337" y="59"/>
                    <a:pt x="2369" y="76"/>
                  </a:cubicBezTo>
                  <a:cubicBezTo>
                    <a:pt x="2353" y="166"/>
                    <a:pt x="2336" y="250"/>
                    <a:pt x="2318" y="329"/>
                  </a:cubicBezTo>
                  <a:cubicBezTo>
                    <a:pt x="2318" y="641"/>
                    <a:pt x="2318" y="952"/>
                    <a:pt x="2318" y="1263"/>
                  </a:cubicBezTo>
                  <a:cubicBezTo>
                    <a:pt x="2287" y="1263"/>
                    <a:pt x="2256" y="1263"/>
                    <a:pt x="2225" y="1263"/>
                  </a:cubicBezTo>
                  <a:cubicBezTo>
                    <a:pt x="2225" y="1072"/>
                    <a:pt x="2225" y="881"/>
                    <a:pt x="2225" y="690"/>
                  </a:cubicBezTo>
                  <a:cubicBezTo>
                    <a:pt x="2207" y="752"/>
                    <a:pt x="2188" y="809"/>
                    <a:pt x="2168" y="861"/>
                  </a:cubicBezTo>
                  <a:cubicBezTo>
                    <a:pt x="2160" y="769"/>
                    <a:pt x="2152" y="691"/>
                    <a:pt x="2144" y="626"/>
                  </a:cubicBezTo>
                  <a:cubicBezTo>
                    <a:pt x="2192" y="460"/>
                    <a:pt x="2236" y="260"/>
                    <a:pt x="2274" y="26"/>
                  </a:cubicBezTo>
                  <a:moveTo>
                    <a:pt x="809" y="26"/>
                  </a:moveTo>
                  <a:cubicBezTo>
                    <a:pt x="837" y="26"/>
                    <a:pt x="865" y="26"/>
                    <a:pt x="894" y="26"/>
                  </a:cubicBezTo>
                  <a:cubicBezTo>
                    <a:pt x="894" y="99"/>
                    <a:pt x="894" y="172"/>
                    <a:pt x="894" y="246"/>
                  </a:cubicBezTo>
                  <a:cubicBezTo>
                    <a:pt x="916" y="246"/>
                    <a:pt x="938" y="246"/>
                    <a:pt x="960" y="246"/>
                  </a:cubicBezTo>
                  <a:cubicBezTo>
                    <a:pt x="960" y="301"/>
                    <a:pt x="960" y="356"/>
                    <a:pt x="960" y="411"/>
                  </a:cubicBezTo>
                  <a:cubicBezTo>
                    <a:pt x="938" y="411"/>
                    <a:pt x="916" y="411"/>
                    <a:pt x="894" y="411"/>
                  </a:cubicBezTo>
                  <a:cubicBezTo>
                    <a:pt x="894" y="459"/>
                    <a:pt x="894" y="507"/>
                    <a:pt x="894" y="556"/>
                  </a:cubicBezTo>
                  <a:cubicBezTo>
                    <a:pt x="924" y="586"/>
                    <a:pt x="952" y="616"/>
                    <a:pt x="979" y="644"/>
                  </a:cubicBezTo>
                  <a:cubicBezTo>
                    <a:pt x="965" y="692"/>
                    <a:pt x="950" y="739"/>
                    <a:pt x="936" y="787"/>
                  </a:cubicBezTo>
                  <a:cubicBezTo>
                    <a:pt x="926" y="771"/>
                    <a:pt x="912" y="753"/>
                    <a:pt x="894" y="730"/>
                  </a:cubicBezTo>
                  <a:cubicBezTo>
                    <a:pt x="894" y="907"/>
                    <a:pt x="894" y="1085"/>
                    <a:pt x="894" y="1262"/>
                  </a:cubicBezTo>
                  <a:cubicBezTo>
                    <a:pt x="865" y="1262"/>
                    <a:pt x="837" y="1262"/>
                    <a:pt x="809" y="1262"/>
                  </a:cubicBezTo>
                  <a:cubicBezTo>
                    <a:pt x="809" y="1089"/>
                    <a:pt x="809" y="916"/>
                    <a:pt x="809" y="744"/>
                  </a:cubicBezTo>
                  <a:cubicBezTo>
                    <a:pt x="791" y="826"/>
                    <a:pt x="770" y="905"/>
                    <a:pt x="746" y="980"/>
                  </a:cubicBezTo>
                  <a:cubicBezTo>
                    <a:pt x="739" y="893"/>
                    <a:pt x="731" y="816"/>
                    <a:pt x="724" y="750"/>
                  </a:cubicBezTo>
                  <a:cubicBezTo>
                    <a:pt x="760" y="638"/>
                    <a:pt x="786" y="525"/>
                    <a:pt x="803" y="411"/>
                  </a:cubicBezTo>
                  <a:cubicBezTo>
                    <a:pt x="779" y="411"/>
                    <a:pt x="754" y="411"/>
                    <a:pt x="729" y="411"/>
                  </a:cubicBezTo>
                  <a:cubicBezTo>
                    <a:pt x="729" y="356"/>
                    <a:pt x="729" y="301"/>
                    <a:pt x="729" y="246"/>
                  </a:cubicBezTo>
                  <a:cubicBezTo>
                    <a:pt x="756" y="246"/>
                    <a:pt x="782" y="246"/>
                    <a:pt x="809" y="246"/>
                  </a:cubicBezTo>
                  <a:cubicBezTo>
                    <a:pt x="809" y="172"/>
                    <a:pt x="809" y="99"/>
                    <a:pt x="809" y="26"/>
                  </a:cubicBezTo>
                  <a:moveTo>
                    <a:pt x="2569" y="25"/>
                  </a:moveTo>
                  <a:cubicBezTo>
                    <a:pt x="2603" y="25"/>
                    <a:pt x="2636" y="25"/>
                    <a:pt x="2669" y="25"/>
                  </a:cubicBezTo>
                  <a:cubicBezTo>
                    <a:pt x="2669" y="115"/>
                    <a:pt x="2669" y="206"/>
                    <a:pt x="2669" y="296"/>
                  </a:cubicBezTo>
                  <a:cubicBezTo>
                    <a:pt x="2718" y="296"/>
                    <a:pt x="2766" y="296"/>
                    <a:pt x="2814" y="296"/>
                  </a:cubicBezTo>
                  <a:cubicBezTo>
                    <a:pt x="2814" y="350"/>
                    <a:pt x="2814" y="404"/>
                    <a:pt x="2814" y="458"/>
                  </a:cubicBezTo>
                  <a:cubicBezTo>
                    <a:pt x="2766" y="458"/>
                    <a:pt x="2718" y="458"/>
                    <a:pt x="2669" y="458"/>
                  </a:cubicBezTo>
                  <a:cubicBezTo>
                    <a:pt x="2669" y="538"/>
                    <a:pt x="2669" y="618"/>
                    <a:pt x="2669" y="699"/>
                  </a:cubicBezTo>
                  <a:cubicBezTo>
                    <a:pt x="2724" y="699"/>
                    <a:pt x="2778" y="699"/>
                    <a:pt x="2833" y="699"/>
                  </a:cubicBezTo>
                  <a:cubicBezTo>
                    <a:pt x="2833" y="753"/>
                    <a:pt x="2833" y="807"/>
                    <a:pt x="2833" y="861"/>
                  </a:cubicBezTo>
                  <a:cubicBezTo>
                    <a:pt x="2778" y="861"/>
                    <a:pt x="2724" y="861"/>
                    <a:pt x="2669" y="861"/>
                  </a:cubicBezTo>
                  <a:cubicBezTo>
                    <a:pt x="2669" y="995"/>
                    <a:pt x="2669" y="1130"/>
                    <a:pt x="2669" y="1264"/>
                  </a:cubicBezTo>
                  <a:cubicBezTo>
                    <a:pt x="2636" y="1264"/>
                    <a:pt x="2603" y="1264"/>
                    <a:pt x="2569" y="1264"/>
                  </a:cubicBezTo>
                  <a:cubicBezTo>
                    <a:pt x="2569" y="1130"/>
                    <a:pt x="2569" y="995"/>
                    <a:pt x="2569" y="861"/>
                  </a:cubicBezTo>
                  <a:cubicBezTo>
                    <a:pt x="2496" y="861"/>
                    <a:pt x="2422" y="861"/>
                    <a:pt x="2348" y="861"/>
                  </a:cubicBezTo>
                  <a:cubicBezTo>
                    <a:pt x="2348" y="807"/>
                    <a:pt x="2348" y="753"/>
                    <a:pt x="2348" y="699"/>
                  </a:cubicBezTo>
                  <a:cubicBezTo>
                    <a:pt x="2422" y="699"/>
                    <a:pt x="2496" y="699"/>
                    <a:pt x="2569" y="699"/>
                  </a:cubicBezTo>
                  <a:cubicBezTo>
                    <a:pt x="2569" y="618"/>
                    <a:pt x="2569" y="538"/>
                    <a:pt x="2569" y="458"/>
                  </a:cubicBezTo>
                  <a:cubicBezTo>
                    <a:pt x="2537" y="458"/>
                    <a:pt x="2506" y="458"/>
                    <a:pt x="2474" y="458"/>
                  </a:cubicBezTo>
                  <a:cubicBezTo>
                    <a:pt x="2461" y="538"/>
                    <a:pt x="2446" y="608"/>
                    <a:pt x="2431" y="671"/>
                  </a:cubicBezTo>
                  <a:cubicBezTo>
                    <a:pt x="2406" y="646"/>
                    <a:pt x="2377" y="621"/>
                    <a:pt x="2345" y="597"/>
                  </a:cubicBezTo>
                  <a:cubicBezTo>
                    <a:pt x="2376" y="462"/>
                    <a:pt x="2402" y="298"/>
                    <a:pt x="2424" y="106"/>
                  </a:cubicBezTo>
                  <a:cubicBezTo>
                    <a:pt x="2455" y="120"/>
                    <a:pt x="2486" y="134"/>
                    <a:pt x="2517" y="148"/>
                  </a:cubicBezTo>
                  <a:cubicBezTo>
                    <a:pt x="2511" y="200"/>
                    <a:pt x="2505" y="249"/>
                    <a:pt x="2499" y="296"/>
                  </a:cubicBezTo>
                  <a:cubicBezTo>
                    <a:pt x="2522" y="296"/>
                    <a:pt x="2546" y="296"/>
                    <a:pt x="2569" y="296"/>
                  </a:cubicBezTo>
                  <a:cubicBezTo>
                    <a:pt x="2569" y="206"/>
                    <a:pt x="2569" y="115"/>
                    <a:pt x="2569" y="25"/>
                  </a:cubicBezTo>
                  <a:moveTo>
                    <a:pt x="104" y="22"/>
                  </a:moveTo>
                  <a:cubicBezTo>
                    <a:pt x="134" y="22"/>
                    <a:pt x="163" y="22"/>
                    <a:pt x="193" y="22"/>
                  </a:cubicBezTo>
                  <a:cubicBezTo>
                    <a:pt x="193" y="96"/>
                    <a:pt x="193" y="170"/>
                    <a:pt x="193" y="243"/>
                  </a:cubicBezTo>
                  <a:cubicBezTo>
                    <a:pt x="215" y="243"/>
                    <a:pt x="237" y="243"/>
                    <a:pt x="260" y="243"/>
                  </a:cubicBezTo>
                  <a:cubicBezTo>
                    <a:pt x="260" y="297"/>
                    <a:pt x="260" y="351"/>
                    <a:pt x="260" y="405"/>
                  </a:cubicBezTo>
                  <a:cubicBezTo>
                    <a:pt x="277" y="371"/>
                    <a:pt x="294" y="338"/>
                    <a:pt x="311" y="305"/>
                  </a:cubicBezTo>
                  <a:cubicBezTo>
                    <a:pt x="323" y="262"/>
                    <a:pt x="327" y="181"/>
                    <a:pt x="325" y="64"/>
                  </a:cubicBezTo>
                  <a:cubicBezTo>
                    <a:pt x="422" y="64"/>
                    <a:pt x="519" y="64"/>
                    <a:pt x="616" y="64"/>
                  </a:cubicBezTo>
                  <a:cubicBezTo>
                    <a:pt x="616" y="129"/>
                    <a:pt x="616" y="194"/>
                    <a:pt x="616" y="260"/>
                  </a:cubicBezTo>
                  <a:cubicBezTo>
                    <a:pt x="616" y="291"/>
                    <a:pt x="622" y="308"/>
                    <a:pt x="634" y="313"/>
                  </a:cubicBezTo>
                  <a:cubicBezTo>
                    <a:pt x="646" y="317"/>
                    <a:pt x="669" y="318"/>
                    <a:pt x="704" y="316"/>
                  </a:cubicBezTo>
                  <a:cubicBezTo>
                    <a:pt x="695" y="384"/>
                    <a:pt x="689" y="436"/>
                    <a:pt x="686" y="471"/>
                  </a:cubicBezTo>
                  <a:cubicBezTo>
                    <a:pt x="657" y="471"/>
                    <a:pt x="628" y="472"/>
                    <a:pt x="600" y="472"/>
                  </a:cubicBezTo>
                  <a:cubicBezTo>
                    <a:pt x="575" y="472"/>
                    <a:pt x="556" y="461"/>
                    <a:pt x="544" y="438"/>
                  </a:cubicBezTo>
                  <a:cubicBezTo>
                    <a:pt x="532" y="416"/>
                    <a:pt x="526" y="382"/>
                    <a:pt x="526" y="336"/>
                  </a:cubicBezTo>
                  <a:cubicBezTo>
                    <a:pt x="526" y="297"/>
                    <a:pt x="526" y="257"/>
                    <a:pt x="526" y="217"/>
                  </a:cubicBezTo>
                  <a:cubicBezTo>
                    <a:pt x="489" y="217"/>
                    <a:pt x="452" y="217"/>
                    <a:pt x="414" y="217"/>
                  </a:cubicBezTo>
                  <a:cubicBezTo>
                    <a:pt x="416" y="351"/>
                    <a:pt x="386" y="455"/>
                    <a:pt x="325" y="529"/>
                  </a:cubicBezTo>
                  <a:cubicBezTo>
                    <a:pt x="302" y="494"/>
                    <a:pt x="278" y="458"/>
                    <a:pt x="251" y="421"/>
                  </a:cubicBezTo>
                  <a:cubicBezTo>
                    <a:pt x="254" y="416"/>
                    <a:pt x="256" y="411"/>
                    <a:pt x="258" y="407"/>
                  </a:cubicBezTo>
                  <a:cubicBezTo>
                    <a:pt x="237" y="407"/>
                    <a:pt x="215" y="407"/>
                    <a:pt x="193" y="407"/>
                  </a:cubicBezTo>
                  <a:cubicBezTo>
                    <a:pt x="193" y="470"/>
                    <a:pt x="193" y="533"/>
                    <a:pt x="193" y="596"/>
                  </a:cubicBezTo>
                  <a:cubicBezTo>
                    <a:pt x="214" y="588"/>
                    <a:pt x="235" y="580"/>
                    <a:pt x="255" y="572"/>
                  </a:cubicBezTo>
                  <a:cubicBezTo>
                    <a:pt x="253" y="644"/>
                    <a:pt x="252" y="699"/>
                    <a:pt x="253" y="736"/>
                  </a:cubicBezTo>
                  <a:cubicBezTo>
                    <a:pt x="233" y="745"/>
                    <a:pt x="213" y="753"/>
                    <a:pt x="193" y="762"/>
                  </a:cubicBezTo>
                  <a:cubicBezTo>
                    <a:pt x="193" y="872"/>
                    <a:pt x="193" y="981"/>
                    <a:pt x="193" y="1091"/>
                  </a:cubicBezTo>
                  <a:cubicBezTo>
                    <a:pt x="193" y="1135"/>
                    <a:pt x="187" y="1173"/>
                    <a:pt x="175" y="1206"/>
                  </a:cubicBezTo>
                  <a:cubicBezTo>
                    <a:pt x="163" y="1239"/>
                    <a:pt x="121" y="1256"/>
                    <a:pt x="49" y="1257"/>
                  </a:cubicBezTo>
                  <a:cubicBezTo>
                    <a:pt x="45" y="1215"/>
                    <a:pt x="37" y="1158"/>
                    <a:pt x="26" y="1086"/>
                  </a:cubicBezTo>
                  <a:cubicBezTo>
                    <a:pt x="41" y="1088"/>
                    <a:pt x="54" y="1089"/>
                    <a:pt x="65" y="1089"/>
                  </a:cubicBezTo>
                  <a:cubicBezTo>
                    <a:pt x="82" y="1089"/>
                    <a:pt x="92" y="1085"/>
                    <a:pt x="97" y="1077"/>
                  </a:cubicBezTo>
                  <a:cubicBezTo>
                    <a:pt x="102" y="1069"/>
                    <a:pt x="104" y="1052"/>
                    <a:pt x="104" y="1028"/>
                  </a:cubicBezTo>
                  <a:cubicBezTo>
                    <a:pt x="104" y="953"/>
                    <a:pt x="104" y="877"/>
                    <a:pt x="104" y="802"/>
                  </a:cubicBezTo>
                  <a:cubicBezTo>
                    <a:pt x="79" y="814"/>
                    <a:pt x="54" y="825"/>
                    <a:pt x="29" y="837"/>
                  </a:cubicBezTo>
                  <a:cubicBezTo>
                    <a:pt x="26" y="777"/>
                    <a:pt x="23" y="717"/>
                    <a:pt x="20" y="657"/>
                  </a:cubicBezTo>
                  <a:cubicBezTo>
                    <a:pt x="48" y="648"/>
                    <a:pt x="76" y="638"/>
                    <a:pt x="104" y="629"/>
                  </a:cubicBezTo>
                  <a:cubicBezTo>
                    <a:pt x="104" y="555"/>
                    <a:pt x="104" y="481"/>
                    <a:pt x="104" y="407"/>
                  </a:cubicBezTo>
                  <a:cubicBezTo>
                    <a:pt x="79" y="407"/>
                    <a:pt x="54" y="407"/>
                    <a:pt x="29" y="407"/>
                  </a:cubicBezTo>
                  <a:cubicBezTo>
                    <a:pt x="29" y="352"/>
                    <a:pt x="29" y="298"/>
                    <a:pt x="29" y="243"/>
                  </a:cubicBezTo>
                  <a:cubicBezTo>
                    <a:pt x="54" y="243"/>
                    <a:pt x="79" y="243"/>
                    <a:pt x="104" y="243"/>
                  </a:cubicBezTo>
                  <a:cubicBezTo>
                    <a:pt x="104" y="170"/>
                    <a:pt x="104" y="96"/>
                    <a:pt x="104" y="22"/>
                  </a:cubicBezTo>
                  <a:moveTo>
                    <a:pt x="1810" y="20"/>
                  </a:moveTo>
                  <a:cubicBezTo>
                    <a:pt x="1827" y="103"/>
                    <a:pt x="1840" y="169"/>
                    <a:pt x="1849" y="217"/>
                  </a:cubicBezTo>
                  <a:cubicBezTo>
                    <a:pt x="1937" y="217"/>
                    <a:pt x="2025" y="217"/>
                    <a:pt x="2113" y="217"/>
                  </a:cubicBezTo>
                  <a:cubicBezTo>
                    <a:pt x="2113" y="274"/>
                    <a:pt x="2113" y="330"/>
                    <a:pt x="2113" y="387"/>
                  </a:cubicBezTo>
                  <a:cubicBezTo>
                    <a:pt x="2078" y="387"/>
                    <a:pt x="2044" y="387"/>
                    <a:pt x="2010" y="387"/>
                  </a:cubicBezTo>
                  <a:cubicBezTo>
                    <a:pt x="1975" y="577"/>
                    <a:pt x="1925" y="738"/>
                    <a:pt x="1859" y="869"/>
                  </a:cubicBezTo>
                  <a:cubicBezTo>
                    <a:pt x="1930" y="958"/>
                    <a:pt x="2018" y="1026"/>
                    <a:pt x="2122" y="1073"/>
                  </a:cubicBezTo>
                  <a:cubicBezTo>
                    <a:pt x="2084" y="1158"/>
                    <a:pt x="2059" y="1220"/>
                    <a:pt x="2046" y="1258"/>
                  </a:cubicBezTo>
                  <a:cubicBezTo>
                    <a:pt x="1941" y="1194"/>
                    <a:pt x="1851" y="1109"/>
                    <a:pt x="1778" y="1004"/>
                  </a:cubicBezTo>
                  <a:cubicBezTo>
                    <a:pt x="1704" y="1106"/>
                    <a:pt x="1613" y="1193"/>
                    <a:pt x="1505" y="1266"/>
                  </a:cubicBezTo>
                  <a:cubicBezTo>
                    <a:pt x="1480" y="1193"/>
                    <a:pt x="1457" y="1132"/>
                    <a:pt x="1436" y="1083"/>
                  </a:cubicBezTo>
                  <a:cubicBezTo>
                    <a:pt x="1540" y="1025"/>
                    <a:pt x="1626" y="952"/>
                    <a:pt x="1696" y="866"/>
                  </a:cubicBezTo>
                  <a:cubicBezTo>
                    <a:pt x="1630" y="731"/>
                    <a:pt x="1583" y="572"/>
                    <a:pt x="1555" y="387"/>
                  </a:cubicBezTo>
                  <a:cubicBezTo>
                    <a:pt x="1518" y="387"/>
                    <a:pt x="1481" y="387"/>
                    <a:pt x="1444" y="387"/>
                  </a:cubicBezTo>
                  <a:cubicBezTo>
                    <a:pt x="1444" y="330"/>
                    <a:pt x="1444" y="274"/>
                    <a:pt x="1444" y="217"/>
                  </a:cubicBezTo>
                  <a:cubicBezTo>
                    <a:pt x="1540" y="217"/>
                    <a:pt x="1636" y="217"/>
                    <a:pt x="1733" y="217"/>
                  </a:cubicBezTo>
                  <a:cubicBezTo>
                    <a:pt x="1726" y="174"/>
                    <a:pt x="1716" y="121"/>
                    <a:pt x="1704" y="58"/>
                  </a:cubicBezTo>
                  <a:cubicBezTo>
                    <a:pt x="1739" y="45"/>
                    <a:pt x="1774" y="32"/>
                    <a:pt x="1810" y="20"/>
                  </a:cubicBezTo>
                </a:path>
              </a:pathLst>
            </a:custGeom>
            <a:noFill/>
            <a:ln w="25400" cap="flat">
              <a:round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186" name="group 186"/>
          <p:cNvGrpSpPr/>
          <p:nvPr/>
        </p:nvGrpSpPr>
        <p:grpSpPr>
          <a:xfrm rot="21600000">
            <a:off x="207263" y="4547616"/>
            <a:ext cx="2255520" cy="801623"/>
            <a:chOff x="0" y="0"/>
            <a:chExt cx="2255520" cy="801623"/>
          </a:xfrm>
        </p:grpSpPr>
        <p:pic>
          <p:nvPicPr>
            <p:cNvPr id="434" name="picture 434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 rot="21600000">
              <a:off x="0" y="0"/>
              <a:ext cx="2255520" cy="801623"/>
            </a:xfrm>
            <a:prstGeom prst="rect">
              <a:avLst/>
            </a:prstGeom>
          </p:spPr>
        </p:pic>
        <p:sp>
          <p:nvSpPr>
            <p:cNvPr id="435" name="textbox 435"/>
            <p:cNvSpPr/>
            <p:nvPr/>
          </p:nvSpPr>
          <p:spPr>
            <a:xfrm>
              <a:off x="-12700" y="-12700"/>
              <a:ext cx="2281554" cy="87630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4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9261"/>
                </a:lnSpc>
                <a:tabLst/>
              </a:pPr>
              <a:endParaRPr lang="Arial" altLang="Arial" sz="100" dirty="0"/>
            </a:p>
            <a:p>
              <a:pPr marL="247284" algn="l" rtl="0" eaLnBrk="0">
                <a:lnSpc>
                  <a:spcPct val="99000"/>
                </a:lnSpc>
                <a:tabLst/>
              </a:pPr>
              <a:r>
                <a:rPr sz="2700" spc="-21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进行招标</a:t>
              </a:r>
              <a:r>
                <a:rPr sz="2700" spc="-17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。</a:t>
              </a:r>
              <a:endParaRPr lang="SimSun" altLang="SimSun" sz="2700" dirty="0"/>
            </a:p>
          </p:txBody>
        </p:sp>
      </p:grpSp>
      <p:pic>
        <p:nvPicPr>
          <p:cNvPr id="436" name="picture 43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21600000">
            <a:off x="2327275" y="142176"/>
            <a:ext cx="860932" cy="494855"/>
          </a:xfrm>
          <a:prstGeom prst="rect">
            <a:avLst/>
          </a:prstGeom>
        </p:spPr>
      </p:pic>
      <p:sp>
        <p:nvSpPr>
          <p:cNvPr id="437" name="textbox 437"/>
          <p:cNvSpPr/>
          <p:nvPr/>
        </p:nvSpPr>
        <p:spPr>
          <a:xfrm>
            <a:off x="8031278" y="2643479"/>
            <a:ext cx="142875" cy="12255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763"/>
              </a:lnSpc>
              <a:tabLst/>
            </a:pPr>
            <a:r>
              <a:rPr sz="600" spc="2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。</a:t>
            </a:r>
            <a:endParaRPr lang="SimSun" altLang="SimSun" sz="6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rect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188" name="group 188"/>
          <p:cNvGrpSpPr/>
          <p:nvPr/>
        </p:nvGrpSpPr>
        <p:grpSpPr>
          <a:xfrm rot="21600000">
            <a:off x="350520" y="2133600"/>
            <a:ext cx="8398192" cy="2581655"/>
            <a:chOff x="0" y="0"/>
            <a:chExt cx="8398192" cy="2581655"/>
          </a:xfrm>
        </p:grpSpPr>
        <p:pic>
          <p:nvPicPr>
            <p:cNvPr id="439" name="picture 43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8398192" cy="2541587"/>
            </a:xfrm>
            <a:prstGeom prst="rect">
              <a:avLst/>
            </a:prstGeom>
          </p:spPr>
        </p:pic>
        <p:pic>
          <p:nvPicPr>
            <p:cNvPr id="440" name="picture 44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6757416" y="661416"/>
              <a:ext cx="1545335" cy="801623"/>
            </a:xfrm>
            <a:prstGeom prst="rect">
              <a:avLst/>
            </a:prstGeom>
          </p:spPr>
        </p:pic>
        <p:pic>
          <p:nvPicPr>
            <p:cNvPr id="441" name="picture 44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1780032"/>
              <a:ext cx="3678935" cy="801623"/>
            </a:xfrm>
            <a:prstGeom prst="rect">
              <a:avLst/>
            </a:prstGeom>
          </p:spPr>
        </p:pic>
        <p:sp>
          <p:nvSpPr>
            <p:cNvPr id="442" name="textbox 442"/>
            <p:cNvSpPr/>
            <p:nvPr/>
          </p:nvSpPr>
          <p:spPr>
            <a:xfrm>
              <a:off x="227358" y="282295"/>
              <a:ext cx="7833359" cy="209296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9228"/>
                </a:lnSpc>
                <a:tabLst/>
              </a:pPr>
              <a:endParaRPr lang="Arial" altLang="Arial" sz="100" dirty="0"/>
            </a:p>
            <a:p>
              <a:pPr algn="r" rtl="0" eaLnBrk="0">
                <a:lnSpc>
                  <a:spcPct val="95000"/>
                </a:lnSpc>
                <a:tabLst/>
              </a:pPr>
              <a:r>
                <a:rPr sz="2800" spc="-10" dirty="0">
                  <a:solidFill>
                    <a:srgbClr val="FF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投标有效期是从投标人提交投标</a:t>
              </a:r>
              <a:r>
                <a:rPr sz="2800" spc="0" dirty="0">
                  <a:solidFill>
                    <a:srgbClr val="FF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文件截止之日</a:t>
              </a:r>
              <a:endParaRPr lang="SimSun" altLang="SimSun" sz="2800" dirty="0"/>
            </a:p>
            <a:p>
              <a:pPr marL="12700" algn="l" rtl="0" eaLnBrk="0">
                <a:lnSpc>
                  <a:spcPct val="84000"/>
                </a:lnSpc>
                <a:spcBef>
                  <a:spcPts val="1086"/>
                </a:spcBef>
                <a:tabLst/>
              </a:pPr>
              <a:r>
                <a:rPr sz="2800" spc="-70" dirty="0">
                  <a:solidFill>
                    <a:srgbClr val="FF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起计算，一般应至中标通知书签发日期止，</a:t>
              </a:r>
              <a:r>
                <a:rPr sz="2800" spc="-70" dirty="0">
                  <a:solidFill>
                    <a:srgbClr val="FF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 </a:t>
              </a:r>
              <a:r>
                <a:rPr sz="2800" spc="-7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在</a:t>
              </a:r>
              <a:r>
                <a:rPr sz="2800" spc="-2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招</a:t>
              </a:r>
              <a:r>
                <a:rPr sz="2800" spc="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标</a:t>
              </a:r>
              <a:endParaRPr lang="SimSun" altLang="SimSun" sz="2800" dirty="0"/>
            </a:p>
            <a:p>
              <a:pPr marL="14122" algn="l" rtl="0" eaLnBrk="0">
                <a:lnSpc>
                  <a:spcPts val="4391"/>
                </a:lnSpc>
                <a:tabLst/>
              </a:pPr>
              <a:r>
                <a:rPr sz="2800" spc="-1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文件中明确投标有效期天数。</a:t>
              </a:r>
              <a:r>
                <a:rPr sz="2800" spc="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在此期限内，所有招</a:t>
              </a:r>
              <a:endParaRPr lang="SimSun" altLang="SimSun" sz="2800" dirty="0"/>
            </a:p>
            <a:p>
              <a:pPr algn="l" rtl="0" eaLnBrk="0">
                <a:lnSpc>
                  <a:spcPct val="101000"/>
                </a:lnSpc>
                <a:tabLst/>
              </a:pPr>
              <a:endParaRPr lang="Arial" altLang="Arial" sz="1300" dirty="0"/>
            </a:p>
            <a:p>
              <a:pPr algn="l" rtl="0" eaLnBrk="0">
                <a:lnSpc>
                  <a:spcPct val="10344"/>
                </a:lnSpc>
                <a:tabLst/>
              </a:pPr>
              <a:endParaRPr lang="Arial" altLang="Arial" sz="100" dirty="0"/>
            </a:p>
            <a:p>
              <a:pPr marL="12700" algn="l" rtl="0" eaLnBrk="0">
                <a:lnSpc>
                  <a:spcPct val="95000"/>
                </a:lnSpc>
                <a:tabLst/>
              </a:pPr>
              <a:r>
                <a:rPr sz="2800" spc="-19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标文件均保持有效。</a:t>
              </a:r>
              <a:endParaRPr lang="SimSun" altLang="SimSun" sz="2800" dirty="0"/>
            </a:p>
          </p:txBody>
        </p:sp>
      </p:grpSp>
      <p:pic>
        <p:nvPicPr>
          <p:cNvPr id="443" name="picture 44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0" y="995362"/>
            <a:ext cx="5810256" cy="576269"/>
          </a:xfrm>
          <a:prstGeom prst="rect">
            <a:avLst/>
          </a:prstGeom>
        </p:spPr>
      </p:pic>
      <p:pic>
        <p:nvPicPr>
          <p:cNvPr id="444" name="picture 44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0" y="1036320"/>
            <a:ext cx="1237488" cy="676655"/>
          </a:xfrm>
          <a:prstGeom prst="rect">
            <a:avLst/>
          </a:prstGeom>
        </p:spPr>
      </p:pic>
      <p:sp>
        <p:nvSpPr>
          <p:cNvPr id="445" name="textbox 445"/>
          <p:cNvSpPr/>
          <p:nvPr/>
        </p:nvSpPr>
        <p:spPr>
          <a:xfrm>
            <a:off x="-12700" y="982662"/>
            <a:ext cx="5836284" cy="6711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46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9944"/>
              </a:lnSpc>
              <a:tabLst/>
            </a:pPr>
            <a:endParaRPr lang="Arial" altLang="Arial" sz="100" dirty="0"/>
          </a:p>
          <a:p>
            <a:pPr marL="195928" algn="l" rtl="0" eaLnBrk="0">
              <a:lnSpc>
                <a:spcPct val="80000"/>
              </a:lnSpc>
              <a:tabLst/>
            </a:pPr>
            <a:r>
              <a:rPr sz="2400" b="1" spc="-2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3.2.</a:t>
            </a:r>
            <a:r>
              <a:rPr sz="2400" b="1" spc="-1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3</a:t>
            </a:r>
            <a:endParaRPr lang="Arial" altLang="Arial" sz="2400" dirty="0"/>
          </a:p>
        </p:txBody>
      </p:sp>
      <p:pic>
        <p:nvPicPr>
          <p:cNvPr id="446" name="picture 44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3384684" y="103187"/>
            <a:ext cx="5451467" cy="606996"/>
          </a:xfrm>
          <a:prstGeom prst="rect">
            <a:avLst/>
          </a:prstGeom>
        </p:spPr>
      </p:pic>
      <p:grpSp>
        <p:nvGrpSpPr>
          <p:cNvPr id="190" name="group 190"/>
          <p:cNvGrpSpPr/>
          <p:nvPr/>
        </p:nvGrpSpPr>
        <p:grpSpPr>
          <a:xfrm rot="21600000">
            <a:off x="826008" y="1011936"/>
            <a:ext cx="1024127" cy="685800"/>
            <a:chOff x="0" y="0"/>
            <a:chExt cx="1024127" cy="685800"/>
          </a:xfrm>
        </p:grpSpPr>
        <p:pic>
          <p:nvPicPr>
            <p:cNvPr id="447" name="picture 44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600000">
              <a:off x="0" y="0"/>
              <a:ext cx="1024127" cy="685800"/>
            </a:xfrm>
            <a:prstGeom prst="rect">
              <a:avLst/>
            </a:prstGeom>
          </p:spPr>
        </p:pic>
        <p:sp>
          <p:nvSpPr>
            <p:cNvPr id="448" name="textbox 448"/>
            <p:cNvSpPr/>
            <p:nvPr/>
          </p:nvSpPr>
          <p:spPr>
            <a:xfrm>
              <a:off x="-12700" y="-12700"/>
              <a:ext cx="1049655" cy="75310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lang="Arial" altLang="Arial" sz="1000" dirty="0"/>
            </a:p>
            <a:p>
              <a:pPr marL="217581" algn="l" rtl="0" eaLnBrk="0">
                <a:lnSpc>
                  <a:spcPct val="97000"/>
                </a:lnSpc>
                <a:spcBef>
                  <a:spcPts val="6"/>
                </a:spcBef>
                <a:tabLst/>
              </a:pPr>
              <a:r>
                <a:rPr sz="2300" spc="6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招</a:t>
              </a:r>
              <a:r>
                <a:rPr sz="2300" spc="4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标</a:t>
              </a:r>
              <a:endParaRPr lang="SimSun" altLang="SimSun" sz="2300" dirty="0"/>
            </a:p>
          </p:txBody>
        </p:sp>
      </p:grpSp>
      <p:grpSp>
        <p:nvGrpSpPr>
          <p:cNvPr id="192" name="group 192"/>
          <p:cNvGrpSpPr/>
          <p:nvPr/>
        </p:nvGrpSpPr>
        <p:grpSpPr>
          <a:xfrm rot="21600000">
            <a:off x="1438655" y="1011936"/>
            <a:ext cx="4395215" cy="685800"/>
            <a:chOff x="0" y="0"/>
            <a:chExt cx="4395215" cy="685800"/>
          </a:xfrm>
        </p:grpSpPr>
        <p:pic>
          <p:nvPicPr>
            <p:cNvPr id="449" name="picture 44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1600000">
              <a:off x="0" y="0"/>
              <a:ext cx="4395215" cy="685800"/>
            </a:xfrm>
            <a:prstGeom prst="rect">
              <a:avLst/>
            </a:prstGeom>
          </p:spPr>
        </p:pic>
        <p:sp>
          <p:nvSpPr>
            <p:cNvPr id="450" name="textbox 450"/>
            <p:cNvSpPr/>
            <p:nvPr/>
          </p:nvSpPr>
          <p:spPr>
            <a:xfrm>
              <a:off x="-12700" y="-12700"/>
              <a:ext cx="4420870" cy="75184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7756"/>
                </a:lnSpc>
                <a:tabLst/>
              </a:pPr>
              <a:endParaRPr lang="Arial" altLang="Arial" sz="100" dirty="0"/>
            </a:p>
            <a:p>
              <a:pPr marL="218927" algn="l" rtl="0" eaLnBrk="0">
                <a:lnSpc>
                  <a:spcPct val="97000"/>
                </a:lnSpc>
                <a:tabLst/>
              </a:pPr>
              <a:r>
                <a:rPr sz="2300" spc="11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文件的法定要求和投标保证</a:t>
              </a:r>
              <a:r>
                <a:rPr sz="2300" spc="1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金</a:t>
              </a:r>
              <a:endParaRPr lang="SimSun" altLang="SimSun" sz="2300" dirty="0"/>
            </a:p>
          </p:txBody>
        </p:sp>
      </p:grpSp>
      <p:grpSp>
        <p:nvGrpSpPr>
          <p:cNvPr id="194" name="group 194"/>
          <p:cNvGrpSpPr/>
          <p:nvPr/>
        </p:nvGrpSpPr>
        <p:grpSpPr>
          <a:xfrm rot="21600000">
            <a:off x="5651500" y="1628775"/>
            <a:ext cx="3029204" cy="742569"/>
            <a:chOff x="0" y="0"/>
            <a:chExt cx="3029204" cy="742569"/>
          </a:xfrm>
        </p:grpSpPr>
        <p:pic>
          <p:nvPicPr>
            <p:cNvPr id="451" name="picture 451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1600000">
              <a:off x="0" y="0"/>
              <a:ext cx="3029204" cy="742569"/>
            </a:xfrm>
            <a:prstGeom prst="rect">
              <a:avLst/>
            </a:prstGeom>
          </p:spPr>
        </p:pic>
        <p:sp>
          <p:nvSpPr>
            <p:cNvPr id="452" name="textbox 452"/>
            <p:cNvSpPr/>
            <p:nvPr/>
          </p:nvSpPr>
          <p:spPr>
            <a:xfrm>
              <a:off x="-12700" y="-12700"/>
              <a:ext cx="3054985" cy="80327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58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8519"/>
                </a:lnSpc>
                <a:tabLst/>
              </a:pPr>
              <a:endParaRPr lang="Arial" altLang="Arial" sz="100" dirty="0"/>
            </a:p>
            <a:p>
              <a:pPr marL="220385" algn="l" rtl="0" eaLnBrk="0">
                <a:lnSpc>
                  <a:spcPct val="95000"/>
                </a:lnSpc>
                <a:tabLst/>
              </a:pPr>
              <a:r>
                <a:rPr sz="2000" spc="70" dirty="0">
                  <a:solidFill>
                    <a:srgbClr val="000000">
                      <a:alpha val="100000"/>
                    </a:srgbClr>
                  </a:solidFill>
                  <a:latin typeface="Arial"/>
                  <a:ea typeface="Arial"/>
                  <a:cs typeface="Arial"/>
                </a:rPr>
                <a:t>1</a:t>
              </a:r>
              <a:r>
                <a:rPr sz="2000" spc="7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)投标文件的有效</a:t>
              </a:r>
              <a:r>
                <a:rPr sz="2000" spc="2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期</a:t>
              </a:r>
              <a:endParaRPr lang="SimSun" altLang="SimSun" sz="2000" dirty="0"/>
            </a:p>
          </p:txBody>
        </p:sp>
      </p:grpSp>
      <p:grpSp>
        <p:nvGrpSpPr>
          <p:cNvPr id="196" name="group 196"/>
          <p:cNvGrpSpPr/>
          <p:nvPr/>
        </p:nvGrpSpPr>
        <p:grpSpPr>
          <a:xfrm rot="21600000">
            <a:off x="3191148" y="5720556"/>
            <a:ext cx="2283692" cy="843554"/>
            <a:chOff x="0" y="0"/>
            <a:chExt cx="2283692" cy="843554"/>
          </a:xfrm>
        </p:grpSpPr>
        <p:sp>
          <p:nvSpPr>
            <p:cNvPr id="453" name="path"/>
            <p:cNvSpPr/>
            <p:nvPr/>
          </p:nvSpPr>
          <p:spPr>
            <a:xfrm>
              <a:off x="25400" y="77552"/>
              <a:ext cx="381020" cy="665653"/>
            </a:xfrm>
            <a:custGeom>
              <a:avLst/>
              <a:gdLst/>
              <a:ahLst/>
              <a:cxnLst/>
              <a:rect l="0" t="0" r="0" b="0"/>
              <a:pathLst>
                <a:path w="600" h="1048">
                  <a:moveTo>
                    <a:pt x="512" y="812"/>
                  </a:moveTo>
                  <a:cubicBezTo>
                    <a:pt x="531" y="812"/>
                    <a:pt x="547" y="822"/>
                    <a:pt x="560" y="843"/>
                  </a:cubicBezTo>
                  <a:cubicBezTo>
                    <a:pt x="573" y="863"/>
                    <a:pt x="580" y="889"/>
                    <a:pt x="580" y="920"/>
                  </a:cubicBezTo>
                  <a:cubicBezTo>
                    <a:pt x="580" y="952"/>
                    <a:pt x="573" y="978"/>
                    <a:pt x="560" y="998"/>
                  </a:cubicBezTo>
                  <a:cubicBezTo>
                    <a:pt x="547" y="1018"/>
                    <a:pt x="530" y="1028"/>
                    <a:pt x="510" y="1028"/>
                  </a:cubicBezTo>
                  <a:cubicBezTo>
                    <a:pt x="492" y="1028"/>
                    <a:pt x="476" y="1017"/>
                    <a:pt x="462" y="997"/>
                  </a:cubicBezTo>
                  <a:cubicBezTo>
                    <a:pt x="449" y="976"/>
                    <a:pt x="443" y="951"/>
                    <a:pt x="443" y="920"/>
                  </a:cubicBezTo>
                  <a:cubicBezTo>
                    <a:pt x="443" y="888"/>
                    <a:pt x="449" y="862"/>
                    <a:pt x="463" y="842"/>
                  </a:cubicBezTo>
                  <a:cubicBezTo>
                    <a:pt x="477" y="822"/>
                    <a:pt x="493" y="812"/>
                    <a:pt x="512" y="812"/>
                  </a:cubicBezTo>
                  <a:moveTo>
                    <a:pt x="254" y="20"/>
                  </a:moveTo>
                  <a:cubicBezTo>
                    <a:pt x="254" y="296"/>
                    <a:pt x="254" y="573"/>
                    <a:pt x="254" y="849"/>
                  </a:cubicBezTo>
                  <a:cubicBezTo>
                    <a:pt x="292" y="849"/>
                    <a:pt x="330" y="849"/>
                    <a:pt x="368" y="849"/>
                  </a:cubicBezTo>
                  <a:cubicBezTo>
                    <a:pt x="368" y="903"/>
                    <a:pt x="368" y="957"/>
                    <a:pt x="368" y="1011"/>
                  </a:cubicBezTo>
                  <a:cubicBezTo>
                    <a:pt x="253" y="1011"/>
                    <a:pt x="138" y="1011"/>
                    <a:pt x="23" y="1011"/>
                  </a:cubicBezTo>
                  <a:cubicBezTo>
                    <a:pt x="23" y="957"/>
                    <a:pt x="23" y="903"/>
                    <a:pt x="23" y="849"/>
                  </a:cubicBezTo>
                  <a:cubicBezTo>
                    <a:pt x="61" y="849"/>
                    <a:pt x="100" y="849"/>
                    <a:pt x="138" y="849"/>
                  </a:cubicBezTo>
                  <a:cubicBezTo>
                    <a:pt x="138" y="641"/>
                    <a:pt x="138" y="434"/>
                    <a:pt x="138" y="226"/>
                  </a:cubicBezTo>
                  <a:cubicBezTo>
                    <a:pt x="99" y="242"/>
                    <a:pt x="59" y="257"/>
                    <a:pt x="20" y="273"/>
                  </a:cubicBezTo>
                  <a:cubicBezTo>
                    <a:pt x="20" y="218"/>
                    <a:pt x="20" y="162"/>
                    <a:pt x="20" y="107"/>
                  </a:cubicBezTo>
                  <a:cubicBezTo>
                    <a:pt x="98" y="78"/>
                    <a:pt x="176" y="49"/>
                    <a:pt x="254" y="20"/>
                  </a:cubicBezTo>
                </a:path>
                <a:path w="600" h="1048">
                  <a:moveTo>
                    <a:pt x="512" y="832"/>
                  </a:moveTo>
                  <a:lnTo>
                    <a:pt x="504" y="833"/>
                  </a:lnTo>
                  <a:lnTo>
                    <a:pt x="496" y="837"/>
                  </a:lnTo>
                  <a:lnTo>
                    <a:pt x="488" y="843"/>
                  </a:lnTo>
                  <a:lnTo>
                    <a:pt x="480" y="853"/>
                  </a:lnTo>
                  <a:lnTo>
                    <a:pt x="472" y="867"/>
                  </a:lnTo>
                  <a:lnTo>
                    <a:pt x="467" y="882"/>
                  </a:lnTo>
                  <a:lnTo>
                    <a:pt x="464" y="898"/>
                  </a:lnTo>
                  <a:lnTo>
                    <a:pt x="463" y="918"/>
                  </a:lnTo>
                  <a:lnTo>
                    <a:pt x="464" y="938"/>
                  </a:lnTo>
                  <a:lnTo>
                    <a:pt x="467" y="957"/>
                  </a:lnTo>
                  <a:lnTo>
                    <a:pt x="472" y="973"/>
                  </a:lnTo>
                  <a:lnTo>
                    <a:pt x="479" y="986"/>
                  </a:lnTo>
                  <a:lnTo>
                    <a:pt x="487" y="996"/>
                  </a:lnTo>
                  <a:lnTo>
                    <a:pt x="495" y="1003"/>
                  </a:lnTo>
                  <a:lnTo>
                    <a:pt x="503" y="1006"/>
                  </a:lnTo>
                  <a:lnTo>
                    <a:pt x="510" y="1008"/>
                  </a:lnTo>
                  <a:lnTo>
                    <a:pt x="519" y="1006"/>
                  </a:lnTo>
                  <a:lnTo>
                    <a:pt x="527" y="1003"/>
                  </a:lnTo>
                  <a:lnTo>
                    <a:pt x="535" y="997"/>
                  </a:lnTo>
                  <a:lnTo>
                    <a:pt x="543" y="987"/>
                  </a:lnTo>
                  <a:lnTo>
                    <a:pt x="550" y="974"/>
                  </a:lnTo>
                  <a:lnTo>
                    <a:pt x="555" y="958"/>
                  </a:lnTo>
                  <a:lnTo>
                    <a:pt x="558" y="942"/>
                  </a:lnTo>
                  <a:lnTo>
                    <a:pt x="560" y="921"/>
                  </a:lnTo>
                  <a:lnTo>
                    <a:pt x="559" y="901"/>
                  </a:lnTo>
                  <a:lnTo>
                    <a:pt x="555" y="882"/>
                  </a:lnTo>
                  <a:lnTo>
                    <a:pt x="550" y="867"/>
                  </a:lnTo>
                  <a:lnTo>
                    <a:pt x="543" y="854"/>
                  </a:lnTo>
                  <a:lnTo>
                    <a:pt x="535" y="843"/>
                  </a:lnTo>
                  <a:lnTo>
                    <a:pt x="527" y="837"/>
                  </a:lnTo>
                  <a:lnTo>
                    <a:pt x="520" y="833"/>
                  </a:lnTo>
                  <a:lnTo>
                    <a:pt x="512" y="832"/>
                  </a:lnTo>
                  <a:close/>
                  <a:moveTo>
                    <a:pt x="509" y="792"/>
                  </a:moveTo>
                  <a:cubicBezTo>
                    <a:pt x="511" y="792"/>
                    <a:pt x="513" y="792"/>
                    <a:pt x="514" y="792"/>
                  </a:cubicBezTo>
                  <a:lnTo>
                    <a:pt x="528" y="794"/>
                  </a:lnTo>
                  <a:cubicBezTo>
                    <a:pt x="530" y="794"/>
                    <a:pt x="532" y="795"/>
                    <a:pt x="534" y="796"/>
                  </a:cubicBezTo>
                  <a:lnTo>
                    <a:pt x="546" y="802"/>
                  </a:lnTo>
                  <a:cubicBezTo>
                    <a:pt x="548" y="802"/>
                    <a:pt x="549" y="803"/>
                    <a:pt x="551" y="804"/>
                  </a:cubicBezTo>
                  <a:lnTo>
                    <a:pt x="562" y="814"/>
                  </a:lnTo>
                  <a:cubicBezTo>
                    <a:pt x="563" y="815"/>
                    <a:pt x="564" y="816"/>
                    <a:pt x="565" y="817"/>
                  </a:cubicBezTo>
                  <a:lnTo>
                    <a:pt x="576" y="831"/>
                  </a:lnTo>
                  <a:cubicBezTo>
                    <a:pt x="576" y="832"/>
                    <a:pt x="577" y="833"/>
                    <a:pt x="578" y="834"/>
                  </a:cubicBezTo>
                  <a:lnTo>
                    <a:pt x="586" y="850"/>
                  </a:lnTo>
                  <a:cubicBezTo>
                    <a:pt x="587" y="851"/>
                    <a:pt x="587" y="852"/>
                    <a:pt x="587" y="853"/>
                  </a:cubicBezTo>
                  <a:lnTo>
                    <a:pt x="594" y="871"/>
                  </a:lnTo>
                  <a:cubicBezTo>
                    <a:pt x="594" y="872"/>
                    <a:pt x="594" y="873"/>
                    <a:pt x="594" y="874"/>
                  </a:cubicBezTo>
                  <a:lnTo>
                    <a:pt x="598" y="894"/>
                  </a:lnTo>
                  <a:lnTo>
                    <a:pt x="600" y="918"/>
                  </a:lnTo>
                  <a:lnTo>
                    <a:pt x="598" y="944"/>
                  </a:lnTo>
                  <a:lnTo>
                    <a:pt x="594" y="967"/>
                  </a:lnTo>
                  <a:cubicBezTo>
                    <a:pt x="594" y="968"/>
                    <a:pt x="594" y="969"/>
                    <a:pt x="594" y="970"/>
                  </a:cubicBezTo>
                  <a:lnTo>
                    <a:pt x="587" y="988"/>
                  </a:lnTo>
                  <a:cubicBezTo>
                    <a:pt x="587" y="989"/>
                    <a:pt x="587" y="990"/>
                    <a:pt x="586" y="991"/>
                  </a:cubicBezTo>
                  <a:lnTo>
                    <a:pt x="578" y="1007"/>
                  </a:lnTo>
                  <a:cubicBezTo>
                    <a:pt x="577" y="1008"/>
                    <a:pt x="576" y="1009"/>
                    <a:pt x="576" y="1010"/>
                  </a:cubicBezTo>
                  <a:lnTo>
                    <a:pt x="565" y="1023"/>
                  </a:lnTo>
                  <a:cubicBezTo>
                    <a:pt x="564" y="1025"/>
                    <a:pt x="563" y="1026"/>
                    <a:pt x="562" y="1027"/>
                  </a:cubicBezTo>
                  <a:lnTo>
                    <a:pt x="550" y="1036"/>
                  </a:lnTo>
                  <a:cubicBezTo>
                    <a:pt x="549" y="1037"/>
                    <a:pt x="547" y="1038"/>
                    <a:pt x="546" y="1039"/>
                  </a:cubicBezTo>
                  <a:lnTo>
                    <a:pt x="532" y="1044"/>
                  </a:lnTo>
                  <a:cubicBezTo>
                    <a:pt x="531" y="1045"/>
                    <a:pt x="529" y="1045"/>
                    <a:pt x="527" y="1046"/>
                  </a:cubicBezTo>
                  <a:lnTo>
                    <a:pt x="513" y="1048"/>
                  </a:lnTo>
                  <a:cubicBezTo>
                    <a:pt x="511" y="1048"/>
                    <a:pt x="509" y="1048"/>
                    <a:pt x="507" y="1048"/>
                  </a:cubicBezTo>
                  <a:lnTo>
                    <a:pt x="494" y="1046"/>
                  </a:lnTo>
                  <a:cubicBezTo>
                    <a:pt x="492" y="1045"/>
                    <a:pt x="490" y="1045"/>
                    <a:pt x="488" y="1044"/>
                  </a:cubicBezTo>
                  <a:lnTo>
                    <a:pt x="476" y="1038"/>
                  </a:lnTo>
                  <a:cubicBezTo>
                    <a:pt x="474" y="1037"/>
                    <a:pt x="473" y="1036"/>
                    <a:pt x="471" y="1035"/>
                  </a:cubicBezTo>
                  <a:lnTo>
                    <a:pt x="460" y="1026"/>
                  </a:lnTo>
                  <a:cubicBezTo>
                    <a:pt x="459" y="1025"/>
                    <a:pt x="458" y="1024"/>
                    <a:pt x="457" y="1023"/>
                  </a:cubicBezTo>
                  <a:lnTo>
                    <a:pt x="447" y="1009"/>
                  </a:lnTo>
                  <a:cubicBezTo>
                    <a:pt x="446" y="1008"/>
                    <a:pt x="445" y="1007"/>
                    <a:pt x="445" y="1006"/>
                  </a:cubicBezTo>
                  <a:lnTo>
                    <a:pt x="436" y="990"/>
                  </a:lnTo>
                  <a:cubicBezTo>
                    <a:pt x="436" y="989"/>
                    <a:pt x="435" y="988"/>
                    <a:pt x="435" y="987"/>
                  </a:cubicBezTo>
                  <a:lnTo>
                    <a:pt x="429" y="969"/>
                  </a:lnTo>
                  <a:cubicBezTo>
                    <a:pt x="428" y="968"/>
                    <a:pt x="428" y="967"/>
                    <a:pt x="428" y="966"/>
                  </a:cubicBezTo>
                  <a:lnTo>
                    <a:pt x="424" y="945"/>
                  </a:lnTo>
                  <a:lnTo>
                    <a:pt x="423" y="921"/>
                  </a:lnTo>
                  <a:lnTo>
                    <a:pt x="424" y="896"/>
                  </a:lnTo>
                  <a:lnTo>
                    <a:pt x="428" y="873"/>
                  </a:lnTo>
                  <a:cubicBezTo>
                    <a:pt x="428" y="872"/>
                    <a:pt x="429" y="871"/>
                    <a:pt x="429" y="870"/>
                  </a:cubicBezTo>
                  <a:lnTo>
                    <a:pt x="435" y="852"/>
                  </a:lnTo>
                  <a:cubicBezTo>
                    <a:pt x="436" y="851"/>
                    <a:pt x="436" y="850"/>
                    <a:pt x="437" y="849"/>
                  </a:cubicBezTo>
                  <a:lnTo>
                    <a:pt x="446" y="833"/>
                  </a:lnTo>
                  <a:cubicBezTo>
                    <a:pt x="446" y="832"/>
                    <a:pt x="447" y="831"/>
                    <a:pt x="447" y="830"/>
                  </a:cubicBezTo>
                  <a:lnTo>
                    <a:pt x="458" y="816"/>
                  </a:lnTo>
                  <a:cubicBezTo>
                    <a:pt x="459" y="815"/>
                    <a:pt x="460" y="814"/>
                    <a:pt x="461" y="813"/>
                  </a:cubicBezTo>
                  <a:lnTo>
                    <a:pt x="473" y="804"/>
                  </a:lnTo>
                  <a:cubicBezTo>
                    <a:pt x="474" y="803"/>
                    <a:pt x="476" y="802"/>
                    <a:pt x="477" y="801"/>
                  </a:cubicBezTo>
                  <a:lnTo>
                    <a:pt x="490" y="796"/>
                  </a:lnTo>
                  <a:cubicBezTo>
                    <a:pt x="492" y="795"/>
                    <a:pt x="493" y="794"/>
                    <a:pt x="495" y="794"/>
                  </a:cubicBezTo>
                  <a:lnTo>
                    <a:pt x="509" y="792"/>
                  </a:lnTo>
                  <a:close/>
                  <a:moveTo>
                    <a:pt x="234" y="48"/>
                  </a:moveTo>
                  <a:lnTo>
                    <a:pt x="40" y="120"/>
                  </a:lnTo>
                  <a:lnTo>
                    <a:pt x="40" y="244"/>
                  </a:lnTo>
                  <a:lnTo>
                    <a:pt x="131" y="207"/>
                  </a:lnTo>
                  <a:cubicBezTo>
                    <a:pt x="137" y="205"/>
                    <a:pt x="144" y="206"/>
                    <a:pt x="149" y="209"/>
                  </a:cubicBezTo>
                  <a:cubicBezTo>
                    <a:pt x="155" y="213"/>
                    <a:pt x="158" y="219"/>
                    <a:pt x="158" y="226"/>
                  </a:cubicBezTo>
                  <a:lnTo>
                    <a:pt x="158" y="849"/>
                  </a:lnTo>
                  <a:cubicBezTo>
                    <a:pt x="158" y="860"/>
                    <a:pt x="149" y="869"/>
                    <a:pt x="138" y="869"/>
                  </a:cubicBezTo>
                  <a:lnTo>
                    <a:pt x="43" y="869"/>
                  </a:lnTo>
                  <a:lnTo>
                    <a:pt x="43" y="991"/>
                  </a:lnTo>
                  <a:lnTo>
                    <a:pt x="348" y="991"/>
                  </a:lnTo>
                  <a:lnTo>
                    <a:pt x="348" y="869"/>
                  </a:lnTo>
                  <a:lnTo>
                    <a:pt x="254" y="869"/>
                  </a:lnTo>
                  <a:cubicBezTo>
                    <a:pt x="243" y="869"/>
                    <a:pt x="234" y="860"/>
                    <a:pt x="234" y="849"/>
                  </a:cubicBezTo>
                  <a:lnTo>
                    <a:pt x="234" y="48"/>
                  </a:lnTo>
                  <a:close/>
                  <a:moveTo>
                    <a:pt x="256" y="0"/>
                  </a:moveTo>
                  <a:cubicBezTo>
                    <a:pt x="259" y="0"/>
                    <a:pt x="262" y="1"/>
                    <a:pt x="265" y="3"/>
                  </a:cubicBezTo>
                  <a:cubicBezTo>
                    <a:pt x="270" y="7"/>
                    <a:pt x="274" y="13"/>
                    <a:pt x="274" y="20"/>
                  </a:cubicBezTo>
                  <a:lnTo>
                    <a:pt x="274" y="829"/>
                  </a:lnTo>
                  <a:lnTo>
                    <a:pt x="368" y="829"/>
                  </a:lnTo>
                  <a:cubicBezTo>
                    <a:pt x="379" y="829"/>
                    <a:pt x="388" y="838"/>
                    <a:pt x="388" y="849"/>
                  </a:cubicBezTo>
                  <a:lnTo>
                    <a:pt x="388" y="1011"/>
                  </a:lnTo>
                  <a:cubicBezTo>
                    <a:pt x="388" y="1022"/>
                    <a:pt x="379" y="1031"/>
                    <a:pt x="368" y="1031"/>
                  </a:cubicBezTo>
                  <a:lnTo>
                    <a:pt x="23" y="1031"/>
                  </a:lnTo>
                  <a:cubicBezTo>
                    <a:pt x="12" y="1031"/>
                    <a:pt x="3" y="1022"/>
                    <a:pt x="3" y="1011"/>
                  </a:cubicBezTo>
                  <a:lnTo>
                    <a:pt x="3" y="849"/>
                  </a:lnTo>
                  <a:cubicBezTo>
                    <a:pt x="3" y="838"/>
                    <a:pt x="12" y="829"/>
                    <a:pt x="23" y="829"/>
                  </a:cubicBezTo>
                  <a:lnTo>
                    <a:pt x="118" y="829"/>
                  </a:lnTo>
                  <a:lnTo>
                    <a:pt x="118" y="255"/>
                  </a:lnTo>
                  <a:lnTo>
                    <a:pt x="27" y="292"/>
                  </a:lnTo>
                  <a:cubicBezTo>
                    <a:pt x="21" y="294"/>
                    <a:pt x="14" y="293"/>
                    <a:pt x="8" y="290"/>
                  </a:cubicBezTo>
                  <a:cubicBezTo>
                    <a:pt x="3" y="286"/>
                    <a:pt x="0" y="280"/>
                    <a:pt x="0" y="273"/>
                  </a:cubicBezTo>
                  <a:lnTo>
                    <a:pt x="0" y="107"/>
                  </a:lnTo>
                  <a:cubicBezTo>
                    <a:pt x="0" y="98"/>
                    <a:pt x="5" y="91"/>
                    <a:pt x="13" y="88"/>
                  </a:cubicBezTo>
                  <a:lnTo>
                    <a:pt x="247" y="1"/>
                  </a:lnTo>
                  <a:cubicBezTo>
                    <a:pt x="250" y="0"/>
                    <a:pt x="253" y="0"/>
                    <a:pt x="256" y="0"/>
                  </a:cubicBezTo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54" name="path"/>
            <p:cNvSpPr/>
            <p:nvPr/>
          </p:nvSpPr>
          <p:spPr>
            <a:xfrm>
              <a:off x="12700" y="65006"/>
              <a:ext cx="355640" cy="640058"/>
            </a:xfrm>
            <a:custGeom>
              <a:avLst/>
              <a:gdLst/>
              <a:ahLst/>
              <a:cxnLst/>
              <a:rect l="0" t="0" r="0" b="0"/>
              <a:pathLst>
                <a:path w="560" h="1007">
                  <a:moveTo>
                    <a:pt x="492" y="792"/>
                  </a:moveTo>
                  <a:cubicBezTo>
                    <a:pt x="511" y="792"/>
                    <a:pt x="527" y="802"/>
                    <a:pt x="540" y="823"/>
                  </a:cubicBezTo>
                  <a:cubicBezTo>
                    <a:pt x="553" y="843"/>
                    <a:pt x="560" y="869"/>
                    <a:pt x="560" y="899"/>
                  </a:cubicBezTo>
                  <a:cubicBezTo>
                    <a:pt x="560" y="932"/>
                    <a:pt x="553" y="958"/>
                    <a:pt x="540" y="978"/>
                  </a:cubicBezTo>
                  <a:cubicBezTo>
                    <a:pt x="527" y="998"/>
                    <a:pt x="510" y="1007"/>
                    <a:pt x="490" y="1007"/>
                  </a:cubicBezTo>
                  <a:cubicBezTo>
                    <a:pt x="472" y="1007"/>
                    <a:pt x="456" y="997"/>
                    <a:pt x="442" y="977"/>
                  </a:cubicBezTo>
                  <a:cubicBezTo>
                    <a:pt x="429" y="956"/>
                    <a:pt x="423" y="930"/>
                    <a:pt x="423" y="899"/>
                  </a:cubicBezTo>
                  <a:cubicBezTo>
                    <a:pt x="423" y="868"/>
                    <a:pt x="429" y="842"/>
                    <a:pt x="443" y="822"/>
                  </a:cubicBezTo>
                  <a:cubicBezTo>
                    <a:pt x="457" y="802"/>
                    <a:pt x="473" y="792"/>
                    <a:pt x="492" y="792"/>
                  </a:cubicBezTo>
                  <a:moveTo>
                    <a:pt x="234" y="0"/>
                  </a:moveTo>
                  <a:cubicBezTo>
                    <a:pt x="234" y="276"/>
                    <a:pt x="234" y="552"/>
                    <a:pt x="234" y="829"/>
                  </a:cubicBezTo>
                  <a:cubicBezTo>
                    <a:pt x="272" y="829"/>
                    <a:pt x="310" y="829"/>
                    <a:pt x="348" y="829"/>
                  </a:cubicBezTo>
                  <a:cubicBezTo>
                    <a:pt x="348" y="883"/>
                    <a:pt x="348" y="937"/>
                    <a:pt x="348" y="990"/>
                  </a:cubicBezTo>
                  <a:cubicBezTo>
                    <a:pt x="233" y="990"/>
                    <a:pt x="118" y="990"/>
                    <a:pt x="3" y="990"/>
                  </a:cubicBezTo>
                  <a:cubicBezTo>
                    <a:pt x="3" y="937"/>
                    <a:pt x="3" y="883"/>
                    <a:pt x="3" y="829"/>
                  </a:cubicBezTo>
                  <a:cubicBezTo>
                    <a:pt x="41" y="829"/>
                    <a:pt x="80" y="829"/>
                    <a:pt x="118" y="829"/>
                  </a:cubicBezTo>
                  <a:cubicBezTo>
                    <a:pt x="118" y="621"/>
                    <a:pt x="118" y="413"/>
                    <a:pt x="118" y="206"/>
                  </a:cubicBezTo>
                  <a:cubicBezTo>
                    <a:pt x="79" y="221"/>
                    <a:pt x="39" y="237"/>
                    <a:pt x="0" y="253"/>
                  </a:cubicBezTo>
                  <a:cubicBezTo>
                    <a:pt x="0" y="197"/>
                    <a:pt x="0" y="142"/>
                    <a:pt x="0" y="86"/>
                  </a:cubicBezTo>
                  <a:cubicBezTo>
                    <a:pt x="78" y="57"/>
                    <a:pt x="156" y="28"/>
                    <a:pt x="234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55" name="path"/>
            <p:cNvSpPr/>
            <p:nvPr/>
          </p:nvSpPr>
          <p:spPr>
            <a:xfrm>
              <a:off x="0" y="52306"/>
              <a:ext cx="381040" cy="665458"/>
            </a:xfrm>
            <a:custGeom>
              <a:avLst/>
              <a:gdLst/>
              <a:ahLst/>
              <a:cxnLst/>
              <a:rect l="0" t="0" r="0" b="0"/>
              <a:pathLst>
                <a:path w="600" h="1047">
                  <a:moveTo>
                    <a:pt x="512" y="812"/>
                  </a:moveTo>
                  <a:cubicBezTo>
                    <a:pt x="531" y="812"/>
                    <a:pt x="547" y="822"/>
                    <a:pt x="560" y="843"/>
                  </a:cubicBezTo>
                  <a:cubicBezTo>
                    <a:pt x="573" y="863"/>
                    <a:pt x="580" y="889"/>
                    <a:pt x="580" y="919"/>
                  </a:cubicBezTo>
                  <a:cubicBezTo>
                    <a:pt x="580" y="952"/>
                    <a:pt x="573" y="978"/>
                    <a:pt x="560" y="998"/>
                  </a:cubicBezTo>
                  <a:cubicBezTo>
                    <a:pt x="547" y="1018"/>
                    <a:pt x="530" y="1027"/>
                    <a:pt x="510" y="1027"/>
                  </a:cubicBezTo>
                  <a:cubicBezTo>
                    <a:pt x="492" y="1027"/>
                    <a:pt x="476" y="1017"/>
                    <a:pt x="462" y="997"/>
                  </a:cubicBezTo>
                  <a:cubicBezTo>
                    <a:pt x="449" y="976"/>
                    <a:pt x="443" y="950"/>
                    <a:pt x="443" y="919"/>
                  </a:cubicBezTo>
                  <a:cubicBezTo>
                    <a:pt x="443" y="888"/>
                    <a:pt x="449" y="862"/>
                    <a:pt x="463" y="842"/>
                  </a:cubicBezTo>
                  <a:cubicBezTo>
                    <a:pt x="477" y="822"/>
                    <a:pt x="493" y="812"/>
                    <a:pt x="512" y="812"/>
                  </a:cubicBezTo>
                  <a:moveTo>
                    <a:pt x="254" y="20"/>
                  </a:moveTo>
                  <a:cubicBezTo>
                    <a:pt x="254" y="296"/>
                    <a:pt x="254" y="572"/>
                    <a:pt x="254" y="849"/>
                  </a:cubicBezTo>
                  <a:cubicBezTo>
                    <a:pt x="292" y="849"/>
                    <a:pt x="330" y="849"/>
                    <a:pt x="368" y="849"/>
                  </a:cubicBezTo>
                  <a:cubicBezTo>
                    <a:pt x="368" y="903"/>
                    <a:pt x="368" y="957"/>
                    <a:pt x="368" y="1010"/>
                  </a:cubicBezTo>
                  <a:cubicBezTo>
                    <a:pt x="253" y="1010"/>
                    <a:pt x="138" y="1010"/>
                    <a:pt x="23" y="1010"/>
                  </a:cubicBezTo>
                  <a:cubicBezTo>
                    <a:pt x="23" y="957"/>
                    <a:pt x="23" y="903"/>
                    <a:pt x="23" y="849"/>
                  </a:cubicBezTo>
                  <a:cubicBezTo>
                    <a:pt x="61" y="849"/>
                    <a:pt x="100" y="849"/>
                    <a:pt x="138" y="849"/>
                  </a:cubicBezTo>
                  <a:cubicBezTo>
                    <a:pt x="138" y="641"/>
                    <a:pt x="138" y="433"/>
                    <a:pt x="138" y="226"/>
                  </a:cubicBezTo>
                  <a:cubicBezTo>
                    <a:pt x="99" y="241"/>
                    <a:pt x="59" y="257"/>
                    <a:pt x="20" y="273"/>
                  </a:cubicBezTo>
                  <a:cubicBezTo>
                    <a:pt x="20" y="217"/>
                    <a:pt x="20" y="162"/>
                    <a:pt x="20" y="106"/>
                  </a:cubicBezTo>
                  <a:cubicBezTo>
                    <a:pt x="98" y="77"/>
                    <a:pt x="176" y="48"/>
                    <a:pt x="254" y="20"/>
                  </a:cubicBezTo>
                </a:path>
              </a:pathLst>
            </a:custGeom>
            <a:noFill/>
            <a:ln w="25400" cap="flat">
              <a:round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56" name="path"/>
            <p:cNvSpPr/>
            <p:nvPr/>
          </p:nvSpPr>
          <p:spPr>
            <a:xfrm>
              <a:off x="411537" y="25294"/>
              <a:ext cx="1872154" cy="818259"/>
            </a:xfrm>
            <a:custGeom>
              <a:avLst/>
              <a:gdLst/>
              <a:ahLst/>
              <a:cxnLst/>
              <a:rect l="0" t="0" r="0" b="0"/>
              <a:pathLst>
                <a:path w="2948" h="1288">
                  <a:moveTo>
                    <a:pt x="1378" y="659"/>
                  </a:moveTo>
                  <a:cubicBezTo>
                    <a:pt x="1408" y="785"/>
                    <a:pt x="1437" y="918"/>
                    <a:pt x="1465" y="1057"/>
                  </a:cubicBezTo>
                  <a:cubicBezTo>
                    <a:pt x="1436" y="1077"/>
                    <a:pt x="1406" y="1097"/>
                    <a:pt x="1377" y="1116"/>
                  </a:cubicBezTo>
                  <a:cubicBezTo>
                    <a:pt x="1349" y="968"/>
                    <a:pt x="1321" y="833"/>
                    <a:pt x="1293" y="713"/>
                  </a:cubicBezTo>
                  <a:cubicBezTo>
                    <a:pt x="1322" y="695"/>
                    <a:pt x="1350" y="677"/>
                    <a:pt x="1378" y="659"/>
                  </a:cubicBezTo>
                  <a:moveTo>
                    <a:pt x="1052" y="648"/>
                  </a:moveTo>
                  <a:cubicBezTo>
                    <a:pt x="1080" y="663"/>
                    <a:pt x="1108" y="677"/>
                    <a:pt x="1137" y="691"/>
                  </a:cubicBezTo>
                  <a:cubicBezTo>
                    <a:pt x="1108" y="854"/>
                    <a:pt x="1078" y="994"/>
                    <a:pt x="1047" y="1113"/>
                  </a:cubicBezTo>
                  <a:cubicBezTo>
                    <a:pt x="1017" y="1086"/>
                    <a:pt x="989" y="1066"/>
                    <a:pt x="963" y="1052"/>
                  </a:cubicBezTo>
                  <a:cubicBezTo>
                    <a:pt x="994" y="939"/>
                    <a:pt x="1024" y="804"/>
                    <a:pt x="1052" y="648"/>
                  </a:cubicBezTo>
                  <a:moveTo>
                    <a:pt x="287" y="538"/>
                  </a:moveTo>
                  <a:cubicBezTo>
                    <a:pt x="421" y="538"/>
                    <a:pt x="554" y="538"/>
                    <a:pt x="687" y="538"/>
                  </a:cubicBezTo>
                  <a:cubicBezTo>
                    <a:pt x="687" y="589"/>
                    <a:pt x="687" y="639"/>
                    <a:pt x="687" y="690"/>
                  </a:cubicBezTo>
                  <a:cubicBezTo>
                    <a:pt x="657" y="799"/>
                    <a:pt x="617" y="896"/>
                    <a:pt x="568" y="979"/>
                  </a:cubicBezTo>
                  <a:cubicBezTo>
                    <a:pt x="616" y="1025"/>
                    <a:pt x="670" y="1063"/>
                    <a:pt x="730" y="1092"/>
                  </a:cubicBezTo>
                  <a:cubicBezTo>
                    <a:pt x="699" y="1159"/>
                    <a:pt x="676" y="1215"/>
                    <a:pt x="659" y="1258"/>
                  </a:cubicBezTo>
                  <a:cubicBezTo>
                    <a:pt x="596" y="1216"/>
                    <a:pt x="538" y="1162"/>
                    <a:pt x="485" y="1096"/>
                  </a:cubicBezTo>
                  <a:cubicBezTo>
                    <a:pt x="427" y="1165"/>
                    <a:pt x="360" y="1222"/>
                    <a:pt x="283" y="1267"/>
                  </a:cubicBezTo>
                  <a:cubicBezTo>
                    <a:pt x="270" y="1229"/>
                    <a:pt x="249" y="1176"/>
                    <a:pt x="220" y="1107"/>
                  </a:cubicBezTo>
                  <a:cubicBezTo>
                    <a:pt x="291" y="1074"/>
                    <a:pt x="353" y="1032"/>
                    <a:pt x="405" y="982"/>
                  </a:cubicBezTo>
                  <a:cubicBezTo>
                    <a:pt x="368" y="921"/>
                    <a:pt x="335" y="854"/>
                    <a:pt x="305" y="779"/>
                  </a:cubicBezTo>
                  <a:cubicBezTo>
                    <a:pt x="330" y="752"/>
                    <a:pt x="356" y="724"/>
                    <a:pt x="382" y="696"/>
                  </a:cubicBezTo>
                  <a:cubicBezTo>
                    <a:pt x="411" y="767"/>
                    <a:pt x="445" y="830"/>
                    <a:pt x="485" y="885"/>
                  </a:cubicBezTo>
                  <a:cubicBezTo>
                    <a:pt x="524" y="829"/>
                    <a:pt x="554" y="765"/>
                    <a:pt x="576" y="694"/>
                  </a:cubicBezTo>
                  <a:cubicBezTo>
                    <a:pt x="479" y="694"/>
                    <a:pt x="383" y="694"/>
                    <a:pt x="287" y="694"/>
                  </a:cubicBezTo>
                  <a:cubicBezTo>
                    <a:pt x="287" y="642"/>
                    <a:pt x="287" y="590"/>
                    <a:pt x="287" y="538"/>
                  </a:cubicBezTo>
                  <a:moveTo>
                    <a:pt x="994" y="406"/>
                  </a:moveTo>
                  <a:cubicBezTo>
                    <a:pt x="1148" y="406"/>
                    <a:pt x="1301" y="406"/>
                    <a:pt x="1454" y="406"/>
                  </a:cubicBezTo>
                  <a:cubicBezTo>
                    <a:pt x="1454" y="460"/>
                    <a:pt x="1454" y="515"/>
                    <a:pt x="1454" y="569"/>
                  </a:cubicBezTo>
                  <a:cubicBezTo>
                    <a:pt x="1394" y="569"/>
                    <a:pt x="1334" y="569"/>
                    <a:pt x="1274" y="569"/>
                  </a:cubicBezTo>
                  <a:cubicBezTo>
                    <a:pt x="1274" y="749"/>
                    <a:pt x="1274" y="928"/>
                    <a:pt x="1274" y="1107"/>
                  </a:cubicBezTo>
                  <a:cubicBezTo>
                    <a:pt x="1274" y="1152"/>
                    <a:pt x="1267" y="1187"/>
                    <a:pt x="1253" y="1211"/>
                  </a:cubicBezTo>
                  <a:cubicBezTo>
                    <a:pt x="1239" y="1235"/>
                    <a:pt x="1219" y="1249"/>
                    <a:pt x="1192" y="1251"/>
                  </a:cubicBezTo>
                  <a:cubicBezTo>
                    <a:pt x="1166" y="1254"/>
                    <a:pt x="1130" y="1256"/>
                    <a:pt x="1085" y="1256"/>
                  </a:cubicBezTo>
                  <a:cubicBezTo>
                    <a:pt x="1078" y="1188"/>
                    <a:pt x="1071" y="1130"/>
                    <a:pt x="1065" y="1081"/>
                  </a:cubicBezTo>
                  <a:cubicBezTo>
                    <a:pt x="1091" y="1085"/>
                    <a:pt x="1113" y="1087"/>
                    <a:pt x="1133" y="1087"/>
                  </a:cubicBezTo>
                  <a:cubicBezTo>
                    <a:pt x="1161" y="1087"/>
                    <a:pt x="1175" y="1065"/>
                    <a:pt x="1175" y="1019"/>
                  </a:cubicBezTo>
                  <a:cubicBezTo>
                    <a:pt x="1175" y="869"/>
                    <a:pt x="1175" y="719"/>
                    <a:pt x="1175" y="569"/>
                  </a:cubicBezTo>
                  <a:cubicBezTo>
                    <a:pt x="1115" y="569"/>
                    <a:pt x="1055" y="569"/>
                    <a:pt x="994" y="569"/>
                  </a:cubicBezTo>
                  <a:cubicBezTo>
                    <a:pt x="994" y="515"/>
                    <a:pt x="994" y="460"/>
                    <a:pt x="994" y="406"/>
                  </a:cubicBezTo>
                  <a:moveTo>
                    <a:pt x="1718" y="387"/>
                  </a:moveTo>
                  <a:cubicBezTo>
                    <a:pt x="1742" y="524"/>
                    <a:pt x="1782" y="643"/>
                    <a:pt x="1837" y="743"/>
                  </a:cubicBezTo>
                  <a:cubicBezTo>
                    <a:pt x="1893" y="643"/>
                    <a:pt x="1932" y="524"/>
                    <a:pt x="1956" y="387"/>
                  </a:cubicBezTo>
                  <a:cubicBezTo>
                    <a:pt x="1876" y="387"/>
                    <a:pt x="1797" y="387"/>
                    <a:pt x="1718" y="387"/>
                  </a:cubicBezTo>
                  <a:moveTo>
                    <a:pt x="1023" y="91"/>
                  </a:moveTo>
                  <a:cubicBezTo>
                    <a:pt x="1158" y="91"/>
                    <a:pt x="1292" y="91"/>
                    <a:pt x="1427" y="91"/>
                  </a:cubicBezTo>
                  <a:cubicBezTo>
                    <a:pt x="1427" y="146"/>
                    <a:pt x="1427" y="200"/>
                    <a:pt x="1427" y="255"/>
                  </a:cubicBezTo>
                  <a:cubicBezTo>
                    <a:pt x="1292" y="255"/>
                    <a:pt x="1158" y="255"/>
                    <a:pt x="1023" y="255"/>
                  </a:cubicBezTo>
                  <a:cubicBezTo>
                    <a:pt x="1023" y="200"/>
                    <a:pt x="1023" y="146"/>
                    <a:pt x="1023" y="91"/>
                  </a:cubicBezTo>
                  <a:moveTo>
                    <a:pt x="2350" y="26"/>
                  </a:moveTo>
                  <a:cubicBezTo>
                    <a:pt x="2383" y="43"/>
                    <a:pt x="2416" y="59"/>
                    <a:pt x="2449" y="76"/>
                  </a:cubicBezTo>
                  <a:cubicBezTo>
                    <a:pt x="2432" y="166"/>
                    <a:pt x="2414" y="250"/>
                    <a:pt x="2396" y="330"/>
                  </a:cubicBezTo>
                  <a:cubicBezTo>
                    <a:pt x="2396" y="641"/>
                    <a:pt x="2396" y="952"/>
                    <a:pt x="2396" y="1263"/>
                  </a:cubicBezTo>
                  <a:cubicBezTo>
                    <a:pt x="2364" y="1263"/>
                    <a:pt x="2332" y="1263"/>
                    <a:pt x="2300" y="1263"/>
                  </a:cubicBezTo>
                  <a:cubicBezTo>
                    <a:pt x="2300" y="1072"/>
                    <a:pt x="2300" y="882"/>
                    <a:pt x="2300" y="691"/>
                  </a:cubicBezTo>
                  <a:cubicBezTo>
                    <a:pt x="2281" y="752"/>
                    <a:pt x="2261" y="809"/>
                    <a:pt x="2241" y="861"/>
                  </a:cubicBezTo>
                  <a:cubicBezTo>
                    <a:pt x="2232" y="770"/>
                    <a:pt x="2224" y="691"/>
                    <a:pt x="2216" y="626"/>
                  </a:cubicBezTo>
                  <a:cubicBezTo>
                    <a:pt x="2266" y="460"/>
                    <a:pt x="2311" y="260"/>
                    <a:pt x="2350" y="26"/>
                  </a:cubicBezTo>
                  <a:moveTo>
                    <a:pt x="836" y="26"/>
                  </a:moveTo>
                  <a:cubicBezTo>
                    <a:pt x="865" y="26"/>
                    <a:pt x="894" y="26"/>
                    <a:pt x="924" y="26"/>
                  </a:cubicBezTo>
                  <a:cubicBezTo>
                    <a:pt x="924" y="99"/>
                    <a:pt x="924" y="173"/>
                    <a:pt x="924" y="246"/>
                  </a:cubicBezTo>
                  <a:cubicBezTo>
                    <a:pt x="947" y="246"/>
                    <a:pt x="969" y="246"/>
                    <a:pt x="992" y="246"/>
                  </a:cubicBezTo>
                  <a:cubicBezTo>
                    <a:pt x="992" y="301"/>
                    <a:pt x="992" y="356"/>
                    <a:pt x="992" y="411"/>
                  </a:cubicBezTo>
                  <a:cubicBezTo>
                    <a:pt x="969" y="411"/>
                    <a:pt x="947" y="411"/>
                    <a:pt x="924" y="411"/>
                  </a:cubicBezTo>
                  <a:cubicBezTo>
                    <a:pt x="924" y="459"/>
                    <a:pt x="924" y="508"/>
                    <a:pt x="924" y="556"/>
                  </a:cubicBezTo>
                  <a:cubicBezTo>
                    <a:pt x="954" y="586"/>
                    <a:pt x="984" y="616"/>
                    <a:pt x="1012" y="645"/>
                  </a:cubicBezTo>
                  <a:cubicBezTo>
                    <a:pt x="997" y="692"/>
                    <a:pt x="982" y="739"/>
                    <a:pt x="967" y="787"/>
                  </a:cubicBezTo>
                  <a:cubicBezTo>
                    <a:pt x="957" y="772"/>
                    <a:pt x="943" y="753"/>
                    <a:pt x="924" y="730"/>
                  </a:cubicBezTo>
                  <a:cubicBezTo>
                    <a:pt x="924" y="908"/>
                    <a:pt x="924" y="1085"/>
                    <a:pt x="924" y="1262"/>
                  </a:cubicBezTo>
                  <a:cubicBezTo>
                    <a:pt x="894" y="1262"/>
                    <a:pt x="865" y="1262"/>
                    <a:pt x="836" y="1262"/>
                  </a:cubicBezTo>
                  <a:cubicBezTo>
                    <a:pt x="836" y="1089"/>
                    <a:pt x="836" y="917"/>
                    <a:pt x="836" y="744"/>
                  </a:cubicBezTo>
                  <a:cubicBezTo>
                    <a:pt x="818" y="826"/>
                    <a:pt x="796" y="905"/>
                    <a:pt x="771" y="980"/>
                  </a:cubicBezTo>
                  <a:cubicBezTo>
                    <a:pt x="763" y="893"/>
                    <a:pt x="756" y="817"/>
                    <a:pt x="749" y="750"/>
                  </a:cubicBezTo>
                  <a:cubicBezTo>
                    <a:pt x="785" y="638"/>
                    <a:pt x="812" y="525"/>
                    <a:pt x="830" y="411"/>
                  </a:cubicBezTo>
                  <a:cubicBezTo>
                    <a:pt x="805" y="411"/>
                    <a:pt x="779" y="411"/>
                    <a:pt x="754" y="411"/>
                  </a:cubicBezTo>
                  <a:cubicBezTo>
                    <a:pt x="754" y="356"/>
                    <a:pt x="754" y="301"/>
                    <a:pt x="754" y="246"/>
                  </a:cubicBezTo>
                  <a:cubicBezTo>
                    <a:pt x="781" y="246"/>
                    <a:pt x="808" y="246"/>
                    <a:pt x="836" y="246"/>
                  </a:cubicBezTo>
                  <a:cubicBezTo>
                    <a:pt x="836" y="173"/>
                    <a:pt x="836" y="99"/>
                    <a:pt x="836" y="26"/>
                  </a:cubicBezTo>
                  <a:moveTo>
                    <a:pt x="2655" y="25"/>
                  </a:moveTo>
                  <a:cubicBezTo>
                    <a:pt x="2690" y="25"/>
                    <a:pt x="2724" y="25"/>
                    <a:pt x="2759" y="25"/>
                  </a:cubicBezTo>
                  <a:cubicBezTo>
                    <a:pt x="2759" y="115"/>
                    <a:pt x="2759" y="206"/>
                    <a:pt x="2759" y="296"/>
                  </a:cubicBezTo>
                  <a:cubicBezTo>
                    <a:pt x="2809" y="296"/>
                    <a:pt x="2859" y="296"/>
                    <a:pt x="2908" y="296"/>
                  </a:cubicBezTo>
                  <a:cubicBezTo>
                    <a:pt x="2908" y="350"/>
                    <a:pt x="2908" y="404"/>
                    <a:pt x="2908" y="459"/>
                  </a:cubicBezTo>
                  <a:cubicBezTo>
                    <a:pt x="2859" y="459"/>
                    <a:pt x="2809" y="459"/>
                    <a:pt x="2759" y="459"/>
                  </a:cubicBezTo>
                  <a:cubicBezTo>
                    <a:pt x="2759" y="539"/>
                    <a:pt x="2759" y="619"/>
                    <a:pt x="2759" y="699"/>
                  </a:cubicBezTo>
                  <a:cubicBezTo>
                    <a:pt x="2815" y="699"/>
                    <a:pt x="2872" y="699"/>
                    <a:pt x="2928" y="699"/>
                  </a:cubicBezTo>
                  <a:cubicBezTo>
                    <a:pt x="2928" y="753"/>
                    <a:pt x="2928" y="807"/>
                    <a:pt x="2928" y="861"/>
                  </a:cubicBezTo>
                  <a:cubicBezTo>
                    <a:pt x="2872" y="861"/>
                    <a:pt x="2815" y="861"/>
                    <a:pt x="2759" y="861"/>
                  </a:cubicBezTo>
                  <a:cubicBezTo>
                    <a:pt x="2759" y="996"/>
                    <a:pt x="2759" y="1130"/>
                    <a:pt x="2759" y="1265"/>
                  </a:cubicBezTo>
                  <a:cubicBezTo>
                    <a:pt x="2724" y="1265"/>
                    <a:pt x="2690" y="1265"/>
                    <a:pt x="2655" y="1265"/>
                  </a:cubicBezTo>
                  <a:cubicBezTo>
                    <a:pt x="2655" y="1130"/>
                    <a:pt x="2655" y="996"/>
                    <a:pt x="2655" y="861"/>
                  </a:cubicBezTo>
                  <a:cubicBezTo>
                    <a:pt x="2579" y="861"/>
                    <a:pt x="2503" y="861"/>
                    <a:pt x="2427" y="861"/>
                  </a:cubicBezTo>
                  <a:cubicBezTo>
                    <a:pt x="2427" y="807"/>
                    <a:pt x="2427" y="753"/>
                    <a:pt x="2427" y="699"/>
                  </a:cubicBezTo>
                  <a:cubicBezTo>
                    <a:pt x="2503" y="699"/>
                    <a:pt x="2579" y="699"/>
                    <a:pt x="2655" y="699"/>
                  </a:cubicBezTo>
                  <a:cubicBezTo>
                    <a:pt x="2655" y="619"/>
                    <a:pt x="2655" y="539"/>
                    <a:pt x="2655" y="459"/>
                  </a:cubicBezTo>
                  <a:cubicBezTo>
                    <a:pt x="2623" y="459"/>
                    <a:pt x="2590" y="459"/>
                    <a:pt x="2557" y="459"/>
                  </a:cubicBezTo>
                  <a:cubicBezTo>
                    <a:pt x="2543" y="538"/>
                    <a:pt x="2529" y="609"/>
                    <a:pt x="2513" y="671"/>
                  </a:cubicBezTo>
                  <a:cubicBezTo>
                    <a:pt x="2487" y="646"/>
                    <a:pt x="2457" y="621"/>
                    <a:pt x="2424" y="597"/>
                  </a:cubicBezTo>
                  <a:cubicBezTo>
                    <a:pt x="2456" y="462"/>
                    <a:pt x="2483" y="298"/>
                    <a:pt x="2505" y="106"/>
                  </a:cubicBezTo>
                  <a:cubicBezTo>
                    <a:pt x="2537" y="120"/>
                    <a:pt x="2570" y="134"/>
                    <a:pt x="2602" y="148"/>
                  </a:cubicBezTo>
                  <a:cubicBezTo>
                    <a:pt x="2596" y="200"/>
                    <a:pt x="2589" y="249"/>
                    <a:pt x="2582" y="296"/>
                  </a:cubicBezTo>
                  <a:cubicBezTo>
                    <a:pt x="2607" y="296"/>
                    <a:pt x="2631" y="296"/>
                    <a:pt x="2655" y="296"/>
                  </a:cubicBezTo>
                  <a:cubicBezTo>
                    <a:pt x="2655" y="206"/>
                    <a:pt x="2655" y="115"/>
                    <a:pt x="2655" y="25"/>
                  </a:cubicBezTo>
                  <a:moveTo>
                    <a:pt x="107" y="22"/>
                  </a:moveTo>
                  <a:cubicBezTo>
                    <a:pt x="138" y="22"/>
                    <a:pt x="169" y="22"/>
                    <a:pt x="199" y="22"/>
                  </a:cubicBezTo>
                  <a:cubicBezTo>
                    <a:pt x="199" y="96"/>
                    <a:pt x="199" y="170"/>
                    <a:pt x="199" y="244"/>
                  </a:cubicBezTo>
                  <a:cubicBezTo>
                    <a:pt x="222" y="244"/>
                    <a:pt x="245" y="244"/>
                    <a:pt x="268" y="244"/>
                  </a:cubicBezTo>
                  <a:cubicBezTo>
                    <a:pt x="268" y="297"/>
                    <a:pt x="268" y="351"/>
                    <a:pt x="268" y="405"/>
                  </a:cubicBezTo>
                  <a:cubicBezTo>
                    <a:pt x="286" y="371"/>
                    <a:pt x="304" y="338"/>
                    <a:pt x="322" y="305"/>
                  </a:cubicBezTo>
                  <a:cubicBezTo>
                    <a:pt x="333" y="262"/>
                    <a:pt x="338" y="181"/>
                    <a:pt x="336" y="64"/>
                  </a:cubicBezTo>
                  <a:cubicBezTo>
                    <a:pt x="436" y="64"/>
                    <a:pt x="537" y="64"/>
                    <a:pt x="637" y="64"/>
                  </a:cubicBezTo>
                  <a:cubicBezTo>
                    <a:pt x="637" y="129"/>
                    <a:pt x="637" y="194"/>
                    <a:pt x="637" y="260"/>
                  </a:cubicBezTo>
                  <a:cubicBezTo>
                    <a:pt x="637" y="291"/>
                    <a:pt x="643" y="309"/>
                    <a:pt x="655" y="313"/>
                  </a:cubicBezTo>
                  <a:cubicBezTo>
                    <a:pt x="668" y="317"/>
                    <a:pt x="692" y="319"/>
                    <a:pt x="727" y="316"/>
                  </a:cubicBezTo>
                  <a:cubicBezTo>
                    <a:pt x="718" y="384"/>
                    <a:pt x="712" y="436"/>
                    <a:pt x="709" y="471"/>
                  </a:cubicBezTo>
                  <a:cubicBezTo>
                    <a:pt x="679" y="472"/>
                    <a:pt x="649" y="472"/>
                    <a:pt x="619" y="472"/>
                  </a:cubicBezTo>
                  <a:cubicBezTo>
                    <a:pt x="594" y="472"/>
                    <a:pt x="575" y="461"/>
                    <a:pt x="562" y="438"/>
                  </a:cubicBezTo>
                  <a:cubicBezTo>
                    <a:pt x="550" y="416"/>
                    <a:pt x="543" y="382"/>
                    <a:pt x="543" y="337"/>
                  </a:cubicBezTo>
                  <a:cubicBezTo>
                    <a:pt x="543" y="297"/>
                    <a:pt x="543" y="257"/>
                    <a:pt x="543" y="217"/>
                  </a:cubicBezTo>
                  <a:cubicBezTo>
                    <a:pt x="505" y="217"/>
                    <a:pt x="467" y="217"/>
                    <a:pt x="428" y="217"/>
                  </a:cubicBezTo>
                  <a:cubicBezTo>
                    <a:pt x="430" y="351"/>
                    <a:pt x="399" y="455"/>
                    <a:pt x="335" y="529"/>
                  </a:cubicBezTo>
                  <a:cubicBezTo>
                    <a:pt x="312" y="495"/>
                    <a:pt x="287" y="459"/>
                    <a:pt x="259" y="421"/>
                  </a:cubicBezTo>
                  <a:cubicBezTo>
                    <a:pt x="262" y="416"/>
                    <a:pt x="264" y="412"/>
                    <a:pt x="267" y="407"/>
                  </a:cubicBezTo>
                  <a:cubicBezTo>
                    <a:pt x="244" y="407"/>
                    <a:pt x="222" y="407"/>
                    <a:pt x="199" y="407"/>
                  </a:cubicBezTo>
                  <a:cubicBezTo>
                    <a:pt x="199" y="470"/>
                    <a:pt x="199" y="533"/>
                    <a:pt x="199" y="596"/>
                  </a:cubicBezTo>
                  <a:cubicBezTo>
                    <a:pt x="221" y="588"/>
                    <a:pt x="242" y="580"/>
                    <a:pt x="264" y="572"/>
                  </a:cubicBezTo>
                  <a:cubicBezTo>
                    <a:pt x="261" y="644"/>
                    <a:pt x="260" y="699"/>
                    <a:pt x="261" y="736"/>
                  </a:cubicBezTo>
                  <a:cubicBezTo>
                    <a:pt x="240" y="745"/>
                    <a:pt x="220" y="754"/>
                    <a:pt x="199" y="762"/>
                  </a:cubicBezTo>
                  <a:cubicBezTo>
                    <a:pt x="199" y="872"/>
                    <a:pt x="199" y="982"/>
                    <a:pt x="199" y="1091"/>
                  </a:cubicBezTo>
                  <a:cubicBezTo>
                    <a:pt x="199" y="1135"/>
                    <a:pt x="193" y="1174"/>
                    <a:pt x="181" y="1206"/>
                  </a:cubicBezTo>
                  <a:cubicBezTo>
                    <a:pt x="168" y="1239"/>
                    <a:pt x="125" y="1256"/>
                    <a:pt x="51" y="1257"/>
                  </a:cubicBezTo>
                  <a:cubicBezTo>
                    <a:pt x="46" y="1215"/>
                    <a:pt x="38" y="1158"/>
                    <a:pt x="26" y="1086"/>
                  </a:cubicBezTo>
                  <a:cubicBezTo>
                    <a:pt x="42" y="1088"/>
                    <a:pt x="56" y="1089"/>
                    <a:pt x="68" y="1089"/>
                  </a:cubicBezTo>
                  <a:cubicBezTo>
                    <a:pt x="84" y="1089"/>
                    <a:pt x="95" y="1085"/>
                    <a:pt x="100" y="1077"/>
                  </a:cubicBezTo>
                  <a:cubicBezTo>
                    <a:pt x="105" y="1069"/>
                    <a:pt x="107" y="1053"/>
                    <a:pt x="107" y="1028"/>
                  </a:cubicBezTo>
                  <a:cubicBezTo>
                    <a:pt x="107" y="953"/>
                    <a:pt x="107" y="878"/>
                    <a:pt x="107" y="803"/>
                  </a:cubicBezTo>
                  <a:cubicBezTo>
                    <a:pt x="81" y="814"/>
                    <a:pt x="56" y="826"/>
                    <a:pt x="30" y="837"/>
                  </a:cubicBezTo>
                  <a:cubicBezTo>
                    <a:pt x="27" y="777"/>
                    <a:pt x="23" y="717"/>
                    <a:pt x="20" y="657"/>
                  </a:cubicBezTo>
                  <a:cubicBezTo>
                    <a:pt x="49" y="648"/>
                    <a:pt x="78" y="638"/>
                    <a:pt x="107" y="629"/>
                  </a:cubicBezTo>
                  <a:cubicBezTo>
                    <a:pt x="107" y="555"/>
                    <a:pt x="107" y="481"/>
                    <a:pt x="107" y="407"/>
                  </a:cubicBezTo>
                  <a:cubicBezTo>
                    <a:pt x="81" y="407"/>
                    <a:pt x="56" y="407"/>
                    <a:pt x="30" y="407"/>
                  </a:cubicBezTo>
                  <a:cubicBezTo>
                    <a:pt x="30" y="353"/>
                    <a:pt x="30" y="298"/>
                    <a:pt x="30" y="244"/>
                  </a:cubicBezTo>
                  <a:cubicBezTo>
                    <a:pt x="56" y="244"/>
                    <a:pt x="81" y="244"/>
                    <a:pt x="107" y="244"/>
                  </a:cubicBezTo>
                  <a:cubicBezTo>
                    <a:pt x="107" y="170"/>
                    <a:pt x="107" y="96"/>
                    <a:pt x="107" y="22"/>
                  </a:cubicBezTo>
                  <a:moveTo>
                    <a:pt x="1870" y="20"/>
                  </a:moveTo>
                  <a:cubicBezTo>
                    <a:pt x="1888" y="103"/>
                    <a:pt x="1902" y="169"/>
                    <a:pt x="1911" y="217"/>
                  </a:cubicBezTo>
                  <a:cubicBezTo>
                    <a:pt x="2002" y="217"/>
                    <a:pt x="2093" y="217"/>
                    <a:pt x="2183" y="217"/>
                  </a:cubicBezTo>
                  <a:cubicBezTo>
                    <a:pt x="2183" y="274"/>
                    <a:pt x="2183" y="330"/>
                    <a:pt x="2183" y="387"/>
                  </a:cubicBezTo>
                  <a:cubicBezTo>
                    <a:pt x="2148" y="387"/>
                    <a:pt x="2113" y="387"/>
                    <a:pt x="2077" y="387"/>
                  </a:cubicBezTo>
                  <a:cubicBezTo>
                    <a:pt x="2041" y="577"/>
                    <a:pt x="1989" y="738"/>
                    <a:pt x="1922" y="869"/>
                  </a:cubicBezTo>
                  <a:cubicBezTo>
                    <a:pt x="1995" y="958"/>
                    <a:pt x="2086" y="1027"/>
                    <a:pt x="2193" y="1074"/>
                  </a:cubicBezTo>
                  <a:cubicBezTo>
                    <a:pt x="2154" y="1158"/>
                    <a:pt x="2128" y="1220"/>
                    <a:pt x="2115" y="1258"/>
                  </a:cubicBezTo>
                  <a:cubicBezTo>
                    <a:pt x="2006" y="1194"/>
                    <a:pt x="1913" y="1110"/>
                    <a:pt x="1837" y="1004"/>
                  </a:cubicBezTo>
                  <a:cubicBezTo>
                    <a:pt x="1761" y="1106"/>
                    <a:pt x="1667" y="1193"/>
                    <a:pt x="1556" y="1266"/>
                  </a:cubicBezTo>
                  <a:cubicBezTo>
                    <a:pt x="1530" y="1193"/>
                    <a:pt x="1506" y="1132"/>
                    <a:pt x="1484" y="1084"/>
                  </a:cubicBezTo>
                  <a:cubicBezTo>
                    <a:pt x="1591" y="1025"/>
                    <a:pt x="1681" y="952"/>
                    <a:pt x="1753" y="866"/>
                  </a:cubicBezTo>
                  <a:cubicBezTo>
                    <a:pt x="1684" y="731"/>
                    <a:pt x="1636" y="572"/>
                    <a:pt x="1607" y="387"/>
                  </a:cubicBezTo>
                  <a:cubicBezTo>
                    <a:pt x="1569" y="387"/>
                    <a:pt x="1530" y="387"/>
                    <a:pt x="1492" y="387"/>
                  </a:cubicBezTo>
                  <a:cubicBezTo>
                    <a:pt x="1492" y="330"/>
                    <a:pt x="1492" y="274"/>
                    <a:pt x="1492" y="217"/>
                  </a:cubicBezTo>
                  <a:cubicBezTo>
                    <a:pt x="1592" y="217"/>
                    <a:pt x="1691" y="217"/>
                    <a:pt x="1791" y="217"/>
                  </a:cubicBezTo>
                  <a:cubicBezTo>
                    <a:pt x="1784" y="174"/>
                    <a:pt x="1774" y="122"/>
                    <a:pt x="1761" y="59"/>
                  </a:cubicBezTo>
                  <a:cubicBezTo>
                    <a:pt x="1797" y="46"/>
                    <a:pt x="1834" y="33"/>
                    <a:pt x="1870" y="20"/>
                  </a:cubicBezTo>
                </a:path>
                <a:path w="2948" h="1288">
                  <a:moveTo>
                    <a:pt x="411" y="714"/>
                  </a:moveTo>
                  <a:lnTo>
                    <a:pt x="423" y="740"/>
                  </a:lnTo>
                  <a:lnTo>
                    <a:pt x="447" y="787"/>
                  </a:lnTo>
                  <a:lnTo>
                    <a:pt x="474" y="832"/>
                  </a:lnTo>
                  <a:lnTo>
                    <a:pt x="485" y="848"/>
                  </a:lnTo>
                  <a:lnTo>
                    <a:pt x="496" y="831"/>
                  </a:lnTo>
                  <a:lnTo>
                    <a:pt x="519" y="786"/>
                  </a:lnTo>
                  <a:lnTo>
                    <a:pt x="539" y="738"/>
                  </a:lnTo>
                  <a:lnTo>
                    <a:pt x="547" y="714"/>
                  </a:lnTo>
                  <a:lnTo>
                    <a:pt x="411" y="714"/>
                  </a:lnTo>
                  <a:close/>
                  <a:moveTo>
                    <a:pt x="281" y="712"/>
                  </a:moveTo>
                  <a:lnTo>
                    <a:pt x="281" y="736"/>
                  </a:lnTo>
                  <a:cubicBezTo>
                    <a:pt x="281" y="745"/>
                    <a:pt x="276" y="752"/>
                    <a:pt x="269" y="755"/>
                  </a:cubicBezTo>
                  <a:lnTo>
                    <a:pt x="219" y="776"/>
                  </a:lnTo>
                  <a:lnTo>
                    <a:pt x="219" y="1085"/>
                  </a:lnTo>
                  <a:lnTo>
                    <a:pt x="262" y="1063"/>
                  </a:lnTo>
                  <a:lnTo>
                    <a:pt x="309" y="1034"/>
                  </a:lnTo>
                  <a:lnTo>
                    <a:pt x="352" y="1002"/>
                  </a:lnTo>
                  <a:lnTo>
                    <a:pt x="379" y="978"/>
                  </a:lnTo>
                  <a:lnTo>
                    <a:pt x="361" y="945"/>
                  </a:lnTo>
                  <a:lnTo>
                    <a:pt x="335" y="895"/>
                  </a:lnTo>
                  <a:lnTo>
                    <a:pt x="310" y="842"/>
                  </a:lnTo>
                  <a:lnTo>
                    <a:pt x="286" y="787"/>
                  </a:lnTo>
                  <a:cubicBezTo>
                    <a:pt x="283" y="780"/>
                    <a:pt x="285" y="771"/>
                    <a:pt x="290" y="766"/>
                  </a:cubicBezTo>
                  <a:lnTo>
                    <a:pt x="338" y="714"/>
                  </a:lnTo>
                  <a:lnTo>
                    <a:pt x="287" y="714"/>
                  </a:lnTo>
                  <a:lnTo>
                    <a:pt x="281" y="712"/>
                  </a:lnTo>
                  <a:close/>
                  <a:moveTo>
                    <a:pt x="1155" y="705"/>
                  </a:moveTo>
                  <a:lnTo>
                    <a:pt x="1146" y="755"/>
                  </a:lnTo>
                  <a:lnTo>
                    <a:pt x="1134" y="813"/>
                  </a:lnTo>
                  <a:lnTo>
                    <a:pt x="1123" y="869"/>
                  </a:lnTo>
                  <a:lnTo>
                    <a:pt x="1112" y="923"/>
                  </a:lnTo>
                  <a:lnTo>
                    <a:pt x="1101" y="974"/>
                  </a:lnTo>
                  <a:lnTo>
                    <a:pt x="1090" y="1024"/>
                  </a:lnTo>
                  <a:lnTo>
                    <a:pt x="1080" y="1063"/>
                  </a:lnTo>
                  <a:lnTo>
                    <a:pt x="1104" y="1066"/>
                  </a:lnTo>
                  <a:lnTo>
                    <a:pt x="1133" y="1067"/>
                  </a:lnTo>
                  <a:lnTo>
                    <a:pt x="1138" y="1067"/>
                  </a:lnTo>
                  <a:lnTo>
                    <a:pt x="1142" y="1065"/>
                  </a:lnTo>
                  <a:lnTo>
                    <a:pt x="1144" y="1063"/>
                  </a:lnTo>
                  <a:lnTo>
                    <a:pt x="1147" y="1060"/>
                  </a:lnTo>
                  <a:lnTo>
                    <a:pt x="1150" y="1054"/>
                  </a:lnTo>
                  <a:lnTo>
                    <a:pt x="1153" y="1044"/>
                  </a:lnTo>
                  <a:lnTo>
                    <a:pt x="1154" y="1033"/>
                  </a:lnTo>
                  <a:lnTo>
                    <a:pt x="1155" y="1019"/>
                  </a:lnTo>
                  <a:lnTo>
                    <a:pt x="1155" y="705"/>
                  </a:lnTo>
                  <a:close/>
                  <a:moveTo>
                    <a:pt x="1365" y="691"/>
                  </a:moveTo>
                  <a:lnTo>
                    <a:pt x="1316" y="722"/>
                  </a:lnTo>
                  <a:lnTo>
                    <a:pt x="1334" y="802"/>
                  </a:lnTo>
                  <a:lnTo>
                    <a:pt x="1355" y="900"/>
                  </a:lnTo>
                  <a:lnTo>
                    <a:pt x="1376" y="1004"/>
                  </a:lnTo>
                  <a:lnTo>
                    <a:pt x="1391" y="1083"/>
                  </a:lnTo>
                  <a:lnTo>
                    <a:pt x="1443" y="1048"/>
                  </a:lnTo>
                  <a:lnTo>
                    <a:pt x="1424" y="958"/>
                  </a:lnTo>
                  <a:lnTo>
                    <a:pt x="1403" y="857"/>
                  </a:lnTo>
                  <a:lnTo>
                    <a:pt x="1381" y="759"/>
                  </a:lnTo>
                  <a:lnTo>
                    <a:pt x="1365" y="691"/>
                  </a:lnTo>
                  <a:close/>
                  <a:moveTo>
                    <a:pt x="1067" y="678"/>
                  </a:moveTo>
                  <a:lnTo>
                    <a:pt x="1061" y="710"/>
                  </a:lnTo>
                  <a:lnTo>
                    <a:pt x="1050" y="765"/>
                  </a:lnTo>
                  <a:lnTo>
                    <a:pt x="1039" y="819"/>
                  </a:lnTo>
                  <a:lnTo>
                    <a:pt x="1028" y="871"/>
                  </a:lnTo>
                  <a:lnTo>
                    <a:pt x="1017" y="920"/>
                  </a:lnTo>
                  <a:lnTo>
                    <a:pt x="1006" y="968"/>
                  </a:lnTo>
                  <a:lnTo>
                    <a:pt x="994" y="1014"/>
                  </a:lnTo>
                  <a:lnTo>
                    <a:pt x="986" y="1042"/>
                  </a:lnTo>
                  <a:lnTo>
                    <a:pt x="994" y="1047"/>
                  </a:lnTo>
                  <a:lnTo>
                    <a:pt x="1016" y="1061"/>
                  </a:lnTo>
                  <a:lnTo>
                    <a:pt x="1036" y="1077"/>
                  </a:lnTo>
                  <a:lnTo>
                    <a:pt x="1039" y="1062"/>
                  </a:lnTo>
                  <a:lnTo>
                    <a:pt x="1051" y="1015"/>
                  </a:lnTo>
                  <a:lnTo>
                    <a:pt x="1062" y="966"/>
                  </a:lnTo>
                  <a:lnTo>
                    <a:pt x="1073" y="914"/>
                  </a:lnTo>
                  <a:lnTo>
                    <a:pt x="1084" y="861"/>
                  </a:lnTo>
                  <a:lnTo>
                    <a:pt x="1095" y="805"/>
                  </a:lnTo>
                  <a:lnTo>
                    <a:pt x="1106" y="748"/>
                  </a:lnTo>
                  <a:lnTo>
                    <a:pt x="1114" y="702"/>
                  </a:lnTo>
                  <a:lnTo>
                    <a:pt x="1067" y="678"/>
                  </a:lnTo>
                  <a:close/>
                  <a:moveTo>
                    <a:pt x="2416" y="616"/>
                  </a:moveTo>
                  <a:lnTo>
                    <a:pt x="2416" y="683"/>
                  </a:lnTo>
                  <a:lnTo>
                    <a:pt x="2420" y="680"/>
                  </a:lnTo>
                  <a:cubicBezTo>
                    <a:pt x="2422" y="679"/>
                    <a:pt x="2425" y="679"/>
                    <a:pt x="2427" y="679"/>
                  </a:cubicBezTo>
                  <a:lnTo>
                    <a:pt x="2492" y="679"/>
                  </a:lnTo>
                  <a:lnTo>
                    <a:pt x="2458" y="649"/>
                  </a:lnTo>
                  <a:lnTo>
                    <a:pt x="2416" y="616"/>
                  </a:lnTo>
                  <a:close/>
                  <a:moveTo>
                    <a:pt x="307" y="558"/>
                  </a:moveTo>
                  <a:lnTo>
                    <a:pt x="307" y="674"/>
                  </a:lnTo>
                  <a:lnTo>
                    <a:pt x="576" y="674"/>
                  </a:lnTo>
                  <a:cubicBezTo>
                    <a:pt x="582" y="674"/>
                    <a:pt x="588" y="677"/>
                    <a:pt x="592" y="682"/>
                  </a:cubicBezTo>
                  <a:cubicBezTo>
                    <a:pt x="596" y="687"/>
                    <a:pt x="597" y="694"/>
                    <a:pt x="594" y="700"/>
                  </a:cubicBezTo>
                  <a:lnTo>
                    <a:pt x="576" y="754"/>
                  </a:lnTo>
                  <a:lnTo>
                    <a:pt x="554" y="804"/>
                  </a:lnTo>
                  <a:lnTo>
                    <a:pt x="529" y="852"/>
                  </a:lnTo>
                  <a:lnTo>
                    <a:pt x="502" y="895"/>
                  </a:lnTo>
                  <a:cubicBezTo>
                    <a:pt x="499" y="901"/>
                    <a:pt x="493" y="905"/>
                    <a:pt x="486" y="905"/>
                  </a:cubicBezTo>
                  <a:cubicBezTo>
                    <a:pt x="479" y="905"/>
                    <a:pt x="473" y="902"/>
                    <a:pt x="469" y="896"/>
                  </a:cubicBezTo>
                  <a:lnTo>
                    <a:pt x="439" y="852"/>
                  </a:lnTo>
                  <a:lnTo>
                    <a:pt x="411" y="806"/>
                  </a:lnTo>
                  <a:lnTo>
                    <a:pt x="386" y="756"/>
                  </a:lnTo>
                  <a:lnTo>
                    <a:pt x="376" y="732"/>
                  </a:lnTo>
                  <a:lnTo>
                    <a:pt x="328" y="783"/>
                  </a:lnTo>
                  <a:lnTo>
                    <a:pt x="346" y="825"/>
                  </a:lnTo>
                  <a:lnTo>
                    <a:pt x="370" y="877"/>
                  </a:lnTo>
                  <a:lnTo>
                    <a:pt x="395" y="925"/>
                  </a:lnTo>
                  <a:lnTo>
                    <a:pt x="422" y="972"/>
                  </a:lnTo>
                  <a:cubicBezTo>
                    <a:pt x="427" y="980"/>
                    <a:pt x="425" y="990"/>
                    <a:pt x="418" y="997"/>
                  </a:cubicBezTo>
                  <a:lnTo>
                    <a:pt x="376" y="1034"/>
                  </a:lnTo>
                  <a:lnTo>
                    <a:pt x="330" y="1068"/>
                  </a:lnTo>
                  <a:lnTo>
                    <a:pt x="281" y="1099"/>
                  </a:lnTo>
                  <a:lnTo>
                    <a:pt x="246" y="1117"/>
                  </a:lnTo>
                  <a:lnTo>
                    <a:pt x="259" y="1149"/>
                  </a:lnTo>
                  <a:lnTo>
                    <a:pt x="276" y="1192"/>
                  </a:lnTo>
                  <a:lnTo>
                    <a:pt x="290" y="1229"/>
                  </a:lnTo>
                  <a:lnTo>
                    <a:pt x="293" y="1237"/>
                  </a:lnTo>
                  <a:lnTo>
                    <a:pt x="326" y="1215"/>
                  </a:lnTo>
                  <a:lnTo>
                    <a:pt x="377" y="1176"/>
                  </a:lnTo>
                  <a:lnTo>
                    <a:pt x="425" y="1132"/>
                  </a:lnTo>
                  <a:lnTo>
                    <a:pt x="470" y="1083"/>
                  </a:lnTo>
                  <a:cubicBezTo>
                    <a:pt x="474" y="1078"/>
                    <a:pt x="480" y="1076"/>
                    <a:pt x="485" y="1076"/>
                  </a:cubicBezTo>
                  <a:cubicBezTo>
                    <a:pt x="491" y="1076"/>
                    <a:pt x="497" y="1079"/>
                    <a:pt x="500" y="1083"/>
                  </a:cubicBezTo>
                  <a:lnTo>
                    <a:pt x="540" y="1129"/>
                  </a:lnTo>
                  <a:lnTo>
                    <a:pt x="581" y="1171"/>
                  </a:lnTo>
                  <a:lnTo>
                    <a:pt x="624" y="1208"/>
                  </a:lnTo>
                  <a:lnTo>
                    <a:pt x="650" y="1227"/>
                  </a:lnTo>
                  <a:lnTo>
                    <a:pt x="655" y="1216"/>
                  </a:lnTo>
                  <a:lnTo>
                    <a:pt x="671" y="1176"/>
                  </a:lnTo>
                  <a:lnTo>
                    <a:pt x="690" y="1132"/>
                  </a:lnTo>
                  <a:lnTo>
                    <a:pt x="704" y="1101"/>
                  </a:lnTo>
                  <a:lnTo>
                    <a:pt x="675" y="1086"/>
                  </a:lnTo>
                  <a:lnTo>
                    <a:pt x="632" y="1058"/>
                  </a:lnTo>
                  <a:lnTo>
                    <a:pt x="592" y="1027"/>
                  </a:lnTo>
                  <a:lnTo>
                    <a:pt x="554" y="994"/>
                  </a:lnTo>
                  <a:cubicBezTo>
                    <a:pt x="547" y="988"/>
                    <a:pt x="546" y="978"/>
                    <a:pt x="550" y="970"/>
                  </a:cubicBezTo>
                  <a:lnTo>
                    <a:pt x="585" y="906"/>
                  </a:lnTo>
                  <a:lnTo>
                    <a:pt x="616" y="837"/>
                  </a:lnTo>
                  <a:lnTo>
                    <a:pt x="644" y="764"/>
                  </a:lnTo>
                  <a:lnTo>
                    <a:pt x="667" y="687"/>
                  </a:lnTo>
                  <a:lnTo>
                    <a:pt x="667" y="558"/>
                  </a:lnTo>
                  <a:lnTo>
                    <a:pt x="307" y="558"/>
                  </a:lnTo>
                  <a:close/>
                  <a:moveTo>
                    <a:pt x="2574" y="479"/>
                  </a:moveTo>
                  <a:lnTo>
                    <a:pt x="2566" y="520"/>
                  </a:lnTo>
                  <a:lnTo>
                    <a:pt x="2555" y="575"/>
                  </a:lnTo>
                  <a:lnTo>
                    <a:pt x="2544" y="627"/>
                  </a:lnTo>
                  <a:lnTo>
                    <a:pt x="2533" y="676"/>
                  </a:lnTo>
                  <a:lnTo>
                    <a:pt x="2531" y="679"/>
                  </a:lnTo>
                  <a:lnTo>
                    <a:pt x="2635" y="679"/>
                  </a:lnTo>
                  <a:lnTo>
                    <a:pt x="2635" y="479"/>
                  </a:lnTo>
                  <a:lnTo>
                    <a:pt x="2574" y="479"/>
                  </a:lnTo>
                  <a:close/>
                  <a:moveTo>
                    <a:pt x="219" y="427"/>
                  </a:moveTo>
                  <a:lnTo>
                    <a:pt x="219" y="567"/>
                  </a:lnTo>
                  <a:lnTo>
                    <a:pt x="257" y="553"/>
                  </a:lnTo>
                  <a:cubicBezTo>
                    <a:pt x="260" y="552"/>
                    <a:pt x="263" y="552"/>
                    <a:pt x="266" y="552"/>
                  </a:cubicBezTo>
                  <a:lnTo>
                    <a:pt x="267" y="552"/>
                  </a:lnTo>
                  <a:lnTo>
                    <a:pt x="267" y="538"/>
                  </a:lnTo>
                  <a:cubicBezTo>
                    <a:pt x="267" y="527"/>
                    <a:pt x="276" y="518"/>
                    <a:pt x="287" y="518"/>
                  </a:cubicBezTo>
                  <a:lnTo>
                    <a:pt x="303" y="518"/>
                  </a:lnTo>
                  <a:lnTo>
                    <a:pt x="283" y="487"/>
                  </a:lnTo>
                  <a:lnTo>
                    <a:pt x="243" y="432"/>
                  </a:lnTo>
                  <a:lnTo>
                    <a:pt x="241" y="427"/>
                  </a:lnTo>
                  <a:lnTo>
                    <a:pt x="219" y="427"/>
                  </a:lnTo>
                  <a:close/>
                  <a:moveTo>
                    <a:pt x="1014" y="426"/>
                  </a:moveTo>
                  <a:lnTo>
                    <a:pt x="1014" y="549"/>
                  </a:lnTo>
                  <a:lnTo>
                    <a:pt x="1175" y="549"/>
                  </a:lnTo>
                  <a:cubicBezTo>
                    <a:pt x="1186" y="549"/>
                    <a:pt x="1195" y="558"/>
                    <a:pt x="1195" y="569"/>
                  </a:cubicBezTo>
                  <a:lnTo>
                    <a:pt x="1195" y="1020"/>
                  </a:lnTo>
                  <a:lnTo>
                    <a:pt x="1194" y="1038"/>
                  </a:lnTo>
                  <a:lnTo>
                    <a:pt x="1191" y="1055"/>
                  </a:lnTo>
                  <a:lnTo>
                    <a:pt x="1188" y="1066"/>
                  </a:lnTo>
                  <a:cubicBezTo>
                    <a:pt x="1188" y="1067"/>
                    <a:pt x="1187" y="1068"/>
                    <a:pt x="1187" y="1069"/>
                  </a:cubicBezTo>
                  <a:lnTo>
                    <a:pt x="1182" y="1079"/>
                  </a:lnTo>
                  <a:cubicBezTo>
                    <a:pt x="1182" y="1080"/>
                    <a:pt x="1181" y="1082"/>
                    <a:pt x="1180" y="1083"/>
                  </a:cubicBezTo>
                  <a:lnTo>
                    <a:pt x="1174" y="1090"/>
                  </a:lnTo>
                  <a:cubicBezTo>
                    <a:pt x="1173" y="1092"/>
                    <a:pt x="1172" y="1093"/>
                    <a:pt x="1170" y="1094"/>
                  </a:cubicBezTo>
                  <a:lnTo>
                    <a:pt x="1163" y="1099"/>
                  </a:lnTo>
                  <a:cubicBezTo>
                    <a:pt x="1162" y="1100"/>
                    <a:pt x="1160" y="1101"/>
                    <a:pt x="1158" y="1102"/>
                  </a:cubicBezTo>
                  <a:lnTo>
                    <a:pt x="1150" y="1105"/>
                  </a:lnTo>
                  <a:cubicBezTo>
                    <a:pt x="1148" y="1106"/>
                    <a:pt x="1147" y="1106"/>
                    <a:pt x="1145" y="1106"/>
                  </a:cubicBezTo>
                  <a:lnTo>
                    <a:pt x="1135" y="1107"/>
                  </a:lnTo>
                  <a:cubicBezTo>
                    <a:pt x="1134" y="1107"/>
                    <a:pt x="1133" y="1107"/>
                    <a:pt x="1132" y="1107"/>
                  </a:cubicBezTo>
                  <a:lnTo>
                    <a:pt x="1099" y="1106"/>
                  </a:lnTo>
                  <a:lnTo>
                    <a:pt x="1088" y="1104"/>
                  </a:lnTo>
                  <a:lnTo>
                    <a:pt x="1090" y="1117"/>
                  </a:lnTo>
                  <a:lnTo>
                    <a:pt x="1095" y="1159"/>
                  </a:lnTo>
                  <a:lnTo>
                    <a:pt x="1100" y="1205"/>
                  </a:lnTo>
                  <a:lnTo>
                    <a:pt x="1103" y="1236"/>
                  </a:lnTo>
                  <a:lnTo>
                    <a:pt x="1116" y="1236"/>
                  </a:lnTo>
                  <a:lnTo>
                    <a:pt x="1145" y="1235"/>
                  </a:lnTo>
                  <a:lnTo>
                    <a:pt x="1169" y="1233"/>
                  </a:lnTo>
                  <a:lnTo>
                    <a:pt x="1188" y="1232"/>
                  </a:lnTo>
                  <a:lnTo>
                    <a:pt x="1204" y="1228"/>
                  </a:lnTo>
                  <a:lnTo>
                    <a:pt x="1216" y="1222"/>
                  </a:lnTo>
                  <a:lnTo>
                    <a:pt x="1226" y="1213"/>
                  </a:lnTo>
                  <a:lnTo>
                    <a:pt x="1236" y="1201"/>
                  </a:lnTo>
                  <a:lnTo>
                    <a:pt x="1243" y="1184"/>
                  </a:lnTo>
                  <a:lnTo>
                    <a:pt x="1249" y="1164"/>
                  </a:lnTo>
                  <a:lnTo>
                    <a:pt x="1253" y="1138"/>
                  </a:lnTo>
                  <a:lnTo>
                    <a:pt x="1254" y="1107"/>
                  </a:lnTo>
                  <a:lnTo>
                    <a:pt x="1254" y="569"/>
                  </a:lnTo>
                  <a:cubicBezTo>
                    <a:pt x="1254" y="558"/>
                    <a:pt x="1263" y="549"/>
                    <a:pt x="1274" y="549"/>
                  </a:cubicBezTo>
                  <a:lnTo>
                    <a:pt x="1434" y="549"/>
                  </a:lnTo>
                  <a:lnTo>
                    <a:pt x="1434" y="426"/>
                  </a:lnTo>
                  <a:lnTo>
                    <a:pt x="1014" y="426"/>
                  </a:lnTo>
                  <a:close/>
                  <a:moveTo>
                    <a:pt x="1742" y="407"/>
                  </a:moveTo>
                  <a:lnTo>
                    <a:pt x="1759" y="482"/>
                  </a:lnTo>
                  <a:lnTo>
                    <a:pt x="1785" y="574"/>
                  </a:lnTo>
                  <a:lnTo>
                    <a:pt x="1817" y="658"/>
                  </a:lnTo>
                  <a:lnTo>
                    <a:pt x="1837" y="698"/>
                  </a:lnTo>
                  <a:lnTo>
                    <a:pt x="1858" y="656"/>
                  </a:lnTo>
                  <a:lnTo>
                    <a:pt x="1890" y="572"/>
                  </a:lnTo>
                  <a:lnTo>
                    <a:pt x="1916" y="481"/>
                  </a:lnTo>
                  <a:lnTo>
                    <a:pt x="1931" y="407"/>
                  </a:lnTo>
                  <a:lnTo>
                    <a:pt x="1742" y="407"/>
                  </a:lnTo>
                  <a:close/>
                  <a:moveTo>
                    <a:pt x="1718" y="367"/>
                  </a:moveTo>
                  <a:lnTo>
                    <a:pt x="1956" y="367"/>
                  </a:lnTo>
                  <a:cubicBezTo>
                    <a:pt x="1962" y="367"/>
                    <a:pt x="1967" y="370"/>
                    <a:pt x="1971" y="374"/>
                  </a:cubicBezTo>
                  <a:cubicBezTo>
                    <a:pt x="1975" y="379"/>
                    <a:pt x="1977" y="385"/>
                    <a:pt x="1975" y="391"/>
                  </a:cubicBezTo>
                  <a:lnTo>
                    <a:pt x="1954" y="492"/>
                  </a:lnTo>
                  <a:lnTo>
                    <a:pt x="1927" y="586"/>
                  </a:lnTo>
                  <a:lnTo>
                    <a:pt x="1894" y="673"/>
                  </a:lnTo>
                  <a:lnTo>
                    <a:pt x="1855" y="752"/>
                  </a:lnTo>
                  <a:cubicBezTo>
                    <a:pt x="1852" y="759"/>
                    <a:pt x="1845" y="763"/>
                    <a:pt x="1837" y="763"/>
                  </a:cubicBezTo>
                  <a:cubicBezTo>
                    <a:pt x="1829" y="763"/>
                    <a:pt x="1822" y="759"/>
                    <a:pt x="1819" y="752"/>
                  </a:cubicBezTo>
                  <a:lnTo>
                    <a:pt x="1780" y="672"/>
                  </a:lnTo>
                  <a:lnTo>
                    <a:pt x="1747" y="585"/>
                  </a:lnTo>
                  <a:lnTo>
                    <a:pt x="1719" y="491"/>
                  </a:lnTo>
                  <a:lnTo>
                    <a:pt x="1698" y="391"/>
                  </a:lnTo>
                  <a:cubicBezTo>
                    <a:pt x="1697" y="385"/>
                    <a:pt x="1698" y="379"/>
                    <a:pt x="1702" y="374"/>
                  </a:cubicBezTo>
                  <a:cubicBezTo>
                    <a:pt x="1706" y="370"/>
                    <a:pt x="1712" y="367"/>
                    <a:pt x="1718" y="367"/>
                  </a:cubicBezTo>
                  <a:moveTo>
                    <a:pt x="1043" y="111"/>
                  </a:moveTo>
                  <a:lnTo>
                    <a:pt x="1043" y="235"/>
                  </a:lnTo>
                  <a:lnTo>
                    <a:pt x="1407" y="235"/>
                  </a:lnTo>
                  <a:lnTo>
                    <a:pt x="1407" y="111"/>
                  </a:lnTo>
                  <a:lnTo>
                    <a:pt x="1043" y="111"/>
                  </a:lnTo>
                  <a:close/>
                  <a:moveTo>
                    <a:pt x="356" y="84"/>
                  </a:moveTo>
                  <a:lnTo>
                    <a:pt x="356" y="106"/>
                  </a:lnTo>
                  <a:lnTo>
                    <a:pt x="356" y="145"/>
                  </a:lnTo>
                  <a:lnTo>
                    <a:pt x="355" y="181"/>
                  </a:lnTo>
                  <a:lnTo>
                    <a:pt x="354" y="214"/>
                  </a:lnTo>
                  <a:lnTo>
                    <a:pt x="352" y="243"/>
                  </a:lnTo>
                  <a:lnTo>
                    <a:pt x="349" y="269"/>
                  </a:lnTo>
                  <a:lnTo>
                    <a:pt x="345" y="291"/>
                  </a:lnTo>
                  <a:lnTo>
                    <a:pt x="341" y="309"/>
                  </a:lnTo>
                  <a:cubicBezTo>
                    <a:pt x="341" y="311"/>
                    <a:pt x="340" y="313"/>
                    <a:pt x="339" y="314"/>
                  </a:cubicBezTo>
                  <a:lnTo>
                    <a:pt x="286" y="414"/>
                  </a:lnTo>
                  <a:lnTo>
                    <a:pt x="285" y="415"/>
                  </a:lnTo>
                  <a:lnTo>
                    <a:pt x="285" y="416"/>
                  </a:lnTo>
                  <a:lnTo>
                    <a:pt x="283" y="419"/>
                  </a:lnTo>
                  <a:lnTo>
                    <a:pt x="316" y="465"/>
                  </a:lnTo>
                  <a:lnTo>
                    <a:pt x="336" y="495"/>
                  </a:lnTo>
                  <a:lnTo>
                    <a:pt x="340" y="490"/>
                  </a:lnTo>
                  <a:lnTo>
                    <a:pt x="359" y="460"/>
                  </a:lnTo>
                  <a:lnTo>
                    <a:pt x="374" y="427"/>
                  </a:lnTo>
                  <a:lnTo>
                    <a:pt x="387" y="391"/>
                  </a:lnTo>
                  <a:lnTo>
                    <a:pt x="396" y="352"/>
                  </a:lnTo>
                  <a:lnTo>
                    <a:pt x="403" y="310"/>
                  </a:lnTo>
                  <a:lnTo>
                    <a:pt x="407" y="266"/>
                  </a:lnTo>
                  <a:lnTo>
                    <a:pt x="408" y="217"/>
                  </a:lnTo>
                  <a:cubicBezTo>
                    <a:pt x="408" y="206"/>
                    <a:pt x="417" y="197"/>
                    <a:pt x="428" y="197"/>
                  </a:cubicBezTo>
                  <a:lnTo>
                    <a:pt x="543" y="197"/>
                  </a:lnTo>
                  <a:cubicBezTo>
                    <a:pt x="554" y="197"/>
                    <a:pt x="563" y="206"/>
                    <a:pt x="563" y="217"/>
                  </a:cubicBezTo>
                  <a:lnTo>
                    <a:pt x="563" y="336"/>
                  </a:lnTo>
                  <a:lnTo>
                    <a:pt x="564" y="366"/>
                  </a:lnTo>
                  <a:lnTo>
                    <a:pt x="567" y="391"/>
                  </a:lnTo>
                  <a:lnTo>
                    <a:pt x="573" y="413"/>
                  </a:lnTo>
                  <a:lnTo>
                    <a:pt x="580" y="429"/>
                  </a:lnTo>
                  <a:lnTo>
                    <a:pt x="588" y="439"/>
                  </a:lnTo>
                  <a:lnTo>
                    <a:pt x="596" y="447"/>
                  </a:lnTo>
                  <a:lnTo>
                    <a:pt x="607" y="451"/>
                  </a:lnTo>
                  <a:lnTo>
                    <a:pt x="619" y="452"/>
                  </a:lnTo>
                  <a:lnTo>
                    <a:pt x="691" y="451"/>
                  </a:lnTo>
                  <a:lnTo>
                    <a:pt x="692" y="439"/>
                  </a:lnTo>
                  <a:lnTo>
                    <a:pt x="696" y="404"/>
                  </a:lnTo>
                  <a:lnTo>
                    <a:pt x="701" y="362"/>
                  </a:lnTo>
                  <a:lnTo>
                    <a:pt x="704" y="337"/>
                  </a:lnTo>
                  <a:lnTo>
                    <a:pt x="702" y="337"/>
                  </a:lnTo>
                  <a:lnTo>
                    <a:pt x="681" y="337"/>
                  </a:lnTo>
                  <a:lnTo>
                    <a:pt x="662" y="335"/>
                  </a:lnTo>
                  <a:lnTo>
                    <a:pt x="651" y="332"/>
                  </a:lnTo>
                  <a:cubicBezTo>
                    <a:pt x="648" y="332"/>
                    <a:pt x="646" y="331"/>
                    <a:pt x="644" y="329"/>
                  </a:cubicBezTo>
                  <a:lnTo>
                    <a:pt x="636" y="323"/>
                  </a:lnTo>
                  <a:cubicBezTo>
                    <a:pt x="633" y="322"/>
                    <a:pt x="631" y="319"/>
                    <a:pt x="630" y="317"/>
                  </a:cubicBezTo>
                  <a:lnTo>
                    <a:pt x="624" y="306"/>
                  </a:lnTo>
                  <a:cubicBezTo>
                    <a:pt x="623" y="304"/>
                    <a:pt x="622" y="302"/>
                    <a:pt x="622" y="301"/>
                  </a:cubicBezTo>
                  <a:lnTo>
                    <a:pt x="619" y="285"/>
                  </a:lnTo>
                  <a:cubicBezTo>
                    <a:pt x="618" y="284"/>
                    <a:pt x="618" y="283"/>
                    <a:pt x="618" y="282"/>
                  </a:cubicBezTo>
                  <a:lnTo>
                    <a:pt x="617" y="260"/>
                  </a:lnTo>
                  <a:lnTo>
                    <a:pt x="617" y="84"/>
                  </a:lnTo>
                  <a:lnTo>
                    <a:pt x="356" y="84"/>
                  </a:lnTo>
                  <a:close/>
                  <a:moveTo>
                    <a:pt x="2365" y="56"/>
                  </a:moveTo>
                  <a:lnTo>
                    <a:pt x="2355" y="116"/>
                  </a:lnTo>
                  <a:lnTo>
                    <a:pt x="2339" y="199"/>
                  </a:lnTo>
                  <a:lnTo>
                    <a:pt x="2323" y="279"/>
                  </a:lnTo>
                  <a:lnTo>
                    <a:pt x="2306" y="356"/>
                  </a:lnTo>
                  <a:lnTo>
                    <a:pt x="2289" y="430"/>
                  </a:lnTo>
                  <a:lnTo>
                    <a:pt x="2272" y="500"/>
                  </a:lnTo>
                  <a:lnTo>
                    <a:pt x="2253" y="568"/>
                  </a:lnTo>
                  <a:lnTo>
                    <a:pt x="2236" y="628"/>
                  </a:lnTo>
                  <a:lnTo>
                    <a:pt x="2242" y="675"/>
                  </a:lnTo>
                  <a:lnTo>
                    <a:pt x="2248" y="732"/>
                  </a:lnTo>
                  <a:lnTo>
                    <a:pt x="2252" y="772"/>
                  </a:lnTo>
                  <a:lnTo>
                    <a:pt x="2266" y="730"/>
                  </a:lnTo>
                  <a:lnTo>
                    <a:pt x="2281" y="684"/>
                  </a:lnTo>
                  <a:cubicBezTo>
                    <a:pt x="2284" y="675"/>
                    <a:pt x="2293" y="669"/>
                    <a:pt x="2303" y="671"/>
                  </a:cubicBezTo>
                  <a:cubicBezTo>
                    <a:pt x="2313" y="672"/>
                    <a:pt x="2320" y="681"/>
                    <a:pt x="2320" y="691"/>
                  </a:cubicBezTo>
                  <a:lnTo>
                    <a:pt x="2320" y="1243"/>
                  </a:lnTo>
                  <a:lnTo>
                    <a:pt x="2376" y="1243"/>
                  </a:lnTo>
                  <a:lnTo>
                    <a:pt x="2376" y="330"/>
                  </a:lnTo>
                  <a:cubicBezTo>
                    <a:pt x="2376" y="328"/>
                    <a:pt x="2376" y="327"/>
                    <a:pt x="2376" y="325"/>
                  </a:cubicBezTo>
                  <a:lnTo>
                    <a:pt x="2390" y="265"/>
                  </a:lnTo>
                  <a:lnTo>
                    <a:pt x="2403" y="203"/>
                  </a:lnTo>
                  <a:lnTo>
                    <a:pt x="2416" y="139"/>
                  </a:lnTo>
                  <a:lnTo>
                    <a:pt x="2426" y="87"/>
                  </a:lnTo>
                  <a:lnTo>
                    <a:pt x="2365" y="56"/>
                  </a:lnTo>
                  <a:close/>
                  <a:moveTo>
                    <a:pt x="1856" y="46"/>
                  </a:moveTo>
                  <a:lnTo>
                    <a:pt x="1784" y="72"/>
                  </a:lnTo>
                  <a:lnTo>
                    <a:pt x="1790" y="100"/>
                  </a:lnTo>
                  <a:lnTo>
                    <a:pt x="1798" y="142"/>
                  </a:lnTo>
                  <a:lnTo>
                    <a:pt x="1805" y="180"/>
                  </a:lnTo>
                  <a:lnTo>
                    <a:pt x="1811" y="214"/>
                  </a:lnTo>
                  <a:cubicBezTo>
                    <a:pt x="1812" y="219"/>
                    <a:pt x="1810" y="225"/>
                    <a:pt x="1806" y="230"/>
                  </a:cubicBezTo>
                  <a:cubicBezTo>
                    <a:pt x="1802" y="234"/>
                    <a:pt x="1797" y="237"/>
                    <a:pt x="1791" y="237"/>
                  </a:cubicBezTo>
                  <a:lnTo>
                    <a:pt x="1512" y="237"/>
                  </a:lnTo>
                  <a:lnTo>
                    <a:pt x="1512" y="367"/>
                  </a:lnTo>
                  <a:lnTo>
                    <a:pt x="1607" y="367"/>
                  </a:lnTo>
                  <a:cubicBezTo>
                    <a:pt x="1617" y="367"/>
                    <a:pt x="1625" y="374"/>
                    <a:pt x="1627" y="384"/>
                  </a:cubicBezTo>
                  <a:lnTo>
                    <a:pt x="1638" y="451"/>
                  </a:lnTo>
                  <a:lnTo>
                    <a:pt x="1652" y="516"/>
                  </a:lnTo>
                  <a:lnTo>
                    <a:pt x="1667" y="579"/>
                  </a:lnTo>
                  <a:lnTo>
                    <a:pt x="1684" y="639"/>
                  </a:lnTo>
                  <a:lnTo>
                    <a:pt x="1703" y="697"/>
                  </a:lnTo>
                  <a:lnTo>
                    <a:pt x="1724" y="753"/>
                  </a:lnTo>
                  <a:lnTo>
                    <a:pt x="1746" y="806"/>
                  </a:lnTo>
                  <a:lnTo>
                    <a:pt x="1771" y="857"/>
                  </a:lnTo>
                  <a:cubicBezTo>
                    <a:pt x="1775" y="865"/>
                    <a:pt x="1773" y="874"/>
                    <a:pt x="1768" y="880"/>
                  </a:cubicBezTo>
                  <a:lnTo>
                    <a:pt x="1709" y="943"/>
                  </a:lnTo>
                  <a:lnTo>
                    <a:pt x="1644" y="1001"/>
                  </a:lnTo>
                  <a:lnTo>
                    <a:pt x="1572" y="1054"/>
                  </a:lnTo>
                  <a:lnTo>
                    <a:pt x="1510" y="1092"/>
                  </a:lnTo>
                  <a:lnTo>
                    <a:pt x="1520" y="1115"/>
                  </a:lnTo>
                  <a:lnTo>
                    <a:pt x="1537" y="1159"/>
                  </a:lnTo>
                  <a:lnTo>
                    <a:pt x="1556" y="1207"/>
                  </a:lnTo>
                  <a:lnTo>
                    <a:pt x="1566" y="1234"/>
                  </a:lnTo>
                  <a:lnTo>
                    <a:pt x="1623" y="1193"/>
                  </a:lnTo>
                  <a:lnTo>
                    <a:pt x="1695" y="1132"/>
                  </a:lnTo>
                  <a:lnTo>
                    <a:pt x="1761" y="1065"/>
                  </a:lnTo>
                  <a:lnTo>
                    <a:pt x="1822" y="992"/>
                  </a:lnTo>
                  <a:cubicBezTo>
                    <a:pt x="1826" y="987"/>
                    <a:pt x="1832" y="984"/>
                    <a:pt x="1838" y="984"/>
                  </a:cubicBezTo>
                  <a:cubicBezTo>
                    <a:pt x="1844" y="984"/>
                    <a:pt x="1850" y="987"/>
                    <a:pt x="1853" y="992"/>
                  </a:cubicBezTo>
                  <a:lnTo>
                    <a:pt x="1882" y="1030"/>
                  </a:lnTo>
                  <a:lnTo>
                    <a:pt x="1912" y="1066"/>
                  </a:lnTo>
                  <a:lnTo>
                    <a:pt x="1944" y="1100"/>
                  </a:lnTo>
                  <a:lnTo>
                    <a:pt x="1977" y="1132"/>
                  </a:lnTo>
                  <a:lnTo>
                    <a:pt x="2012" y="1162"/>
                  </a:lnTo>
                  <a:lnTo>
                    <a:pt x="2048" y="1190"/>
                  </a:lnTo>
                  <a:lnTo>
                    <a:pt x="2085" y="1216"/>
                  </a:lnTo>
                  <a:lnTo>
                    <a:pt x="2104" y="1228"/>
                  </a:lnTo>
                  <a:lnTo>
                    <a:pt x="2108" y="1218"/>
                  </a:lnTo>
                  <a:lnTo>
                    <a:pt x="2117" y="1198"/>
                  </a:lnTo>
                  <a:lnTo>
                    <a:pt x="2126" y="1175"/>
                  </a:lnTo>
                  <a:lnTo>
                    <a:pt x="2136" y="1151"/>
                  </a:lnTo>
                  <a:lnTo>
                    <a:pt x="2148" y="1124"/>
                  </a:lnTo>
                  <a:lnTo>
                    <a:pt x="2161" y="1096"/>
                  </a:lnTo>
                  <a:lnTo>
                    <a:pt x="2167" y="1083"/>
                  </a:lnTo>
                  <a:lnTo>
                    <a:pt x="2144" y="1073"/>
                  </a:lnTo>
                  <a:lnTo>
                    <a:pt x="2105" y="1051"/>
                  </a:lnTo>
                  <a:lnTo>
                    <a:pt x="2068" y="1028"/>
                  </a:lnTo>
                  <a:lnTo>
                    <a:pt x="2032" y="1003"/>
                  </a:lnTo>
                  <a:lnTo>
                    <a:pt x="1998" y="976"/>
                  </a:lnTo>
                  <a:lnTo>
                    <a:pt x="1966" y="946"/>
                  </a:lnTo>
                  <a:lnTo>
                    <a:pt x="1935" y="915"/>
                  </a:lnTo>
                  <a:lnTo>
                    <a:pt x="1907" y="882"/>
                  </a:lnTo>
                  <a:cubicBezTo>
                    <a:pt x="1901" y="876"/>
                    <a:pt x="1900" y="868"/>
                    <a:pt x="1904" y="860"/>
                  </a:cubicBezTo>
                  <a:lnTo>
                    <a:pt x="1928" y="811"/>
                  </a:lnTo>
                  <a:lnTo>
                    <a:pt x="1951" y="758"/>
                  </a:lnTo>
                  <a:lnTo>
                    <a:pt x="1972" y="703"/>
                  </a:lnTo>
                  <a:lnTo>
                    <a:pt x="1992" y="644"/>
                  </a:lnTo>
                  <a:lnTo>
                    <a:pt x="2011" y="583"/>
                  </a:lnTo>
                  <a:lnTo>
                    <a:pt x="2028" y="520"/>
                  </a:lnTo>
                  <a:lnTo>
                    <a:pt x="2043" y="453"/>
                  </a:lnTo>
                  <a:lnTo>
                    <a:pt x="2058" y="383"/>
                  </a:lnTo>
                  <a:cubicBezTo>
                    <a:pt x="2060" y="374"/>
                    <a:pt x="2068" y="367"/>
                    <a:pt x="2077" y="367"/>
                  </a:cubicBezTo>
                  <a:lnTo>
                    <a:pt x="2163" y="367"/>
                  </a:lnTo>
                  <a:lnTo>
                    <a:pt x="2163" y="237"/>
                  </a:lnTo>
                  <a:lnTo>
                    <a:pt x="1911" y="237"/>
                  </a:lnTo>
                  <a:cubicBezTo>
                    <a:pt x="1902" y="237"/>
                    <a:pt x="1893" y="230"/>
                    <a:pt x="1891" y="221"/>
                  </a:cubicBezTo>
                  <a:lnTo>
                    <a:pt x="1884" y="182"/>
                  </a:lnTo>
                  <a:lnTo>
                    <a:pt x="1874" y="136"/>
                  </a:lnTo>
                  <a:lnTo>
                    <a:pt x="1863" y="83"/>
                  </a:lnTo>
                  <a:lnTo>
                    <a:pt x="1856" y="46"/>
                  </a:lnTo>
                  <a:close/>
                  <a:moveTo>
                    <a:pt x="856" y="46"/>
                  </a:moveTo>
                  <a:lnTo>
                    <a:pt x="856" y="246"/>
                  </a:lnTo>
                  <a:cubicBezTo>
                    <a:pt x="856" y="257"/>
                    <a:pt x="847" y="266"/>
                    <a:pt x="836" y="266"/>
                  </a:cubicBezTo>
                  <a:lnTo>
                    <a:pt x="774" y="266"/>
                  </a:lnTo>
                  <a:lnTo>
                    <a:pt x="774" y="391"/>
                  </a:lnTo>
                  <a:lnTo>
                    <a:pt x="830" y="391"/>
                  </a:lnTo>
                  <a:cubicBezTo>
                    <a:pt x="836" y="391"/>
                    <a:pt x="842" y="393"/>
                    <a:pt x="845" y="398"/>
                  </a:cubicBezTo>
                  <a:cubicBezTo>
                    <a:pt x="849" y="402"/>
                    <a:pt x="851" y="408"/>
                    <a:pt x="850" y="414"/>
                  </a:cubicBezTo>
                  <a:lnTo>
                    <a:pt x="835" y="501"/>
                  </a:lnTo>
                  <a:lnTo>
                    <a:pt x="816" y="587"/>
                  </a:lnTo>
                  <a:lnTo>
                    <a:pt x="793" y="672"/>
                  </a:lnTo>
                  <a:lnTo>
                    <a:pt x="769" y="752"/>
                  </a:lnTo>
                  <a:lnTo>
                    <a:pt x="774" y="800"/>
                  </a:lnTo>
                  <a:lnTo>
                    <a:pt x="780" y="856"/>
                  </a:lnTo>
                  <a:lnTo>
                    <a:pt x="782" y="877"/>
                  </a:lnTo>
                  <a:lnTo>
                    <a:pt x="787" y="860"/>
                  </a:lnTo>
                  <a:lnTo>
                    <a:pt x="816" y="739"/>
                  </a:lnTo>
                  <a:cubicBezTo>
                    <a:pt x="819" y="729"/>
                    <a:pt x="828" y="723"/>
                    <a:pt x="838" y="724"/>
                  </a:cubicBezTo>
                  <a:cubicBezTo>
                    <a:pt x="848" y="725"/>
                    <a:pt x="856" y="734"/>
                    <a:pt x="856" y="744"/>
                  </a:cubicBezTo>
                  <a:lnTo>
                    <a:pt x="856" y="1242"/>
                  </a:lnTo>
                  <a:lnTo>
                    <a:pt x="904" y="1242"/>
                  </a:lnTo>
                  <a:lnTo>
                    <a:pt x="904" y="730"/>
                  </a:lnTo>
                  <a:cubicBezTo>
                    <a:pt x="904" y="722"/>
                    <a:pt x="909" y="714"/>
                    <a:pt x="917" y="711"/>
                  </a:cubicBezTo>
                  <a:cubicBezTo>
                    <a:pt x="925" y="709"/>
                    <a:pt x="934" y="711"/>
                    <a:pt x="939" y="718"/>
                  </a:cubicBezTo>
                  <a:lnTo>
                    <a:pt x="960" y="743"/>
                  </a:lnTo>
                  <a:lnTo>
                    <a:pt x="989" y="650"/>
                  </a:lnTo>
                  <a:lnTo>
                    <a:pt x="955" y="615"/>
                  </a:lnTo>
                  <a:lnTo>
                    <a:pt x="910" y="570"/>
                  </a:lnTo>
                  <a:cubicBezTo>
                    <a:pt x="906" y="566"/>
                    <a:pt x="904" y="561"/>
                    <a:pt x="904" y="556"/>
                  </a:cubicBezTo>
                  <a:lnTo>
                    <a:pt x="904" y="411"/>
                  </a:lnTo>
                  <a:cubicBezTo>
                    <a:pt x="904" y="400"/>
                    <a:pt x="913" y="391"/>
                    <a:pt x="924" y="391"/>
                  </a:cubicBezTo>
                  <a:lnTo>
                    <a:pt x="972" y="391"/>
                  </a:lnTo>
                  <a:lnTo>
                    <a:pt x="972" y="266"/>
                  </a:lnTo>
                  <a:lnTo>
                    <a:pt x="924" y="266"/>
                  </a:lnTo>
                  <a:cubicBezTo>
                    <a:pt x="913" y="266"/>
                    <a:pt x="904" y="257"/>
                    <a:pt x="904" y="246"/>
                  </a:cubicBezTo>
                  <a:lnTo>
                    <a:pt x="904" y="46"/>
                  </a:lnTo>
                  <a:lnTo>
                    <a:pt x="856" y="46"/>
                  </a:lnTo>
                  <a:close/>
                  <a:moveTo>
                    <a:pt x="2675" y="45"/>
                  </a:moveTo>
                  <a:lnTo>
                    <a:pt x="2675" y="296"/>
                  </a:lnTo>
                  <a:cubicBezTo>
                    <a:pt x="2675" y="307"/>
                    <a:pt x="2666" y="316"/>
                    <a:pt x="2655" y="316"/>
                  </a:cubicBezTo>
                  <a:lnTo>
                    <a:pt x="2582" y="316"/>
                  </a:lnTo>
                  <a:cubicBezTo>
                    <a:pt x="2577" y="316"/>
                    <a:pt x="2571" y="314"/>
                    <a:pt x="2567" y="309"/>
                  </a:cubicBezTo>
                  <a:cubicBezTo>
                    <a:pt x="2564" y="305"/>
                    <a:pt x="2562" y="299"/>
                    <a:pt x="2563" y="294"/>
                  </a:cubicBezTo>
                  <a:lnTo>
                    <a:pt x="2572" y="222"/>
                  </a:lnTo>
                  <a:lnTo>
                    <a:pt x="2580" y="160"/>
                  </a:lnTo>
                  <a:lnTo>
                    <a:pt x="2522" y="135"/>
                  </a:lnTo>
                  <a:lnTo>
                    <a:pt x="2516" y="180"/>
                  </a:lnTo>
                  <a:lnTo>
                    <a:pt x="2507" y="248"/>
                  </a:lnTo>
                  <a:lnTo>
                    <a:pt x="2498" y="314"/>
                  </a:lnTo>
                  <a:lnTo>
                    <a:pt x="2488" y="376"/>
                  </a:lnTo>
                  <a:lnTo>
                    <a:pt x="2477" y="437"/>
                  </a:lnTo>
                  <a:lnTo>
                    <a:pt x="2466" y="494"/>
                  </a:lnTo>
                  <a:lnTo>
                    <a:pt x="2455" y="549"/>
                  </a:lnTo>
                  <a:lnTo>
                    <a:pt x="2446" y="589"/>
                  </a:lnTo>
                  <a:lnTo>
                    <a:pt x="2484" y="619"/>
                  </a:lnTo>
                  <a:lnTo>
                    <a:pt x="2501" y="634"/>
                  </a:lnTo>
                  <a:lnTo>
                    <a:pt x="2505" y="618"/>
                  </a:lnTo>
                  <a:lnTo>
                    <a:pt x="2516" y="567"/>
                  </a:lnTo>
                  <a:lnTo>
                    <a:pt x="2527" y="513"/>
                  </a:lnTo>
                  <a:lnTo>
                    <a:pt x="2537" y="455"/>
                  </a:lnTo>
                  <a:cubicBezTo>
                    <a:pt x="2539" y="445"/>
                    <a:pt x="2547" y="439"/>
                    <a:pt x="2557" y="439"/>
                  </a:cubicBezTo>
                  <a:lnTo>
                    <a:pt x="2655" y="439"/>
                  </a:lnTo>
                  <a:cubicBezTo>
                    <a:pt x="2666" y="439"/>
                    <a:pt x="2675" y="448"/>
                    <a:pt x="2675" y="459"/>
                  </a:cubicBezTo>
                  <a:lnTo>
                    <a:pt x="2675" y="699"/>
                  </a:lnTo>
                  <a:cubicBezTo>
                    <a:pt x="2675" y="710"/>
                    <a:pt x="2666" y="719"/>
                    <a:pt x="2655" y="719"/>
                  </a:cubicBezTo>
                  <a:lnTo>
                    <a:pt x="2447" y="719"/>
                  </a:lnTo>
                  <a:lnTo>
                    <a:pt x="2447" y="841"/>
                  </a:lnTo>
                  <a:lnTo>
                    <a:pt x="2655" y="841"/>
                  </a:lnTo>
                  <a:cubicBezTo>
                    <a:pt x="2666" y="841"/>
                    <a:pt x="2675" y="850"/>
                    <a:pt x="2675" y="861"/>
                  </a:cubicBezTo>
                  <a:lnTo>
                    <a:pt x="2675" y="1245"/>
                  </a:lnTo>
                  <a:lnTo>
                    <a:pt x="2739" y="1245"/>
                  </a:lnTo>
                  <a:lnTo>
                    <a:pt x="2739" y="861"/>
                  </a:lnTo>
                  <a:cubicBezTo>
                    <a:pt x="2739" y="850"/>
                    <a:pt x="2748" y="841"/>
                    <a:pt x="2759" y="841"/>
                  </a:cubicBezTo>
                  <a:lnTo>
                    <a:pt x="2908" y="841"/>
                  </a:lnTo>
                  <a:lnTo>
                    <a:pt x="2908" y="719"/>
                  </a:lnTo>
                  <a:lnTo>
                    <a:pt x="2759" y="719"/>
                  </a:lnTo>
                  <a:cubicBezTo>
                    <a:pt x="2748" y="719"/>
                    <a:pt x="2739" y="710"/>
                    <a:pt x="2739" y="699"/>
                  </a:cubicBezTo>
                  <a:lnTo>
                    <a:pt x="2739" y="459"/>
                  </a:lnTo>
                  <a:cubicBezTo>
                    <a:pt x="2739" y="448"/>
                    <a:pt x="2748" y="439"/>
                    <a:pt x="2759" y="439"/>
                  </a:cubicBezTo>
                  <a:lnTo>
                    <a:pt x="2888" y="439"/>
                  </a:lnTo>
                  <a:lnTo>
                    <a:pt x="2888" y="316"/>
                  </a:lnTo>
                  <a:lnTo>
                    <a:pt x="2759" y="316"/>
                  </a:lnTo>
                  <a:cubicBezTo>
                    <a:pt x="2748" y="316"/>
                    <a:pt x="2739" y="307"/>
                    <a:pt x="2739" y="296"/>
                  </a:cubicBezTo>
                  <a:lnTo>
                    <a:pt x="2739" y="45"/>
                  </a:lnTo>
                  <a:lnTo>
                    <a:pt x="2675" y="45"/>
                  </a:lnTo>
                  <a:close/>
                  <a:moveTo>
                    <a:pt x="127" y="42"/>
                  </a:moveTo>
                  <a:lnTo>
                    <a:pt x="127" y="244"/>
                  </a:lnTo>
                  <a:cubicBezTo>
                    <a:pt x="127" y="255"/>
                    <a:pt x="118" y="264"/>
                    <a:pt x="107" y="264"/>
                  </a:cubicBezTo>
                  <a:lnTo>
                    <a:pt x="50" y="264"/>
                  </a:lnTo>
                  <a:lnTo>
                    <a:pt x="50" y="387"/>
                  </a:lnTo>
                  <a:lnTo>
                    <a:pt x="107" y="387"/>
                  </a:lnTo>
                  <a:cubicBezTo>
                    <a:pt x="118" y="387"/>
                    <a:pt x="127" y="396"/>
                    <a:pt x="127" y="407"/>
                  </a:cubicBezTo>
                  <a:lnTo>
                    <a:pt x="127" y="629"/>
                  </a:lnTo>
                  <a:cubicBezTo>
                    <a:pt x="127" y="638"/>
                    <a:pt x="122" y="645"/>
                    <a:pt x="113" y="648"/>
                  </a:cubicBezTo>
                  <a:lnTo>
                    <a:pt x="41" y="672"/>
                  </a:lnTo>
                  <a:lnTo>
                    <a:pt x="48" y="807"/>
                  </a:lnTo>
                  <a:lnTo>
                    <a:pt x="99" y="784"/>
                  </a:lnTo>
                  <a:cubicBezTo>
                    <a:pt x="105" y="781"/>
                    <a:pt x="112" y="782"/>
                    <a:pt x="118" y="786"/>
                  </a:cubicBezTo>
                  <a:cubicBezTo>
                    <a:pt x="124" y="789"/>
                    <a:pt x="127" y="796"/>
                    <a:pt x="127" y="803"/>
                  </a:cubicBezTo>
                  <a:lnTo>
                    <a:pt x="127" y="1029"/>
                  </a:lnTo>
                  <a:lnTo>
                    <a:pt x="127" y="1047"/>
                  </a:lnTo>
                  <a:lnTo>
                    <a:pt x="125" y="1063"/>
                  </a:lnTo>
                  <a:lnTo>
                    <a:pt x="123" y="1074"/>
                  </a:lnTo>
                  <a:cubicBezTo>
                    <a:pt x="122" y="1075"/>
                    <a:pt x="122" y="1076"/>
                    <a:pt x="122" y="1077"/>
                  </a:cubicBezTo>
                  <a:lnTo>
                    <a:pt x="118" y="1085"/>
                  </a:lnTo>
                  <a:cubicBezTo>
                    <a:pt x="117" y="1087"/>
                    <a:pt x="116" y="1089"/>
                    <a:pt x="115" y="1090"/>
                  </a:cubicBezTo>
                  <a:lnTo>
                    <a:pt x="110" y="1096"/>
                  </a:lnTo>
                  <a:cubicBezTo>
                    <a:pt x="109" y="1097"/>
                    <a:pt x="107" y="1099"/>
                    <a:pt x="105" y="1100"/>
                  </a:cubicBezTo>
                  <a:lnTo>
                    <a:pt x="98" y="1104"/>
                  </a:lnTo>
                  <a:cubicBezTo>
                    <a:pt x="96" y="1105"/>
                    <a:pt x="95" y="1105"/>
                    <a:pt x="93" y="1106"/>
                  </a:cubicBezTo>
                  <a:lnTo>
                    <a:pt x="84" y="1108"/>
                  </a:lnTo>
                  <a:cubicBezTo>
                    <a:pt x="83" y="1108"/>
                    <a:pt x="81" y="1108"/>
                    <a:pt x="80" y="1108"/>
                  </a:cubicBezTo>
                  <a:lnTo>
                    <a:pt x="67" y="1109"/>
                  </a:lnTo>
                  <a:lnTo>
                    <a:pt x="50" y="1109"/>
                  </a:lnTo>
                  <a:lnTo>
                    <a:pt x="54" y="1134"/>
                  </a:lnTo>
                  <a:lnTo>
                    <a:pt x="61" y="1180"/>
                  </a:lnTo>
                  <a:lnTo>
                    <a:pt x="66" y="1220"/>
                  </a:lnTo>
                  <a:lnTo>
                    <a:pt x="68" y="1236"/>
                  </a:lnTo>
                  <a:lnTo>
                    <a:pt x="75" y="1236"/>
                  </a:lnTo>
                  <a:lnTo>
                    <a:pt x="97" y="1234"/>
                  </a:lnTo>
                  <a:lnTo>
                    <a:pt x="115" y="1230"/>
                  </a:lnTo>
                  <a:lnTo>
                    <a:pt x="130" y="1225"/>
                  </a:lnTo>
                  <a:lnTo>
                    <a:pt x="143" y="1219"/>
                  </a:lnTo>
                  <a:lnTo>
                    <a:pt x="152" y="1213"/>
                  </a:lnTo>
                  <a:lnTo>
                    <a:pt x="158" y="1206"/>
                  </a:lnTo>
                  <a:lnTo>
                    <a:pt x="162" y="1198"/>
                  </a:lnTo>
                  <a:lnTo>
                    <a:pt x="169" y="1176"/>
                  </a:lnTo>
                  <a:lnTo>
                    <a:pt x="175" y="1151"/>
                  </a:lnTo>
                  <a:lnTo>
                    <a:pt x="178" y="1122"/>
                  </a:lnTo>
                  <a:lnTo>
                    <a:pt x="179" y="1091"/>
                  </a:lnTo>
                  <a:lnTo>
                    <a:pt x="179" y="762"/>
                  </a:lnTo>
                  <a:cubicBezTo>
                    <a:pt x="179" y="754"/>
                    <a:pt x="184" y="747"/>
                    <a:pt x="192" y="744"/>
                  </a:cubicBezTo>
                  <a:lnTo>
                    <a:pt x="241" y="723"/>
                  </a:lnTo>
                  <a:lnTo>
                    <a:pt x="241" y="705"/>
                  </a:lnTo>
                  <a:lnTo>
                    <a:pt x="241" y="667"/>
                  </a:lnTo>
                  <a:lnTo>
                    <a:pt x="242" y="622"/>
                  </a:lnTo>
                  <a:lnTo>
                    <a:pt x="243" y="601"/>
                  </a:lnTo>
                  <a:lnTo>
                    <a:pt x="207" y="615"/>
                  </a:lnTo>
                  <a:cubicBezTo>
                    <a:pt x="200" y="617"/>
                    <a:pt x="193" y="616"/>
                    <a:pt x="188" y="613"/>
                  </a:cubicBezTo>
                  <a:cubicBezTo>
                    <a:pt x="183" y="609"/>
                    <a:pt x="179" y="603"/>
                    <a:pt x="179" y="596"/>
                  </a:cubicBezTo>
                  <a:lnTo>
                    <a:pt x="179" y="407"/>
                  </a:lnTo>
                  <a:cubicBezTo>
                    <a:pt x="179" y="396"/>
                    <a:pt x="188" y="387"/>
                    <a:pt x="199" y="387"/>
                  </a:cubicBezTo>
                  <a:lnTo>
                    <a:pt x="248" y="387"/>
                  </a:lnTo>
                  <a:lnTo>
                    <a:pt x="248" y="264"/>
                  </a:lnTo>
                  <a:lnTo>
                    <a:pt x="199" y="264"/>
                  </a:lnTo>
                  <a:cubicBezTo>
                    <a:pt x="188" y="264"/>
                    <a:pt x="179" y="255"/>
                    <a:pt x="179" y="244"/>
                  </a:cubicBezTo>
                  <a:lnTo>
                    <a:pt x="179" y="42"/>
                  </a:lnTo>
                  <a:lnTo>
                    <a:pt x="127" y="42"/>
                  </a:lnTo>
                  <a:close/>
                  <a:moveTo>
                    <a:pt x="2655" y="5"/>
                  </a:moveTo>
                  <a:lnTo>
                    <a:pt x="2759" y="5"/>
                  </a:lnTo>
                  <a:cubicBezTo>
                    <a:pt x="2770" y="5"/>
                    <a:pt x="2779" y="14"/>
                    <a:pt x="2779" y="25"/>
                  </a:cubicBezTo>
                  <a:lnTo>
                    <a:pt x="2779" y="276"/>
                  </a:lnTo>
                  <a:lnTo>
                    <a:pt x="2908" y="276"/>
                  </a:lnTo>
                  <a:cubicBezTo>
                    <a:pt x="2920" y="276"/>
                    <a:pt x="2928" y="285"/>
                    <a:pt x="2928" y="296"/>
                  </a:cubicBezTo>
                  <a:lnTo>
                    <a:pt x="2928" y="459"/>
                  </a:lnTo>
                  <a:cubicBezTo>
                    <a:pt x="2928" y="470"/>
                    <a:pt x="2920" y="479"/>
                    <a:pt x="2908" y="479"/>
                  </a:cubicBezTo>
                  <a:lnTo>
                    <a:pt x="2779" y="479"/>
                  </a:lnTo>
                  <a:lnTo>
                    <a:pt x="2779" y="679"/>
                  </a:lnTo>
                  <a:lnTo>
                    <a:pt x="2928" y="679"/>
                  </a:lnTo>
                  <a:cubicBezTo>
                    <a:pt x="2939" y="679"/>
                    <a:pt x="2948" y="688"/>
                    <a:pt x="2948" y="699"/>
                  </a:cubicBezTo>
                  <a:lnTo>
                    <a:pt x="2948" y="861"/>
                  </a:lnTo>
                  <a:cubicBezTo>
                    <a:pt x="2948" y="872"/>
                    <a:pt x="2939" y="881"/>
                    <a:pt x="2928" y="881"/>
                  </a:cubicBezTo>
                  <a:lnTo>
                    <a:pt x="2779" y="881"/>
                  </a:lnTo>
                  <a:lnTo>
                    <a:pt x="2779" y="1265"/>
                  </a:lnTo>
                  <a:cubicBezTo>
                    <a:pt x="2779" y="1276"/>
                    <a:pt x="2770" y="1285"/>
                    <a:pt x="2759" y="1285"/>
                  </a:cubicBezTo>
                  <a:lnTo>
                    <a:pt x="2655" y="1285"/>
                  </a:lnTo>
                  <a:cubicBezTo>
                    <a:pt x="2644" y="1285"/>
                    <a:pt x="2635" y="1276"/>
                    <a:pt x="2635" y="1265"/>
                  </a:cubicBezTo>
                  <a:lnTo>
                    <a:pt x="2635" y="881"/>
                  </a:lnTo>
                  <a:lnTo>
                    <a:pt x="2427" y="881"/>
                  </a:lnTo>
                  <a:cubicBezTo>
                    <a:pt x="2425" y="881"/>
                    <a:pt x="2422" y="880"/>
                    <a:pt x="2420" y="879"/>
                  </a:cubicBezTo>
                  <a:lnTo>
                    <a:pt x="2416" y="877"/>
                  </a:lnTo>
                  <a:lnTo>
                    <a:pt x="2416" y="1263"/>
                  </a:lnTo>
                  <a:cubicBezTo>
                    <a:pt x="2416" y="1274"/>
                    <a:pt x="2407" y="1283"/>
                    <a:pt x="2396" y="1283"/>
                  </a:cubicBezTo>
                  <a:lnTo>
                    <a:pt x="2300" y="1283"/>
                  </a:lnTo>
                  <a:cubicBezTo>
                    <a:pt x="2289" y="1283"/>
                    <a:pt x="2280" y="1274"/>
                    <a:pt x="2280" y="1263"/>
                  </a:cubicBezTo>
                  <a:lnTo>
                    <a:pt x="2280" y="813"/>
                  </a:lnTo>
                  <a:lnTo>
                    <a:pt x="2275" y="828"/>
                  </a:lnTo>
                  <a:lnTo>
                    <a:pt x="2259" y="868"/>
                  </a:lnTo>
                  <a:cubicBezTo>
                    <a:pt x="2256" y="877"/>
                    <a:pt x="2247" y="882"/>
                    <a:pt x="2238" y="881"/>
                  </a:cubicBezTo>
                  <a:cubicBezTo>
                    <a:pt x="2229" y="880"/>
                    <a:pt x="2222" y="872"/>
                    <a:pt x="2221" y="863"/>
                  </a:cubicBezTo>
                  <a:lnTo>
                    <a:pt x="2214" y="797"/>
                  </a:lnTo>
                  <a:lnTo>
                    <a:pt x="2208" y="736"/>
                  </a:lnTo>
                  <a:lnTo>
                    <a:pt x="2202" y="680"/>
                  </a:lnTo>
                  <a:lnTo>
                    <a:pt x="2196" y="628"/>
                  </a:lnTo>
                  <a:cubicBezTo>
                    <a:pt x="2195" y="626"/>
                    <a:pt x="2196" y="623"/>
                    <a:pt x="2196" y="620"/>
                  </a:cubicBezTo>
                  <a:lnTo>
                    <a:pt x="2215" y="556"/>
                  </a:lnTo>
                  <a:lnTo>
                    <a:pt x="2233" y="490"/>
                  </a:lnTo>
                  <a:lnTo>
                    <a:pt x="2250" y="420"/>
                  </a:lnTo>
                  <a:lnTo>
                    <a:pt x="2267" y="347"/>
                  </a:lnTo>
                  <a:lnTo>
                    <a:pt x="2284" y="271"/>
                  </a:lnTo>
                  <a:lnTo>
                    <a:pt x="2300" y="191"/>
                  </a:lnTo>
                  <a:lnTo>
                    <a:pt x="2315" y="108"/>
                  </a:lnTo>
                  <a:lnTo>
                    <a:pt x="2330" y="23"/>
                  </a:lnTo>
                  <a:cubicBezTo>
                    <a:pt x="2331" y="16"/>
                    <a:pt x="2335" y="11"/>
                    <a:pt x="2341" y="8"/>
                  </a:cubicBezTo>
                  <a:cubicBezTo>
                    <a:pt x="2347" y="5"/>
                    <a:pt x="2354" y="5"/>
                    <a:pt x="2359" y="8"/>
                  </a:cubicBezTo>
                  <a:lnTo>
                    <a:pt x="2458" y="58"/>
                  </a:lnTo>
                  <a:cubicBezTo>
                    <a:pt x="2466" y="62"/>
                    <a:pt x="2470" y="71"/>
                    <a:pt x="2468" y="80"/>
                  </a:cubicBezTo>
                  <a:lnTo>
                    <a:pt x="2455" y="146"/>
                  </a:lnTo>
                  <a:lnTo>
                    <a:pt x="2442" y="211"/>
                  </a:lnTo>
                  <a:lnTo>
                    <a:pt x="2429" y="273"/>
                  </a:lnTo>
                  <a:lnTo>
                    <a:pt x="2416" y="332"/>
                  </a:lnTo>
                  <a:lnTo>
                    <a:pt x="2416" y="541"/>
                  </a:lnTo>
                  <a:lnTo>
                    <a:pt x="2416" y="541"/>
                  </a:lnTo>
                  <a:lnTo>
                    <a:pt x="2427" y="486"/>
                  </a:lnTo>
                  <a:lnTo>
                    <a:pt x="2438" y="429"/>
                  </a:lnTo>
                  <a:lnTo>
                    <a:pt x="2448" y="370"/>
                  </a:lnTo>
                  <a:lnTo>
                    <a:pt x="2458" y="307"/>
                  </a:lnTo>
                  <a:lnTo>
                    <a:pt x="2468" y="242"/>
                  </a:lnTo>
                  <a:lnTo>
                    <a:pt x="2477" y="174"/>
                  </a:lnTo>
                  <a:lnTo>
                    <a:pt x="2485" y="104"/>
                  </a:lnTo>
                  <a:cubicBezTo>
                    <a:pt x="2486" y="98"/>
                    <a:pt x="2490" y="92"/>
                    <a:pt x="2495" y="89"/>
                  </a:cubicBezTo>
                  <a:cubicBezTo>
                    <a:pt x="2501" y="86"/>
                    <a:pt x="2507" y="86"/>
                    <a:pt x="2513" y="88"/>
                  </a:cubicBezTo>
                  <a:lnTo>
                    <a:pt x="2610" y="130"/>
                  </a:lnTo>
                  <a:cubicBezTo>
                    <a:pt x="2618" y="133"/>
                    <a:pt x="2623" y="142"/>
                    <a:pt x="2622" y="150"/>
                  </a:cubicBezTo>
                  <a:lnTo>
                    <a:pt x="2612" y="226"/>
                  </a:lnTo>
                  <a:lnTo>
                    <a:pt x="2605" y="276"/>
                  </a:lnTo>
                  <a:lnTo>
                    <a:pt x="2635" y="276"/>
                  </a:lnTo>
                  <a:lnTo>
                    <a:pt x="2635" y="25"/>
                  </a:lnTo>
                  <a:cubicBezTo>
                    <a:pt x="2635" y="14"/>
                    <a:pt x="2644" y="5"/>
                    <a:pt x="2655" y="5"/>
                  </a:cubicBezTo>
                  <a:moveTo>
                    <a:pt x="1872" y="0"/>
                  </a:moveTo>
                  <a:cubicBezTo>
                    <a:pt x="1875" y="0"/>
                    <a:pt x="1878" y="1"/>
                    <a:pt x="1880" y="2"/>
                  </a:cubicBezTo>
                  <a:cubicBezTo>
                    <a:pt x="1885" y="5"/>
                    <a:pt x="1889" y="10"/>
                    <a:pt x="1890" y="16"/>
                  </a:cubicBezTo>
                  <a:lnTo>
                    <a:pt x="1902" y="75"/>
                  </a:lnTo>
                  <a:lnTo>
                    <a:pt x="1913" y="128"/>
                  </a:lnTo>
                  <a:lnTo>
                    <a:pt x="1923" y="174"/>
                  </a:lnTo>
                  <a:lnTo>
                    <a:pt x="1928" y="197"/>
                  </a:lnTo>
                  <a:lnTo>
                    <a:pt x="2183" y="197"/>
                  </a:lnTo>
                  <a:cubicBezTo>
                    <a:pt x="2195" y="197"/>
                    <a:pt x="2203" y="206"/>
                    <a:pt x="2203" y="217"/>
                  </a:cubicBezTo>
                  <a:lnTo>
                    <a:pt x="2203" y="387"/>
                  </a:lnTo>
                  <a:cubicBezTo>
                    <a:pt x="2203" y="398"/>
                    <a:pt x="2195" y="407"/>
                    <a:pt x="2183" y="407"/>
                  </a:cubicBezTo>
                  <a:lnTo>
                    <a:pt x="2094" y="407"/>
                  </a:lnTo>
                  <a:lnTo>
                    <a:pt x="2083" y="461"/>
                  </a:lnTo>
                  <a:lnTo>
                    <a:pt x="2067" y="529"/>
                  </a:lnTo>
                  <a:lnTo>
                    <a:pt x="2049" y="594"/>
                  </a:lnTo>
                  <a:lnTo>
                    <a:pt x="2031" y="656"/>
                  </a:lnTo>
                  <a:lnTo>
                    <a:pt x="2010" y="716"/>
                  </a:lnTo>
                  <a:lnTo>
                    <a:pt x="1988" y="772"/>
                  </a:lnTo>
                  <a:lnTo>
                    <a:pt x="1965" y="827"/>
                  </a:lnTo>
                  <a:lnTo>
                    <a:pt x="1946" y="866"/>
                  </a:lnTo>
                  <a:lnTo>
                    <a:pt x="1965" y="889"/>
                  </a:lnTo>
                  <a:lnTo>
                    <a:pt x="1994" y="918"/>
                  </a:lnTo>
                  <a:lnTo>
                    <a:pt x="2025" y="946"/>
                  </a:lnTo>
                  <a:lnTo>
                    <a:pt x="2057" y="972"/>
                  </a:lnTo>
                  <a:lnTo>
                    <a:pt x="2091" y="995"/>
                  </a:lnTo>
                  <a:lnTo>
                    <a:pt x="2126" y="1017"/>
                  </a:lnTo>
                  <a:lnTo>
                    <a:pt x="2163" y="1037"/>
                  </a:lnTo>
                  <a:lnTo>
                    <a:pt x="2202" y="1055"/>
                  </a:lnTo>
                  <a:cubicBezTo>
                    <a:pt x="2212" y="1060"/>
                    <a:pt x="2216" y="1072"/>
                    <a:pt x="2212" y="1082"/>
                  </a:cubicBezTo>
                  <a:lnTo>
                    <a:pt x="2197" y="1113"/>
                  </a:lnTo>
                  <a:lnTo>
                    <a:pt x="2185" y="1141"/>
                  </a:lnTo>
                  <a:lnTo>
                    <a:pt x="2173" y="1167"/>
                  </a:lnTo>
                  <a:lnTo>
                    <a:pt x="2163" y="1191"/>
                  </a:lnTo>
                  <a:lnTo>
                    <a:pt x="2153" y="1213"/>
                  </a:lnTo>
                  <a:lnTo>
                    <a:pt x="2146" y="1233"/>
                  </a:lnTo>
                  <a:lnTo>
                    <a:pt x="2139" y="1250"/>
                  </a:lnTo>
                  <a:lnTo>
                    <a:pt x="2134" y="1265"/>
                  </a:lnTo>
                  <a:cubicBezTo>
                    <a:pt x="2132" y="1271"/>
                    <a:pt x="2127" y="1275"/>
                    <a:pt x="2121" y="1277"/>
                  </a:cubicBezTo>
                  <a:cubicBezTo>
                    <a:pt x="2116" y="1279"/>
                    <a:pt x="2109" y="1279"/>
                    <a:pt x="2104" y="1275"/>
                  </a:cubicBezTo>
                  <a:lnTo>
                    <a:pt x="2064" y="1250"/>
                  </a:lnTo>
                  <a:lnTo>
                    <a:pt x="2025" y="1223"/>
                  </a:lnTo>
                  <a:lnTo>
                    <a:pt x="1987" y="1193"/>
                  </a:lnTo>
                  <a:lnTo>
                    <a:pt x="1951" y="1162"/>
                  </a:lnTo>
                  <a:lnTo>
                    <a:pt x="1916" y="1128"/>
                  </a:lnTo>
                  <a:lnTo>
                    <a:pt x="1883" y="1093"/>
                  </a:lnTo>
                  <a:lnTo>
                    <a:pt x="1851" y="1056"/>
                  </a:lnTo>
                  <a:lnTo>
                    <a:pt x="1837" y="1037"/>
                  </a:lnTo>
                  <a:lnTo>
                    <a:pt x="1792" y="1091"/>
                  </a:lnTo>
                  <a:lnTo>
                    <a:pt x="1724" y="1160"/>
                  </a:lnTo>
                  <a:lnTo>
                    <a:pt x="1649" y="1224"/>
                  </a:lnTo>
                  <a:lnTo>
                    <a:pt x="1567" y="1282"/>
                  </a:lnTo>
                  <a:cubicBezTo>
                    <a:pt x="1562" y="1286"/>
                    <a:pt x="1556" y="1287"/>
                    <a:pt x="1550" y="1285"/>
                  </a:cubicBezTo>
                  <a:cubicBezTo>
                    <a:pt x="1544" y="1283"/>
                    <a:pt x="1539" y="1279"/>
                    <a:pt x="1537" y="1273"/>
                  </a:cubicBezTo>
                  <a:lnTo>
                    <a:pt x="1518" y="1220"/>
                  </a:lnTo>
                  <a:lnTo>
                    <a:pt x="1500" y="1173"/>
                  </a:lnTo>
                  <a:lnTo>
                    <a:pt x="1483" y="1130"/>
                  </a:lnTo>
                  <a:lnTo>
                    <a:pt x="1466" y="1092"/>
                  </a:lnTo>
                  <a:lnTo>
                    <a:pt x="1465" y="1081"/>
                  </a:lnTo>
                  <a:lnTo>
                    <a:pt x="1388" y="1133"/>
                  </a:lnTo>
                  <a:cubicBezTo>
                    <a:pt x="1383" y="1137"/>
                    <a:pt x="1375" y="1137"/>
                    <a:pt x="1369" y="1135"/>
                  </a:cubicBezTo>
                  <a:cubicBezTo>
                    <a:pt x="1363" y="1132"/>
                    <a:pt x="1359" y="1127"/>
                    <a:pt x="1357" y="1120"/>
                  </a:cubicBezTo>
                  <a:lnTo>
                    <a:pt x="1337" y="1011"/>
                  </a:lnTo>
                  <a:lnTo>
                    <a:pt x="1316" y="908"/>
                  </a:lnTo>
                  <a:lnTo>
                    <a:pt x="1295" y="810"/>
                  </a:lnTo>
                  <a:lnTo>
                    <a:pt x="1294" y="806"/>
                  </a:lnTo>
                  <a:lnTo>
                    <a:pt x="1294" y="1107"/>
                  </a:lnTo>
                  <a:lnTo>
                    <a:pt x="1293" y="1140"/>
                  </a:lnTo>
                  <a:lnTo>
                    <a:pt x="1289" y="1170"/>
                  </a:lnTo>
                  <a:lnTo>
                    <a:pt x="1281" y="1196"/>
                  </a:lnTo>
                  <a:cubicBezTo>
                    <a:pt x="1281" y="1197"/>
                    <a:pt x="1281" y="1198"/>
                    <a:pt x="1280" y="1199"/>
                  </a:cubicBezTo>
                  <a:lnTo>
                    <a:pt x="1271" y="1219"/>
                  </a:lnTo>
                  <a:cubicBezTo>
                    <a:pt x="1271" y="1220"/>
                    <a:pt x="1270" y="1222"/>
                    <a:pt x="1269" y="1223"/>
                  </a:cubicBezTo>
                  <a:lnTo>
                    <a:pt x="1257" y="1239"/>
                  </a:lnTo>
                  <a:cubicBezTo>
                    <a:pt x="1257" y="1240"/>
                    <a:pt x="1255" y="1241"/>
                    <a:pt x="1254" y="1242"/>
                  </a:cubicBezTo>
                  <a:lnTo>
                    <a:pt x="1240" y="1254"/>
                  </a:lnTo>
                  <a:cubicBezTo>
                    <a:pt x="1239" y="1255"/>
                    <a:pt x="1238" y="1256"/>
                    <a:pt x="1236" y="1257"/>
                  </a:cubicBezTo>
                  <a:lnTo>
                    <a:pt x="1220" y="1265"/>
                  </a:lnTo>
                  <a:cubicBezTo>
                    <a:pt x="1218" y="1266"/>
                    <a:pt x="1217" y="1266"/>
                    <a:pt x="1215" y="1267"/>
                  </a:cubicBezTo>
                  <a:lnTo>
                    <a:pt x="1197" y="1271"/>
                  </a:lnTo>
                  <a:lnTo>
                    <a:pt x="1173" y="1273"/>
                  </a:lnTo>
                  <a:lnTo>
                    <a:pt x="1147" y="1275"/>
                  </a:lnTo>
                  <a:lnTo>
                    <a:pt x="1117" y="1276"/>
                  </a:lnTo>
                  <a:lnTo>
                    <a:pt x="1085" y="1276"/>
                  </a:lnTo>
                  <a:cubicBezTo>
                    <a:pt x="1074" y="1276"/>
                    <a:pt x="1066" y="1268"/>
                    <a:pt x="1065" y="1258"/>
                  </a:cubicBezTo>
                  <a:lnTo>
                    <a:pt x="1060" y="1209"/>
                  </a:lnTo>
                  <a:lnTo>
                    <a:pt x="1055" y="1163"/>
                  </a:lnTo>
                  <a:lnTo>
                    <a:pt x="1051" y="1132"/>
                  </a:lnTo>
                  <a:lnTo>
                    <a:pt x="1043" y="1132"/>
                  </a:lnTo>
                  <a:cubicBezTo>
                    <a:pt x="1040" y="1131"/>
                    <a:pt x="1037" y="1130"/>
                    <a:pt x="1034" y="1128"/>
                  </a:cubicBezTo>
                  <a:lnTo>
                    <a:pt x="1012" y="1109"/>
                  </a:lnTo>
                  <a:lnTo>
                    <a:pt x="992" y="1093"/>
                  </a:lnTo>
                  <a:lnTo>
                    <a:pt x="972" y="1080"/>
                  </a:lnTo>
                  <a:lnTo>
                    <a:pt x="953" y="1070"/>
                  </a:lnTo>
                  <a:cubicBezTo>
                    <a:pt x="945" y="1065"/>
                    <a:pt x="941" y="1056"/>
                    <a:pt x="944" y="1047"/>
                  </a:cubicBezTo>
                  <a:lnTo>
                    <a:pt x="955" y="1004"/>
                  </a:lnTo>
                  <a:lnTo>
                    <a:pt x="967" y="958"/>
                  </a:lnTo>
                  <a:lnTo>
                    <a:pt x="978" y="911"/>
                  </a:lnTo>
                  <a:lnTo>
                    <a:pt x="989" y="862"/>
                  </a:lnTo>
                  <a:lnTo>
                    <a:pt x="1000" y="811"/>
                  </a:lnTo>
                  <a:lnTo>
                    <a:pt x="1011" y="757"/>
                  </a:lnTo>
                  <a:lnTo>
                    <a:pt x="1022" y="702"/>
                  </a:lnTo>
                  <a:lnTo>
                    <a:pt x="1032" y="645"/>
                  </a:lnTo>
                  <a:cubicBezTo>
                    <a:pt x="1033" y="639"/>
                    <a:pt x="1037" y="633"/>
                    <a:pt x="1043" y="631"/>
                  </a:cubicBezTo>
                  <a:cubicBezTo>
                    <a:pt x="1048" y="628"/>
                    <a:pt x="1055" y="628"/>
                    <a:pt x="1061" y="631"/>
                  </a:cubicBezTo>
                  <a:lnTo>
                    <a:pt x="1146" y="673"/>
                  </a:lnTo>
                  <a:lnTo>
                    <a:pt x="1155" y="682"/>
                  </a:lnTo>
                  <a:lnTo>
                    <a:pt x="1155" y="589"/>
                  </a:lnTo>
                  <a:lnTo>
                    <a:pt x="994" y="589"/>
                  </a:lnTo>
                  <a:cubicBezTo>
                    <a:pt x="983" y="589"/>
                    <a:pt x="974" y="580"/>
                    <a:pt x="974" y="569"/>
                  </a:cubicBezTo>
                  <a:lnTo>
                    <a:pt x="974" y="431"/>
                  </a:lnTo>
                  <a:lnTo>
                    <a:pt x="944" y="431"/>
                  </a:lnTo>
                  <a:lnTo>
                    <a:pt x="944" y="548"/>
                  </a:lnTo>
                  <a:lnTo>
                    <a:pt x="983" y="587"/>
                  </a:lnTo>
                  <a:lnTo>
                    <a:pt x="1026" y="631"/>
                  </a:lnTo>
                  <a:cubicBezTo>
                    <a:pt x="1031" y="636"/>
                    <a:pt x="1033" y="644"/>
                    <a:pt x="1031" y="651"/>
                  </a:cubicBezTo>
                  <a:lnTo>
                    <a:pt x="986" y="793"/>
                  </a:lnTo>
                  <a:cubicBezTo>
                    <a:pt x="984" y="800"/>
                    <a:pt x="978" y="805"/>
                    <a:pt x="971" y="807"/>
                  </a:cubicBezTo>
                  <a:cubicBezTo>
                    <a:pt x="963" y="808"/>
                    <a:pt x="956" y="805"/>
                    <a:pt x="951" y="799"/>
                  </a:cubicBezTo>
                  <a:lnTo>
                    <a:pt x="944" y="788"/>
                  </a:lnTo>
                  <a:lnTo>
                    <a:pt x="944" y="1262"/>
                  </a:lnTo>
                  <a:cubicBezTo>
                    <a:pt x="944" y="1273"/>
                    <a:pt x="935" y="1282"/>
                    <a:pt x="924" y="1282"/>
                  </a:cubicBezTo>
                  <a:lnTo>
                    <a:pt x="836" y="1282"/>
                  </a:lnTo>
                  <a:cubicBezTo>
                    <a:pt x="825" y="1282"/>
                    <a:pt x="816" y="1273"/>
                    <a:pt x="816" y="1262"/>
                  </a:cubicBezTo>
                  <a:lnTo>
                    <a:pt x="816" y="902"/>
                  </a:lnTo>
                  <a:lnTo>
                    <a:pt x="791" y="986"/>
                  </a:lnTo>
                  <a:cubicBezTo>
                    <a:pt x="788" y="995"/>
                    <a:pt x="779" y="1001"/>
                    <a:pt x="769" y="1000"/>
                  </a:cubicBezTo>
                  <a:cubicBezTo>
                    <a:pt x="760" y="999"/>
                    <a:pt x="752" y="992"/>
                    <a:pt x="752" y="982"/>
                  </a:cubicBezTo>
                  <a:lnTo>
                    <a:pt x="746" y="919"/>
                  </a:lnTo>
                  <a:lnTo>
                    <a:pt x="740" y="859"/>
                  </a:lnTo>
                  <a:lnTo>
                    <a:pt x="734" y="804"/>
                  </a:lnTo>
                  <a:lnTo>
                    <a:pt x="729" y="752"/>
                  </a:lnTo>
                  <a:cubicBezTo>
                    <a:pt x="728" y="750"/>
                    <a:pt x="729" y="747"/>
                    <a:pt x="729" y="744"/>
                  </a:cubicBezTo>
                  <a:lnTo>
                    <a:pt x="755" y="660"/>
                  </a:lnTo>
                  <a:lnTo>
                    <a:pt x="777" y="576"/>
                  </a:lnTo>
                  <a:lnTo>
                    <a:pt x="795" y="492"/>
                  </a:lnTo>
                  <a:lnTo>
                    <a:pt x="806" y="431"/>
                  </a:lnTo>
                  <a:lnTo>
                    <a:pt x="754" y="431"/>
                  </a:lnTo>
                  <a:cubicBezTo>
                    <a:pt x="745" y="431"/>
                    <a:pt x="738" y="426"/>
                    <a:pt x="735" y="419"/>
                  </a:cubicBezTo>
                  <a:lnTo>
                    <a:pt x="735" y="417"/>
                  </a:lnTo>
                  <a:lnTo>
                    <a:pt x="732" y="444"/>
                  </a:lnTo>
                  <a:lnTo>
                    <a:pt x="729" y="473"/>
                  </a:lnTo>
                  <a:cubicBezTo>
                    <a:pt x="728" y="483"/>
                    <a:pt x="720" y="491"/>
                    <a:pt x="709" y="491"/>
                  </a:cubicBezTo>
                  <a:lnTo>
                    <a:pt x="620" y="492"/>
                  </a:lnTo>
                  <a:lnTo>
                    <a:pt x="599" y="490"/>
                  </a:lnTo>
                  <a:cubicBezTo>
                    <a:pt x="597" y="490"/>
                    <a:pt x="596" y="489"/>
                    <a:pt x="594" y="489"/>
                  </a:cubicBezTo>
                  <a:lnTo>
                    <a:pt x="578" y="482"/>
                  </a:lnTo>
                  <a:cubicBezTo>
                    <a:pt x="577" y="482"/>
                    <a:pt x="575" y="481"/>
                    <a:pt x="573" y="479"/>
                  </a:cubicBezTo>
                  <a:lnTo>
                    <a:pt x="560" y="469"/>
                  </a:lnTo>
                  <a:cubicBezTo>
                    <a:pt x="559" y="468"/>
                    <a:pt x="558" y="466"/>
                    <a:pt x="557" y="465"/>
                  </a:cubicBezTo>
                  <a:lnTo>
                    <a:pt x="546" y="450"/>
                  </a:lnTo>
                  <a:cubicBezTo>
                    <a:pt x="545" y="449"/>
                    <a:pt x="545" y="448"/>
                    <a:pt x="544" y="446"/>
                  </a:cubicBezTo>
                  <a:lnTo>
                    <a:pt x="536" y="427"/>
                  </a:lnTo>
                  <a:cubicBezTo>
                    <a:pt x="535" y="426"/>
                    <a:pt x="535" y="425"/>
                    <a:pt x="535" y="424"/>
                  </a:cubicBezTo>
                  <a:lnTo>
                    <a:pt x="529" y="401"/>
                  </a:lnTo>
                  <a:lnTo>
                    <a:pt x="525" y="371"/>
                  </a:lnTo>
                  <a:lnTo>
                    <a:pt x="523" y="337"/>
                  </a:lnTo>
                  <a:lnTo>
                    <a:pt x="523" y="237"/>
                  </a:lnTo>
                  <a:lnTo>
                    <a:pt x="448" y="237"/>
                  </a:lnTo>
                  <a:lnTo>
                    <a:pt x="447" y="266"/>
                  </a:lnTo>
                  <a:lnTo>
                    <a:pt x="443" y="314"/>
                  </a:lnTo>
                  <a:lnTo>
                    <a:pt x="436" y="359"/>
                  </a:lnTo>
                  <a:lnTo>
                    <a:pt x="425" y="401"/>
                  </a:lnTo>
                  <a:lnTo>
                    <a:pt x="412" y="440"/>
                  </a:lnTo>
                  <a:lnTo>
                    <a:pt x="395" y="476"/>
                  </a:lnTo>
                  <a:lnTo>
                    <a:pt x="375" y="510"/>
                  </a:lnTo>
                  <a:lnTo>
                    <a:pt x="369" y="518"/>
                  </a:lnTo>
                  <a:lnTo>
                    <a:pt x="687" y="518"/>
                  </a:lnTo>
                  <a:cubicBezTo>
                    <a:pt x="698" y="518"/>
                    <a:pt x="707" y="527"/>
                    <a:pt x="707" y="538"/>
                  </a:cubicBezTo>
                  <a:lnTo>
                    <a:pt x="707" y="690"/>
                  </a:lnTo>
                  <a:cubicBezTo>
                    <a:pt x="707" y="692"/>
                    <a:pt x="707" y="694"/>
                    <a:pt x="706" y="696"/>
                  </a:cubicBezTo>
                  <a:lnTo>
                    <a:pt x="682" y="775"/>
                  </a:lnTo>
                  <a:lnTo>
                    <a:pt x="653" y="851"/>
                  </a:lnTo>
                  <a:lnTo>
                    <a:pt x="621" y="922"/>
                  </a:lnTo>
                  <a:lnTo>
                    <a:pt x="593" y="975"/>
                  </a:lnTo>
                  <a:lnTo>
                    <a:pt x="618" y="997"/>
                  </a:lnTo>
                  <a:lnTo>
                    <a:pt x="656" y="1026"/>
                  </a:lnTo>
                  <a:lnTo>
                    <a:pt x="697" y="1052"/>
                  </a:lnTo>
                  <a:lnTo>
                    <a:pt x="739" y="1075"/>
                  </a:lnTo>
                  <a:cubicBezTo>
                    <a:pt x="749" y="1080"/>
                    <a:pt x="752" y="1091"/>
                    <a:pt x="748" y="1101"/>
                  </a:cubicBezTo>
                  <a:lnTo>
                    <a:pt x="727" y="1149"/>
                  </a:lnTo>
                  <a:lnTo>
                    <a:pt x="708" y="1192"/>
                  </a:lnTo>
                  <a:lnTo>
                    <a:pt x="691" y="1231"/>
                  </a:lnTo>
                  <a:lnTo>
                    <a:pt x="678" y="1266"/>
                  </a:lnTo>
                  <a:cubicBezTo>
                    <a:pt x="675" y="1272"/>
                    <a:pt x="671" y="1276"/>
                    <a:pt x="665" y="1278"/>
                  </a:cubicBezTo>
                  <a:cubicBezTo>
                    <a:pt x="659" y="1279"/>
                    <a:pt x="652" y="1278"/>
                    <a:pt x="647" y="1275"/>
                  </a:cubicBezTo>
                  <a:lnTo>
                    <a:pt x="601" y="1241"/>
                  </a:lnTo>
                  <a:lnTo>
                    <a:pt x="555" y="1201"/>
                  </a:lnTo>
                  <a:lnTo>
                    <a:pt x="511" y="1157"/>
                  </a:lnTo>
                  <a:lnTo>
                    <a:pt x="485" y="1126"/>
                  </a:lnTo>
                  <a:lnTo>
                    <a:pt x="454" y="1159"/>
                  </a:lnTo>
                  <a:lnTo>
                    <a:pt x="405" y="1205"/>
                  </a:lnTo>
                  <a:lnTo>
                    <a:pt x="351" y="1247"/>
                  </a:lnTo>
                  <a:lnTo>
                    <a:pt x="294" y="1284"/>
                  </a:lnTo>
                  <a:cubicBezTo>
                    <a:pt x="289" y="1287"/>
                    <a:pt x="282" y="1288"/>
                    <a:pt x="277" y="1286"/>
                  </a:cubicBezTo>
                  <a:cubicBezTo>
                    <a:pt x="271" y="1284"/>
                    <a:pt x="266" y="1280"/>
                    <a:pt x="264" y="1274"/>
                  </a:cubicBezTo>
                  <a:lnTo>
                    <a:pt x="253" y="1243"/>
                  </a:lnTo>
                  <a:lnTo>
                    <a:pt x="239" y="1206"/>
                  </a:lnTo>
                  <a:lnTo>
                    <a:pt x="222" y="1164"/>
                  </a:lnTo>
                  <a:lnTo>
                    <a:pt x="215" y="1148"/>
                  </a:lnTo>
                  <a:lnTo>
                    <a:pt x="215" y="1155"/>
                  </a:lnTo>
                  <a:lnTo>
                    <a:pt x="208" y="1185"/>
                  </a:lnTo>
                  <a:lnTo>
                    <a:pt x="200" y="1212"/>
                  </a:lnTo>
                  <a:cubicBezTo>
                    <a:pt x="199" y="1213"/>
                    <a:pt x="199" y="1215"/>
                    <a:pt x="198" y="1216"/>
                  </a:cubicBezTo>
                  <a:lnTo>
                    <a:pt x="192" y="1227"/>
                  </a:lnTo>
                  <a:cubicBezTo>
                    <a:pt x="191" y="1229"/>
                    <a:pt x="190" y="1230"/>
                    <a:pt x="189" y="1231"/>
                  </a:cubicBezTo>
                  <a:lnTo>
                    <a:pt x="180" y="1241"/>
                  </a:lnTo>
                  <a:cubicBezTo>
                    <a:pt x="179" y="1242"/>
                    <a:pt x="178" y="1243"/>
                    <a:pt x="177" y="1244"/>
                  </a:cubicBezTo>
                  <a:lnTo>
                    <a:pt x="165" y="1253"/>
                  </a:lnTo>
                  <a:cubicBezTo>
                    <a:pt x="164" y="1253"/>
                    <a:pt x="163" y="1254"/>
                    <a:pt x="162" y="1254"/>
                  </a:cubicBezTo>
                  <a:lnTo>
                    <a:pt x="147" y="1261"/>
                  </a:lnTo>
                  <a:lnTo>
                    <a:pt x="127" y="1268"/>
                  </a:lnTo>
                  <a:lnTo>
                    <a:pt x="104" y="1273"/>
                  </a:lnTo>
                  <a:lnTo>
                    <a:pt x="79" y="1276"/>
                  </a:lnTo>
                  <a:lnTo>
                    <a:pt x="52" y="1277"/>
                  </a:lnTo>
                  <a:cubicBezTo>
                    <a:pt x="41" y="1278"/>
                    <a:pt x="32" y="1270"/>
                    <a:pt x="31" y="1260"/>
                  </a:cubicBezTo>
                  <a:lnTo>
                    <a:pt x="27" y="1225"/>
                  </a:lnTo>
                  <a:lnTo>
                    <a:pt x="21" y="1186"/>
                  </a:lnTo>
                  <a:lnTo>
                    <a:pt x="15" y="1140"/>
                  </a:lnTo>
                  <a:lnTo>
                    <a:pt x="7" y="1089"/>
                  </a:lnTo>
                  <a:cubicBezTo>
                    <a:pt x="6" y="1083"/>
                    <a:pt x="8" y="1077"/>
                    <a:pt x="12" y="1072"/>
                  </a:cubicBezTo>
                  <a:cubicBezTo>
                    <a:pt x="16" y="1068"/>
                    <a:pt x="22" y="1066"/>
                    <a:pt x="29" y="1066"/>
                  </a:cubicBezTo>
                  <a:lnTo>
                    <a:pt x="50" y="1069"/>
                  </a:lnTo>
                  <a:lnTo>
                    <a:pt x="68" y="1069"/>
                  </a:lnTo>
                  <a:lnTo>
                    <a:pt x="76" y="1069"/>
                  </a:lnTo>
                  <a:lnTo>
                    <a:pt x="81" y="1067"/>
                  </a:lnTo>
                  <a:lnTo>
                    <a:pt x="82" y="1066"/>
                  </a:lnTo>
                  <a:lnTo>
                    <a:pt x="83" y="1066"/>
                  </a:lnTo>
                  <a:lnTo>
                    <a:pt x="84" y="1063"/>
                  </a:lnTo>
                  <a:lnTo>
                    <a:pt x="86" y="1054"/>
                  </a:lnTo>
                  <a:lnTo>
                    <a:pt x="87" y="1043"/>
                  </a:lnTo>
                  <a:lnTo>
                    <a:pt x="87" y="1028"/>
                  </a:lnTo>
                  <a:lnTo>
                    <a:pt x="87" y="833"/>
                  </a:lnTo>
                  <a:lnTo>
                    <a:pt x="38" y="855"/>
                  </a:lnTo>
                  <a:cubicBezTo>
                    <a:pt x="32" y="858"/>
                    <a:pt x="25" y="858"/>
                    <a:pt x="20" y="854"/>
                  </a:cubicBezTo>
                  <a:cubicBezTo>
                    <a:pt x="14" y="851"/>
                    <a:pt x="10" y="845"/>
                    <a:pt x="10" y="838"/>
                  </a:cubicBezTo>
                  <a:lnTo>
                    <a:pt x="0" y="658"/>
                  </a:lnTo>
                  <a:cubicBezTo>
                    <a:pt x="0" y="649"/>
                    <a:pt x="5" y="641"/>
                    <a:pt x="14" y="638"/>
                  </a:cubicBezTo>
                  <a:lnTo>
                    <a:pt x="87" y="614"/>
                  </a:lnTo>
                  <a:lnTo>
                    <a:pt x="87" y="427"/>
                  </a:lnTo>
                  <a:lnTo>
                    <a:pt x="30" y="427"/>
                  </a:lnTo>
                  <a:cubicBezTo>
                    <a:pt x="19" y="427"/>
                    <a:pt x="10" y="418"/>
                    <a:pt x="10" y="407"/>
                  </a:cubicBezTo>
                  <a:lnTo>
                    <a:pt x="10" y="244"/>
                  </a:lnTo>
                  <a:cubicBezTo>
                    <a:pt x="10" y="232"/>
                    <a:pt x="19" y="224"/>
                    <a:pt x="30" y="224"/>
                  </a:cubicBezTo>
                  <a:lnTo>
                    <a:pt x="87" y="224"/>
                  </a:lnTo>
                  <a:lnTo>
                    <a:pt x="87" y="22"/>
                  </a:lnTo>
                  <a:cubicBezTo>
                    <a:pt x="87" y="11"/>
                    <a:pt x="96" y="2"/>
                    <a:pt x="107" y="2"/>
                  </a:cubicBezTo>
                  <a:lnTo>
                    <a:pt x="199" y="2"/>
                  </a:lnTo>
                  <a:cubicBezTo>
                    <a:pt x="210" y="2"/>
                    <a:pt x="219" y="11"/>
                    <a:pt x="219" y="22"/>
                  </a:cubicBezTo>
                  <a:lnTo>
                    <a:pt x="219" y="224"/>
                  </a:lnTo>
                  <a:lnTo>
                    <a:pt x="268" y="224"/>
                  </a:lnTo>
                  <a:cubicBezTo>
                    <a:pt x="279" y="224"/>
                    <a:pt x="288" y="232"/>
                    <a:pt x="288" y="244"/>
                  </a:cubicBezTo>
                  <a:lnTo>
                    <a:pt x="288" y="325"/>
                  </a:lnTo>
                  <a:lnTo>
                    <a:pt x="303" y="298"/>
                  </a:lnTo>
                  <a:lnTo>
                    <a:pt x="306" y="283"/>
                  </a:lnTo>
                  <a:lnTo>
                    <a:pt x="309" y="262"/>
                  </a:lnTo>
                  <a:lnTo>
                    <a:pt x="312" y="238"/>
                  </a:lnTo>
                  <a:lnTo>
                    <a:pt x="314" y="211"/>
                  </a:lnTo>
                  <a:lnTo>
                    <a:pt x="316" y="180"/>
                  </a:lnTo>
                  <a:lnTo>
                    <a:pt x="316" y="145"/>
                  </a:lnTo>
                  <a:lnTo>
                    <a:pt x="316" y="106"/>
                  </a:lnTo>
                  <a:lnTo>
                    <a:pt x="316" y="64"/>
                  </a:lnTo>
                  <a:cubicBezTo>
                    <a:pt x="316" y="59"/>
                    <a:pt x="318" y="53"/>
                    <a:pt x="322" y="50"/>
                  </a:cubicBezTo>
                  <a:cubicBezTo>
                    <a:pt x="326" y="46"/>
                    <a:pt x="331" y="44"/>
                    <a:pt x="336" y="44"/>
                  </a:cubicBezTo>
                  <a:lnTo>
                    <a:pt x="637" y="44"/>
                  </a:lnTo>
                  <a:cubicBezTo>
                    <a:pt x="648" y="44"/>
                    <a:pt x="657" y="53"/>
                    <a:pt x="657" y="64"/>
                  </a:cubicBezTo>
                  <a:lnTo>
                    <a:pt x="657" y="260"/>
                  </a:lnTo>
                  <a:lnTo>
                    <a:pt x="658" y="278"/>
                  </a:lnTo>
                  <a:lnTo>
                    <a:pt x="661" y="289"/>
                  </a:lnTo>
                  <a:lnTo>
                    <a:pt x="663" y="294"/>
                  </a:lnTo>
                  <a:lnTo>
                    <a:pt x="664" y="294"/>
                  </a:lnTo>
                  <a:lnTo>
                    <a:pt x="671" y="296"/>
                  </a:lnTo>
                  <a:lnTo>
                    <a:pt x="684" y="297"/>
                  </a:lnTo>
                  <a:lnTo>
                    <a:pt x="703" y="297"/>
                  </a:lnTo>
                  <a:lnTo>
                    <a:pt x="726" y="296"/>
                  </a:lnTo>
                  <a:lnTo>
                    <a:pt x="734" y="298"/>
                  </a:lnTo>
                  <a:lnTo>
                    <a:pt x="734" y="246"/>
                  </a:lnTo>
                  <a:cubicBezTo>
                    <a:pt x="734" y="235"/>
                    <a:pt x="742" y="226"/>
                    <a:pt x="754" y="226"/>
                  </a:cubicBezTo>
                  <a:lnTo>
                    <a:pt x="816" y="226"/>
                  </a:lnTo>
                  <a:lnTo>
                    <a:pt x="816" y="26"/>
                  </a:lnTo>
                  <a:cubicBezTo>
                    <a:pt x="816" y="15"/>
                    <a:pt x="825" y="6"/>
                    <a:pt x="836" y="6"/>
                  </a:cubicBezTo>
                  <a:lnTo>
                    <a:pt x="924" y="6"/>
                  </a:lnTo>
                  <a:cubicBezTo>
                    <a:pt x="935" y="6"/>
                    <a:pt x="944" y="15"/>
                    <a:pt x="944" y="26"/>
                  </a:cubicBezTo>
                  <a:lnTo>
                    <a:pt x="944" y="226"/>
                  </a:lnTo>
                  <a:lnTo>
                    <a:pt x="992" y="226"/>
                  </a:lnTo>
                  <a:cubicBezTo>
                    <a:pt x="995" y="226"/>
                    <a:pt x="998" y="227"/>
                    <a:pt x="1000" y="228"/>
                  </a:cubicBezTo>
                  <a:lnTo>
                    <a:pt x="1003" y="230"/>
                  </a:lnTo>
                  <a:lnTo>
                    <a:pt x="1003" y="91"/>
                  </a:lnTo>
                  <a:cubicBezTo>
                    <a:pt x="1003" y="80"/>
                    <a:pt x="1012" y="71"/>
                    <a:pt x="1023" y="71"/>
                  </a:cubicBezTo>
                  <a:lnTo>
                    <a:pt x="1427" y="71"/>
                  </a:lnTo>
                  <a:cubicBezTo>
                    <a:pt x="1438" y="71"/>
                    <a:pt x="1447" y="80"/>
                    <a:pt x="1447" y="91"/>
                  </a:cubicBezTo>
                  <a:lnTo>
                    <a:pt x="1447" y="255"/>
                  </a:lnTo>
                  <a:cubicBezTo>
                    <a:pt x="1447" y="266"/>
                    <a:pt x="1438" y="275"/>
                    <a:pt x="1427" y="275"/>
                  </a:cubicBezTo>
                  <a:lnTo>
                    <a:pt x="1023" y="275"/>
                  </a:lnTo>
                  <a:cubicBezTo>
                    <a:pt x="1020" y="275"/>
                    <a:pt x="1018" y="274"/>
                    <a:pt x="1015" y="273"/>
                  </a:cubicBezTo>
                  <a:lnTo>
                    <a:pt x="1012" y="271"/>
                  </a:lnTo>
                  <a:lnTo>
                    <a:pt x="1012" y="386"/>
                  </a:lnTo>
                  <a:lnTo>
                    <a:pt x="1454" y="386"/>
                  </a:lnTo>
                  <a:cubicBezTo>
                    <a:pt x="1465" y="386"/>
                    <a:pt x="1474" y="395"/>
                    <a:pt x="1474" y="406"/>
                  </a:cubicBezTo>
                  <a:lnTo>
                    <a:pt x="1474" y="569"/>
                  </a:lnTo>
                  <a:cubicBezTo>
                    <a:pt x="1474" y="580"/>
                    <a:pt x="1465" y="589"/>
                    <a:pt x="1454" y="589"/>
                  </a:cubicBezTo>
                  <a:lnTo>
                    <a:pt x="1294" y="589"/>
                  </a:lnTo>
                  <a:lnTo>
                    <a:pt x="1294" y="688"/>
                  </a:lnTo>
                  <a:lnTo>
                    <a:pt x="1368" y="642"/>
                  </a:lnTo>
                  <a:cubicBezTo>
                    <a:pt x="1373" y="638"/>
                    <a:pt x="1380" y="638"/>
                    <a:pt x="1386" y="640"/>
                  </a:cubicBezTo>
                  <a:cubicBezTo>
                    <a:pt x="1392" y="642"/>
                    <a:pt x="1396" y="648"/>
                    <a:pt x="1398" y="654"/>
                  </a:cubicBezTo>
                  <a:lnTo>
                    <a:pt x="1420" y="750"/>
                  </a:lnTo>
                  <a:lnTo>
                    <a:pt x="1442" y="849"/>
                  </a:lnTo>
                  <a:lnTo>
                    <a:pt x="1464" y="950"/>
                  </a:lnTo>
                  <a:lnTo>
                    <a:pt x="1485" y="1053"/>
                  </a:lnTo>
                  <a:lnTo>
                    <a:pt x="1484" y="1060"/>
                  </a:lnTo>
                  <a:lnTo>
                    <a:pt x="1551" y="1020"/>
                  </a:lnTo>
                  <a:lnTo>
                    <a:pt x="1620" y="969"/>
                  </a:lnTo>
                  <a:lnTo>
                    <a:pt x="1682" y="913"/>
                  </a:lnTo>
                  <a:lnTo>
                    <a:pt x="1729" y="862"/>
                  </a:lnTo>
                  <a:lnTo>
                    <a:pt x="1710" y="823"/>
                  </a:lnTo>
                  <a:lnTo>
                    <a:pt x="1687" y="768"/>
                  </a:lnTo>
                  <a:lnTo>
                    <a:pt x="1666" y="711"/>
                  </a:lnTo>
                  <a:lnTo>
                    <a:pt x="1646" y="652"/>
                  </a:lnTo>
                  <a:lnTo>
                    <a:pt x="1629" y="590"/>
                  </a:lnTo>
                  <a:lnTo>
                    <a:pt x="1613" y="526"/>
                  </a:lnTo>
                  <a:lnTo>
                    <a:pt x="1599" y="459"/>
                  </a:lnTo>
                  <a:lnTo>
                    <a:pt x="1590" y="407"/>
                  </a:lnTo>
                  <a:lnTo>
                    <a:pt x="1492" y="407"/>
                  </a:lnTo>
                  <a:cubicBezTo>
                    <a:pt x="1481" y="407"/>
                    <a:pt x="1472" y="398"/>
                    <a:pt x="1472" y="387"/>
                  </a:cubicBezTo>
                  <a:lnTo>
                    <a:pt x="1472" y="217"/>
                  </a:lnTo>
                  <a:cubicBezTo>
                    <a:pt x="1472" y="206"/>
                    <a:pt x="1481" y="197"/>
                    <a:pt x="1492" y="197"/>
                  </a:cubicBezTo>
                  <a:lnTo>
                    <a:pt x="1767" y="197"/>
                  </a:lnTo>
                  <a:lnTo>
                    <a:pt x="1765" y="187"/>
                  </a:lnTo>
                  <a:lnTo>
                    <a:pt x="1758" y="149"/>
                  </a:lnTo>
                  <a:lnTo>
                    <a:pt x="1750" y="108"/>
                  </a:lnTo>
                  <a:lnTo>
                    <a:pt x="1741" y="63"/>
                  </a:lnTo>
                  <a:cubicBezTo>
                    <a:pt x="1739" y="53"/>
                    <a:pt x="1745" y="43"/>
                    <a:pt x="1754" y="40"/>
                  </a:cubicBezTo>
                  <a:lnTo>
                    <a:pt x="1864" y="1"/>
                  </a:lnTo>
                  <a:cubicBezTo>
                    <a:pt x="1866" y="0"/>
                    <a:pt x="1869" y="0"/>
                    <a:pt x="1872" y="0"/>
                  </a:cubicBezTo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57" name="path"/>
            <p:cNvSpPr/>
            <p:nvPr/>
          </p:nvSpPr>
          <p:spPr>
            <a:xfrm>
              <a:off x="399136" y="12700"/>
              <a:ext cx="1846455" cy="792186"/>
            </a:xfrm>
            <a:custGeom>
              <a:avLst/>
              <a:gdLst/>
              <a:ahLst/>
              <a:cxnLst/>
              <a:rect l="0" t="0" r="0" b="0"/>
              <a:pathLst>
                <a:path w="2907" h="1247">
                  <a:moveTo>
                    <a:pt x="1358" y="638"/>
                  </a:moveTo>
                  <a:cubicBezTo>
                    <a:pt x="1388" y="765"/>
                    <a:pt x="1417" y="898"/>
                    <a:pt x="1444" y="1037"/>
                  </a:cubicBezTo>
                  <a:cubicBezTo>
                    <a:pt x="1415" y="1057"/>
                    <a:pt x="1386" y="1076"/>
                    <a:pt x="1357" y="1096"/>
                  </a:cubicBezTo>
                  <a:cubicBezTo>
                    <a:pt x="1329" y="948"/>
                    <a:pt x="1301" y="813"/>
                    <a:pt x="1273" y="692"/>
                  </a:cubicBezTo>
                  <a:cubicBezTo>
                    <a:pt x="1301" y="674"/>
                    <a:pt x="1330" y="656"/>
                    <a:pt x="1358" y="638"/>
                  </a:cubicBezTo>
                  <a:moveTo>
                    <a:pt x="1031" y="628"/>
                  </a:moveTo>
                  <a:cubicBezTo>
                    <a:pt x="1060" y="643"/>
                    <a:pt x="1088" y="657"/>
                    <a:pt x="1116" y="671"/>
                  </a:cubicBezTo>
                  <a:cubicBezTo>
                    <a:pt x="1087" y="834"/>
                    <a:pt x="1057" y="974"/>
                    <a:pt x="1027" y="1092"/>
                  </a:cubicBezTo>
                  <a:cubicBezTo>
                    <a:pt x="997" y="1066"/>
                    <a:pt x="969" y="1045"/>
                    <a:pt x="943" y="1032"/>
                  </a:cubicBezTo>
                  <a:cubicBezTo>
                    <a:pt x="974" y="919"/>
                    <a:pt x="1004" y="784"/>
                    <a:pt x="1031" y="628"/>
                  </a:cubicBezTo>
                  <a:moveTo>
                    <a:pt x="267" y="518"/>
                  </a:moveTo>
                  <a:cubicBezTo>
                    <a:pt x="400" y="518"/>
                    <a:pt x="533" y="518"/>
                    <a:pt x="667" y="518"/>
                  </a:cubicBezTo>
                  <a:cubicBezTo>
                    <a:pt x="667" y="568"/>
                    <a:pt x="667" y="619"/>
                    <a:pt x="667" y="670"/>
                  </a:cubicBezTo>
                  <a:cubicBezTo>
                    <a:pt x="637" y="779"/>
                    <a:pt x="597" y="876"/>
                    <a:pt x="547" y="959"/>
                  </a:cubicBezTo>
                  <a:cubicBezTo>
                    <a:pt x="595" y="1005"/>
                    <a:pt x="649" y="1043"/>
                    <a:pt x="709" y="1072"/>
                  </a:cubicBezTo>
                  <a:cubicBezTo>
                    <a:pt x="679" y="1139"/>
                    <a:pt x="655" y="1195"/>
                    <a:pt x="639" y="1238"/>
                  </a:cubicBezTo>
                  <a:cubicBezTo>
                    <a:pt x="575" y="1196"/>
                    <a:pt x="517" y="1142"/>
                    <a:pt x="465" y="1076"/>
                  </a:cubicBezTo>
                  <a:cubicBezTo>
                    <a:pt x="406" y="1145"/>
                    <a:pt x="339" y="1202"/>
                    <a:pt x="263" y="1247"/>
                  </a:cubicBezTo>
                  <a:cubicBezTo>
                    <a:pt x="249" y="1209"/>
                    <a:pt x="228" y="1156"/>
                    <a:pt x="200" y="1087"/>
                  </a:cubicBezTo>
                  <a:cubicBezTo>
                    <a:pt x="271" y="1054"/>
                    <a:pt x="332" y="1012"/>
                    <a:pt x="384" y="962"/>
                  </a:cubicBezTo>
                  <a:cubicBezTo>
                    <a:pt x="348" y="901"/>
                    <a:pt x="314" y="834"/>
                    <a:pt x="284" y="759"/>
                  </a:cubicBezTo>
                  <a:cubicBezTo>
                    <a:pt x="310" y="731"/>
                    <a:pt x="336" y="704"/>
                    <a:pt x="361" y="676"/>
                  </a:cubicBezTo>
                  <a:cubicBezTo>
                    <a:pt x="390" y="747"/>
                    <a:pt x="425" y="810"/>
                    <a:pt x="465" y="865"/>
                  </a:cubicBezTo>
                  <a:cubicBezTo>
                    <a:pt x="503" y="809"/>
                    <a:pt x="533" y="745"/>
                    <a:pt x="555" y="674"/>
                  </a:cubicBezTo>
                  <a:cubicBezTo>
                    <a:pt x="459" y="674"/>
                    <a:pt x="363" y="674"/>
                    <a:pt x="267" y="674"/>
                  </a:cubicBezTo>
                  <a:cubicBezTo>
                    <a:pt x="267" y="622"/>
                    <a:pt x="267" y="570"/>
                    <a:pt x="267" y="518"/>
                  </a:cubicBezTo>
                  <a:moveTo>
                    <a:pt x="974" y="386"/>
                  </a:moveTo>
                  <a:cubicBezTo>
                    <a:pt x="1127" y="386"/>
                    <a:pt x="1280" y="386"/>
                    <a:pt x="1434" y="386"/>
                  </a:cubicBezTo>
                  <a:cubicBezTo>
                    <a:pt x="1434" y="440"/>
                    <a:pt x="1434" y="495"/>
                    <a:pt x="1434" y="549"/>
                  </a:cubicBezTo>
                  <a:cubicBezTo>
                    <a:pt x="1374" y="549"/>
                    <a:pt x="1314" y="549"/>
                    <a:pt x="1254" y="549"/>
                  </a:cubicBezTo>
                  <a:cubicBezTo>
                    <a:pt x="1254" y="728"/>
                    <a:pt x="1254" y="908"/>
                    <a:pt x="1254" y="1087"/>
                  </a:cubicBezTo>
                  <a:cubicBezTo>
                    <a:pt x="1254" y="1132"/>
                    <a:pt x="1247" y="1167"/>
                    <a:pt x="1232" y="1191"/>
                  </a:cubicBezTo>
                  <a:cubicBezTo>
                    <a:pt x="1218" y="1215"/>
                    <a:pt x="1198" y="1228"/>
                    <a:pt x="1172" y="1231"/>
                  </a:cubicBezTo>
                  <a:cubicBezTo>
                    <a:pt x="1146" y="1234"/>
                    <a:pt x="1110" y="1236"/>
                    <a:pt x="1064" y="1236"/>
                  </a:cubicBezTo>
                  <a:cubicBezTo>
                    <a:pt x="1057" y="1168"/>
                    <a:pt x="1051" y="1110"/>
                    <a:pt x="1045" y="1061"/>
                  </a:cubicBezTo>
                  <a:cubicBezTo>
                    <a:pt x="1070" y="1065"/>
                    <a:pt x="1093" y="1067"/>
                    <a:pt x="1113" y="1067"/>
                  </a:cubicBezTo>
                  <a:cubicBezTo>
                    <a:pt x="1140" y="1067"/>
                    <a:pt x="1154" y="1045"/>
                    <a:pt x="1154" y="999"/>
                  </a:cubicBezTo>
                  <a:cubicBezTo>
                    <a:pt x="1154" y="849"/>
                    <a:pt x="1154" y="699"/>
                    <a:pt x="1154" y="549"/>
                  </a:cubicBezTo>
                  <a:cubicBezTo>
                    <a:pt x="1094" y="549"/>
                    <a:pt x="1034" y="549"/>
                    <a:pt x="974" y="549"/>
                  </a:cubicBezTo>
                  <a:cubicBezTo>
                    <a:pt x="974" y="495"/>
                    <a:pt x="974" y="440"/>
                    <a:pt x="974" y="386"/>
                  </a:cubicBezTo>
                  <a:moveTo>
                    <a:pt x="1697" y="367"/>
                  </a:moveTo>
                  <a:cubicBezTo>
                    <a:pt x="1722" y="504"/>
                    <a:pt x="1762" y="623"/>
                    <a:pt x="1817" y="723"/>
                  </a:cubicBezTo>
                  <a:cubicBezTo>
                    <a:pt x="1872" y="623"/>
                    <a:pt x="1912" y="504"/>
                    <a:pt x="1935" y="367"/>
                  </a:cubicBezTo>
                  <a:cubicBezTo>
                    <a:pt x="1856" y="367"/>
                    <a:pt x="1777" y="367"/>
                    <a:pt x="1697" y="367"/>
                  </a:cubicBezTo>
                  <a:moveTo>
                    <a:pt x="1003" y="71"/>
                  </a:moveTo>
                  <a:cubicBezTo>
                    <a:pt x="1137" y="71"/>
                    <a:pt x="1272" y="71"/>
                    <a:pt x="1407" y="71"/>
                  </a:cubicBezTo>
                  <a:cubicBezTo>
                    <a:pt x="1407" y="126"/>
                    <a:pt x="1407" y="180"/>
                    <a:pt x="1407" y="235"/>
                  </a:cubicBezTo>
                  <a:cubicBezTo>
                    <a:pt x="1272" y="235"/>
                    <a:pt x="1137" y="235"/>
                    <a:pt x="1003" y="235"/>
                  </a:cubicBezTo>
                  <a:cubicBezTo>
                    <a:pt x="1003" y="180"/>
                    <a:pt x="1003" y="126"/>
                    <a:pt x="1003" y="71"/>
                  </a:cubicBezTo>
                  <a:moveTo>
                    <a:pt x="2330" y="6"/>
                  </a:moveTo>
                  <a:cubicBezTo>
                    <a:pt x="2362" y="23"/>
                    <a:pt x="2395" y="39"/>
                    <a:pt x="2428" y="56"/>
                  </a:cubicBezTo>
                  <a:cubicBezTo>
                    <a:pt x="2411" y="146"/>
                    <a:pt x="2393" y="230"/>
                    <a:pt x="2375" y="309"/>
                  </a:cubicBezTo>
                  <a:cubicBezTo>
                    <a:pt x="2375" y="621"/>
                    <a:pt x="2375" y="932"/>
                    <a:pt x="2375" y="1243"/>
                  </a:cubicBezTo>
                  <a:cubicBezTo>
                    <a:pt x="2343" y="1243"/>
                    <a:pt x="2311" y="1243"/>
                    <a:pt x="2280" y="1243"/>
                  </a:cubicBezTo>
                  <a:cubicBezTo>
                    <a:pt x="2280" y="1052"/>
                    <a:pt x="2280" y="861"/>
                    <a:pt x="2280" y="670"/>
                  </a:cubicBezTo>
                  <a:cubicBezTo>
                    <a:pt x="2260" y="732"/>
                    <a:pt x="2240" y="789"/>
                    <a:pt x="2220" y="841"/>
                  </a:cubicBezTo>
                  <a:cubicBezTo>
                    <a:pt x="2212" y="749"/>
                    <a:pt x="2203" y="671"/>
                    <a:pt x="2195" y="606"/>
                  </a:cubicBezTo>
                  <a:cubicBezTo>
                    <a:pt x="2245" y="440"/>
                    <a:pt x="2290" y="240"/>
                    <a:pt x="2330" y="6"/>
                  </a:cubicBezTo>
                  <a:moveTo>
                    <a:pt x="815" y="6"/>
                  </a:moveTo>
                  <a:cubicBezTo>
                    <a:pt x="845" y="6"/>
                    <a:pt x="874" y="6"/>
                    <a:pt x="903" y="6"/>
                  </a:cubicBezTo>
                  <a:cubicBezTo>
                    <a:pt x="903" y="79"/>
                    <a:pt x="903" y="153"/>
                    <a:pt x="903" y="226"/>
                  </a:cubicBezTo>
                  <a:cubicBezTo>
                    <a:pt x="926" y="226"/>
                    <a:pt x="949" y="226"/>
                    <a:pt x="972" y="226"/>
                  </a:cubicBezTo>
                  <a:cubicBezTo>
                    <a:pt x="972" y="281"/>
                    <a:pt x="972" y="336"/>
                    <a:pt x="972" y="391"/>
                  </a:cubicBezTo>
                  <a:cubicBezTo>
                    <a:pt x="949" y="391"/>
                    <a:pt x="926" y="391"/>
                    <a:pt x="903" y="391"/>
                  </a:cubicBezTo>
                  <a:cubicBezTo>
                    <a:pt x="903" y="439"/>
                    <a:pt x="903" y="487"/>
                    <a:pt x="903" y="536"/>
                  </a:cubicBezTo>
                  <a:cubicBezTo>
                    <a:pt x="934" y="566"/>
                    <a:pt x="963" y="596"/>
                    <a:pt x="991" y="625"/>
                  </a:cubicBezTo>
                  <a:cubicBezTo>
                    <a:pt x="976" y="672"/>
                    <a:pt x="962" y="719"/>
                    <a:pt x="947" y="767"/>
                  </a:cubicBezTo>
                  <a:cubicBezTo>
                    <a:pt x="937" y="752"/>
                    <a:pt x="922" y="733"/>
                    <a:pt x="903" y="710"/>
                  </a:cubicBezTo>
                  <a:cubicBezTo>
                    <a:pt x="903" y="887"/>
                    <a:pt x="903" y="1065"/>
                    <a:pt x="903" y="1242"/>
                  </a:cubicBezTo>
                  <a:cubicBezTo>
                    <a:pt x="874" y="1242"/>
                    <a:pt x="845" y="1242"/>
                    <a:pt x="815" y="1242"/>
                  </a:cubicBezTo>
                  <a:cubicBezTo>
                    <a:pt x="815" y="1069"/>
                    <a:pt x="815" y="897"/>
                    <a:pt x="815" y="724"/>
                  </a:cubicBezTo>
                  <a:cubicBezTo>
                    <a:pt x="797" y="806"/>
                    <a:pt x="776" y="885"/>
                    <a:pt x="751" y="960"/>
                  </a:cubicBezTo>
                  <a:cubicBezTo>
                    <a:pt x="743" y="873"/>
                    <a:pt x="735" y="796"/>
                    <a:pt x="728" y="730"/>
                  </a:cubicBezTo>
                  <a:cubicBezTo>
                    <a:pt x="765" y="618"/>
                    <a:pt x="792" y="505"/>
                    <a:pt x="810" y="391"/>
                  </a:cubicBezTo>
                  <a:cubicBezTo>
                    <a:pt x="784" y="391"/>
                    <a:pt x="759" y="391"/>
                    <a:pt x="733" y="391"/>
                  </a:cubicBezTo>
                  <a:cubicBezTo>
                    <a:pt x="733" y="336"/>
                    <a:pt x="733" y="281"/>
                    <a:pt x="733" y="226"/>
                  </a:cubicBezTo>
                  <a:cubicBezTo>
                    <a:pt x="760" y="226"/>
                    <a:pt x="788" y="226"/>
                    <a:pt x="815" y="226"/>
                  </a:cubicBezTo>
                  <a:cubicBezTo>
                    <a:pt x="815" y="153"/>
                    <a:pt x="815" y="79"/>
                    <a:pt x="815" y="6"/>
                  </a:cubicBezTo>
                  <a:moveTo>
                    <a:pt x="2635" y="5"/>
                  </a:moveTo>
                  <a:cubicBezTo>
                    <a:pt x="2669" y="5"/>
                    <a:pt x="2704" y="5"/>
                    <a:pt x="2739" y="5"/>
                  </a:cubicBezTo>
                  <a:cubicBezTo>
                    <a:pt x="2739" y="95"/>
                    <a:pt x="2739" y="186"/>
                    <a:pt x="2739" y="276"/>
                  </a:cubicBezTo>
                  <a:cubicBezTo>
                    <a:pt x="2788" y="276"/>
                    <a:pt x="2838" y="276"/>
                    <a:pt x="2888" y="276"/>
                  </a:cubicBezTo>
                  <a:cubicBezTo>
                    <a:pt x="2888" y="330"/>
                    <a:pt x="2888" y="384"/>
                    <a:pt x="2888" y="438"/>
                  </a:cubicBezTo>
                  <a:cubicBezTo>
                    <a:pt x="2838" y="438"/>
                    <a:pt x="2788" y="438"/>
                    <a:pt x="2739" y="438"/>
                  </a:cubicBezTo>
                  <a:cubicBezTo>
                    <a:pt x="2739" y="518"/>
                    <a:pt x="2739" y="599"/>
                    <a:pt x="2739" y="679"/>
                  </a:cubicBezTo>
                  <a:cubicBezTo>
                    <a:pt x="2795" y="679"/>
                    <a:pt x="2851" y="679"/>
                    <a:pt x="2907" y="679"/>
                  </a:cubicBezTo>
                  <a:cubicBezTo>
                    <a:pt x="2907" y="733"/>
                    <a:pt x="2907" y="787"/>
                    <a:pt x="2907" y="841"/>
                  </a:cubicBezTo>
                  <a:cubicBezTo>
                    <a:pt x="2851" y="841"/>
                    <a:pt x="2795" y="841"/>
                    <a:pt x="2739" y="841"/>
                  </a:cubicBezTo>
                  <a:cubicBezTo>
                    <a:pt x="2739" y="975"/>
                    <a:pt x="2739" y="1110"/>
                    <a:pt x="2739" y="1245"/>
                  </a:cubicBezTo>
                  <a:cubicBezTo>
                    <a:pt x="2704" y="1245"/>
                    <a:pt x="2669" y="1245"/>
                    <a:pt x="2635" y="1245"/>
                  </a:cubicBezTo>
                  <a:cubicBezTo>
                    <a:pt x="2635" y="1110"/>
                    <a:pt x="2635" y="975"/>
                    <a:pt x="2635" y="841"/>
                  </a:cubicBezTo>
                  <a:cubicBezTo>
                    <a:pt x="2559" y="841"/>
                    <a:pt x="2483" y="841"/>
                    <a:pt x="2407" y="841"/>
                  </a:cubicBezTo>
                  <a:cubicBezTo>
                    <a:pt x="2407" y="787"/>
                    <a:pt x="2407" y="733"/>
                    <a:pt x="2407" y="679"/>
                  </a:cubicBezTo>
                  <a:cubicBezTo>
                    <a:pt x="2483" y="679"/>
                    <a:pt x="2559" y="679"/>
                    <a:pt x="2635" y="679"/>
                  </a:cubicBezTo>
                  <a:cubicBezTo>
                    <a:pt x="2635" y="599"/>
                    <a:pt x="2635" y="518"/>
                    <a:pt x="2635" y="438"/>
                  </a:cubicBezTo>
                  <a:cubicBezTo>
                    <a:pt x="2602" y="438"/>
                    <a:pt x="2569" y="438"/>
                    <a:pt x="2537" y="438"/>
                  </a:cubicBezTo>
                  <a:cubicBezTo>
                    <a:pt x="2523" y="518"/>
                    <a:pt x="2508" y="588"/>
                    <a:pt x="2493" y="651"/>
                  </a:cubicBezTo>
                  <a:cubicBezTo>
                    <a:pt x="2466" y="626"/>
                    <a:pt x="2437" y="601"/>
                    <a:pt x="2403" y="577"/>
                  </a:cubicBezTo>
                  <a:cubicBezTo>
                    <a:pt x="2435" y="442"/>
                    <a:pt x="2462" y="278"/>
                    <a:pt x="2485" y="86"/>
                  </a:cubicBezTo>
                  <a:cubicBezTo>
                    <a:pt x="2517" y="100"/>
                    <a:pt x="2549" y="114"/>
                    <a:pt x="2581" y="128"/>
                  </a:cubicBezTo>
                  <a:cubicBezTo>
                    <a:pt x="2575" y="180"/>
                    <a:pt x="2569" y="229"/>
                    <a:pt x="2562" y="276"/>
                  </a:cubicBezTo>
                  <a:cubicBezTo>
                    <a:pt x="2586" y="276"/>
                    <a:pt x="2611" y="276"/>
                    <a:pt x="2635" y="276"/>
                  </a:cubicBezTo>
                  <a:cubicBezTo>
                    <a:pt x="2635" y="186"/>
                    <a:pt x="2635" y="95"/>
                    <a:pt x="2635" y="5"/>
                  </a:cubicBezTo>
                  <a:moveTo>
                    <a:pt x="87" y="2"/>
                  </a:moveTo>
                  <a:cubicBezTo>
                    <a:pt x="117" y="2"/>
                    <a:pt x="148" y="2"/>
                    <a:pt x="179" y="2"/>
                  </a:cubicBezTo>
                  <a:cubicBezTo>
                    <a:pt x="179" y="76"/>
                    <a:pt x="179" y="150"/>
                    <a:pt x="179" y="223"/>
                  </a:cubicBezTo>
                  <a:cubicBezTo>
                    <a:pt x="202" y="223"/>
                    <a:pt x="225" y="223"/>
                    <a:pt x="248" y="223"/>
                  </a:cubicBezTo>
                  <a:cubicBezTo>
                    <a:pt x="248" y="277"/>
                    <a:pt x="248" y="331"/>
                    <a:pt x="248" y="385"/>
                  </a:cubicBezTo>
                  <a:cubicBezTo>
                    <a:pt x="265" y="351"/>
                    <a:pt x="283" y="318"/>
                    <a:pt x="301" y="285"/>
                  </a:cubicBezTo>
                  <a:cubicBezTo>
                    <a:pt x="313" y="242"/>
                    <a:pt x="318" y="161"/>
                    <a:pt x="316" y="44"/>
                  </a:cubicBezTo>
                  <a:cubicBezTo>
                    <a:pt x="416" y="44"/>
                    <a:pt x="516" y="44"/>
                    <a:pt x="617" y="44"/>
                  </a:cubicBezTo>
                  <a:cubicBezTo>
                    <a:pt x="617" y="109"/>
                    <a:pt x="617" y="174"/>
                    <a:pt x="617" y="240"/>
                  </a:cubicBezTo>
                  <a:cubicBezTo>
                    <a:pt x="617" y="271"/>
                    <a:pt x="623" y="288"/>
                    <a:pt x="635" y="293"/>
                  </a:cubicBezTo>
                  <a:cubicBezTo>
                    <a:pt x="647" y="297"/>
                    <a:pt x="671" y="298"/>
                    <a:pt x="707" y="296"/>
                  </a:cubicBezTo>
                  <a:cubicBezTo>
                    <a:pt x="698" y="364"/>
                    <a:pt x="692" y="416"/>
                    <a:pt x="689" y="451"/>
                  </a:cubicBezTo>
                  <a:cubicBezTo>
                    <a:pt x="659" y="451"/>
                    <a:pt x="629" y="452"/>
                    <a:pt x="599" y="452"/>
                  </a:cubicBezTo>
                  <a:cubicBezTo>
                    <a:pt x="574" y="452"/>
                    <a:pt x="554" y="441"/>
                    <a:pt x="542" y="418"/>
                  </a:cubicBezTo>
                  <a:cubicBezTo>
                    <a:pt x="529" y="396"/>
                    <a:pt x="523" y="362"/>
                    <a:pt x="523" y="316"/>
                  </a:cubicBezTo>
                  <a:cubicBezTo>
                    <a:pt x="523" y="277"/>
                    <a:pt x="523" y="237"/>
                    <a:pt x="523" y="197"/>
                  </a:cubicBezTo>
                  <a:cubicBezTo>
                    <a:pt x="484" y="197"/>
                    <a:pt x="446" y="197"/>
                    <a:pt x="408" y="197"/>
                  </a:cubicBezTo>
                  <a:cubicBezTo>
                    <a:pt x="409" y="331"/>
                    <a:pt x="378" y="435"/>
                    <a:pt x="315" y="509"/>
                  </a:cubicBezTo>
                  <a:cubicBezTo>
                    <a:pt x="292" y="474"/>
                    <a:pt x="267" y="438"/>
                    <a:pt x="239" y="401"/>
                  </a:cubicBezTo>
                  <a:cubicBezTo>
                    <a:pt x="241" y="396"/>
                    <a:pt x="244" y="391"/>
                    <a:pt x="246" y="387"/>
                  </a:cubicBezTo>
                  <a:cubicBezTo>
                    <a:pt x="224" y="387"/>
                    <a:pt x="201" y="387"/>
                    <a:pt x="179" y="387"/>
                  </a:cubicBezTo>
                  <a:cubicBezTo>
                    <a:pt x="179" y="450"/>
                    <a:pt x="179" y="513"/>
                    <a:pt x="179" y="576"/>
                  </a:cubicBezTo>
                  <a:cubicBezTo>
                    <a:pt x="200" y="568"/>
                    <a:pt x="222" y="560"/>
                    <a:pt x="243" y="552"/>
                  </a:cubicBezTo>
                  <a:cubicBezTo>
                    <a:pt x="241" y="624"/>
                    <a:pt x="240" y="679"/>
                    <a:pt x="240" y="716"/>
                  </a:cubicBezTo>
                  <a:cubicBezTo>
                    <a:pt x="220" y="725"/>
                    <a:pt x="199" y="734"/>
                    <a:pt x="179" y="742"/>
                  </a:cubicBezTo>
                  <a:cubicBezTo>
                    <a:pt x="179" y="852"/>
                    <a:pt x="179" y="961"/>
                    <a:pt x="179" y="1071"/>
                  </a:cubicBezTo>
                  <a:cubicBezTo>
                    <a:pt x="179" y="1115"/>
                    <a:pt x="173" y="1153"/>
                    <a:pt x="160" y="1186"/>
                  </a:cubicBezTo>
                  <a:cubicBezTo>
                    <a:pt x="148" y="1219"/>
                    <a:pt x="104" y="1236"/>
                    <a:pt x="30" y="1237"/>
                  </a:cubicBezTo>
                  <a:cubicBezTo>
                    <a:pt x="25" y="1195"/>
                    <a:pt x="17" y="1138"/>
                    <a:pt x="6" y="1066"/>
                  </a:cubicBezTo>
                  <a:cubicBezTo>
                    <a:pt x="21" y="1068"/>
                    <a:pt x="35" y="1069"/>
                    <a:pt x="47" y="1069"/>
                  </a:cubicBezTo>
                  <a:cubicBezTo>
                    <a:pt x="64" y="1069"/>
                    <a:pt x="75" y="1065"/>
                    <a:pt x="79" y="1057"/>
                  </a:cubicBezTo>
                  <a:cubicBezTo>
                    <a:pt x="84" y="1049"/>
                    <a:pt x="87" y="1032"/>
                    <a:pt x="87" y="1008"/>
                  </a:cubicBezTo>
                  <a:cubicBezTo>
                    <a:pt x="87" y="933"/>
                    <a:pt x="87" y="858"/>
                    <a:pt x="87" y="782"/>
                  </a:cubicBezTo>
                  <a:cubicBezTo>
                    <a:pt x="61" y="794"/>
                    <a:pt x="35" y="805"/>
                    <a:pt x="10" y="817"/>
                  </a:cubicBezTo>
                  <a:cubicBezTo>
                    <a:pt x="6" y="757"/>
                    <a:pt x="3" y="697"/>
                    <a:pt x="0" y="637"/>
                  </a:cubicBezTo>
                  <a:cubicBezTo>
                    <a:pt x="29" y="628"/>
                    <a:pt x="58" y="618"/>
                    <a:pt x="87" y="609"/>
                  </a:cubicBezTo>
                  <a:cubicBezTo>
                    <a:pt x="87" y="535"/>
                    <a:pt x="87" y="461"/>
                    <a:pt x="87" y="387"/>
                  </a:cubicBezTo>
                  <a:cubicBezTo>
                    <a:pt x="61" y="387"/>
                    <a:pt x="35" y="387"/>
                    <a:pt x="10" y="387"/>
                  </a:cubicBezTo>
                  <a:cubicBezTo>
                    <a:pt x="10" y="332"/>
                    <a:pt x="10" y="278"/>
                    <a:pt x="10" y="223"/>
                  </a:cubicBezTo>
                  <a:cubicBezTo>
                    <a:pt x="35" y="223"/>
                    <a:pt x="61" y="223"/>
                    <a:pt x="87" y="223"/>
                  </a:cubicBezTo>
                  <a:cubicBezTo>
                    <a:pt x="87" y="150"/>
                    <a:pt x="87" y="76"/>
                    <a:pt x="87" y="2"/>
                  </a:cubicBezTo>
                  <a:moveTo>
                    <a:pt x="1850" y="0"/>
                  </a:moveTo>
                  <a:cubicBezTo>
                    <a:pt x="1868" y="83"/>
                    <a:pt x="1881" y="149"/>
                    <a:pt x="1891" y="197"/>
                  </a:cubicBezTo>
                  <a:cubicBezTo>
                    <a:pt x="1981" y="197"/>
                    <a:pt x="2072" y="197"/>
                    <a:pt x="2163" y="197"/>
                  </a:cubicBezTo>
                  <a:cubicBezTo>
                    <a:pt x="2163" y="254"/>
                    <a:pt x="2163" y="310"/>
                    <a:pt x="2163" y="367"/>
                  </a:cubicBezTo>
                  <a:cubicBezTo>
                    <a:pt x="2128" y="367"/>
                    <a:pt x="2092" y="367"/>
                    <a:pt x="2057" y="367"/>
                  </a:cubicBezTo>
                  <a:cubicBezTo>
                    <a:pt x="2021" y="557"/>
                    <a:pt x="1969" y="718"/>
                    <a:pt x="1901" y="849"/>
                  </a:cubicBezTo>
                  <a:cubicBezTo>
                    <a:pt x="1975" y="938"/>
                    <a:pt x="2065" y="1006"/>
                    <a:pt x="2173" y="1053"/>
                  </a:cubicBezTo>
                  <a:cubicBezTo>
                    <a:pt x="2133" y="1138"/>
                    <a:pt x="2107" y="1200"/>
                    <a:pt x="2094" y="1238"/>
                  </a:cubicBezTo>
                  <a:cubicBezTo>
                    <a:pt x="1985" y="1174"/>
                    <a:pt x="1893" y="1089"/>
                    <a:pt x="1817" y="984"/>
                  </a:cubicBezTo>
                  <a:cubicBezTo>
                    <a:pt x="1740" y="1086"/>
                    <a:pt x="1647" y="1173"/>
                    <a:pt x="1535" y="1246"/>
                  </a:cubicBezTo>
                  <a:cubicBezTo>
                    <a:pt x="1510" y="1173"/>
                    <a:pt x="1486" y="1112"/>
                    <a:pt x="1464" y="1063"/>
                  </a:cubicBezTo>
                  <a:cubicBezTo>
                    <a:pt x="1571" y="1005"/>
                    <a:pt x="1660" y="932"/>
                    <a:pt x="1733" y="846"/>
                  </a:cubicBezTo>
                  <a:cubicBezTo>
                    <a:pt x="1664" y="711"/>
                    <a:pt x="1615" y="552"/>
                    <a:pt x="1587" y="367"/>
                  </a:cubicBezTo>
                  <a:cubicBezTo>
                    <a:pt x="1548" y="367"/>
                    <a:pt x="1510" y="367"/>
                    <a:pt x="1472" y="367"/>
                  </a:cubicBezTo>
                  <a:cubicBezTo>
                    <a:pt x="1472" y="310"/>
                    <a:pt x="1472" y="254"/>
                    <a:pt x="1472" y="197"/>
                  </a:cubicBezTo>
                  <a:cubicBezTo>
                    <a:pt x="1571" y="197"/>
                    <a:pt x="1671" y="197"/>
                    <a:pt x="1770" y="197"/>
                  </a:cubicBezTo>
                  <a:cubicBezTo>
                    <a:pt x="1763" y="154"/>
                    <a:pt x="1753" y="101"/>
                    <a:pt x="1740" y="38"/>
                  </a:cubicBezTo>
                  <a:cubicBezTo>
                    <a:pt x="1777" y="25"/>
                    <a:pt x="1813" y="12"/>
                    <a:pt x="1850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58" name="path"/>
            <p:cNvSpPr/>
            <p:nvPr/>
          </p:nvSpPr>
          <p:spPr>
            <a:xfrm>
              <a:off x="386437" y="0"/>
              <a:ext cx="1871854" cy="817587"/>
            </a:xfrm>
            <a:custGeom>
              <a:avLst/>
              <a:gdLst/>
              <a:ahLst/>
              <a:cxnLst/>
              <a:rect l="0" t="0" r="0" b="0"/>
              <a:pathLst>
                <a:path w="2947" h="1287">
                  <a:moveTo>
                    <a:pt x="1378" y="658"/>
                  </a:moveTo>
                  <a:cubicBezTo>
                    <a:pt x="1408" y="785"/>
                    <a:pt x="1437" y="918"/>
                    <a:pt x="1464" y="1057"/>
                  </a:cubicBezTo>
                  <a:cubicBezTo>
                    <a:pt x="1435" y="1077"/>
                    <a:pt x="1406" y="1096"/>
                    <a:pt x="1377" y="1116"/>
                  </a:cubicBezTo>
                  <a:cubicBezTo>
                    <a:pt x="1349" y="968"/>
                    <a:pt x="1321" y="833"/>
                    <a:pt x="1293" y="712"/>
                  </a:cubicBezTo>
                  <a:cubicBezTo>
                    <a:pt x="1321" y="694"/>
                    <a:pt x="1350" y="676"/>
                    <a:pt x="1378" y="658"/>
                  </a:cubicBezTo>
                  <a:moveTo>
                    <a:pt x="1051" y="648"/>
                  </a:moveTo>
                  <a:cubicBezTo>
                    <a:pt x="1080" y="663"/>
                    <a:pt x="1108" y="677"/>
                    <a:pt x="1136" y="691"/>
                  </a:cubicBezTo>
                  <a:cubicBezTo>
                    <a:pt x="1107" y="854"/>
                    <a:pt x="1077" y="994"/>
                    <a:pt x="1047" y="1112"/>
                  </a:cubicBezTo>
                  <a:cubicBezTo>
                    <a:pt x="1017" y="1086"/>
                    <a:pt x="989" y="1065"/>
                    <a:pt x="963" y="1052"/>
                  </a:cubicBezTo>
                  <a:cubicBezTo>
                    <a:pt x="994" y="939"/>
                    <a:pt x="1024" y="804"/>
                    <a:pt x="1051" y="648"/>
                  </a:cubicBezTo>
                  <a:moveTo>
                    <a:pt x="287" y="538"/>
                  </a:moveTo>
                  <a:cubicBezTo>
                    <a:pt x="420" y="538"/>
                    <a:pt x="553" y="538"/>
                    <a:pt x="687" y="538"/>
                  </a:cubicBezTo>
                  <a:cubicBezTo>
                    <a:pt x="687" y="588"/>
                    <a:pt x="687" y="639"/>
                    <a:pt x="687" y="690"/>
                  </a:cubicBezTo>
                  <a:cubicBezTo>
                    <a:pt x="657" y="799"/>
                    <a:pt x="617" y="896"/>
                    <a:pt x="567" y="979"/>
                  </a:cubicBezTo>
                  <a:cubicBezTo>
                    <a:pt x="615" y="1025"/>
                    <a:pt x="669" y="1063"/>
                    <a:pt x="729" y="1092"/>
                  </a:cubicBezTo>
                  <a:cubicBezTo>
                    <a:pt x="699" y="1159"/>
                    <a:pt x="675" y="1215"/>
                    <a:pt x="659" y="1258"/>
                  </a:cubicBezTo>
                  <a:cubicBezTo>
                    <a:pt x="595" y="1216"/>
                    <a:pt x="537" y="1162"/>
                    <a:pt x="485" y="1096"/>
                  </a:cubicBezTo>
                  <a:cubicBezTo>
                    <a:pt x="426" y="1165"/>
                    <a:pt x="359" y="1222"/>
                    <a:pt x="283" y="1267"/>
                  </a:cubicBezTo>
                  <a:cubicBezTo>
                    <a:pt x="269" y="1229"/>
                    <a:pt x="248" y="1176"/>
                    <a:pt x="220" y="1107"/>
                  </a:cubicBezTo>
                  <a:cubicBezTo>
                    <a:pt x="291" y="1074"/>
                    <a:pt x="352" y="1032"/>
                    <a:pt x="404" y="982"/>
                  </a:cubicBezTo>
                  <a:cubicBezTo>
                    <a:pt x="368" y="921"/>
                    <a:pt x="334" y="854"/>
                    <a:pt x="304" y="779"/>
                  </a:cubicBezTo>
                  <a:cubicBezTo>
                    <a:pt x="330" y="751"/>
                    <a:pt x="356" y="724"/>
                    <a:pt x="381" y="696"/>
                  </a:cubicBezTo>
                  <a:cubicBezTo>
                    <a:pt x="410" y="767"/>
                    <a:pt x="445" y="830"/>
                    <a:pt x="485" y="885"/>
                  </a:cubicBezTo>
                  <a:cubicBezTo>
                    <a:pt x="523" y="829"/>
                    <a:pt x="553" y="765"/>
                    <a:pt x="575" y="694"/>
                  </a:cubicBezTo>
                  <a:cubicBezTo>
                    <a:pt x="479" y="694"/>
                    <a:pt x="383" y="694"/>
                    <a:pt x="287" y="694"/>
                  </a:cubicBezTo>
                  <a:cubicBezTo>
                    <a:pt x="287" y="642"/>
                    <a:pt x="287" y="590"/>
                    <a:pt x="287" y="538"/>
                  </a:cubicBezTo>
                  <a:moveTo>
                    <a:pt x="994" y="406"/>
                  </a:moveTo>
                  <a:cubicBezTo>
                    <a:pt x="1147" y="406"/>
                    <a:pt x="1300" y="406"/>
                    <a:pt x="1454" y="406"/>
                  </a:cubicBezTo>
                  <a:cubicBezTo>
                    <a:pt x="1454" y="460"/>
                    <a:pt x="1454" y="515"/>
                    <a:pt x="1454" y="569"/>
                  </a:cubicBezTo>
                  <a:cubicBezTo>
                    <a:pt x="1394" y="569"/>
                    <a:pt x="1334" y="569"/>
                    <a:pt x="1274" y="569"/>
                  </a:cubicBezTo>
                  <a:cubicBezTo>
                    <a:pt x="1274" y="748"/>
                    <a:pt x="1274" y="928"/>
                    <a:pt x="1274" y="1107"/>
                  </a:cubicBezTo>
                  <a:cubicBezTo>
                    <a:pt x="1274" y="1152"/>
                    <a:pt x="1267" y="1187"/>
                    <a:pt x="1252" y="1211"/>
                  </a:cubicBezTo>
                  <a:cubicBezTo>
                    <a:pt x="1238" y="1235"/>
                    <a:pt x="1218" y="1248"/>
                    <a:pt x="1192" y="1251"/>
                  </a:cubicBezTo>
                  <a:cubicBezTo>
                    <a:pt x="1166" y="1254"/>
                    <a:pt x="1130" y="1256"/>
                    <a:pt x="1084" y="1256"/>
                  </a:cubicBezTo>
                  <a:cubicBezTo>
                    <a:pt x="1077" y="1188"/>
                    <a:pt x="1071" y="1130"/>
                    <a:pt x="1065" y="1081"/>
                  </a:cubicBezTo>
                  <a:cubicBezTo>
                    <a:pt x="1090" y="1085"/>
                    <a:pt x="1113" y="1087"/>
                    <a:pt x="1133" y="1087"/>
                  </a:cubicBezTo>
                  <a:cubicBezTo>
                    <a:pt x="1160" y="1087"/>
                    <a:pt x="1174" y="1065"/>
                    <a:pt x="1174" y="1019"/>
                  </a:cubicBezTo>
                  <a:cubicBezTo>
                    <a:pt x="1174" y="869"/>
                    <a:pt x="1174" y="719"/>
                    <a:pt x="1174" y="569"/>
                  </a:cubicBezTo>
                  <a:cubicBezTo>
                    <a:pt x="1114" y="569"/>
                    <a:pt x="1054" y="569"/>
                    <a:pt x="994" y="569"/>
                  </a:cubicBezTo>
                  <a:cubicBezTo>
                    <a:pt x="994" y="515"/>
                    <a:pt x="994" y="460"/>
                    <a:pt x="994" y="406"/>
                  </a:cubicBezTo>
                  <a:moveTo>
                    <a:pt x="1717" y="387"/>
                  </a:moveTo>
                  <a:cubicBezTo>
                    <a:pt x="1742" y="524"/>
                    <a:pt x="1782" y="643"/>
                    <a:pt x="1837" y="743"/>
                  </a:cubicBezTo>
                  <a:cubicBezTo>
                    <a:pt x="1892" y="643"/>
                    <a:pt x="1932" y="524"/>
                    <a:pt x="1955" y="387"/>
                  </a:cubicBezTo>
                  <a:cubicBezTo>
                    <a:pt x="1876" y="387"/>
                    <a:pt x="1797" y="387"/>
                    <a:pt x="1717" y="387"/>
                  </a:cubicBezTo>
                  <a:moveTo>
                    <a:pt x="1023" y="91"/>
                  </a:moveTo>
                  <a:cubicBezTo>
                    <a:pt x="1157" y="91"/>
                    <a:pt x="1292" y="91"/>
                    <a:pt x="1427" y="91"/>
                  </a:cubicBezTo>
                  <a:cubicBezTo>
                    <a:pt x="1427" y="146"/>
                    <a:pt x="1427" y="200"/>
                    <a:pt x="1427" y="255"/>
                  </a:cubicBezTo>
                  <a:cubicBezTo>
                    <a:pt x="1292" y="255"/>
                    <a:pt x="1157" y="255"/>
                    <a:pt x="1023" y="255"/>
                  </a:cubicBezTo>
                  <a:cubicBezTo>
                    <a:pt x="1023" y="200"/>
                    <a:pt x="1023" y="146"/>
                    <a:pt x="1023" y="91"/>
                  </a:cubicBezTo>
                  <a:moveTo>
                    <a:pt x="2350" y="26"/>
                  </a:moveTo>
                  <a:cubicBezTo>
                    <a:pt x="2382" y="43"/>
                    <a:pt x="2415" y="59"/>
                    <a:pt x="2448" y="76"/>
                  </a:cubicBezTo>
                  <a:cubicBezTo>
                    <a:pt x="2431" y="166"/>
                    <a:pt x="2413" y="250"/>
                    <a:pt x="2395" y="329"/>
                  </a:cubicBezTo>
                  <a:cubicBezTo>
                    <a:pt x="2395" y="641"/>
                    <a:pt x="2395" y="952"/>
                    <a:pt x="2395" y="1263"/>
                  </a:cubicBezTo>
                  <a:cubicBezTo>
                    <a:pt x="2363" y="1263"/>
                    <a:pt x="2331" y="1263"/>
                    <a:pt x="2300" y="1263"/>
                  </a:cubicBezTo>
                  <a:cubicBezTo>
                    <a:pt x="2300" y="1072"/>
                    <a:pt x="2300" y="881"/>
                    <a:pt x="2300" y="690"/>
                  </a:cubicBezTo>
                  <a:cubicBezTo>
                    <a:pt x="2280" y="752"/>
                    <a:pt x="2260" y="809"/>
                    <a:pt x="2240" y="861"/>
                  </a:cubicBezTo>
                  <a:cubicBezTo>
                    <a:pt x="2232" y="769"/>
                    <a:pt x="2223" y="691"/>
                    <a:pt x="2215" y="626"/>
                  </a:cubicBezTo>
                  <a:cubicBezTo>
                    <a:pt x="2265" y="460"/>
                    <a:pt x="2310" y="260"/>
                    <a:pt x="2350" y="26"/>
                  </a:cubicBezTo>
                  <a:moveTo>
                    <a:pt x="835" y="26"/>
                  </a:moveTo>
                  <a:cubicBezTo>
                    <a:pt x="865" y="26"/>
                    <a:pt x="894" y="26"/>
                    <a:pt x="923" y="26"/>
                  </a:cubicBezTo>
                  <a:cubicBezTo>
                    <a:pt x="923" y="99"/>
                    <a:pt x="923" y="173"/>
                    <a:pt x="923" y="246"/>
                  </a:cubicBezTo>
                  <a:cubicBezTo>
                    <a:pt x="946" y="246"/>
                    <a:pt x="969" y="246"/>
                    <a:pt x="992" y="246"/>
                  </a:cubicBezTo>
                  <a:cubicBezTo>
                    <a:pt x="992" y="301"/>
                    <a:pt x="992" y="356"/>
                    <a:pt x="992" y="411"/>
                  </a:cubicBezTo>
                  <a:cubicBezTo>
                    <a:pt x="969" y="411"/>
                    <a:pt x="946" y="411"/>
                    <a:pt x="923" y="411"/>
                  </a:cubicBezTo>
                  <a:cubicBezTo>
                    <a:pt x="923" y="459"/>
                    <a:pt x="923" y="507"/>
                    <a:pt x="923" y="556"/>
                  </a:cubicBezTo>
                  <a:cubicBezTo>
                    <a:pt x="954" y="586"/>
                    <a:pt x="983" y="616"/>
                    <a:pt x="1011" y="645"/>
                  </a:cubicBezTo>
                  <a:cubicBezTo>
                    <a:pt x="996" y="692"/>
                    <a:pt x="982" y="739"/>
                    <a:pt x="967" y="787"/>
                  </a:cubicBezTo>
                  <a:cubicBezTo>
                    <a:pt x="957" y="772"/>
                    <a:pt x="942" y="753"/>
                    <a:pt x="923" y="730"/>
                  </a:cubicBezTo>
                  <a:cubicBezTo>
                    <a:pt x="923" y="907"/>
                    <a:pt x="923" y="1085"/>
                    <a:pt x="923" y="1262"/>
                  </a:cubicBezTo>
                  <a:cubicBezTo>
                    <a:pt x="894" y="1262"/>
                    <a:pt x="865" y="1262"/>
                    <a:pt x="835" y="1262"/>
                  </a:cubicBezTo>
                  <a:cubicBezTo>
                    <a:pt x="835" y="1089"/>
                    <a:pt x="835" y="917"/>
                    <a:pt x="835" y="744"/>
                  </a:cubicBezTo>
                  <a:cubicBezTo>
                    <a:pt x="817" y="826"/>
                    <a:pt x="796" y="905"/>
                    <a:pt x="771" y="980"/>
                  </a:cubicBezTo>
                  <a:cubicBezTo>
                    <a:pt x="763" y="893"/>
                    <a:pt x="755" y="816"/>
                    <a:pt x="748" y="750"/>
                  </a:cubicBezTo>
                  <a:cubicBezTo>
                    <a:pt x="785" y="638"/>
                    <a:pt x="812" y="525"/>
                    <a:pt x="830" y="411"/>
                  </a:cubicBezTo>
                  <a:cubicBezTo>
                    <a:pt x="804" y="411"/>
                    <a:pt x="779" y="411"/>
                    <a:pt x="753" y="411"/>
                  </a:cubicBezTo>
                  <a:cubicBezTo>
                    <a:pt x="753" y="356"/>
                    <a:pt x="753" y="301"/>
                    <a:pt x="753" y="246"/>
                  </a:cubicBezTo>
                  <a:cubicBezTo>
                    <a:pt x="780" y="246"/>
                    <a:pt x="808" y="246"/>
                    <a:pt x="835" y="246"/>
                  </a:cubicBezTo>
                  <a:cubicBezTo>
                    <a:pt x="835" y="173"/>
                    <a:pt x="835" y="99"/>
                    <a:pt x="835" y="26"/>
                  </a:cubicBezTo>
                  <a:moveTo>
                    <a:pt x="2655" y="25"/>
                  </a:moveTo>
                  <a:cubicBezTo>
                    <a:pt x="2689" y="25"/>
                    <a:pt x="2724" y="25"/>
                    <a:pt x="2759" y="25"/>
                  </a:cubicBezTo>
                  <a:cubicBezTo>
                    <a:pt x="2759" y="115"/>
                    <a:pt x="2759" y="206"/>
                    <a:pt x="2759" y="296"/>
                  </a:cubicBezTo>
                  <a:cubicBezTo>
                    <a:pt x="2808" y="296"/>
                    <a:pt x="2858" y="296"/>
                    <a:pt x="2908" y="296"/>
                  </a:cubicBezTo>
                  <a:cubicBezTo>
                    <a:pt x="2908" y="350"/>
                    <a:pt x="2908" y="404"/>
                    <a:pt x="2908" y="458"/>
                  </a:cubicBezTo>
                  <a:cubicBezTo>
                    <a:pt x="2858" y="458"/>
                    <a:pt x="2808" y="458"/>
                    <a:pt x="2759" y="458"/>
                  </a:cubicBezTo>
                  <a:cubicBezTo>
                    <a:pt x="2759" y="538"/>
                    <a:pt x="2759" y="619"/>
                    <a:pt x="2759" y="699"/>
                  </a:cubicBezTo>
                  <a:cubicBezTo>
                    <a:pt x="2815" y="699"/>
                    <a:pt x="2871" y="699"/>
                    <a:pt x="2927" y="699"/>
                  </a:cubicBezTo>
                  <a:cubicBezTo>
                    <a:pt x="2927" y="753"/>
                    <a:pt x="2927" y="807"/>
                    <a:pt x="2927" y="861"/>
                  </a:cubicBezTo>
                  <a:cubicBezTo>
                    <a:pt x="2871" y="861"/>
                    <a:pt x="2815" y="861"/>
                    <a:pt x="2759" y="861"/>
                  </a:cubicBezTo>
                  <a:cubicBezTo>
                    <a:pt x="2759" y="995"/>
                    <a:pt x="2759" y="1130"/>
                    <a:pt x="2759" y="1265"/>
                  </a:cubicBezTo>
                  <a:cubicBezTo>
                    <a:pt x="2724" y="1265"/>
                    <a:pt x="2689" y="1265"/>
                    <a:pt x="2655" y="1265"/>
                  </a:cubicBezTo>
                  <a:cubicBezTo>
                    <a:pt x="2655" y="1130"/>
                    <a:pt x="2655" y="995"/>
                    <a:pt x="2655" y="861"/>
                  </a:cubicBezTo>
                  <a:cubicBezTo>
                    <a:pt x="2579" y="861"/>
                    <a:pt x="2503" y="861"/>
                    <a:pt x="2427" y="861"/>
                  </a:cubicBezTo>
                  <a:cubicBezTo>
                    <a:pt x="2427" y="807"/>
                    <a:pt x="2427" y="753"/>
                    <a:pt x="2427" y="699"/>
                  </a:cubicBezTo>
                  <a:cubicBezTo>
                    <a:pt x="2503" y="699"/>
                    <a:pt x="2579" y="699"/>
                    <a:pt x="2655" y="699"/>
                  </a:cubicBezTo>
                  <a:cubicBezTo>
                    <a:pt x="2655" y="619"/>
                    <a:pt x="2655" y="538"/>
                    <a:pt x="2655" y="458"/>
                  </a:cubicBezTo>
                  <a:cubicBezTo>
                    <a:pt x="2622" y="458"/>
                    <a:pt x="2589" y="458"/>
                    <a:pt x="2557" y="458"/>
                  </a:cubicBezTo>
                  <a:cubicBezTo>
                    <a:pt x="2543" y="538"/>
                    <a:pt x="2528" y="608"/>
                    <a:pt x="2513" y="671"/>
                  </a:cubicBezTo>
                  <a:cubicBezTo>
                    <a:pt x="2486" y="646"/>
                    <a:pt x="2457" y="621"/>
                    <a:pt x="2423" y="597"/>
                  </a:cubicBezTo>
                  <a:cubicBezTo>
                    <a:pt x="2455" y="462"/>
                    <a:pt x="2482" y="298"/>
                    <a:pt x="2505" y="106"/>
                  </a:cubicBezTo>
                  <a:cubicBezTo>
                    <a:pt x="2537" y="120"/>
                    <a:pt x="2569" y="134"/>
                    <a:pt x="2601" y="148"/>
                  </a:cubicBezTo>
                  <a:cubicBezTo>
                    <a:pt x="2595" y="200"/>
                    <a:pt x="2589" y="249"/>
                    <a:pt x="2582" y="296"/>
                  </a:cubicBezTo>
                  <a:cubicBezTo>
                    <a:pt x="2606" y="296"/>
                    <a:pt x="2631" y="296"/>
                    <a:pt x="2655" y="296"/>
                  </a:cubicBezTo>
                  <a:cubicBezTo>
                    <a:pt x="2655" y="206"/>
                    <a:pt x="2655" y="115"/>
                    <a:pt x="2655" y="25"/>
                  </a:cubicBezTo>
                  <a:moveTo>
                    <a:pt x="107" y="22"/>
                  </a:moveTo>
                  <a:cubicBezTo>
                    <a:pt x="137" y="22"/>
                    <a:pt x="168" y="22"/>
                    <a:pt x="199" y="22"/>
                  </a:cubicBezTo>
                  <a:cubicBezTo>
                    <a:pt x="199" y="96"/>
                    <a:pt x="199" y="170"/>
                    <a:pt x="199" y="243"/>
                  </a:cubicBezTo>
                  <a:cubicBezTo>
                    <a:pt x="222" y="243"/>
                    <a:pt x="245" y="243"/>
                    <a:pt x="268" y="243"/>
                  </a:cubicBezTo>
                  <a:cubicBezTo>
                    <a:pt x="268" y="297"/>
                    <a:pt x="268" y="351"/>
                    <a:pt x="268" y="405"/>
                  </a:cubicBezTo>
                  <a:cubicBezTo>
                    <a:pt x="285" y="371"/>
                    <a:pt x="303" y="338"/>
                    <a:pt x="321" y="305"/>
                  </a:cubicBezTo>
                  <a:cubicBezTo>
                    <a:pt x="333" y="262"/>
                    <a:pt x="338" y="181"/>
                    <a:pt x="336" y="64"/>
                  </a:cubicBezTo>
                  <a:cubicBezTo>
                    <a:pt x="436" y="64"/>
                    <a:pt x="536" y="64"/>
                    <a:pt x="637" y="64"/>
                  </a:cubicBezTo>
                  <a:cubicBezTo>
                    <a:pt x="637" y="129"/>
                    <a:pt x="637" y="194"/>
                    <a:pt x="637" y="260"/>
                  </a:cubicBezTo>
                  <a:cubicBezTo>
                    <a:pt x="637" y="291"/>
                    <a:pt x="643" y="308"/>
                    <a:pt x="655" y="313"/>
                  </a:cubicBezTo>
                  <a:cubicBezTo>
                    <a:pt x="667" y="317"/>
                    <a:pt x="691" y="318"/>
                    <a:pt x="727" y="316"/>
                  </a:cubicBezTo>
                  <a:cubicBezTo>
                    <a:pt x="718" y="384"/>
                    <a:pt x="712" y="436"/>
                    <a:pt x="709" y="471"/>
                  </a:cubicBezTo>
                  <a:cubicBezTo>
                    <a:pt x="679" y="471"/>
                    <a:pt x="649" y="472"/>
                    <a:pt x="619" y="472"/>
                  </a:cubicBezTo>
                  <a:cubicBezTo>
                    <a:pt x="594" y="472"/>
                    <a:pt x="574" y="461"/>
                    <a:pt x="562" y="438"/>
                  </a:cubicBezTo>
                  <a:cubicBezTo>
                    <a:pt x="549" y="416"/>
                    <a:pt x="543" y="382"/>
                    <a:pt x="543" y="336"/>
                  </a:cubicBezTo>
                  <a:cubicBezTo>
                    <a:pt x="543" y="297"/>
                    <a:pt x="543" y="257"/>
                    <a:pt x="543" y="217"/>
                  </a:cubicBezTo>
                  <a:cubicBezTo>
                    <a:pt x="504" y="217"/>
                    <a:pt x="466" y="217"/>
                    <a:pt x="428" y="217"/>
                  </a:cubicBezTo>
                  <a:cubicBezTo>
                    <a:pt x="429" y="351"/>
                    <a:pt x="398" y="455"/>
                    <a:pt x="335" y="529"/>
                  </a:cubicBezTo>
                  <a:cubicBezTo>
                    <a:pt x="312" y="494"/>
                    <a:pt x="287" y="458"/>
                    <a:pt x="259" y="421"/>
                  </a:cubicBezTo>
                  <a:cubicBezTo>
                    <a:pt x="261" y="416"/>
                    <a:pt x="264" y="411"/>
                    <a:pt x="266" y="407"/>
                  </a:cubicBezTo>
                  <a:cubicBezTo>
                    <a:pt x="244" y="407"/>
                    <a:pt x="221" y="407"/>
                    <a:pt x="199" y="407"/>
                  </a:cubicBezTo>
                  <a:cubicBezTo>
                    <a:pt x="199" y="470"/>
                    <a:pt x="199" y="533"/>
                    <a:pt x="199" y="596"/>
                  </a:cubicBezTo>
                  <a:cubicBezTo>
                    <a:pt x="220" y="588"/>
                    <a:pt x="242" y="580"/>
                    <a:pt x="263" y="572"/>
                  </a:cubicBezTo>
                  <a:cubicBezTo>
                    <a:pt x="261" y="644"/>
                    <a:pt x="260" y="699"/>
                    <a:pt x="260" y="736"/>
                  </a:cubicBezTo>
                  <a:cubicBezTo>
                    <a:pt x="240" y="745"/>
                    <a:pt x="219" y="754"/>
                    <a:pt x="199" y="762"/>
                  </a:cubicBezTo>
                  <a:cubicBezTo>
                    <a:pt x="199" y="872"/>
                    <a:pt x="199" y="981"/>
                    <a:pt x="199" y="1091"/>
                  </a:cubicBezTo>
                  <a:cubicBezTo>
                    <a:pt x="199" y="1135"/>
                    <a:pt x="193" y="1173"/>
                    <a:pt x="180" y="1206"/>
                  </a:cubicBezTo>
                  <a:cubicBezTo>
                    <a:pt x="168" y="1239"/>
                    <a:pt x="124" y="1256"/>
                    <a:pt x="50" y="1257"/>
                  </a:cubicBezTo>
                  <a:cubicBezTo>
                    <a:pt x="45" y="1215"/>
                    <a:pt x="37" y="1158"/>
                    <a:pt x="26" y="1086"/>
                  </a:cubicBezTo>
                  <a:cubicBezTo>
                    <a:pt x="41" y="1088"/>
                    <a:pt x="55" y="1089"/>
                    <a:pt x="67" y="1089"/>
                  </a:cubicBezTo>
                  <a:cubicBezTo>
                    <a:pt x="84" y="1089"/>
                    <a:pt x="95" y="1085"/>
                    <a:pt x="99" y="1077"/>
                  </a:cubicBezTo>
                  <a:cubicBezTo>
                    <a:pt x="104" y="1069"/>
                    <a:pt x="107" y="1052"/>
                    <a:pt x="107" y="1028"/>
                  </a:cubicBezTo>
                  <a:cubicBezTo>
                    <a:pt x="107" y="953"/>
                    <a:pt x="107" y="878"/>
                    <a:pt x="107" y="802"/>
                  </a:cubicBezTo>
                  <a:cubicBezTo>
                    <a:pt x="81" y="814"/>
                    <a:pt x="55" y="825"/>
                    <a:pt x="30" y="837"/>
                  </a:cubicBezTo>
                  <a:cubicBezTo>
                    <a:pt x="26" y="777"/>
                    <a:pt x="23" y="717"/>
                    <a:pt x="20" y="657"/>
                  </a:cubicBezTo>
                  <a:cubicBezTo>
                    <a:pt x="49" y="648"/>
                    <a:pt x="78" y="638"/>
                    <a:pt x="107" y="629"/>
                  </a:cubicBezTo>
                  <a:cubicBezTo>
                    <a:pt x="107" y="555"/>
                    <a:pt x="107" y="481"/>
                    <a:pt x="107" y="407"/>
                  </a:cubicBezTo>
                  <a:cubicBezTo>
                    <a:pt x="81" y="407"/>
                    <a:pt x="55" y="407"/>
                    <a:pt x="30" y="407"/>
                  </a:cubicBezTo>
                  <a:cubicBezTo>
                    <a:pt x="30" y="352"/>
                    <a:pt x="30" y="298"/>
                    <a:pt x="30" y="243"/>
                  </a:cubicBezTo>
                  <a:cubicBezTo>
                    <a:pt x="55" y="243"/>
                    <a:pt x="81" y="243"/>
                    <a:pt x="107" y="243"/>
                  </a:cubicBezTo>
                  <a:cubicBezTo>
                    <a:pt x="107" y="170"/>
                    <a:pt x="107" y="96"/>
                    <a:pt x="107" y="22"/>
                  </a:cubicBezTo>
                  <a:moveTo>
                    <a:pt x="1870" y="20"/>
                  </a:moveTo>
                  <a:cubicBezTo>
                    <a:pt x="1888" y="103"/>
                    <a:pt x="1901" y="169"/>
                    <a:pt x="1911" y="217"/>
                  </a:cubicBezTo>
                  <a:cubicBezTo>
                    <a:pt x="2001" y="217"/>
                    <a:pt x="2092" y="217"/>
                    <a:pt x="2183" y="217"/>
                  </a:cubicBezTo>
                  <a:cubicBezTo>
                    <a:pt x="2183" y="274"/>
                    <a:pt x="2183" y="330"/>
                    <a:pt x="2183" y="387"/>
                  </a:cubicBezTo>
                  <a:cubicBezTo>
                    <a:pt x="2148" y="387"/>
                    <a:pt x="2112" y="387"/>
                    <a:pt x="2077" y="387"/>
                  </a:cubicBezTo>
                  <a:cubicBezTo>
                    <a:pt x="2041" y="577"/>
                    <a:pt x="1989" y="738"/>
                    <a:pt x="1921" y="869"/>
                  </a:cubicBezTo>
                  <a:cubicBezTo>
                    <a:pt x="1995" y="958"/>
                    <a:pt x="2085" y="1026"/>
                    <a:pt x="2193" y="1073"/>
                  </a:cubicBezTo>
                  <a:cubicBezTo>
                    <a:pt x="2153" y="1158"/>
                    <a:pt x="2127" y="1220"/>
                    <a:pt x="2114" y="1258"/>
                  </a:cubicBezTo>
                  <a:cubicBezTo>
                    <a:pt x="2005" y="1194"/>
                    <a:pt x="1913" y="1109"/>
                    <a:pt x="1837" y="1004"/>
                  </a:cubicBezTo>
                  <a:cubicBezTo>
                    <a:pt x="1760" y="1106"/>
                    <a:pt x="1667" y="1193"/>
                    <a:pt x="1555" y="1266"/>
                  </a:cubicBezTo>
                  <a:cubicBezTo>
                    <a:pt x="1530" y="1193"/>
                    <a:pt x="1506" y="1132"/>
                    <a:pt x="1484" y="1083"/>
                  </a:cubicBezTo>
                  <a:cubicBezTo>
                    <a:pt x="1591" y="1025"/>
                    <a:pt x="1680" y="952"/>
                    <a:pt x="1753" y="866"/>
                  </a:cubicBezTo>
                  <a:cubicBezTo>
                    <a:pt x="1684" y="731"/>
                    <a:pt x="1635" y="572"/>
                    <a:pt x="1607" y="387"/>
                  </a:cubicBezTo>
                  <a:cubicBezTo>
                    <a:pt x="1568" y="387"/>
                    <a:pt x="1530" y="387"/>
                    <a:pt x="1492" y="387"/>
                  </a:cubicBezTo>
                  <a:cubicBezTo>
                    <a:pt x="1492" y="330"/>
                    <a:pt x="1492" y="274"/>
                    <a:pt x="1492" y="217"/>
                  </a:cubicBezTo>
                  <a:cubicBezTo>
                    <a:pt x="1591" y="217"/>
                    <a:pt x="1691" y="217"/>
                    <a:pt x="1790" y="217"/>
                  </a:cubicBezTo>
                  <a:cubicBezTo>
                    <a:pt x="1783" y="174"/>
                    <a:pt x="1773" y="121"/>
                    <a:pt x="1760" y="58"/>
                  </a:cubicBezTo>
                  <a:cubicBezTo>
                    <a:pt x="1797" y="45"/>
                    <a:pt x="1833" y="32"/>
                    <a:pt x="1870" y="20"/>
                  </a:cubicBezTo>
                </a:path>
              </a:pathLst>
            </a:custGeom>
            <a:noFill/>
            <a:ln w="25400" cap="flat">
              <a:round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pic>
        <p:nvPicPr>
          <p:cNvPr id="459" name="picture 45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2327275" y="142176"/>
            <a:ext cx="860932" cy="49485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rect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461" name="picture 4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39750" y="2492375"/>
            <a:ext cx="8064500" cy="2598419"/>
          </a:xfrm>
          <a:prstGeom prst="rect">
            <a:avLst/>
          </a:prstGeom>
        </p:spPr>
      </p:pic>
      <p:pic>
        <p:nvPicPr>
          <p:cNvPr id="462" name="picture 4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96823" y="3154679"/>
            <a:ext cx="8104632" cy="1371600"/>
          </a:xfrm>
          <a:prstGeom prst="rect">
            <a:avLst/>
          </a:prstGeom>
        </p:spPr>
      </p:pic>
      <p:pic>
        <p:nvPicPr>
          <p:cNvPr id="463" name="picture 46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96823" y="4270247"/>
            <a:ext cx="832104" cy="804672"/>
          </a:xfrm>
          <a:prstGeom prst="rect">
            <a:avLst/>
          </a:prstGeom>
        </p:spPr>
      </p:pic>
      <p:pic>
        <p:nvPicPr>
          <p:cNvPr id="464" name="picture 46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50391" y="4297680"/>
            <a:ext cx="877823" cy="789432"/>
          </a:xfrm>
          <a:prstGeom prst="rect">
            <a:avLst/>
          </a:prstGeom>
        </p:spPr>
      </p:pic>
      <p:pic>
        <p:nvPicPr>
          <p:cNvPr id="465" name="picture 46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1249680" y="4270247"/>
            <a:ext cx="1188719" cy="804672"/>
          </a:xfrm>
          <a:prstGeom prst="rect">
            <a:avLst/>
          </a:prstGeom>
        </p:spPr>
      </p:pic>
      <p:pic>
        <p:nvPicPr>
          <p:cNvPr id="466" name="picture 46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1959864" y="4297680"/>
            <a:ext cx="597408" cy="789432"/>
          </a:xfrm>
          <a:prstGeom prst="rect">
            <a:avLst/>
          </a:prstGeom>
        </p:spPr>
      </p:pic>
      <p:sp>
        <p:nvSpPr>
          <p:cNvPr id="467" name="textbox 467"/>
          <p:cNvSpPr/>
          <p:nvPr/>
        </p:nvSpPr>
        <p:spPr>
          <a:xfrm>
            <a:off x="2192416" y="4372711"/>
            <a:ext cx="122554" cy="51054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3819"/>
              </a:lnSpc>
              <a:tabLst/>
            </a:pPr>
            <a:r>
              <a:rPr sz="2500" spc="-80" dirty="0">
                <a:solidFill>
                  <a:srgbClr val="FF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(</a:t>
            </a:r>
            <a:endParaRPr lang="Arial" altLang="Arial" sz="2500" dirty="0"/>
          </a:p>
        </p:txBody>
      </p:sp>
      <p:pic>
        <p:nvPicPr>
          <p:cNvPr id="468" name="picture 46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2078736" y="4270247"/>
            <a:ext cx="1901951" cy="804672"/>
          </a:xfrm>
          <a:prstGeom prst="rect">
            <a:avLst/>
          </a:prstGeom>
        </p:spPr>
      </p:pic>
      <p:pic>
        <p:nvPicPr>
          <p:cNvPr id="469" name="picture 46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3502152" y="4297680"/>
            <a:ext cx="597408" cy="789432"/>
          </a:xfrm>
          <a:prstGeom prst="rect">
            <a:avLst/>
          </a:prstGeom>
        </p:spPr>
      </p:pic>
      <p:sp>
        <p:nvSpPr>
          <p:cNvPr id="470" name="textbox 470"/>
          <p:cNvSpPr/>
          <p:nvPr/>
        </p:nvSpPr>
        <p:spPr>
          <a:xfrm>
            <a:off x="720918" y="2772511"/>
            <a:ext cx="7638415" cy="211073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9228"/>
              </a:lnSpc>
              <a:tabLst/>
            </a:pPr>
            <a:endParaRPr lang="Arial" altLang="Arial" sz="100" dirty="0"/>
          </a:p>
          <a:p>
            <a:pPr marL="903122" algn="l" rtl="0" eaLnBrk="0">
              <a:lnSpc>
                <a:spcPct val="95000"/>
              </a:lnSpc>
              <a:tabLst/>
            </a:pPr>
            <a:r>
              <a:rPr sz="2800" spc="-9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《招标投标法实施条例》规定，招标人在</a:t>
            </a:r>
            <a:r>
              <a:rPr sz="2800" spc="-4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招</a:t>
            </a:r>
            <a:endParaRPr lang="SimSun" altLang="SimSun" sz="2800" dirty="0"/>
          </a:p>
          <a:p>
            <a:pPr marL="14122" algn="l" rtl="0" eaLnBrk="0">
              <a:lnSpc>
                <a:spcPct val="84000"/>
              </a:lnSpc>
              <a:spcBef>
                <a:spcPts val="1086"/>
              </a:spcBef>
              <a:tabLst/>
            </a:pPr>
            <a:r>
              <a:rPr sz="280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标文件中要求投标人提交投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标保证金的，投标保</a:t>
            </a:r>
            <a:endParaRPr lang="SimSun" altLang="SimSun" sz="2800" dirty="0"/>
          </a:p>
          <a:p>
            <a:pPr marL="12700" algn="l" rtl="0" eaLnBrk="0">
              <a:lnSpc>
                <a:spcPts val="4416"/>
              </a:lnSpc>
              <a:tabLst/>
            </a:pPr>
            <a:r>
              <a:rPr sz="280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证金不得超过招标项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目估算价的</a:t>
            </a:r>
            <a:r>
              <a:rPr sz="2800" spc="0" dirty="0">
                <a:solidFill>
                  <a:srgbClr val="FF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2%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，</a:t>
            </a:r>
            <a:r>
              <a:rPr sz="2800" spc="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但是不得超</a:t>
            </a:r>
            <a:endParaRPr lang="SimSun" altLang="SimSun" sz="2800" dirty="0"/>
          </a:p>
          <a:p>
            <a:pPr algn="l" rtl="0" eaLnBrk="0">
              <a:lnSpc>
                <a:spcPct val="112000"/>
              </a:lnSpc>
              <a:tabLst/>
            </a:pPr>
            <a:endParaRPr lang="Arial" altLang="Arial" sz="800" dirty="0"/>
          </a:p>
          <a:p>
            <a:pPr marL="3025660" algn="l" rtl="0" eaLnBrk="0">
              <a:lnSpc>
                <a:spcPts val="3819"/>
              </a:lnSpc>
              <a:spcBef>
                <a:spcPts val="2"/>
              </a:spcBef>
              <a:tabLst/>
            </a:pPr>
            <a:r>
              <a:rPr sz="2800" spc="0" dirty="0">
                <a:solidFill>
                  <a:srgbClr val="FF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)</a:t>
            </a:r>
            <a:endParaRPr lang="Arial" altLang="Arial" sz="2800" dirty="0"/>
          </a:p>
        </p:txBody>
      </p:sp>
      <p:pic>
        <p:nvPicPr>
          <p:cNvPr id="471" name="picture 47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0" y="995362"/>
            <a:ext cx="5810256" cy="576269"/>
          </a:xfrm>
          <a:prstGeom prst="rect">
            <a:avLst/>
          </a:prstGeom>
        </p:spPr>
      </p:pic>
      <p:pic>
        <p:nvPicPr>
          <p:cNvPr id="472" name="picture 47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0" y="1036320"/>
            <a:ext cx="1237488" cy="676655"/>
          </a:xfrm>
          <a:prstGeom prst="rect">
            <a:avLst/>
          </a:prstGeom>
        </p:spPr>
      </p:pic>
      <p:sp>
        <p:nvSpPr>
          <p:cNvPr id="473" name="textbox 473"/>
          <p:cNvSpPr/>
          <p:nvPr/>
        </p:nvSpPr>
        <p:spPr>
          <a:xfrm>
            <a:off x="-12700" y="982662"/>
            <a:ext cx="5836284" cy="6711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46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9944"/>
              </a:lnSpc>
              <a:tabLst/>
            </a:pPr>
            <a:endParaRPr lang="Arial" altLang="Arial" sz="100" dirty="0"/>
          </a:p>
          <a:p>
            <a:pPr marL="195928" algn="l" rtl="0" eaLnBrk="0">
              <a:lnSpc>
                <a:spcPct val="80000"/>
              </a:lnSpc>
              <a:tabLst/>
            </a:pPr>
            <a:r>
              <a:rPr sz="2400" b="1" spc="-2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3.2.</a:t>
            </a:r>
            <a:r>
              <a:rPr sz="2400" b="1" spc="-1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3</a:t>
            </a:r>
            <a:endParaRPr lang="Arial" altLang="Arial" sz="2400" dirty="0"/>
          </a:p>
        </p:txBody>
      </p:sp>
      <p:pic>
        <p:nvPicPr>
          <p:cNvPr id="474" name="picture 47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3384684" y="103187"/>
            <a:ext cx="5451467" cy="606996"/>
          </a:xfrm>
          <a:prstGeom prst="rect">
            <a:avLst/>
          </a:prstGeom>
        </p:spPr>
      </p:pic>
      <p:grpSp>
        <p:nvGrpSpPr>
          <p:cNvPr id="198" name="group 198"/>
          <p:cNvGrpSpPr/>
          <p:nvPr/>
        </p:nvGrpSpPr>
        <p:grpSpPr>
          <a:xfrm rot="21600000">
            <a:off x="826008" y="1011936"/>
            <a:ext cx="1024127" cy="685800"/>
            <a:chOff x="0" y="0"/>
            <a:chExt cx="1024127" cy="685800"/>
          </a:xfrm>
        </p:grpSpPr>
        <p:pic>
          <p:nvPicPr>
            <p:cNvPr id="475" name="picture 475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 rot="21600000">
              <a:off x="0" y="0"/>
              <a:ext cx="1024127" cy="685800"/>
            </a:xfrm>
            <a:prstGeom prst="rect">
              <a:avLst/>
            </a:prstGeom>
          </p:spPr>
        </p:pic>
        <p:sp>
          <p:nvSpPr>
            <p:cNvPr id="476" name="textbox 476"/>
            <p:cNvSpPr/>
            <p:nvPr/>
          </p:nvSpPr>
          <p:spPr>
            <a:xfrm>
              <a:off x="-12700" y="-12700"/>
              <a:ext cx="1049655" cy="75310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lang="Arial" altLang="Arial" sz="1000" dirty="0"/>
            </a:p>
            <a:p>
              <a:pPr marL="217581" algn="l" rtl="0" eaLnBrk="0">
                <a:lnSpc>
                  <a:spcPct val="97000"/>
                </a:lnSpc>
                <a:spcBef>
                  <a:spcPts val="6"/>
                </a:spcBef>
                <a:tabLst/>
              </a:pPr>
              <a:r>
                <a:rPr sz="2300" spc="6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招</a:t>
              </a:r>
              <a:r>
                <a:rPr sz="2300" spc="4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标</a:t>
              </a:r>
              <a:endParaRPr lang="SimSun" altLang="SimSun" sz="2300" dirty="0"/>
            </a:p>
          </p:txBody>
        </p:sp>
      </p:grpSp>
      <p:grpSp>
        <p:nvGrpSpPr>
          <p:cNvPr id="200" name="group 200"/>
          <p:cNvGrpSpPr/>
          <p:nvPr/>
        </p:nvGrpSpPr>
        <p:grpSpPr>
          <a:xfrm rot="21600000">
            <a:off x="1438655" y="1011936"/>
            <a:ext cx="4395215" cy="685800"/>
            <a:chOff x="0" y="0"/>
            <a:chExt cx="4395215" cy="685800"/>
          </a:xfrm>
        </p:grpSpPr>
        <p:pic>
          <p:nvPicPr>
            <p:cNvPr id="477" name="picture 477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 rot="21600000">
              <a:off x="0" y="0"/>
              <a:ext cx="4395215" cy="685800"/>
            </a:xfrm>
            <a:prstGeom prst="rect">
              <a:avLst/>
            </a:prstGeom>
          </p:spPr>
        </p:pic>
        <p:sp>
          <p:nvSpPr>
            <p:cNvPr id="478" name="textbox 478"/>
            <p:cNvSpPr/>
            <p:nvPr/>
          </p:nvSpPr>
          <p:spPr>
            <a:xfrm>
              <a:off x="-12700" y="-12700"/>
              <a:ext cx="4420870" cy="75184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7756"/>
                </a:lnSpc>
                <a:tabLst/>
              </a:pPr>
              <a:endParaRPr lang="Arial" altLang="Arial" sz="100" dirty="0"/>
            </a:p>
            <a:p>
              <a:pPr marL="218927" algn="l" rtl="0" eaLnBrk="0">
                <a:lnSpc>
                  <a:spcPct val="97000"/>
                </a:lnSpc>
                <a:tabLst/>
              </a:pPr>
              <a:r>
                <a:rPr sz="2300" spc="11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文件的法定要求和投标保证</a:t>
              </a:r>
              <a:r>
                <a:rPr sz="2300" spc="1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金</a:t>
              </a:r>
              <a:endParaRPr lang="SimSun" altLang="SimSun" sz="2300" dirty="0"/>
            </a:p>
          </p:txBody>
        </p:sp>
      </p:grpSp>
      <p:pic>
        <p:nvPicPr>
          <p:cNvPr id="479" name="picture 47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1600000">
            <a:off x="5077967" y="1557528"/>
            <a:ext cx="3819144" cy="667511"/>
          </a:xfrm>
          <a:prstGeom prst="rect">
            <a:avLst/>
          </a:prstGeom>
        </p:spPr>
      </p:pic>
      <p:sp>
        <p:nvSpPr>
          <p:cNvPr id="480" name="textbox 480"/>
          <p:cNvSpPr/>
          <p:nvPr/>
        </p:nvSpPr>
        <p:spPr>
          <a:xfrm>
            <a:off x="5003800" y="1484312"/>
            <a:ext cx="3816350" cy="699134"/>
          </a:xfrm>
          <a:prstGeom prst="rect">
            <a:avLst/>
          </a:prstGeom>
          <a:solidFill>
            <a:srgbClr val="FFCC0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51000"/>
              </a:lnSpc>
              <a:tabLst/>
            </a:pPr>
            <a:endParaRPr lang="Arial" altLang="Arial" sz="1000" dirty="0"/>
          </a:p>
          <a:p>
            <a:pPr marL="207685" algn="l" rtl="0" eaLnBrk="0">
              <a:lnSpc>
                <a:spcPct val="95000"/>
              </a:lnSpc>
              <a:spcBef>
                <a:spcPts val="4"/>
              </a:spcBef>
              <a:tabLst/>
            </a:pPr>
            <a:r>
              <a:rPr sz="2000" spc="6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1</a:t>
            </a:r>
            <a:r>
              <a:rPr sz="2000" spc="6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)投标保证金的形式与</a:t>
            </a:r>
            <a:r>
              <a:rPr sz="2000" spc="4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金</a:t>
            </a:r>
            <a:r>
              <a:rPr sz="20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额</a:t>
            </a:r>
            <a:endParaRPr lang="SimSun" altLang="SimSun" sz="2000" dirty="0"/>
          </a:p>
        </p:txBody>
      </p:sp>
      <p:grpSp>
        <p:nvGrpSpPr>
          <p:cNvPr id="202" name="group 202"/>
          <p:cNvGrpSpPr/>
          <p:nvPr/>
        </p:nvGrpSpPr>
        <p:grpSpPr>
          <a:xfrm rot="21600000">
            <a:off x="3838575" y="5432425"/>
            <a:ext cx="1996037" cy="366350"/>
            <a:chOff x="0" y="0"/>
            <a:chExt cx="1996037" cy="366350"/>
          </a:xfrm>
        </p:grpSpPr>
        <p:sp>
          <p:nvSpPr>
            <p:cNvPr id="481" name="path"/>
            <p:cNvSpPr/>
            <p:nvPr/>
          </p:nvSpPr>
          <p:spPr>
            <a:xfrm>
              <a:off x="25400" y="46339"/>
              <a:ext cx="289830" cy="279233"/>
            </a:xfrm>
            <a:custGeom>
              <a:avLst/>
              <a:gdLst/>
              <a:ahLst/>
              <a:cxnLst/>
              <a:rect l="0" t="0" r="0" b="0"/>
              <a:pathLst>
                <a:path w="456" h="439">
                  <a:moveTo>
                    <a:pt x="387" y="334"/>
                  </a:moveTo>
                  <a:cubicBezTo>
                    <a:pt x="401" y="334"/>
                    <a:pt x="412" y="338"/>
                    <a:pt x="422" y="346"/>
                  </a:cubicBezTo>
                  <a:cubicBezTo>
                    <a:pt x="431" y="354"/>
                    <a:pt x="436" y="364"/>
                    <a:pt x="436" y="376"/>
                  </a:cubicBezTo>
                  <a:cubicBezTo>
                    <a:pt x="436" y="389"/>
                    <a:pt x="431" y="399"/>
                    <a:pt x="422" y="407"/>
                  </a:cubicBezTo>
                  <a:cubicBezTo>
                    <a:pt x="412" y="415"/>
                    <a:pt x="400" y="419"/>
                    <a:pt x="386" y="419"/>
                  </a:cubicBezTo>
                  <a:cubicBezTo>
                    <a:pt x="373" y="419"/>
                    <a:pt x="361" y="415"/>
                    <a:pt x="352" y="407"/>
                  </a:cubicBezTo>
                  <a:cubicBezTo>
                    <a:pt x="342" y="399"/>
                    <a:pt x="338" y="389"/>
                    <a:pt x="338" y="376"/>
                  </a:cubicBezTo>
                  <a:cubicBezTo>
                    <a:pt x="338" y="364"/>
                    <a:pt x="343" y="354"/>
                    <a:pt x="352" y="346"/>
                  </a:cubicBezTo>
                  <a:cubicBezTo>
                    <a:pt x="362" y="338"/>
                    <a:pt x="374" y="334"/>
                    <a:pt x="387" y="334"/>
                  </a:cubicBezTo>
                  <a:moveTo>
                    <a:pt x="155" y="19"/>
                  </a:moveTo>
                  <a:cubicBezTo>
                    <a:pt x="194" y="19"/>
                    <a:pt x="225" y="29"/>
                    <a:pt x="248" y="49"/>
                  </a:cubicBezTo>
                  <a:cubicBezTo>
                    <a:pt x="270" y="68"/>
                    <a:pt x="282" y="95"/>
                    <a:pt x="282" y="129"/>
                  </a:cubicBezTo>
                  <a:cubicBezTo>
                    <a:pt x="282" y="174"/>
                    <a:pt x="254" y="222"/>
                    <a:pt x="197" y="271"/>
                  </a:cubicBezTo>
                  <a:cubicBezTo>
                    <a:pt x="170" y="295"/>
                    <a:pt x="142" y="320"/>
                    <a:pt x="115" y="344"/>
                  </a:cubicBezTo>
                  <a:cubicBezTo>
                    <a:pt x="115" y="344"/>
                    <a:pt x="115" y="345"/>
                    <a:pt x="115" y="345"/>
                  </a:cubicBezTo>
                  <a:cubicBezTo>
                    <a:pt x="169" y="345"/>
                    <a:pt x="224" y="345"/>
                    <a:pt x="278" y="345"/>
                  </a:cubicBezTo>
                  <a:cubicBezTo>
                    <a:pt x="278" y="368"/>
                    <a:pt x="278" y="390"/>
                    <a:pt x="278" y="412"/>
                  </a:cubicBezTo>
                  <a:cubicBezTo>
                    <a:pt x="192" y="412"/>
                    <a:pt x="106" y="412"/>
                    <a:pt x="20" y="412"/>
                  </a:cubicBezTo>
                  <a:cubicBezTo>
                    <a:pt x="20" y="391"/>
                    <a:pt x="20" y="370"/>
                    <a:pt x="20" y="349"/>
                  </a:cubicBezTo>
                  <a:cubicBezTo>
                    <a:pt x="58" y="314"/>
                    <a:pt x="96" y="278"/>
                    <a:pt x="134" y="243"/>
                  </a:cubicBezTo>
                  <a:cubicBezTo>
                    <a:pt x="157" y="220"/>
                    <a:pt x="174" y="202"/>
                    <a:pt x="184" y="186"/>
                  </a:cubicBezTo>
                  <a:cubicBezTo>
                    <a:pt x="193" y="171"/>
                    <a:pt x="198" y="156"/>
                    <a:pt x="198" y="139"/>
                  </a:cubicBezTo>
                  <a:cubicBezTo>
                    <a:pt x="198" y="102"/>
                    <a:pt x="178" y="84"/>
                    <a:pt x="137" y="84"/>
                  </a:cubicBezTo>
                  <a:cubicBezTo>
                    <a:pt x="103" y="84"/>
                    <a:pt x="70" y="97"/>
                    <a:pt x="39" y="124"/>
                  </a:cubicBezTo>
                  <a:cubicBezTo>
                    <a:pt x="39" y="100"/>
                    <a:pt x="39" y="76"/>
                    <a:pt x="39" y="52"/>
                  </a:cubicBezTo>
                  <a:cubicBezTo>
                    <a:pt x="73" y="30"/>
                    <a:pt x="111" y="19"/>
                    <a:pt x="155" y="19"/>
                  </a:cubicBezTo>
                </a:path>
                <a:path w="456" h="439">
                  <a:moveTo>
                    <a:pt x="387" y="354"/>
                  </a:moveTo>
                  <a:lnTo>
                    <a:pt x="375" y="356"/>
                  </a:lnTo>
                  <a:lnTo>
                    <a:pt x="364" y="362"/>
                  </a:lnTo>
                  <a:lnTo>
                    <a:pt x="362" y="364"/>
                  </a:lnTo>
                  <a:lnTo>
                    <a:pt x="359" y="368"/>
                  </a:lnTo>
                  <a:lnTo>
                    <a:pt x="358" y="372"/>
                  </a:lnTo>
                  <a:lnTo>
                    <a:pt x="358" y="375"/>
                  </a:lnTo>
                  <a:lnTo>
                    <a:pt x="360" y="385"/>
                  </a:lnTo>
                  <a:lnTo>
                    <a:pt x="365" y="392"/>
                  </a:lnTo>
                  <a:lnTo>
                    <a:pt x="374" y="397"/>
                  </a:lnTo>
                  <a:lnTo>
                    <a:pt x="386" y="399"/>
                  </a:lnTo>
                  <a:lnTo>
                    <a:pt x="399" y="397"/>
                  </a:lnTo>
                  <a:lnTo>
                    <a:pt x="408" y="392"/>
                  </a:lnTo>
                  <a:lnTo>
                    <a:pt x="414" y="385"/>
                  </a:lnTo>
                  <a:lnTo>
                    <a:pt x="415" y="376"/>
                  </a:lnTo>
                  <a:lnTo>
                    <a:pt x="414" y="368"/>
                  </a:lnTo>
                  <a:lnTo>
                    <a:pt x="408" y="361"/>
                  </a:lnTo>
                  <a:lnTo>
                    <a:pt x="399" y="356"/>
                  </a:lnTo>
                  <a:lnTo>
                    <a:pt x="387" y="354"/>
                  </a:lnTo>
                  <a:close/>
                  <a:moveTo>
                    <a:pt x="384" y="314"/>
                  </a:moveTo>
                  <a:cubicBezTo>
                    <a:pt x="386" y="313"/>
                    <a:pt x="388" y="313"/>
                    <a:pt x="390" y="314"/>
                  </a:cubicBezTo>
                  <a:lnTo>
                    <a:pt x="409" y="317"/>
                  </a:lnTo>
                  <a:cubicBezTo>
                    <a:pt x="412" y="317"/>
                    <a:pt x="414" y="318"/>
                    <a:pt x="416" y="319"/>
                  </a:cubicBezTo>
                  <a:lnTo>
                    <a:pt x="432" y="329"/>
                  </a:lnTo>
                  <a:cubicBezTo>
                    <a:pt x="434" y="330"/>
                    <a:pt x="436" y="332"/>
                    <a:pt x="438" y="334"/>
                  </a:cubicBezTo>
                  <a:lnTo>
                    <a:pt x="448" y="347"/>
                  </a:lnTo>
                  <a:cubicBezTo>
                    <a:pt x="450" y="350"/>
                    <a:pt x="451" y="352"/>
                    <a:pt x="452" y="355"/>
                  </a:cubicBezTo>
                  <a:lnTo>
                    <a:pt x="455" y="372"/>
                  </a:lnTo>
                  <a:cubicBezTo>
                    <a:pt x="456" y="375"/>
                    <a:pt x="456" y="378"/>
                    <a:pt x="455" y="380"/>
                  </a:cubicBezTo>
                  <a:lnTo>
                    <a:pt x="452" y="398"/>
                  </a:lnTo>
                  <a:cubicBezTo>
                    <a:pt x="451" y="401"/>
                    <a:pt x="450" y="403"/>
                    <a:pt x="448" y="406"/>
                  </a:cubicBezTo>
                  <a:lnTo>
                    <a:pt x="438" y="420"/>
                  </a:lnTo>
                  <a:cubicBezTo>
                    <a:pt x="436" y="422"/>
                    <a:pt x="434" y="423"/>
                    <a:pt x="431" y="425"/>
                  </a:cubicBezTo>
                  <a:lnTo>
                    <a:pt x="415" y="434"/>
                  </a:lnTo>
                  <a:cubicBezTo>
                    <a:pt x="413" y="435"/>
                    <a:pt x="411" y="436"/>
                    <a:pt x="409" y="436"/>
                  </a:cubicBezTo>
                  <a:lnTo>
                    <a:pt x="389" y="439"/>
                  </a:lnTo>
                  <a:cubicBezTo>
                    <a:pt x="387" y="439"/>
                    <a:pt x="385" y="439"/>
                    <a:pt x="383" y="439"/>
                  </a:cubicBezTo>
                  <a:lnTo>
                    <a:pt x="364" y="436"/>
                  </a:lnTo>
                  <a:cubicBezTo>
                    <a:pt x="362" y="435"/>
                    <a:pt x="360" y="435"/>
                    <a:pt x="357" y="433"/>
                  </a:cubicBezTo>
                  <a:lnTo>
                    <a:pt x="342" y="424"/>
                  </a:lnTo>
                  <a:cubicBezTo>
                    <a:pt x="340" y="423"/>
                    <a:pt x="338" y="421"/>
                    <a:pt x="336" y="419"/>
                  </a:cubicBezTo>
                  <a:lnTo>
                    <a:pt x="325" y="405"/>
                  </a:lnTo>
                  <a:cubicBezTo>
                    <a:pt x="324" y="403"/>
                    <a:pt x="322" y="400"/>
                    <a:pt x="322" y="397"/>
                  </a:cubicBezTo>
                  <a:lnTo>
                    <a:pt x="318" y="380"/>
                  </a:lnTo>
                  <a:cubicBezTo>
                    <a:pt x="318" y="378"/>
                    <a:pt x="318" y="376"/>
                    <a:pt x="318" y="374"/>
                  </a:cubicBezTo>
                  <a:lnTo>
                    <a:pt x="319" y="365"/>
                  </a:lnTo>
                  <a:cubicBezTo>
                    <a:pt x="319" y="364"/>
                    <a:pt x="319" y="362"/>
                    <a:pt x="320" y="361"/>
                  </a:cubicBezTo>
                  <a:lnTo>
                    <a:pt x="322" y="353"/>
                  </a:lnTo>
                  <a:cubicBezTo>
                    <a:pt x="323" y="351"/>
                    <a:pt x="324" y="350"/>
                    <a:pt x="324" y="349"/>
                  </a:cubicBezTo>
                  <a:lnTo>
                    <a:pt x="329" y="341"/>
                  </a:lnTo>
                  <a:cubicBezTo>
                    <a:pt x="330" y="340"/>
                    <a:pt x="331" y="339"/>
                    <a:pt x="332" y="338"/>
                  </a:cubicBezTo>
                  <a:lnTo>
                    <a:pt x="338" y="331"/>
                  </a:lnTo>
                  <a:cubicBezTo>
                    <a:pt x="339" y="330"/>
                    <a:pt x="341" y="329"/>
                    <a:pt x="342" y="328"/>
                  </a:cubicBezTo>
                  <a:lnTo>
                    <a:pt x="358" y="319"/>
                  </a:lnTo>
                  <a:cubicBezTo>
                    <a:pt x="361" y="318"/>
                    <a:pt x="363" y="317"/>
                    <a:pt x="365" y="317"/>
                  </a:cubicBezTo>
                  <a:lnTo>
                    <a:pt x="384" y="314"/>
                  </a:lnTo>
                  <a:close/>
                  <a:moveTo>
                    <a:pt x="156" y="39"/>
                  </a:moveTo>
                  <a:lnTo>
                    <a:pt x="127" y="41"/>
                  </a:lnTo>
                  <a:lnTo>
                    <a:pt x="99" y="47"/>
                  </a:lnTo>
                  <a:lnTo>
                    <a:pt x="73" y="56"/>
                  </a:lnTo>
                  <a:lnTo>
                    <a:pt x="59" y="64"/>
                  </a:lnTo>
                  <a:lnTo>
                    <a:pt x="59" y="86"/>
                  </a:lnTo>
                  <a:lnTo>
                    <a:pt x="78" y="76"/>
                  </a:lnTo>
                  <a:cubicBezTo>
                    <a:pt x="79" y="76"/>
                    <a:pt x="80" y="75"/>
                    <a:pt x="81" y="75"/>
                  </a:cubicBezTo>
                  <a:lnTo>
                    <a:pt x="106" y="67"/>
                  </a:lnTo>
                  <a:cubicBezTo>
                    <a:pt x="108" y="67"/>
                    <a:pt x="109" y="67"/>
                    <a:pt x="110" y="67"/>
                  </a:cubicBezTo>
                  <a:lnTo>
                    <a:pt x="135" y="64"/>
                  </a:lnTo>
                  <a:cubicBezTo>
                    <a:pt x="136" y="64"/>
                    <a:pt x="138" y="64"/>
                    <a:pt x="139" y="64"/>
                  </a:cubicBezTo>
                  <a:lnTo>
                    <a:pt x="153" y="65"/>
                  </a:lnTo>
                  <a:cubicBezTo>
                    <a:pt x="154" y="65"/>
                    <a:pt x="155" y="65"/>
                    <a:pt x="156" y="65"/>
                  </a:cubicBezTo>
                  <a:lnTo>
                    <a:pt x="168" y="68"/>
                  </a:lnTo>
                  <a:cubicBezTo>
                    <a:pt x="169" y="68"/>
                    <a:pt x="170" y="69"/>
                    <a:pt x="172" y="69"/>
                  </a:cubicBezTo>
                  <a:lnTo>
                    <a:pt x="182" y="73"/>
                  </a:lnTo>
                  <a:cubicBezTo>
                    <a:pt x="183" y="74"/>
                    <a:pt x="185" y="75"/>
                    <a:pt x="186" y="75"/>
                  </a:cubicBezTo>
                  <a:lnTo>
                    <a:pt x="194" y="82"/>
                  </a:lnTo>
                  <a:cubicBezTo>
                    <a:pt x="196" y="82"/>
                    <a:pt x="197" y="84"/>
                    <a:pt x="198" y="85"/>
                  </a:cubicBezTo>
                  <a:lnTo>
                    <a:pt x="205" y="93"/>
                  </a:lnTo>
                  <a:cubicBezTo>
                    <a:pt x="206" y="94"/>
                    <a:pt x="207" y="95"/>
                    <a:pt x="207" y="97"/>
                  </a:cubicBezTo>
                  <a:lnTo>
                    <a:pt x="212" y="106"/>
                  </a:lnTo>
                  <a:cubicBezTo>
                    <a:pt x="213" y="107"/>
                    <a:pt x="213" y="109"/>
                    <a:pt x="214" y="110"/>
                  </a:cubicBezTo>
                  <a:lnTo>
                    <a:pt x="217" y="121"/>
                  </a:lnTo>
                  <a:cubicBezTo>
                    <a:pt x="217" y="122"/>
                    <a:pt x="217" y="124"/>
                    <a:pt x="217" y="125"/>
                  </a:cubicBezTo>
                  <a:lnTo>
                    <a:pt x="218" y="138"/>
                  </a:lnTo>
                  <a:cubicBezTo>
                    <a:pt x="218" y="139"/>
                    <a:pt x="218" y="141"/>
                    <a:pt x="218" y="142"/>
                  </a:cubicBezTo>
                  <a:lnTo>
                    <a:pt x="214" y="166"/>
                  </a:lnTo>
                  <a:cubicBezTo>
                    <a:pt x="214" y="168"/>
                    <a:pt x="213" y="170"/>
                    <a:pt x="213" y="172"/>
                  </a:cubicBezTo>
                  <a:lnTo>
                    <a:pt x="202" y="195"/>
                  </a:lnTo>
                  <a:cubicBezTo>
                    <a:pt x="201" y="196"/>
                    <a:pt x="201" y="197"/>
                    <a:pt x="200" y="198"/>
                  </a:cubicBezTo>
                  <a:lnTo>
                    <a:pt x="191" y="211"/>
                  </a:lnTo>
                  <a:lnTo>
                    <a:pt x="179" y="225"/>
                  </a:lnTo>
                  <a:lnTo>
                    <a:pt x="164" y="241"/>
                  </a:lnTo>
                  <a:lnTo>
                    <a:pt x="147" y="257"/>
                  </a:lnTo>
                  <a:lnTo>
                    <a:pt x="40" y="358"/>
                  </a:lnTo>
                  <a:lnTo>
                    <a:pt x="40" y="392"/>
                  </a:lnTo>
                  <a:lnTo>
                    <a:pt x="258" y="392"/>
                  </a:lnTo>
                  <a:lnTo>
                    <a:pt x="258" y="365"/>
                  </a:lnTo>
                  <a:lnTo>
                    <a:pt x="115" y="365"/>
                  </a:lnTo>
                  <a:cubicBezTo>
                    <a:pt x="104" y="365"/>
                    <a:pt x="95" y="356"/>
                    <a:pt x="95" y="345"/>
                  </a:cubicBezTo>
                  <a:lnTo>
                    <a:pt x="95" y="344"/>
                  </a:lnTo>
                  <a:cubicBezTo>
                    <a:pt x="95" y="338"/>
                    <a:pt x="97" y="333"/>
                    <a:pt x="101" y="329"/>
                  </a:cubicBezTo>
                  <a:lnTo>
                    <a:pt x="184" y="257"/>
                  </a:lnTo>
                  <a:lnTo>
                    <a:pt x="203" y="239"/>
                  </a:lnTo>
                  <a:lnTo>
                    <a:pt x="219" y="222"/>
                  </a:lnTo>
                  <a:lnTo>
                    <a:pt x="232" y="205"/>
                  </a:lnTo>
                  <a:lnTo>
                    <a:pt x="243" y="189"/>
                  </a:lnTo>
                  <a:lnTo>
                    <a:pt x="251" y="174"/>
                  </a:lnTo>
                  <a:lnTo>
                    <a:pt x="257" y="159"/>
                  </a:lnTo>
                  <a:lnTo>
                    <a:pt x="261" y="143"/>
                  </a:lnTo>
                  <a:lnTo>
                    <a:pt x="262" y="129"/>
                  </a:lnTo>
                  <a:lnTo>
                    <a:pt x="260" y="108"/>
                  </a:lnTo>
                  <a:lnTo>
                    <a:pt x="255" y="91"/>
                  </a:lnTo>
                  <a:lnTo>
                    <a:pt x="246" y="76"/>
                  </a:lnTo>
                  <a:lnTo>
                    <a:pt x="234" y="64"/>
                  </a:lnTo>
                  <a:lnTo>
                    <a:pt x="219" y="53"/>
                  </a:lnTo>
                  <a:lnTo>
                    <a:pt x="201" y="46"/>
                  </a:lnTo>
                  <a:lnTo>
                    <a:pt x="179" y="41"/>
                  </a:lnTo>
                  <a:lnTo>
                    <a:pt x="156" y="39"/>
                  </a:lnTo>
                  <a:close/>
                  <a:moveTo>
                    <a:pt x="153" y="0"/>
                  </a:moveTo>
                  <a:lnTo>
                    <a:pt x="184" y="1"/>
                  </a:lnTo>
                  <a:cubicBezTo>
                    <a:pt x="185" y="1"/>
                    <a:pt x="186" y="2"/>
                    <a:pt x="187" y="2"/>
                  </a:cubicBezTo>
                  <a:lnTo>
                    <a:pt x="211" y="7"/>
                  </a:lnTo>
                  <a:cubicBezTo>
                    <a:pt x="213" y="7"/>
                    <a:pt x="214" y="8"/>
                    <a:pt x="215" y="8"/>
                  </a:cubicBezTo>
                  <a:lnTo>
                    <a:pt x="237" y="17"/>
                  </a:lnTo>
                  <a:cubicBezTo>
                    <a:pt x="238" y="18"/>
                    <a:pt x="239" y="19"/>
                    <a:pt x="240" y="19"/>
                  </a:cubicBezTo>
                  <a:lnTo>
                    <a:pt x="259" y="32"/>
                  </a:lnTo>
                  <a:cubicBezTo>
                    <a:pt x="260" y="33"/>
                    <a:pt x="261" y="34"/>
                    <a:pt x="262" y="35"/>
                  </a:cubicBezTo>
                  <a:lnTo>
                    <a:pt x="277" y="51"/>
                  </a:lnTo>
                  <a:cubicBezTo>
                    <a:pt x="278" y="52"/>
                    <a:pt x="279" y="53"/>
                    <a:pt x="280" y="55"/>
                  </a:cubicBezTo>
                  <a:lnTo>
                    <a:pt x="291" y="73"/>
                  </a:lnTo>
                  <a:cubicBezTo>
                    <a:pt x="291" y="75"/>
                    <a:pt x="292" y="76"/>
                    <a:pt x="292" y="77"/>
                  </a:cubicBezTo>
                  <a:lnTo>
                    <a:pt x="299" y="99"/>
                  </a:lnTo>
                  <a:cubicBezTo>
                    <a:pt x="299" y="100"/>
                    <a:pt x="300" y="102"/>
                    <a:pt x="300" y="103"/>
                  </a:cubicBezTo>
                  <a:lnTo>
                    <a:pt x="302" y="127"/>
                  </a:lnTo>
                  <a:cubicBezTo>
                    <a:pt x="302" y="128"/>
                    <a:pt x="302" y="129"/>
                    <a:pt x="302" y="131"/>
                  </a:cubicBezTo>
                  <a:lnTo>
                    <a:pt x="300" y="148"/>
                  </a:lnTo>
                  <a:cubicBezTo>
                    <a:pt x="300" y="149"/>
                    <a:pt x="300" y="150"/>
                    <a:pt x="300" y="151"/>
                  </a:cubicBezTo>
                  <a:lnTo>
                    <a:pt x="296" y="168"/>
                  </a:lnTo>
                  <a:lnTo>
                    <a:pt x="289" y="188"/>
                  </a:lnTo>
                  <a:lnTo>
                    <a:pt x="278" y="208"/>
                  </a:lnTo>
                  <a:lnTo>
                    <a:pt x="265" y="227"/>
                  </a:lnTo>
                  <a:lnTo>
                    <a:pt x="250" y="247"/>
                  </a:lnTo>
                  <a:lnTo>
                    <a:pt x="232" y="266"/>
                  </a:lnTo>
                  <a:lnTo>
                    <a:pt x="211" y="286"/>
                  </a:lnTo>
                  <a:lnTo>
                    <a:pt x="166" y="325"/>
                  </a:lnTo>
                  <a:lnTo>
                    <a:pt x="278" y="325"/>
                  </a:lnTo>
                  <a:cubicBezTo>
                    <a:pt x="289" y="325"/>
                    <a:pt x="298" y="334"/>
                    <a:pt x="298" y="345"/>
                  </a:cubicBezTo>
                  <a:lnTo>
                    <a:pt x="298" y="412"/>
                  </a:lnTo>
                  <a:cubicBezTo>
                    <a:pt x="298" y="423"/>
                    <a:pt x="289" y="432"/>
                    <a:pt x="278" y="432"/>
                  </a:cubicBezTo>
                  <a:lnTo>
                    <a:pt x="20" y="432"/>
                  </a:lnTo>
                  <a:cubicBezTo>
                    <a:pt x="8" y="432"/>
                    <a:pt x="0" y="423"/>
                    <a:pt x="0" y="412"/>
                  </a:cubicBezTo>
                  <a:lnTo>
                    <a:pt x="0" y="349"/>
                  </a:lnTo>
                  <a:cubicBezTo>
                    <a:pt x="0" y="344"/>
                    <a:pt x="2" y="338"/>
                    <a:pt x="6" y="334"/>
                  </a:cubicBezTo>
                  <a:lnTo>
                    <a:pt x="120" y="228"/>
                  </a:lnTo>
                  <a:lnTo>
                    <a:pt x="136" y="212"/>
                  </a:lnTo>
                  <a:lnTo>
                    <a:pt x="149" y="198"/>
                  </a:lnTo>
                  <a:lnTo>
                    <a:pt x="160" y="186"/>
                  </a:lnTo>
                  <a:lnTo>
                    <a:pt x="166" y="176"/>
                  </a:lnTo>
                  <a:lnTo>
                    <a:pt x="175" y="157"/>
                  </a:lnTo>
                  <a:lnTo>
                    <a:pt x="178" y="138"/>
                  </a:lnTo>
                  <a:lnTo>
                    <a:pt x="177" y="130"/>
                  </a:lnTo>
                  <a:lnTo>
                    <a:pt x="175" y="122"/>
                  </a:lnTo>
                  <a:lnTo>
                    <a:pt x="173" y="117"/>
                  </a:lnTo>
                  <a:lnTo>
                    <a:pt x="169" y="113"/>
                  </a:lnTo>
                  <a:lnTo>
                    <a:pt x="165" y="109"/>
                  </a:lnTo>
                  <a:lnTo>
                    <a:pt x="158" y="107"/>
                  </a:lnTo>
                  <a:lnTo>
                    <a:pt x="149" y="105"/>
                  </a:lnTo>
                  <a:lnTo>
                    <a:pt x="138" y="104"/>
                  </a:lnTo>
                  <a:lnTo>
                    <a:pt x="116" y="106"/>
                  </a:lnTo>
                  <a:lnTo>
                    <a:pt x="95" y="113"/>
                  </a:lnTo>
                  <a:lnTo>
                    <a:pt x="73" y="124"/>
                  </a:lnTo>
                  <a:lnTo>
                    <a:pt x="50" y="140"/>
                  </a:lnTo>
                  <a:cubicBezTo>
                    <a:pt x="44" y="145"/>
                    <a:pt x="36" y="145"/>
                    <a:pt x="30" y="142"/>
                  </a:cubicBezTo>
                  <a:cubicBezTo>
                    <a:pt x="23" y="138"/>
                    <a:pt x="19" y="132"/>
                    <a:pt x="19" y="124"/>
                  </a:cubicBezTo>
                  <a:lnTo>
                    <a:pt x="19" y="52"/>
                  </a:lnTo>
                  <a:cubicBezTo>
                    <a:pt x="19" y="45"/>
                    <a:pt x="23" y="38"/>
                    <a:pt x="29" y="35"/>
                  </a:cubicBezTo>
                  <a:lnTo>
                    <a:pt x="55" y="20"/>
                  </a:lnTo>
                  <a:cubicBezTo>
                    <a:pt x="56" y="20"/>
                    <a:pt x="57" y="20"/>
                    <a:pt x="58" y="19"/>
                  </a:cubicBezTo>
                  <a:lnTo>
                    <a:pt x="86" y="9"/>
                  </a:lnTo>
                  <a:cubicBezTo>
                    <a:pt x="87" y="9"/>
                    <a:pt x="88" y="8"/>
                    <a:pt x="89" y="8"/>
                  </a:cubicBezTo>
                  <a:lnTo>
                    <a:pt x="119" y="2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82" name="path"/>
            <p:cNvSpPr/>
            <p:nvPr/>
          </p:nvSpPr>
          <p:spPr>
            <a:xfrm>
              <a:off x="12700" y="33613"/>
              <a:ext cx="264338" cy="253804"/>
            </a:xfrm>
            <a:custGeom>
              <a:avLst/>
              <a:gdLst/>
              <a:ahLst/>
              <a:cxnLst/>
              <a:rect l="0" t="0" r="0" b="0"/>
              <a:pathLst>
                <a:path w="416" h="399">
                  <a:moveTo>
                    <a:pt x="367" y="314"/>
                  </a:moveTo>
                  <a:cubicBezTo>
                    <a:pt x="381" y="314"/>
                    <a:pt x="392" y="318"/>
                    <a:pt x="402" y="326"/>
                  </a:cubicBezTo>
                  <a:cubicBezTo>
                    <a:pt x="411" y="334"/>
                    <a:pt x="416" y="344"/>
                    <a:pt x="416" y="356"/>
                  </a:cubicBezTo>
                  <a:cubicBezTo>
                    <a:pt x="416" y="369"/>
                    <a:pt x="411" y="379"/>
                    <a:pt x="402" y="387"/>
                  </a:cubicBezTo>
                  <a:cubicBezTo>
                    <a:pt x="392" y="395"/>
                    <a:pt x="380" y="399"/>
                    <a:pt x="366" y="399"/>
                  </a:cubicBezTo>
                  <a:cubicBezTo>
                    <a:pt x="353" y="399"/>
                    <a:pt x="341" y="395"/>
                    <a:pt x="332" y="387"/>
                  </a:cubicBezTo>
                  <a:cubicBezTo>
                    <a:pt x="322" y="379"/>
                    <a:pt x="318" y="369"/>
                    <a:pt x="318" y="356"/>
                  </a:cubicBezTo>
                  <a:cubicBezTo>
                    <a:pt x="318" y="344"/>
                    <a:pt x="323" y="334"/>
                    <a:pt x="332" y="326"/>
                  </a:cubicBezTo>
                  <a:cubicBezTo>
                    <a:pt x="342" y="318"/>
                    <a:pt x="354" y="314"/>
                    <a:pt x="367" y="314"/>
                  </a:cubicBezTo>
                  <a:moveTo>
                    <a:pt x="135" y="0"/>
                  </a:moveTo>
                  <a:cubicBezTo>
                    <a:pt x="174" y="0"/>
                    <a:pt x="205" y="9"/>
                    <a:pt x="228" y="29"/>
                  </a:cubicBezTo>
                  <a:cubicBezTo>
                    <a:pt x="250" y="48"/>
                    <a:pt x="262" y="75"/>
                    <a:pt x="262" y="109"/>
                  </a:cubicBezTo>
                  <a:cubicBezTo>
                    <a:pt x="262" y="154"/>
                    <a:pt x="234" y="202"/>
                    <a:pt x="177" y="251"/>
                  </a:cubicBezTo>
                  <a:cubicBezTo>
                    <a:pt x="150" y="275"/>
                    <a:pt x="122" y="300"/>
                    <a:pt x="95" y="324"/>
                  </a:cubicBezTo>
                  <a:cubicBezTo>
                    <a:pt x="95" y="324"/>
                    <a:pt x="95" y="325"/>
                    <a:pt x="95" y="325"/>
                  </a:cubicBezTo>
                  <a:cubicBezTo>
                    <a:pt x="149" y="325"/>
                    <a:pt x="204" y="325"/>
                    <a:pt x="258" y="325"/>
                  </a:cubicBezTo>
                  <a:cubicBezTo>
                    <a:pt x="258" y="348"/>
                    <a:pt x="258" y="370"/>
                    <a:pt x="258" y="392"/>
                  </a:cubicBezTo>
                  <a:cubicBezTo>
                    <a:pt x="172" y="392"/>
                    <a:pt x="86" y="392"/>
                    <a:pt x="0" y="392"/>
                  </a:cubicBezTo>
                  <a:cubicBezTo>
                    <a:pt x="0" y="371"/>
                    <a:pt x="0" y="350"/>
                    <a:pt x="0" y="329"/>
                  </a:cubicBezTo>
                  <a:cubicBezTo>
                    <a:pt x="38" y="294"/>
                    <a:pt x="76" y="258"/>
                    <a:pt x="114" y="223"/>
                  </a:cubicBezTo>
                  <a:cubicBezTo>
                    <a:pt x="137" y="200"/>
                    <a:pt x="154" y="182"/>
                    <a:pt x="164" y="166"/>
                  </a:cubicBezTo>
                  <a:cubicBezTo>
                    <a:pt x="173" y="151"/>
                    <a:pt x="178" y="136"/>
                    <a:pt x="178" y="119"/>
                  </a:cubicBezTo>
                  <a:cubicBezTo>
                    <a:pt x="178" y="82"/>
                    <a:pt x="158" y="64"/>
                    <a:pt x="117" y="64"/>
                  </a:cubicBezTo>
                  <a:cubicBezTo>
                    <a:pt x="83" y="64"/>
                    <a:pt x="50" y="77"/>
                    <a:pt x="19" y="104"/>
                  </a:cubicBezTo>
                  <a:cubicBezTo>
                    <a:pt x="19" y="80"/>
                    <a:pt x="19" y="56"/>
                    <a:pt x="19" y="32"/>
                  </a:cubicBezTo>
                  <a:cubicBezTo>
                    <a:pt x="53" y="10"/>
                    <a:pt x="91" y="0"/>
                    <a:pt x="135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83" name="path"/>
            <p:cNvSpPr/>
            <p:nvPr/>
          </p:nvSpPr>
          <p:spPr>
            <a:xfrm>
              <a:off x="0" y="20912"/>
              <a:ext cx="289739" cy="279204"/>
            </a:xfrm>
            <a:custGeom>
              <a:avLst/>
              <a:gdLst/>
              <a:ahLst/>
              <a:cxnLst/>
              <a:rect l="0" t="0" r="0" b="0"/>
              <a:pathLst>
                <a:path w="456" h="439">
                  <a:moveTo>
                    <a:pt x="387" y="334"/>
                  </a:moveTo>
                  <a:cubicBezTo>
                    <a:pt x="401" y="334"/>
                    <a:pt x="412" y="338"/>
                    <a:pt x="422" y="346"/>
                  </a:cubicBezTo>
                  <a:cubicBezTo>
                    <a:pt x="431" y="354"/>
                    <a:pt x="436" y="364"/>
                    <a:pt x="436" y="376"/>
                  </a:cubicBezTo>
                  <a:cubicBezTo>
                    <a:pt x="436" y="389"/>
                    <a:pt x="431" y="399"/>
                    <a:pt x="422" y="407"/>
                  </a:cubicBezTo>
                  <a:cubicBezTo>
                    <a:pt x="412" y="415"/>
                    <a:pt x="400" y="419"/>
                    <a:pt x="386" y="419"/>
                  </a:cubicBezTo>
                  <a:cubicBezTo>
                    <a:pt x="373" y="419"/>
                    <a:pt x="361" y="415"/>
                    <a:pt x="352" y="407"/>
                  </a:cubicBezTo>
                  <a:cubicBezTo>
                    <a:pt x="342" y="399"/>
                    <a:pt x="338" y="389"/>
                    <a:pt x="338" y="376"/>
                  </a:cubicBezTo>
                  <a:cubicBezTo>
                    <a:pt x="338" y="364"/>
                    <a:pt x="343" y="354"/>
                    <a:pt x="352" y="346"/>
                  </a:cubicBezTo>
                  <a:cubicBezTo>
                    <a:pt x="362" y="338"/>
                    <a:pt x="374" y="334"/>
                    <a:pt x="387" y="334"/>
                  </a:cubicBezTo>
                  <a:moveTo>
                    <a:pt x="155" y="20"/>
                  </a:moveTo>
                  <a:cubicBezTo>
                    <a:pt x="194" y="20"/>
                    <a:pt x="225" y="29"/>
                    <a:pt x="248" y="49"/>
                  </a:cubicBezTo>
                  <a:cubicBezTo>
                    <a:pt x="270" y="68"/>
                    <a:pt x="282" y="95"/>
                    <a:pt x="282" y="129"/>
                  </a:cubicBezTo>
                  <a:cubicBezTo>
                    <a:pt x="282" y="174"/>
                    <a:pt x="254" y="222"/>
                    <a:pt x="197" y="271"/>
                  </a:cubicBezTo>
                  <a:cubicBezTo>
                    <a:pt x="170" y="295"/>
                    <a:pt x="142" y="320"/>
                    <a:pt x="115" y="344"/>
                  </a:cubicBezTo>
                  <a:cubicBezTo>
                    <a:pt x="115" y="344"/>
                    <a:pt x="115" y="345"/>
                    <a:pt x="115" y="345"/>
                  </a:cubicBezTo>
                  <a:cubicBezTo>
                    <a:pt x="169" y="345"/>
                    <a:pt x="224" y="345"/>
                    <a:pt x="278" y="345"/>
                  </a:cubicBezTo>
                  <a:cubicBezTo>
                    <a:pt x="278" y="368"/>
                    <a:pt x="278" y="390"/>
                    <a:pt x="278" y="412"/>
                  </a:cubicBezTo>
                  <a:cubicBezTo>
                    <a:pt x="192" y="412"/>
                    <a:pt x="106" y="412"/>
                    <a:pt x="20" y="412"/>
                  </a:cubicBezTo>
                  <a:cubicBezTo>
                    <a:pt x="20" y="391"/>
                    <a:pt x="20" y="370"/>
                    <a:pt x="20" y="349"/>
                  </a:cubicBezTo>
                  <a:cubicBezTo>
                    <a:pt x="58" y="314"/>
                    <a:pt x="96" y="278"/>
                    <a:pt x="134" y="243"/>
                  </a:cubicBezTo>
                  <a:cubicBezTo>
                    <a:pt x="157" y="220"/>
                    <a:pt x="174" y="202"/>
                    <a:pt x="184" y="186"/>
                  </a:cubicBezTo>
                  <a:cubicBezTo>
                    <a:pt x="193" y="171"/>
                    <a:pt x="198" y="156"/>
                    <a:pt x="198" y="139"/>
                  </a:cubicBezTo>
                  <a:cubicBezTo>
                    <a:pt x="198" y="102"/>
                    <a:pt x="178" y="84"/>
                    <a:pt x="137" y="84"/>
                  </a:cubicBezTo>
                  <a:cubicBezTo>
                    <a:pt x="103" y="84"/>
                    <a:pt x="70" y="97"/>
                    <a:pt x="39" y="124"/>
                  </a:cubicBezTo>
                  <a:cubicBezTo>
                    <a:pt x="39" y="100"/>
                    <a:pt x="39" y="76"/>
                    <a:pt x="39" y="52"/>
                  </a:cubicBezTo>
                  <a:cubicBezTo>
                    <a:pt x="73" y="30"/>
                    <a:pt x="111" y="20"/>
                    <a:pt x="155" y="20"/>
                  </a:cubicBezTo>
                </a:path>
              </a:pathLst>
            </a:custGeom>
            <a:noFill/>
            <a:ln w="25400" cap="flat">
              <a:round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84" name="path"/>
            <p:cNvSpPr/>
            <p:nvPr/>
          </p:nvSpPr>
          <p:spPr>
            <a:xfrm>
              <a:off x="311212" y="24790"/>
              <a:ext cx="1684825" cy="341560"/>
            </a:xfrm>
            <a:custGeom>
              <a:avLst/>
              <a:gdLst/>
              <a:ahLst/>
              <a:cxnLst/>
              <a:rect l="0" t="0" r="0" b="0"/>
              <a:pathLst>
                <a:path w="2653" h="537">
                  <a:moveTo>
                    <a:pt x="2412" y="340"/>
                  </a:moveTo>
                  <a:cubicBezTo>
                    <a:pt x="2412" y="373"/>
                    <a:pt x="2412" y="406"/>
                    <a:pt x="2412" y="438"/>
                  </a:cubicBezTo>
                  <a:cubicBezTo>
                    <a:pt x="2438" y="438"/>
                    <a:pt x="2465" y="438"/>
                    <a:pt x="2491" y="438"/>
                  </a:cubicBezTo>
                  <a:cubicBezTo>
                    <a:pt x="2475" y="429"/>
                    <a:pt x="2458" y="420"/>
                    <a:pt x="2442" y="412"/>
                  </a:cubicBezTo>
                  <a:cubicBezTo>
                    <a:pt x="2461" y="388"/>
                    <a:pt x="2478" y="364"/>
                    <a:pt x="2494" y="340"/>
                  </a:cubicBezTo>
                  <a:cubicBezTo>
                    <a:pt x="2467" y="340"/>
                    <a:pt x="2439" y="340"/>
                    <a:pt x="2412" y="340"/>
                  </a:cubicBezTo>
                  <a:moveTo>
                    <a:pt x="994" y="274"/>
                  </a:moveTo>
                  <a:cubicBezTo>
                    <a:pt x="1016" y="324"/>
                    <a:pt x="1036" y="377"/>
                    <a:pt x="1056" y="432"/>
                  </a:cubicBezTo>
                  <a:cubicBezTo>
                    <a:pt x="1035" y="440"/>
                    <a:pt x="1014" y="448"/>
                    <a:pt x="993" y="456"/>
                  </a:cubicBezTo>
                  <a:cubicBezTo>
                    <a:pt x="973" y="397"/>
                    <a:pt x="953" y="343"/>
                    <a:pt x="933" y="295"/>
                  </a:cubicBezTo>
                  <a:cubicBezTo>
                    <a:pt x="953" y="288"/>
                    <a:pt x="974" y="281"/>
                    <a:pt x="994" y="274"/>
                  </a:cubicBezTo>
                  <a:moveTo>
                    <a:pt x="760" y="270"/>
                  </a:moveTo>
                  <a:cubicBezTo>
                    <a:pt x="780" y="276"/>
                    <a:pt x="801" y="281"/>
                    <a:pt x="821" y="287"/>
                  </a:cubicBezTo>
                  <a:cubicBezTo>
                    <a:pt x="800" y="351"/>
                    <a:pt x="779" y="407"/>
                    <a:pt x="757" y="454"/>
                  </a:cubicBezTo>
                  <a:cubicBezTo>
                    <a:pt x="735" y="443"/>
                    <a:pt x="715" y="435"/>
                    <a:pt x="696" y="430"/>
                  </a:cubicBezTo>
                  <a:cubicBezTo>
                    <a:pt x="719" y="385"/>
                    <a:pt x="740" y="332"/>
                    <a:pt x="760" y="270"/>
                  </a:cubicBezTo>
                  <a:moveTo>
                    <a:pt x="212" y="226"/>
                  </a:moveTo>
                  <a:cubicBezTo>
                    <a:pt x="308" y="226"/>
                    <a:pt x="403" y="226"/>
                    <a:pt x="499" y="226"/>
                  </a:cubicBezTo>
                  <a:cubicBezTo>
                    <a:pt x="499" y="246"/>
                    <a:pt x="499" y="266"/>
                    <a:pt x="499" y="286"/>
                  </a:cubicBezTo>
                  <a:cubicBezTo>
                    <a:pt x="477" y="330"/>
                    <a:pt x="449" y="368"/>
                    <a:pt x="413" y="401"/>
                  </a:cubicBezTo>
                  <a:cubicBezTo>
                    <a:pt x="447" y="419"/>
                    <a:pt x="486" y="434"/>
                    <a:pt x="529" y="446"/>
                  </a:cubicBezTo>
                  <a:cubicBezTo>
                    <a:pt x="507" y="473"/>
                    <a:pt x="491" y="495"/>
                    <a:pt x="479" y="512"/>
                  </a:cubicBezTo>
                  <a:cubicBezTo>
                    <a:pt x="433" y="495"/>
                    <a:pt x="392" y="474"/>
                    <a:pt x="354" y="448"/>
                  </a:cubicBezTo>
                  <a:cubicBezTo>
                    <a:pt x="312" y="475"/>
                    <a:pt x="264" y="498"/>
                    <a:pt x="209" y="515"/>
                  </a:cubicBezTo>
                  <a:cubicBezTo>
                    <a:pt x="199" y="500"/>
                    <a:pt x="184" y="479"/>
                    <a:pt x="164" y="452"/>
                  </a:cubicBezTo>
                  <a:cubicBezTo>
                    <a:pt x="215" y="439"/>
                    <a:pt x="259" y="422"/>
                    <a:pt x="296" y="402"/>
                  </a:cubicBezTo>
                  <a:cubicBezTo>
                    <a:pt x="270" y="378"/>
                    <a:pt x="246" y="351"/>
                    <a:pt x="224" y="322"/>
                  </a:cubicBezTo>
                  <a:cubicBezTo>
                    <a:pt x="243" y="311"/>
                    <a:pt x="261" y="300"/>
                    <a:pt x="280" y="289"/>
                  </a:cubicBezTo>
                  <a:cubicBezTo>
                    <a:pt x="300" y="317"/>
                    <a:pt x="325" y="342"/>
                    <a:pt x="354" y="364"/>
                  </a:cubicBezTo>
                  <a:cubicBezTo>
                    <a:pt x="381" y="341"/>
                    <a:pt x="403" y="316"/>
                    <a:pt x="419" y="288"/>
                  </a:cubicBezTo>
                  <a:cubicBezTo>
                    <a:pt x="350" y="288"/>
                    <a:pt x="281" y="288"/>
                    <a:pt x="212" y="288"/>
                  </a:cubicBezTo>
                  <a:cubicBezTo>
                    <a:pt x="212" y="267"/>
                    <a:pt x="212" y="247"/>
                    <a:pt x="212" y="226"/>
                  </a:cubicBezTo>
                  <a:moveTo>
                    <a:pt x="719" y="174"/>
                  </a:moveTo>
                  <a:cubicBezTo>
                    <a:pt x="829" y="174"/>
                    <a:pt x="939" y="174"/>
                    <a:pt x="1048" y="174"/>
                  </a:cubicBezTo>
                  <a:cubicBezTo>
                    <a:pt x="1048" y="195"/>
                    <a:pt x="1048" y="217"/>
                    <a:pt x="1048" y="239"/>
                  </a:cubicBezTo>
                  <a:cubicBezTo>
                    <a:pt x="1005" y="239"/>
                    <a:pt x="962" y="239"/>
                    <a:pt x="919" y="239"/>
                  </a:cubicBezTo>
                  <a:cubicBezTo>
                    <a:pt x="919" y="310"/>
                    <a:pt x="919" y="381"/>
                    <a:pt x="919" y="452"/>
                  </a:cubicBezTo>
                  <a:cubicBezTo>
                    <a:pt x="919" y="470"/>
                    <a:pt x="914" y="484"/>
                    <a:pt x="904" y="493"/>
                  </a:cubicBezTo>
                  <a:cubicBezTo>
                    <a:pt x="894" y="503"/>
                    <a:pt x="880" y="508"/>
                    <a:pt x="861" y="509"/>
                  </a:cubicBezTo>
                  <a:cubicBezTo>
                    <a:pt x="842" y="510"/>
                    <a:pt x="816" y="511"/>
                    <a:pt x="783" y="511"/>
                  </a:cubicBezTo>
                  <a:cubicBezTo>
                    <a:pt x="779" y="484"/>
                    <a:pt x="774" y="461"/>
                    <a:pt x="770" y="442"/>
                  </a:cubicBezTo>
                  <a:cubicBezTo>
                    <a:pt x="788" y="443"/>
                    <a:pt x="804" y="444"/>
                    <a:pt x="818" y="444"/>
                  </a:cubicBezTo>
                  <a:cubicBezTo>
                    <a:pt x="838" y="444"/>
                    <a:pt x="848" y="435"/>
                    <a:pt x="848" y="417"/>
                  </a:cubicBezTo>
                  <a:cubicBezTo>
                    <a:pt x="848" y="358"/>
                    <a:pt x="848" y="298"/>
                    <a:pt x="848" y="239"/>
                  </a:cubicBezTo>
                  <a:cubicBezTo>
                    <a:pt x="805" y="239"/>
                    <a:pt x="762" y="239"/>
                    <a:pt x="719" y="239"/>
                  </a:cubicBezTo>
                  <a:cubicBezTo>
                    <a:pt x="719" y="217"/>
                    <a:pt x="719" y="195"/>
                    <a:pt x="719" y="174"/>
                  </a:cubicBezTo>
                  <a:moveTo>
                    <a:pt x="1596" y="172"/>
                  </a:moveTo>
                  <a:cubicBezTo>
                    <a:pt x="1633" y="172"/>
                    <a:pt x="1670" y="172"/>
                    <a:pt x="1706" y="172"/>
                  </a:cubicBezTo>
                  <a:cubicBezTo>
                    <a:pt x="1706" y="238"/>
                    <a:pt x="1706" y="304"/>
                    <a:pt x="1706" y="371"/>
                  </a:cubicBezTo>
                  <a:cubicBezTo>
                    <a:pt x="1722" y="359"/>
                    <a:pt x="1737" y="347"/>
                    <a:pt x="1752" y="336"/>
                  </a:cubicBezTo>
                  <a:cubicBezTo>
                    <a:pt x="1753" y="350"/>
                    <a:pt x="1757" y="373"/>
                    <a:pt x="1764" y="404"/>
                  </a:cubicBezTo>
                  <a:cubicBezTo>
                    <a:pt x="1732" y="426"/>
                    <a:pt x="1695" y="454"/>
                    <a:pt x="1655" y="488"/>
                  </a:cubicBezTo>
                  <a:cubicBezTo>
                    <a:pt x="1645" y="469"/>
                    <a:pt x="1634" y="451"/>
                    <a:pt x="1623" y="433"/>
                  </a:cubicBezTo>
                  <a:cubicBezTo>
                    <a:pt x="1632" y="422"/>
                    <a:pt x="1636" y="410"/>
                    <a:pt x="1637" y="395"/>
                  </a:cubicBezTo>
                  <a:cubicBezTo>
                    <a:pt x="1637" y="342"/>
                    <a:pt x="1637" y="289"/>
                    <a:pt x="1637" y="237"/>
                  </a:cubicBezTo>
                  <a:cubicBezTo>
                    <a:pt x="1623" y="237"/>
                    <a:pt x="1609" y="237"/>
                    <a:pt x="1596" y="237"/>
                  </a:cubicBezTo>
                  <a:cubicBezTo>
                    <a:pt x="1596" y="215"/>
                    <a:pt x="1596" y="193"/>
                    <a:pt x="1596" y="172"/>
                  </a:cubicBezTo>
                  <a:moveTo>
                    <a:pt x="1307" y="101"/>
                  </a:moveTo>
                  <a:cubicBezTo>
                    <a:pt x="1307" y="124"/>
                    <a:pt x="1307" y="147"/>
                    <a:pt x="1307" y="169"/>
                  </a:cubicBezTo>
                  <a:cubicBezTo>
                    <a:pt x="1362" y="169"/>
                    <a:pt x="1417" y="169"/>
                    <a:pt x="1471" y="169"/>
                  </a:cubicBezTo>
                  <a:cubicBezTo>
                    <a:pt x="1471" y="147"/>
                    <a:pt x="1471" y="124"/>
                    <a:pt x="1471" y="101"/>
                  </a:cubicBezTo>
                  <a:cubicBezTo>
                    <a:pt x="1417" y="101"/>
                    <a:pt x="1362" y="101"/>
                    <a:pt x="1307" y="101"/>
                  </a:cubicBezTo>
                  <a:moveTo>
                    <a:pt x="2375" y="89"/>
                  </a:moveTo>
                  <a:cubicBezTo>
                    <a:pt x="2344" y="119"/>
                    <a:pt x="2308" y="149"/>
                    <a:pt x="2268" y="177"/>
                  </a:cubicBezTo>
                  <a:cubicBezTo>
                    <a:pt x="2339" y="177"/>
                    <a:pt x="2410" y="177"/>
                    <a:pt x="2482" y="177"/>
                  </a:cubicBezTo>
                  <a:cubicBezTo>
                    <a:pt x="2440" y="150"/>
                    <a:pt x="2405" y="121"/>
                    <a:pt x="2375" y="89"/>
                  </a:cubicBezTo>
                  <a:moveTo>
                    <a:pt x="1757" y="54"/>
                  </a:moveTo>
                  <a:cubicBezTo>
                    <a:pt x="1870" y="54"/>
                    <a:pt x="1983" y="54"/>
                    <a:pt x="2097" y="54"/>
                  </a:cubicBezTo>
                  <a:cubicBezTo>
                    <a:pt x="2097" y="76"/>
                    <a:pt x="2097" y="98"/>
                    <a:pt x="2097" y="120"/>
                  </a:cubicBezTo>
                  <a:cubicBezTo>
                    <a:pt x="2057" y="120"/>
                    <a:pt x="2016" y="120"/>
                    <a:pt x="1976" y="120"/>
                  </a:cubicBezTo>
                  <a:cubicBezTo>
                    <a:pt x="1976" y="157"/>
                    <a:pt x="1976" y="195"/>
                    <a:pt x="1976" y="233"/>
                  </a:cubicBezTo>
                  <a:cubicBezTo>
                    <a:pt x="2012" y="233"/>
                    <a:pt x="2048" y="233"/>
                    <a:pt x="2085" y="233"/>
                  </a:cubicBezTo>
                  <a:cubicBezTo>
                    <a:pt x="2085" y="254"/>
                    <a:pt x="2085" y="276"/>
                    <a:pt x="2085" y="298"/>
                  </a:cubicBezTo>
                  <a:cubicBezTo>
                    <a:pt x="2048" y="298"/>
                    <a:pt x="2012" y="298"/>
                    <a:pt x="1976" y="298"/>
                  </a:cubicBezTo>
                  <a:cubicBezTo>
                    <a:pt x="1976" y="340"/>
                    <a:pt x="1976" y="382"/>
                    <a:pt x="1976" y="424"/>
                  </a:cubicBezTo>
                  <a:cubicBezTo>
                    <a:pt x="2018" y="424"/>
                    <a:pt x="2061" y="424"/>
                    <a:pt x="2103" y="424"/>
                  </a:cubicBezTo>
                  <a:cubicBezTo>
                    <a:pt x="2103" y="446"/>
                    <a:pt x="2103" y="469"/>
                    <a:pt x="2103" y="491"/>
                  </a:cubicBezTo>
                  <a:cubicBezTo>
                    <a:pt x="1982" y="491"/>
                    <a:pt x="1861" y="491"/>
                    <a:pt x="1740" y="491"/>
                  </a:cubicBezTo>
                  <a:cubicBezTo>
                    <a:pt x="1740" y="469"/>
                    <a:pt x="1740" y="446"/>
                    <a:pt x="1740" y="424"/>
                  </a:cubicBezTo>
                  <a:cubicBezTo>
                    <a:pt x="1754" y="424"/>
                    <a:pt x="1768" y="424"/>
                    <a:pt x="1782" y="424"/>
                  </a:cubicBezTo>
                  <a:cubicBezTo>
                    <a:pt x="1782" y="341"/>
                    <a:pt x="1782" y="258"/>
                    <a:pt x="1782" y="175"/>
                  </a:cubicBezTo>
                  <a:cubicBezTo>
                    <a:pt x="1805" y="175"/>
                    <a:pt x="1828" y="175"/>
                    <a:pt x="1851" y="175"/>
                  </a:cubicBezTo>
                  <a:cubicBezTo>
                    <a:pt x="1851" y="258"/>
                    <a:pt x="1851" y="341"/>
                    <a:pt x="1851" y="424"/>
                  </a:cubicBezTo>
                  <a:cubicBezTo>
                    <a:pt x="1870" y="424"/>
                    <a:pt x="1888" y="424"/>
                    <a:pt x="1907" y="424"/>
                  </a:cubicBezTo>
                  <a:cubicBezTo>
                    <a:pt x="1907" y="323"/>
                    <a:pt x="1907" y="221"/>
                    <a:pt x="1907" y="120"/>
                  </a:cubicBezTo>
                  <a:cubicBezTo>
                    <a:pt x="1857" y="120"/>
                    <a:pt x="1807" y="120"/>
                    <a:pt x="1757" y="120"/>
                  </a:cubicBezTo>
                  <a:cubicBezTo>
                    <a:pt x="1757" y="98"/>
                    <a:pt x="1757" y="76"/>
                    <a:pt x="1757" y="54"/>
                  </a:cubicBezTo>
                  <a:moveTo>
                    <a:pt x="739" y="49"/>
                  </a:moveTo>
                  <a:cubicBezTo>
                    <a:pt x="836" y="49"/>
                    <a:pt x="932" y="49"/>
                    <a:pt x="1029" y="49"/>
                  </a:cubicBezTo>
                  <a:cubicBezTo>
                    <a:pt x="1029" y="71"/>
                    <a:pt x="1029" y="92"/>
                    <a:pt x="1029" y="114"/>
                  </a:cubicBezTo>
                  <a:cubicBezTo>
                    <a:pt x="932" y="114"/>
                    <a:pt x="836" y="114"/>
                    <a:pt x="739" y="114"/>
                  </a:cubicBezTo>
                  <a:cubicBezTo>
                    <a:pt x="739" y="92"/>
                    <a:pt x="739" y="71"/>
                    <a:pt x="739" y="49"/>
                  </a:cubicBezTo>
                  <a:moveTo>
                    <a:pt x="1239" y="42"/>
                  </a:moveTo>
                  <a:cubicBezTo>
                    <a:pt x="1339" y="42"/>
                    <a:pt x="1439" y="42"/>
                    <a:pt x="1539" y="42"/>
                  </a:cubicBezTo>
                  <a:cubicBezTo>
                    <a:pt x="1539" y="104"/>
                    <a:pt x="1539" y="166"/>
                    <a:pt x="1539" y="229"/>
                  </a:cubicBezTo>
                  <a:cubicBezTo>
                    <a:pt x="1501" y="229"/>
                    <a:pt x="1462" y="229"/>
                    <a:pt x="1424" y="229"/>
                  </a:cubicBezTo>
                  <a:cubicBezTo>
                    <a:pt x="1424" y="244"/>
                    <a:pt x="1424" y="258"/>
                    <a:pt x="1424" y="273"/>
                  </a:cubicBezTo>
                  <a:cubicBezTo>
                    <a:pt x="1473" y="273"/>
                    <a:pt x="1523" y="273"/>
                    <a:pt x="1573" y="273"/>
                  </a:cubicBezTo>
                  <a:cubicBezTo>
                    <a:pt x="1573" y="292"/>
                    <a:pt x="1573" y="311"/>
                    <a:pt x="1573" y="330"/>
                  </a:cubicBezTo>
                  <a:cubicBezTo>
                    <a:pt x="1534" y="330"/>
                    <a:pt x="1495" y="330"/>
                    <a:pt x="1456" y="330"/>
                  </a:cubicBezTo>
                  <a:cubicBezTo>
                    <a:pt x="1483" y="366"/>
                    <a:pt x="1524" y="396"/>
                    <a:pt x="1579" y="421"/>
                  </a:cubicBezTo>
                  <a:cubicBezTo>
                    <a:pt x="1562" y="447"/>
                    <a:pt x="1549" y="469"/>
                    <a:pt x="1539" y="486"/>
                  </a:cubicBezTo>
                  <a:cubicBezTo>
                    <a:pt x="1489" y="455"/>
                    <a:pt x="1451" y="417"/>
                    <a:pt x="1424" y="371"/>
                  </a:cubicBezTo>
                  <a:cubicBezTo>
                    <a:pt x="1424" y="419"/>
                    <a:pt x="1424" y="466"/>
                    <a:pt x="1424" y="514"/>
                  </a:cubicBezTo>
                  <a:cubicBezTo>
                    <a:pt x="1399" y="514"/>
                    <a:pt x="1375" y="514"/>
                    <a:pt x="1351" y="514"/>
                  </a:cubicBezTo>
                  <a:cubicBezTo>
                    <a:pt x="1351" y="467"/>
                    <a:pt x="1351" y="421"/>
                    <a:pt x="1351" y="374"/>
                  </a:cubicBezTo>
                  <a:cubicBezTo>
                    <a:pt x="1317" y="421"/>
                    <a:pt x="1277" y="460"/>
                    <a:pt x="1230" y="492"/>
                  </a:cubicBezTo>
                  <a:cubicBezTo>
                    <a:pt x="1219" y="472"/>
                    <a:pt x="1206" y="452"/>
                    <a:pt x="1191" y="432"/>
                  </a:cubicBezTo>
                  <a:cubicBezTo>
                    <a:pt x="1238" y="406"/>
                    <a:pt x="1278" y="372"/>
                    <a:pt x="1313" y="330"/>
                  </a:cubicBezTo>
                  <a:cubicBezTo>
                    <a:pt x="1277" y="330"/>
                    <a:pt x="1242" y="330"/>
                    <a:pt x="1206" y="330"/>
                  </a:cubicBezTo>
                  <a:cubicBezTo>
                    <a:pt x="1206" y="311"/>
                    <a:pt x="1206" y="292"/>
                    <a:pt x="1206" y="273"/>
                  </a:cubicBezTo>
                  <a:cubicBezTo>
                    <a:pt x="1254" y="273"/>
                    <a:pt x="1302" y="273"/>
                    <a:pt x="1351" y="273"/>
                  </a:cubicBezTo>
                  <a:cubicBezTo>
                    <a:pt x="1351" y="258"/>
                    <a:pt x="1351" y="244"/>
                    <a:pt x="1351" y="229"/>
                  </a:cubicBezTo>
                  <a:cubicBezTo>
                    <a:pt x="1314" y="229"/>
                    <a:pt x="1276" y="229"/>
                    <a:pt x="1239" y="229"/>
                  </a:cubicBezTo>
                  <a:cubicBezTo>
                    <a:pt x="1239" y="166"/>
                    <a:pt x="1239" y="104"/>
                    <a:pt x="1239" y="42"/>
                  </a:cubicBezTo>
                  <a:moveTo>
                    <a:pt x="2342" y="23"/>
                  </a:moveTo>
                  <a:cubicBezTo>
                    <a:pt x="2377" y="23"/>
                    <a:pt x="2411" y="23"/>
                    <a:pt x="2446" y="23"/>
                  </a:cubicBezTo>
                  <a:cubicBezTo>
                    <a:pt x="2438" y="31"/>
                    <a:pt x="2431" y="38"/>
                    <a:pt x="2423" y="46"/>
                  </a:cubicBezTo>
                  <a:cubicBezTo>
                    <a:pt x="2476" y="100"/>
                    <a:pt x="2545" y="140"/>
                    <a:pt x="2632" y="168"/>
                  </a:cubicBezTo>
                  <a:cubicBezTo>
                    <a:pt x="2616" y="193"/>
                    <a:pt x="2602" y="216"/>
                    <a:pt x="2590" y="235"/>
                  </a:cubicBezTo>
                  <a:cubicBezTo>
                    <a:pt x="2562" y="222"/>
                    <a:pt x="2536" y="209"/>
                    <a:pt x="2512" y="195"/>
                  </a:cubicBezTo>
                  <a:cubicBezTo>
                    <a:pt x="2512" y="209"/>
                    <a:pt x="2512" y="223"/>
                    <a:pt x="2512" y="238"/>
                  </a:cubicBezTo>
                  <a:cubicBezTo>
                    <a:pt x="2479" y="238"/>
                    <a:pt x="2445" y="238"/>
                    <a:pt x="2412" y="238"/>
                  </a:cubicBezTo>
                  <a:cubicBezTo>
                    <a:pt x="2412" y="251"/>
                    <a:pt x="2412" y="265"/>
                    <a:pt x="2412" y="279"/>
                  </a:cubicBezTo>
                  <a:cubicBezTo>
                    <a:pt x="2466" y="279"/>
                    <a:pt x="2520" y="279"/>
                    <a:pt x="2573" y="279"/>
                  </a:cubicBezTo>
                  <a:cubicBezTo>
                    <a:pt x="2573" y="300"/>
                    <a:pt x="2573" y="320"/>
                    <a:pt x="2573" y="340"/>
                  </a:cubicBezTo>
                  <a:cubicBezTo>
                    <a:pt x="2548" y="340"/>
                    <a:pt x="2522" y="340"/>
                    <a:pt x="2497" y="340"/>
                  </a:cubicBezTo>
                  <a:cubicBezTo>
                    <a:pt x="2517" y="351"/>
                    <a:pt x="2538" y="362"/>
                    <a:pt x="2559" y="372"/>
                  </a:cubicBezTo>
                  <a:cubicBezTo>
                    <a:pt x="2540" y="396"/>
                    <a:pt x="2522" y="418"/>
                    <a:pt x="2505" y="438"/>
                  </a:cubicBezTo>
                  <a:cubicBezTo>
                    <a:pt x="2542" y="438"/>
                    <a:pt x="2579" y="438"/>
                    <a:pt x="2616" y="438"/>
                  </a:cubicBezTo>
                  <a:cubicBezTo>
                    <a:pt x="2616" y="458"/>
                    <a:pt x="2616" y="479"/>
                    <a:pt x="2616" y="499"/>
                  </a:cubicBezTo>
                  <a:cubicBezTo>
                    <a:pt x="2455" y="499"/>
                    <a:pt x="2294" y="499"/>
                    <a:pt x="2133" y="499"/>
                  </a:cubicBezTo>
                  <a:cubicBezTo>
                    <a:pt x="2133" y="479"/>
                    <a:pt x="2133" y="458"/>
                    <a:pt x="2133" y="438"/>
                  </a:cubicBezTo>
                  <a:cubicBezTo>
                    <a:pt x="2169" y="438"/>
                    <a:pt x="2206" y="438"/>
                    <a:pt x="2242" y="438"/>
                  </a:cubicBezTo>
                  <a:cubicBezTo>
                    <a:pt x="2229" y="421"/>
                    <a:pt x="2212" y="400"/>
                    <a:pt x="2192" y="376"/>
                  </a:cubicBezTo>
                  <a:cubicBezTo>
                    <a:pt x="2212" y="365"/>
                    <a:pt x="2231" y="353"/>
                    <a:pt x="2251" y="341"/>
                  </a:cubicBezTo>
                  <a:cubicBezTo>
                    <a:pt x="2269" y="361"/>
                    <a:pt x="2287" y="383"/>
                    <a:pt x="2306" y="408"/>
                  </a:cubicBezTo>
                  <a:cubicBezTo>
                    <a:pt x="2290" y="418"/>
                    <a:pt x="2273" y="428"/>
                    <a:pt x="2257" y="438"/>
                  </a:cubicBezTo>
                  <a:cubicBezTo>
                    <a:pt x="2283" y="438"/>
                    <a:pt x="2309" y="438"/>
                    <a:pt x="2335" y="438"/>
                  </a:cubicBezTo>
                  <a:cubicBezTo>
                    <a:pt x="2335" y="406"/>
                    <a:pt x="2335" y="373"/>
                    <a:pt x="2335" y="340"/>
                  </a:cubicBezTo>
                  <a:cubicBezTo>
                    <a:pt x="2281" y="340"/>
                    <a:pt x="2228" y="340"/>
                    <a:pt x="2174" y="340"/>
                  </a:cubicBezTo>
                  <a:cubicBezTo>
                    <a:pt x="2174" y="320"/>
                    <a:pt x="2174" y="300"/>
                    <a:pt x="2174" y="279"/>
                  </a:cubicBezTo>
                  <a:cubicBezTo>
                    <a:pt x="2228" y="279"/>
                    <a:pt x="2281" y="279"/>
                    <a:pt x="2335" y="279"/>
                  </a:cubicBezTo>
                  <a:cubicBezTo>
                    <a:pt x="2335" y="265"/>
                    <a:pt x="2335" y="251"/>
                    <a:pt x="2335" y="238"/>
                  </a:cubicBezTo>
                  <a:cubicBezTo>
                    <a:pt x="2303" y="238"/>
                    <a:pt x="2270" y="238"/>
                    <a:pt x="2237" y="238"/>
                  </a:cubicBezTo>
                  <a:cubicBezTo>
                    <a:pt x="2237" y="224"/>
                    <a:pt x="2237" y="211"/>
                    <a:pt x="2237" y="197"/>
                  </a:cubicBezTo>
                  <a:cubicBezTo>
                    <a:pt x="2212" y="213"/>
                    <a:pt x="2186" y="228"/>
                    <a:pt x="2158" y="243"/>
                  </a:cubicBezTo>
                  <a:cubicBezTo>
                    <a:pt x="2146" y="223"/>
                    <a:pt x="2131" y="202"/>
                    <a:pt x="2115" y="178"/>
                  </a:cubicBezTo>
                  <a:cubicBezTo>
                    <a:pt x="2219" y="135"/>
                    <a:pt x="2294" y="83"/>
                    <a:pt x="2342" y="23"/>
                  </a:cubicBezTo>
                  <a:moveTo>
                    <a:pt x="605" y="23"/>
                  </a:moveTo>
                  <a:cubicBezTo>
                    <a:pt x="626" y="23"/>
                    <a:pt x="647" y="23"/>
                    <a:pt x="668" y="23"/>
                  </a:cubicBezTo>
                  <a:cubicBezTo>
                    <a:pt x="668" y="52"/>
                    <a:pt x="668" y="81"/>
                    <a:pt x="668" y="110"/>
                  </a:cubicBezTo>
                  <a:cubicBezTo>
                    <a:pt x="685" y="110"/>
                    <a:pt x="701" y="110"/>
                    <a:pt x="717" y="110"/>
                  </a:cubicBezTo>
                  <a:cubicBezTo>
                    <a:pt x="717" y="132"/>
                    <a:pt x="717" y="154"/>
                    <a:pt x="717" y="176"/>
                  </a:cubicBezTo>
                  <a:cubicBezTo>
                    <a:pt x="701" y="176"/>
                    <a:pt x="685" y="176"/>
                    <a:pt x="668" y="176"/>
                  </a:cubicBezTo>
                  <a:cubicBezTo>
                    <a:pt x="668" y="195"/>
                    <a:pt x="668" y="214"/>
                    <a:pt x="668" y="233"/>
                  </a:cubicBezTo>
                  <a:cubicBezTo>
                    <a:pt x="690" y="245"/>
                    <a:pt x="711" y="257"/>
                    <a:pt x="731" y="268"/>
                  </a:cubicBezTo>
                  <a:cubicBezTo>
                    <a:pt x="721" y="287"/>
                    <a:pt x="710" y="306"/>
                    <a:pt x="699" y="325"/>
                  </a:cubicBezTo>
                  <a:cubicBezTo>
                    <a:pt x="692" y="319"/>
                    <a:pt x="682" y="311"/>
                    <a:pt x="668" y="302"/>
                  </a:cubicBezTo>
                  <a:cubicBezTo>
                    <a:pt x="668" y="373"/>
                    <a:pt x="668" y="443"/>
                    <a:pt x="668" y="513"/>
                  </a:cubicBezTo>
                  <a:cubicBezTo>
                    <a:pt x="647" y="513"/>
                    <a:pt x="626" y="513"/>
                    <a:pt x="605" y="513"/>
                  </a:cubicBezTo>
                  <a:cubicBezTo>
                    <a:pt x="605" y="445"/>
                    <a:pt x="605" y="376"/>
                    <a:pt x="605" y="308"/>
                  </a:cubicBezTo>
                  <a:cubicBezTo>
                    <a:pt x="592" y="340"/>
                    <a:pt x="577" y="372"/>
                    <a:pt x="559" y="402"/>
                  </a:cubicBezTo>
                  <a:cubicBezTo>
                    <a:pt x="553" y="367"/>
                    <a:pt x="548" y="337"/>
                    <a:pt x="543" y="310"/>
                  </a:cubicBezTo>
                  <a:cubicBezTo>
                    <a:pt x="569" y="266"/>
                    <a:pt x="588" y="221"/>
                    <a:pt x="601" y="176"/>
                  </a:cubicBezTo>
                  <a:cubicBezTo>
                    <a:pt x="583" y="176"/>
                    <a:pt x="564" y="176"/>
                    <a:pt x="546" y="176"/>
                  </a:cubicBezTo>
                  <a:cubicBezTo>
                    <a:pt x="546" y="154"/>
                    <a:pt x="546" y="132"/>
                    <a:pt x="546" y="110"/>
                  </a:cubicBezTo>
                  <a:cubicBezTo>
                    <a:pt x="566" y="110"/>
                    <a:pt x="586" y="110"/>
                    <a:pt x="605" y="110"/>
                  </a:cubicBezTo>
                  <a:cubicBezTo>
                    <a:pt x="605" y="81"/>
                    <a:pt x="605" y="52"/>
                    <a:pt x="605" y="23"/>
                  </a:cubicBezTo>
                  <a:moveTo>
                    <a:pt x="83" y="21"/>
                  </a:moveTo>
                  <a:cubicBezTo>
                    <a:pt x="105" y="21"/>
                    <a:pt x="127" y="21"/>
                    <a:pt x="149" y="21"/>
                  </a:cubicBezTo>
                  <a:cubicBezTo>
                    <a:pt x="149" y="51"/>
                    <a:pt x="149" y="80"/>
                    <a:pt x="149" y="109"/>
                  </a:cubicBezTo>
                  <a:cubicBezTo>
                    <a:pt x="165" y="109"/>
                    <a:pt x="182" y="109"/>
                    <a:pt x="198" y="109"/>
                  </a:cubicBezTo>
                  <a:cubicBezTo>
                    <a:pt x="198" y="131"/>
                    <a:pt x="198" y="152"/>
                    <a:pt x="198" y="173"/>
                  </a:cubicBezTo>
                  <a:cubicBezTo>
                    <a:pt x="211" y="160"/>
                    <a:pt x="224" y="147"/>
                    <a:pt x="237" y="134"/>
                  </a:cubicBezTo>
                  <a:cubicBezTo>
                    <a:pt x="245" y="117"/>
                    <a:pt x="248" y="85"/>
                    <a:pt x="247" y="38"/>
                  </a:cubicBezTo>
                  <a:cubicBezTo>
                    <a:pt x="319" y="38"/>
                    <a:pt x="391" y="38"/>
                    <a:pt x="463" y="38"/>
                  </a:cubicBezTo>
                  <a:cubicBezTo>
                    <a:pt x="463" y="64"/>
                    <a:pt x="463" y="90"/>
                    <a:pt x="463" y="116"/>
                  </a:cubicBezTo>
                  <a:cubicBezTo>
                    <a:pt x="463" y="128"/>
                    <a:pt x="467" y="135"/>
                    <a:pt x="476" y="137"/>
                  </a:cubicBezTo>
                  <a:cubicBezTo>
                    <a:pt x="485" y="139"/>
                    <a:pt x="502" y="139"/>
                    <a:pt x="527" y="138"/>
                  </a:cubicBezTo>
                  <a:cubicBezTo>
                    <a:pt x="521" y="165"/>
                    <a:pt x="517" y="186"/>
                    <a:pt x="514" y="200"/>
                  </a:cubicBezTo>
                  <a:cubicBezTo>
                    <a:pt x="493" y="200"/>
                    <a:pt x="472" y="200"/>
                    <a:pt x="450" y="200"/>
                  </a:cubicBezTo>
                  <a:cubicBezTo>
                    <a:pt x="432" y="200"/>
                    <a:pt x="418" y="196"/>
                    <a:pt x="409" y="187"/>
                  </a:cubicBezTo>
                  <a:cubicBezTo>
                    <a:pt x="400" y="178"/>
                    <a:pt x="396" y="164"/>
                    <a:pt x="396" y="146"/>
                  </a:cubicBezTo>
                  <a:cubicBezTo>
                    <a:pt x="396" y="130"/>
                    <a:pt x="396" y="115"/>
                    <a:pt x="396" y="99"/>
                  </a:cubicBezTo>
                  <a:cubicBezTo>
                    <a:pt x="368" y="99"/>
                    <a:pt x="341" y="99"/>
                    <a:pt x="313" y="99"/>
                  </a:cubicBezTo>
                  <a:cubicBezTo>
                    <a:pt x="314" y="152"/>
                    <a:pt x="292" y="193"/>
                    <a:pt x="246" y="223"/>
                  </a:cubicBezTo>
                  <a:cubicBezTo>
                    <a:pt x="230" y="209"/>
                    <a:pt x="212" y="195"/>
                    <a:pt x="192" y="180"/>
                  </a:cubicBezTo>
                  <a:cubicBezTo>
                    <a:pt x="194" y="178"/>
                    <a:pt x="196" y="176"/>
                    <a:pt x="197" y="174"/>
                  </a:cubicBezTo>
                  <a:cubicBezTo>
                    <a:pt x="181" y="174"/>
                    <a:pt x="165" y="174"/>
                    <a:pt x="149" y="174"/>
                  </a:cubicBezTo>
                  <a:cubicBezTo>
                    <a:pt x="149" y="199"/>
                    <a:pt x="149" y="224"/>
                    <a:pt x="149" y="249"/>
                  </a:cubicBezTo>
                  <a:cubicBezTo>
                    <a:pt x="164" y="246"/>
                    <a:pt x="180" y="243"/>
                    <a:pt x="195" y="240"/>
                  </a:cubicBezTo>
                  <a:cubicBezTo>
                    <a:pt x="193" y="268"/>
                    <a:pt x="193" y="290"/>
                    <a:pt x="193" y="305"/>
                  </a:cubicBezTo>
                  <a:cubicBezTo>
                    <a:pt x="178" y="308"/>
                    <a:pt x="164" y="312"/>
                    <a:pt x="149" y="315"/>
                  </a:cubicBezTo>
                  <a:cubicBezTo>
                    <a:pt x="149" y="359"/>
                    <a:pt x="149" y="402"/>
                    <a:pt x="149" y="446"/>
                  </a:cubicBezTo>
                  <a:cubicBezTo>
                    <a:pt x="149" y="463"/>
                    <a:pt x="145" y="478"/>
                    <a:pt x="136" y="491"/>
                  </a:cubicBezTo>
                  <a:cubicBezTo>
                    <a:pt x="127" y="504"/>
                    <a:pt x="96" y="511"/>
                    <a:pt x="42" y="511"/>
                  </a:cubicBezTo>
                  <a:cubicBezTo>
                    <a:pt x="39" y="495"/>
                    <a:pt x="33" y="472"/>
                    <a:pt x="25" y="444"/>
                  </a:cubicBezTo>
                  <a:cubicBezTo>
                    <a:pt x="36" y="444"/>
                    <a:pt x="46" y="445"/>
                    <a:pt x="55" y="445"/>
                  </a:cubicBezTo>
                  <a:cubicBezTo>
                    <a:pt x="66" y="445"/>
                    <a:pt x="74" y="443"/>
                    <a:pt x="78" y="440"/>
                  </a:cubicBezTo>
                  <a:cubicBezTo>
                    <a:pt x="81" y="437"/>
                    <a:pt x="83" y="430"/>
                    <a:pt x="83" y="421"/>
                  </a:cubicBezTo>
                  <a:cubicBezTo>
                    <a:pt x="83" y="391"/>
                    <a:pt x="83" y="361"/>
                    <a:pt x="83" y="331"/>
                  </a:cubicBezTo>
                  <a:cubicBezTo>
                    <a:pt x="65" y="336"/>
                    <a:pt x="46" y="340"/>
                    <a:pt x="28" y="345"/>
                  </a:cubicBezTo>
                  <a:cubicBezTo>
                    <a:pt x="25" y="321"/>
                    <a:pt x="23" y="297"/>
                    <a:pt x="20" y="273"/>
                  </a:cubicBezTo>
                  <a:cubicBezTo>
                    <a:pt x="41" y="270"/>
                    <a:pt x="62" y="266"/>
                    <a:pt x="83" y="262"/>
                  </a:cubicBezTo>
                  <a:cubicBezTo>
                    <a:pt x="83" y="233"/>
                    <a:pt x="83" y="204"/>
                    <a:pt x="83" y="174"/>
                  </a:cubicBezTo>
                  <a:cubicBezTo>
                    <a:pt x="65" y="174"/>
                    <a:pt x="46" y="174"/>
                    <a:pt x="28" y="174"/>
                  </a:cubicBezTo>
                  <a:cubicBezTo>
                    <a:pt x="28" y="153"/>
                    <a:pt x="28" y="131"/>
                    <a:pt x="28" y="109"/>
                  </a:cubicBezTo>
                  <a:cubicBezTo>
                    <a:pt x="46" y="109"/>
                    <a:pt x="65" y="109"/>
                    <a:pt x="83" y="109"/>
                  </a:cubicBezTo>
                  <a:cubicBezTo>
                    <a:pt x="83" y="80"/>
                    <a:pt x="83" y="51"/>
                    <a:pt x="83" y="21"/>
                  </a:cubicBezTo>
                  <a:moveTo>
                    <a:pt x="1159" y="21"/>
                  </a:moveTo>
                  <a:cubicBezTo>
                    <a:pt x="1181" y="28"/>
                    <a:pt x="1204" y="34"/>
                    <a:pt x="1227" y="41"/>
                  </a:cubicBezTo>
                  <a:cubicBezTo>
                    <a:pt x="1215" y="83"/>
                    <a:pt x="1202" y="123"/>
                    <a:pt x="1187" y="160"/>
                  </a:cubicBezTo>
                  <a:cubicBezTo>
                    <a:pt x="1187" y="278"/>
                    <a:pt x="1187" y="396"/>
                    <a:pt x="1187" y="514"/>
                  </a:cubicBezTo>
                  <a:cubicBezTo>
                    <a:pt x="1165" y="514"/>
                    <a:pt x="1144" y="514"/>
                    <a:pt x="1122" y="514"/>
                  </a:cubicBezTo>
                  <a:cubicBezTo>
                    <a:pt x="1122" y="440"/>
                    <a:pt x="1122" y="366"/>
                    <a:pt x="1122" y="292"/>
                  </a:cubicBezTo>
                  <a:cubicBezTo>
                    <a:pt x="1111" y="311"/>
                    <a:pt x="1099" y="329"/>
                    <a:pt x="1086" y="347"/>
                  </a:cubicBezTo>
                  <a:cubicBezTo>
                    <a:pt x="1083" y="315"/>
                    <a:pt x="1077" y="283"/>
                    <a:pt x="1069" y="252"/>
                  </a:cubicBezTo>
                  <a:cubicBezTo>
                    <a:pt x="1105" y="192"/>
                    <a:pt x="1135" y="115"/>
                    <a:pt x="1159" y="21"/>
                  </a:cubicBezTo>
                  <a:moveTo>
                    <a:pt x="1668" y="20"/>
                  </a:moveTo>
                  <a:cubicBezTo>
                    <a:pt x="1688" y="48"/>
                    <a:pt x="1709" y="78"/>
                    <a:pt x="1730" y="112"/>
                  </a:cubicBezTo>
                  <a:cubicBezTo>
                    <a:pt x="1714" y="121"/>
                    <a:pt x="1694" y="133"/>
                    <a:pt x="1668" y="148"/>
                  </a:cubicBezTo>
                  <a:cubicBezTo>
                    <a:pt x="1650" y="116"/>
                    <a:pt x="1631" y="85"/>
                    <a:pt x="1612" y="55"/>
                  </a:cubicBezTo>
                  <a:cubicBezTo>
                    <a:pt x="1630" y="43"/>
                    <a:pt x="1649" y="32"/>
                    <a:pt x="1668" y="20"/>
                  </a:cubicBezTo>
                </a:path>
                <a:path w="2653" h="537">
                  <a:moveTo>
                    <a:pt x="2247" y="367"/>
                  </a:moveTo>
                  <a:lnTo>
                    <a:pt x="2222" y="382"/>
                  </a:lnTo>
                  <a:lnTo>
                    <a:pt x="2235" y="397"/>
                  </a:lnTo>
                  <a:lnTo>
                    <a:pt x="2252" y="418"/>
                  </a:lnTo>
                  <a:lnTo>
                    <a:pt x="2277" y="403"/>
                  </a:lnTo>
                  <a:lnTo>
                    <a:pt x="2263" y="386"/>
                  </a:lnTo>
                  <a:lnTo>
                    <a:pt x="2247" y="367"/>
                  </a:lnTo>
                  <a:close/>
                  <a:moveTo>
                    <a:pt x="2501" y="365"/>
                  </a:moveTo>
                  <a:lnTo>
                    <a:pt x="2485" y="388"/>
                  </a:lnTo>
                  <a:lnTo>
                    <a:pt x="2472" y="405"/>
                  </a:lnTo>
                  <a:lnTo>
                    <a:pt x="2496" y="418"/>
                  </a:lnTo>
                  <a:lnTo>
                    <a:pt x="2516" y="394"/>
                  </a:lnTo>
                  <a:lnTo>
                    <a:pt x="2528" y="379"/>
                  </a:lnTo>
                  <a:lnTo>
                    <a:pt x="2501" y="365"/>
                  </a:lnTo>
                  <a:close/>
                  <a:moveTo>
                    <a:pt x="2432" y="360"/>
                  </a:moveTo>
                  <a:lnTo>
                    <a:pt x="2432" y="392"/>
                  </a:lnTo>
                  <a:lnTo>
                    <a:pt x="2453" y="364"/>
                  </a:lnTo>
                  <a:lnTo>
                    <a:pt x="2455" y="360"/>
                  </a:lnTo>
                  <a:lnTo>
                    <a:pt x="2432" y="360"/>
                  </a:lnTo>
                  <a:close/>
                  <a:moveTo>
                    <a:pt x="2294" y="360"/>
                  </a:moveTo>
                  <a:lnTo>
                    <a:pt x="2315" y="387"/>
                  </a:lnTo>
                  <a:lnTo>
                    <a:pt x="2315" y="360"/>
                  </a:lnTo>
                  <a:lnTo>
                    <a:pt x="2294" y="360"/>
                  </a:lnTo>
                  <a:close/>
                  <a:moveTo>
                    <a:pt x="1207" y="350"/>
                  </a:moveTo>
                  <a:lnTo>
                    <a:pt x="1207" y="399"/>
                  </a:lnTo>
                  <a:lnTo>
                    <a:pt x="1214" y="394"/>
                  </a:lnTo>
                  <a:lnTo>
                    <a:pt x="1244" y="371"/>
                  </a:lnTo>
                  <a:lnTo>
                    <a:pt x="1267" y="350"/>
                  </a:lnTo>
                  <a:lnTo>
                    <a:pt x="1207" y="350"/>
                  </a:lnTo>
                  <a:close/>
                  <a:moveTo>
                    <a:pt x="715" y="336"/>
                  </a:moveTo>
                  <a:lnTo>
                    <a:pt x="711" y="341"/>
                  </a:lnTo>
                  <a:cubicBezTo>
                    <a:pt x="709" y="343"/>
                    <a:pt x="706" y="344"/>
                    <a:pt x="703" y="344"/>
                  </a:cubicBezTo>
                  <a:cubicBezTo>
                    <a:pt x="701" y="345"/>
                    <a:pt x="698" y="345"/>
                    <a:pt x="695" y="344"/>
                  </a:cubicBezTo>
                  <a:lnTo>
                    <a:pt x="688" y="341"/>
                  </a:lnTo>
                  <a:lnTo>
                    <a:pt x="688" y="401"/>
                  </a:lnTo>
                  <a:lnTo>
                    <a:pt x="695" y="386"/>
                  </a:lnTo>
                  <a:lnTo>
                    <a:pt x="711" y="349"/>
                  </a:lnTo>
                  <a:lnTo>
                    <a:pt x="715" y="336"/>
                  </a:lnTo>
                  <a:close/>
                  <a:moveTo>
                    <a:pt x="828" y="328"/>
                  </a:moveTo>
                  <a:lnTo>
                    <a:pt x="824" y="340"/>
                  </a:lnTo>
                  <a:lnTo>
                    <a:pt x="808" y="384"/>
                  </a:lnTo>
                  <a:lnTo>
                    <a:pt x="792" y="423"/>
                  </a:lnTo>
                  <a:lnTo>
                    <a:pt x="797" y="424"/>
                  </a:lnTo>
                  <a:lnTo>
                    <a:pt x="817" y="424"/>
                  </a:lnTo>
                  <a:lnTo>
                    <a:pt x="825" y="423"/>
                  </a:lnTo>
                  <a:lnTo>
                    <a:pt x="827" y="422"/>
                  </a:lnTo>
                  <a:lnTo>
                    <a:pt x="827" y="422"/>
                  </a:lnTo>
                  <a:lnTo>
                    <a:pt x="828" y="416"/>
                  </a:lnTo>
                  <a:lnTo>
                    <a:pt x="828" y="328"/>
                  </a:lnTo>
                  <a:close/>
                  <a:moveTo>
                    <a:pt x="205" y="321"/>
                  </a:moveTo>
                  <a:lnTo>
                    <a:pt x="204" y="322"/>
                  </a:lnTo>
                  <a:cubicBezTo>
                    <a:pt x="202" y="323"/>
                    <a:pt x="200" y="324"/>
                    <a:pt x="198" y="324"/>
                  </a:cubicBezTo>
                  <a:lnTo>
                    <a:pt x="169" y="331"/>
                  </a:lnTo>
                  <a:lnTo>
                    <a:pt x="169" y="430"/>
                  </a:lnTo>
                  <a:lnTo>
                    <a:pt x="195" y="422"/>
                  </a:lnTo>
                  <a:lnTo>
                    <a:pt x="229" y="411"/>
                  </a:lnTo>
                  <a:lnTo>
                    <a:pt x="259" y="398"/>
                  </a:lnTo>
                  <a:lnTo>
                    <a:pt x="262" y="397"/>
                  </a:lnTo>
                  <a:lnTo>
                    <a:pt x="244" y="378"/>
                  </a:lnTo>
                  <a:lnTo>
                    <a:pt x="209" y="334"/>
                  </a:lnTo>
                  <a:cubicBezTo>
                    <a:pt x="207" y="332"/>
                    <a:pt x="206" y="330"/>
                    <a:pt x="205" y="327"/>
                  </a:cubicBezTo>
                  <a:lnTo>
                    <a:pt x="205" y="321"/>
                  </a:lnTo>
                  <a:close/>
                  <a:moveTo>
                    <a:pt x="322" y="308"/>
                  </a:moveTo>
                  <a:lnTo>
                    <a:pt x="328" y="315"/>
                  </a:lnTo>
                  <a:lnTo>
                    <a:pt x="354" y="337"/>
                  </a:lnTo>
                  <a:lnTo>
                    <a:pt x="360" y="332"/>
                  </a:lnTo>
                  <a:lnTo>
                    <a:pt x="376" y="314"/>
                  </a:lnTo>
                  <a:lnTo>
                    <a:pt x="381" y="308"/>
                  </a:lnTo>
                  <a:lnTo>
                    <a:pt x="322" y="308"/>
                  </a:lnTo>
                  <a:close/>
                  <a:moveTo>
                    <a:pt x="983" y="299"/>
                  </a:moveTo>
                  <a:lnTo>
                    <a:pt x="960" y="307"/>
                  </a:lnTo>
                  <a:lnTo>
                    <a:pt x="967" y="325"/>
                  </a:lnTo>
                  <a:lnTo>
                    <a:pt x="982" y="365"/>
                  </a:lnTo>
                  <a:lnTo>
                    <a:pt x="997" y="406"/>
                  </a:lnTo>
                  <a:lnTo>
                    <a:pt x="1005" y="430"/>
                  </a:lnTo>
                  <a:lnTo>
                    <a:pt x="1030" y="420"/>
                  </a:lnTo>
                  <a:lnTo>
                    <a:pt x="1007" y="359"/>
                  </a:lnTo>
                  <a:lnTo>
                    <a:pt x="983" y="299"/>
                  </a:lnTo>
                  <a:close/>
                  <a:moveTo>
                    <a:pt x="773" y="294"/>
                  </a:moveTo>
                  <a:lnTo>
                    <a:pt x="764" y="322"/>
                  </a:lnTo>
                  <a:lnTo>
                    <a:pt x="748" y="364"/>
                  </a:lnTo>
                  <a:lnTo>
                    <a:pt x="731" y="403"/>
                  </a:lnTo>
                  <a:lnTo>
                    <a:pt x="724" y="418"/>
                  </a:lnTo>
                  <a:lnTo>
                    <a:pt x="734" y="422"/>
                  </a:lnTo>
                  <a:lnTo>
                    <a:pt x="747" y="428"/>
                  </a:lnTo>
                  <a:lnTo>
                    <a:pt x="755" y="410"/>
                  </a:lnTo>
                  <a:lnTo>
                    <a:pt x="770" y="370"/>
                  </a:lnTo>
                  <a:lnTo>
                    <a:pt x="786" y="327"/>
                  </a:lnTo>
                  <a:lnTo>
                    <a:pt x="795" y="301"/>
                  </a:lnTo>
                  <a:lnTo>
                    <a:pt x="773" y="294"/>
                  </a:lnTo>
                  <a:close/>
                  <a:moveTo>
                    <a:pt x="939" y="259"/>
                  </a:moveTo>
                  <a:lnTo>
                    <a:pt x="939" y="272"/>
                  </a:lnTo>
                  <a:lnTo>
                    <a:pt x="978" y="259"/>
                  </a:lnTo>
                  <a:lnTo>
                    <a:pt x="939" y="259"/>
                  </a:lnTo>
                  <a:close/>
                  <a:moveTo>
                    <a:pt x="793" y="259"/>
                  </a:moveTo>
                  <a:lnTo>
                    <a:pt x="826" y="268"/>
                  </a:lnTo>
                  <a:lnTo>
                    <a:pt x="828" y="269"/>
                  </a:lnTo>
                  <a:lnTo>
                    <a:pt x="828" y="259"/>
                  </a:lnTo>
                  <a:lnTo>
                    <a:pt x="793" y="259"/>
                  </a:lnTo>
                  <a:close/>
                  <a:moveTo>
                    <a:pt x="232" y="246"/>
                  </a:moveTo>
                  <a:lnTo>
                    <a:pt x="232" y="268"/>
                  </a:lnTo>
                  <a:lnTo>
                    <a:pt x="419" y="268"/>
                  </a:lnTo>
                  <a:cubicBezTo>
                    <a:pt x="426" y="268"/>
                    <a:pt x="433" y="272"/>
                    <a:pt x="436" y="278"/>
                  </a:cubicBezTo>
                  <a:cubicBezTo>
                    <a:pt x="440" y="285"/>
                    <a:pt x="439" y="292"/>
                    <a:pt x="436" y="299"/>
                  </a:cubicBezTo>
                  <a:lnTo>
                    <a:pt x="422" y="321"/>
                  </a:lnTo>
                  <a:lnTo>
                    <a:pt x="405" y="342"/>
                  </a:lnTo>
                  <a:lnTo>
                    <a:pt x="387" y="361"/>
                  </a:lnTo>
                  <a:lnTo>
                    <a:pt x="367" y="379"/>
                  </a:lnTo>
                  <a:cubicBezTo>
                    <a:pt x="360" y="385"/>
                    <a:pt x="349" y="385"/>
                    <a:pt x="341" y="379"/>
                  </a:cubicBezTo>
                  <a:lnTo>
                    <a:pt x="301" y="344"/>
                  </a:lnTo>
                  <a:cubicBezTo>
                    <a:pt x="300" y="343"/>
                    <a:pt x="299" y="342"/>
                    <a:pt x="299" y="342"/>
                  </a:cubicBezTo>
                  <a:lnTo>
                    <a:pt x="276" y="315"/>
                  </a:lnTo>
                  <a:lnTo>
                    <a:pt x="254" y="327"/>
                  </a:lnTo>
                  <a:lnTo>
                    <a:pt x="273" y="350"/>
                  </a:lnTo>
                  <a:lnTo>
                    <a:pt x="310" y="388"/>
                  </a:lnTo>
                  <a:cubicBezTo>
                    <a:pt x="315" y="393"/>
                    <a:pt x="317" y="399"/>
                    <a:pt x="316" y="406"/>
                  </a:cubicBezTo>
                  <a:cubicBezTo>
                    <a:pt x="315" y="412"/>
                    <a:pt x="311" y="417"/>
                    <a:pt x="305" y="420"/>
                  </a:cubicBezTo>
                  <a:lnTo>
                    <a:pt x="275" y="435"/>
                  </a:lnTo>
                  <a:lnTo>
                    <a:pt x="242" y="449"/>
                  </a:lnTo>
                  <a:lnTo>
                    <a:pt x="206" y="461"/>
                  </a:lnTo>
                  <a:lnTo>
                    <a:pt x="197" y="463"/>
                  </a:lnTo>
                  <a:lnTo>
                    <a:pt x="207" y="477"/>
                  </a:lnTo>
                  <a:lnTo>
                    <a:pt x="217" y="491"/>
                  </a:lnTo>
                  <a:lnTo>
                    <a:pt x="241" y="483"/>
                  </a:lnTo>
                  <a:lnTo>
                    <a:pt x="277" y="467"/>
                  </a:lnTo>
                  <a:lnTo>
                    <a:pt x="311" y="450"/>
                  </a:lnTo>
                  <a:lnTo>
                    <a:pt x="343" y="430"/>
                  </a:lnTo>
                  <a:cubicBezTo>
                    <a:pt x="350" y="427"/>
                    <a:pt x="358" y="427"/>
                    <a:pt x="364" y="430"/>
                  </a:cubicBezTo>
                  <a:lnTo>
                    <a:pt x="421" y="465"/>
                  </a:lnTo>
                  <a:lnTo>
                    <a:pt x="472" y="487"/>
                  </a:lnTo>
                  <a:lnTo>
                    <a:pt x="473" y="486"/>
                  </a:lnTo>
                  <a:lnTo>
                    <a:pt x="484" y="470"/>
                  </a:lnTo>
                  <a:lnTo>
                    <a:pt x="496" y="456"/>
                  </a:lnTo>
                  <a:lnTo>
                    <a:pt x="460" y="444"/>
                  </a:lnTo>
                  <a:lnTo>
                    <a:pt x="405" y="419"/>
                  </a:lnTo>
                  <a:cubicBezTo>
                    <a:pt x="399" y="417"/>
                    <a:pt x="395" y="411"/>
                    <a:pt x="393" y="405"/>
                  </a:cubicBezTo>
                  <a:cubicBezTo>
                    <a:pt x="392" y="398"/>
                    <a:pt x="394" y="392"/>
                    <a:pt x="399" y="387"/>
                  </a:cubicBezTo>
                  <a:lnTo>
                    <a:pt x="423" y="363"/>
                  </a:lnTo>
                  <a:lnTo>
                    <a:pt x="444" y="336"/>
                  </a:lnTo>
                  <a:lnTo>
                    <a:pt x="464" y="308"/>
                  </a:lnTo>
                  <a:lnTo>
                    <a:pt x="479" y="281"/>
                  </a:lnTo>
                  <a:lnTo>
                    <a:pt x="479" y="246"/>
                  </a:lnTo>
                  <a:lnTo>
                    <a:pt x="232" y="246"/>
                  </a:lnTo>
                  <a:close/>
                  <a:moveTo>
                    <a:pt x="2217" y="232"/>
                  </a:moveTo>
                  <a:lnTo>
                    <a:pt x="2209" y="237"/>
                  </a:lnTo>
                  <a:lnTo>
                    <a:pt x="2168" y="260"/>
                  </a:lnTo>
                  <a:lnTo>
                    <a:pt x="2166" y="261"/>
                  </a:lnTo>
                  <a:lnTo>
                    <a:pt x="2174" y="259"/>
                  </a:lnTo>
                  <a:lnTo>
                    <a:pt x="2315" y="259"/>
                  </a:lnTo>
                  <a:lnTo>
                    <a:pt x="2315" y="258"/>
                  </a:lnTo>
                  <a:lnTo>
                    <a:pt x="2237" y="258"/>
                  </a:lnTo>
                  <a:cubicBezTo>
                    <a:pt x="2226" y="258"/>
                    <a:pt x="2217" y="249"/>
                    <a:pt x="2217" y="238"/>
                  </a:cubicBezTo>
                  <a:lnTo>
                    <a:pt x="2217" y="232"/>
                  </a:lnTo>
                  <a:close/>
                  <a:moveTo>
                    <a:pt x="688" y="196"/>
                  </a:moveTo>
                  <a:lnTo>
                    <a:pt x="688" y="222"/>
                  </a:lnTo>
                  <a:lnTo>
                    <a:pt x="699" y="228"/>
                  </a:lnTo>
                  <a:lnTo>
                    <a:pt x="699" y="196"/>
                  </a:lnTo>
                  <a:lnTo>
                    <a:pt x="688" y="196"/>
                  </a:lnTo>
                  <a:close/>
                  <a:moveTo>
                    <a:pt x="169" y="194"/>
                  </a:moveTo>
                  <a:lnTo>
                    <a:pt x="169" y="225"/>
                  </a:lnTo>
                  <a:lnTo>
                    <a:pt x="191" y="220"/>
                  </a:lnTo>
                  <a:lnTo>
                    <a:pt x="193" y="220"/>
                  </a:lnTo>
                  <a:lnTo>
                    <a:pt x="194" y="218"/>
                  </a:lnTo>
                  <a:cubicBezTo>
                    <a:pt x="195" y="216"/>
                    <a:pt x="196" y="214"/>
                    <a:pt x="198" y="212"/>
                  </a:cubicBezTo>
                  <a:lnTo>
                    <a:pt x="200" y="211"/>
                  </a:lnTo>
                  <a:lnTo>
                    <a:pt x="180" y="195"/>
                  </a:lnTo>
                  <a:lnTo>
                    <a:pt x="179" y="194"/>
                  </a:lnTo>
                  <a:lnTo>
                    <a:pt x="169" y="194"/>
                  </a:lnTo>
                  <a:close/>
                  <a:moveTo>
                    <a:pt x="739" y="194"/>
                  </a:moveTo>
                  <a:lnTo>
                    <a:pt x="739" y="219"/>
                  </a:lnTo>
                  <a:lnTo>
                    <a:pt x="848" y="219"/>
                  </a:lnTo>
                  <a:cubicBezTo>
                    <a:pt x="859" y="219"/>
                    <a:pt x="868" y="227"/>
                    <a:pt x="868" y="239"/>
                  </a:cubicBezTo>
                  <a:lnTo>
                    <a:pt x="868" y="417"/>
                  </a:lnTo>
                  <a:cubicBezTo>
                    <a:pt x="868" y="418"/>
                    <a:pt x="868" y="419"/>
                    <a:pt x="868" y="420"/>
                  </a:cubicBezTo>
                  <a:lnTo>
                    <a:pt x="866" y="432"/>
                  </a:lnTo>
                  <a:cubicBezTo>
                    <a:pt x="866" y="435"/>
                    <a:pt x="864" y="438"/>
                    <a:pt x="863" y="440"/>
                  </a:cubicBezTo>
                  <a:lnTo>
                    <a:pt x="857" y="448"/>
                  </a:lnTo>
                  <a:cubicBezTo>
                    <a:pt x="855" y="451"/>
                    <a:pt x="853" y="453"/>
                    <a:pt x="850" y="455"/>
                  </a:cubicBezTo>
                  <a:lnTo>
                    <a:pt x="841" y="460"/>
                  </a:lnTo>
                  <a:cubicBezTo>
                    <a:pt x="839" y="461"/>
                    <a:pt x="836" y="462"/>
                    <a:pt x="834" y="462"/>
                  </a:cubicBezTo>
                  <a:lnTo>
                    <a:pt x="821" y="464"/>
                  </a:lnTo>
                  <a:cubicBezTo>
                    <a:pt x="820" y="464"/>
                    <a:pt x="819" y="464"/>
                    <a:pt x="818" y="464"/>
                  </a:cubicBezTo>
                  <a:lnTo>
                    <a:pt x="795" y="463"/>
                  </a:lnTo>
                  <a:lnTo>
                    <a:pt x="796" y="470"/>
                  </a:lnTo>
                  <a:lnTo>
                    <a:pt x="800" y="491"/>
                  </a:lnTo>
                  <a:lnTo>
                    <a:pt x="806" y="491"/>
                  </a:lnTo>
                  <a:lnTo>
                    <a:pt x="827" y="491"/>
                  </a:lnTo>
                  <a:lnTo>
                    <a:pt x="844" y="490"/>
                  </a:lnTo>
                  <a:lnTo>
                    <a:pt x="858" y="489"/>
                  </a:lnTo>
                  <a:lnTo>
                    <a:pt x="878" y="485"/>
                  </a:lnTo>
                  <a:lnTo>
                    <a:pt x="891" y="478"/>
                  </a:lnTo>
                  <a:lnTo>
                    <a:pt x="894" y="474"/>
                  </a:lnTo>
                  <a:lnTo>
                    <a:pt x="897" y="469"/>
                  </a:lnTo>
                  <a:lnTo>
                    <a:pt x="899" y="461"/>
                  </a:lnTo>
                  <a:lnTo>
                    <a:pt x="899" y="452"/>
                  </a:lnTo>
                  <a:lnTo>
                    <a:pt x="899" y="239"/>
                  </a:lnTo>
                  <a:cubicBezTo>
                    <a:pt x="899" y="227"/>
                    <a:pt x="908" y="219"/>
                    <a:pt x="919" y="219"/>
                  </a:cubicBezTo>
                  <a:lnTo>
                    <a:pt x="1028" y="219"/>
                  </a:lnTo>
                  <a:lnTo>
                    <a:pt x="1028" y="194"/>
                  </a:lnTo>
                  <a:lnTo>
                    <a:pt x="739" y="194"/>
                  </a:lnTo>
                  <a:close/>
                  <a:moveTo>
                    <a:pt x="2256" y="193"/>
                  </a:moveTo>
                  <a:lnTo>
                    <a:pt x="2257" y="197"/>
                  </a:lnTo>
                  <a:lnTo>
                    <a:pt x="2257" y="218"/>
                  </a:lnTo>
                  <a:lnTo>
                    <a:pt x="2335" y="218"/>
                  </a:lnTo>
                  <a:cubicBezTo>
                    <a:pt x="2346" y="218"/>
                    <a:pt x="2355" y="226"/>
                    <a:pt x="2355" y="238"/>
                  </a:cubicBezTo>
                  <a:lnTo>
                    <a:pt x="2355" y="279"/>
                  </a:lnTo>
                  <a:cubicBezTo>
                    <a:pt x="2355" y="290"/>
                    <a:pt x="2346" y="299"/>
                    <a:pt x="2335" y="299"/>
                  </a:cubicBezTo>
                  <a:lnTo>
                    <a:pt x="2194" y="299"/>
                  </a:lnTo>
                  <a:lnTo>
                    <a:pt x="2194" y="320"/>
                  </a:lnTo>
                  <a:lnTo>
                    <a:pt x="2335" y="320"/>
                  </a:lnTo>
                  <a:cubicBezTo>
                    <a:pt x="2346" y="320"/>
                    <a:pt x="2355" y="329"/>
                    <a:pt x="2355" y="340"/>
                  </a:cubicBezTo>
                  <a:lnTo>
                    <a:pt x="2355" y="438"/>
                  </a:lnTo>
                  <a:cubicBezTo>
                    <a:pt x="2355" y="449"/>
                    <a:pt x="2346" y="458"/>
                    <a:pt x="2335" y="458"/>
                  </a:cubicBezTo>
                  <a:lnTo>
                    <a:pt x="2257" y="458"/>
                  </a:lnTo>
                  <a:cubicBezTo>
                    <a:pt x="2255" y="458"/>
                    <a:pt x="2252" y="458"/>
                    <a:pt x="2250" y="457"/>
                  </a:cubicBezTo>
                  <a:lnTo>
                    <a:pt x="2249" y="456"/>
                  </a:lnTo>
                  <a:lnTo>
                    <a:pt x="2242" y="458"/>
                  </a:lnTo>
                  <a:lnTo>
                    <a:pt x="2153" y="458"/>
                  </a:lnTo>
                  <a:lnTo>
                    <a:pt x="2153" y="479"/>
                  </a:lnTo>
                  <a:lnTo>
                    <a:pt x="2596" y="479"/>
                  </a:lnTo>
                  <a:lnTo>
                    <a:pt x="2596" y="458"/>
                  </a:lnTo>
                  <a:lnTo>
                    <a:pt x="2505" y="458"/>
                  </a:lnTo>
                  <a:lnTo>
                    <a:pt x="2499" y="456"/>
                  </a:lnTo>
                  <a:lnTo>
                    <a:pt x="2498" y="457"/>
                  </a:lnTo>
                  <a:cubicBezTo>
                    <a:pt x="2495" y="458"/>
                    <a:pt x="2493" y="458"/>
                    <a:pt x="2491" y="458"/>
                  </a:cubicBezTo>
                  <a:lnTo>
                    <a:pt x="2412" y="458"/>
                  </a:lnTo>
                  <a:cubicBezTo>
                    <a:pt x="2401" y="458"/>
                    <a:pt x="2392" y="449"/>
                    <a:pt x="2392" y="438"/>
                  </a:cubicBezTo>
                  <a:lnTo>
                    <a:pt x="2392" y="340"/>
                  </a:lnTo>
                  <a:cubicBezTo>
                    <a:pt x="2392" y="329"/>
                    <a:pt x="2401" y="320"/>
                    <a:pt x="2412" y="320"/>
                  </a:cubicBezTo>
                  <a:lnTo>
                    <a:pt x="2494" y="320"/>
                  </a:lnTo>
                  <a:lnTo>
                    <a:pt x="2495" y="321"/>
                  </a:lnTo>
                  <a:lnTo>
                    <a:pt x="2497" y="320"/>
                  </a:lnTo>
                  <a:lnTo>
                    <a:pt x="2553" y="320"/>
                  </a:lnTo>
                  <a:lnTo>
                    <a:pt x="2553" y="299"/>
                  </a:lnTo>
                  <a:lnTo>
                    <a:pt x="2412" y="299"/>
                  </a:lnTo>
                  <a:cubicBezTo>
                    <a:pt x="2401" y="299"/>
                    <a:pt x="2392" y="290"/>
                    <a:pt x="2392" y="279"/>
                  </a:cubicBezTo>
                  <a:lnTo>
                    <a:pt x="2392" y="238"/>
                  </a:lnTo>
                  <a:cubicBezTo>
                    <a:pt x="2392" y="226"/>
                    <a:pt x="2401" y="218"/>
                    <a:pt x="2412" y="218"/>
                  </a:cubicBezTo>
                  <a:lnTo>
                    <a:pt x="2492" y="218"/>
                  </a:lnTo>
                  <a:lnTo>
                    <a:pt x="2492" y="195"/>
                  </a:lnTo>
                  <a:lnTo>
                    <a:pt x="2492" y="193"/>
                  </a:lnTo>
                  <a:lnTo>
                    <a:pt x="2488" y="196"/>
                  </a:lnTo>
                  <a:cubicBezTo>
                    <a:pt x="2486" y="196"/>
                    <a:pt x="2484" y="197"/>
                    <a:pt x="2482" y="197"/>
                  </a:cubicBezTo>
                  <a:lnTo>
                    <a:pt x="2268" y="197"/>
                  </a:lnTo>
                  <a:cubicBezTo>
                    <a:pt x="2265" y="197"/>
                    <a:pt x="2263" y="196"/>
                    <a:pt x="2261" y="196"/>
                  </a:cubicBezTo>
                  <a:lnTo>
                    <a:pt x="2256" y="193"/>
                  </a:lnTo>
                  <a:close/>
                  <a:moveTo>
                    <a:pt x="1616" y="192"/>
                  </a:moveTo>
                  <a:lnTo>
                    <a:pt x="1616" y="217"/>
                  </a:lnTo>
                  <a:lnTo>
                    <a:pt x="1637" y="217"/>
                  </a:lnTo>
                  <a:cubicBezTo>
                    <a:pt x="1648" y="217"/>
                    <a:pt x="1657" y="225"/>
                    <a:pt x="1657" y="237"/>
                  </a:cubicBezTo>
                  <a:lnTo>
                    <a:pt x="1657" y="395"/>
                  </a:lnTo>
                  <a:cubicBezTo>
                    <a:pt x="1657" y="396"/>
                    <a:pt x="1657" y="398"/>
                    <a:pt x="1656" y="399"/>
                  </a:cubicBezTo>
                  <a:lnTo>
                    <a:pt x="1653" y="419"/>
                  </a:lnTo>
                  <a:cubicBezTo>
                    <a:pt x="1652" y="421"/>
                    <a:pt x="1652" y="423"/>
                    <a:pt x="1651" y="425"/>
                  </a:cubicBezTo>
                  <a:lnTo>
                    <a:pt x="1646" y="433"/>
                  </a:lnTo>
                  <a:lnTo>
                    <a:pt x="1661" y="457"/>
                  </a:lnTo>
                  <a:lnTo>
                    <a:pt x="1672" y="448"/>
                  </a:lnTo>
                  <a:lnTo>
                    <a:pt x="1701" y="426"/>
                  </a:lnTo>
                  <a:lnTo>
                    <a:pt x="1728" y="406"/>
                  </a:lnTo>
                  <a:lnTo>
                    <a:pt x="1742" y="395"/>
                  </a:lnTo>
                  <a:lnTo>
                    <a:pt x="1740" y="386"/>
                  </a:lnTo>
                  <a:lnTo>
                    <a:pt x="1737" y="372"/>
                  </a:lnTo>
                  <a:lnTo>
                    <a:pt x="1719" y="387"/>
                  </a:lnTo>
                  <a:cubicBezTo>
                    <a:pt x="1713" y="391"/>
                    <a:pt x="1704" y="392"/>
                    <a:pt x="1698" y="389"/>
                  </a:cubicBezTo>
                  <a:cubicBezTo>
                    <a:pt x="1691" y="385"/>
                    <a:pt x="1686" y="378"/>
                    <a:pt x="1686" y="371"/>
                  </a:cubicBezTo>
                  <a:lnTo>
                    <a:pt x="1686" y="192"/>
                  </a:lnTo>
                  <a:lnTo>
                    <a:pt x="1616" y="192"/>
                  </a:lnTo>
                  <a:close/>
                  <a:moveTo>
                    <a:pt x="1219" y="131"/>
                  </a:moveTo>
                  <a:lnTo>
                    <a:pt x="1207" y="164"/>
                  </a:lnTo>
                  <a:lnTo>
                    <a:pt x="1207" y="253"/>
                  </a:lnTo>
                  <a:lnTo>
                    <a:pt x="1331" y="253"/>
                  </a:lnTo>
                  <a:lnTo>
                    <a:pt x="1331" y="249"/>
                  </a:lnTo>
                  <a:lnTo>
                    <a:pt x="1239" y="249"/>
                  </a:lnTo>
                  <a:cubicBezTo>
                    <a:pt x="1228" y="249"/>
                    <a:pt x="1219" y="240"/>
                    <a:pt x="1219" y="229"/>
                  </a:cubicBezTo>
                  <a:lnTo>
                    <a:pt x="1219" y="131"/>
                  </a:lnTo>
                  <a:close/>
                  <a:moveTo>
                    <a:pt x="1740" y="130"/>
                  </a:moveTo>
                  <a:lnTo>
                    <a:pt x="1713" y="145"/>
                  </a:lnTo>
                  <a:lnTo>
                    <a:pt x="1702" y="152"/>
                  </a:lnTo>
                  <a:lnTo>
                    <a:pt x="1706" y="152"/>
                  </a:lnTo>
                  <a:cubicBezTo>
                    <a:pt x="1717" y="152"/>
                    <a:pt x="1726" y="161"/>
                    <a:pt x="1726" y="172"/>
                  </a:cubicBezTo>
                  <a:lnTo>
                    <a:pt x="1726" y="330"/>
                  </a:lnTo>
                  <a:lnTo>
                    <a:pt x="1740" y="320"/>
                  </a:lnTo>
                  <a:cubicBezTo>
                    <a:pt x="1746" y="316"/>
                    <a:pt x="1753" y="315"/>
                    <a:pt x="1760" y="317"/>
                  </a:cubicBezTo>
                  <a:lnTo>
                    <a:pt x="1762" y="319"/>
                  </a:lnTo>
                  <a:lnTo>
                    <a:pt x="1762" y="175"/>
                  </a:lnTo>
                  <a:cubicBezTo>
                    <a:pt x="1762" y="164"/>
                    <a:pt x="1771" y="155"/>
                    <a:pt x="1782" y="155"/>
                  </a:cubicBezTo>
                  <a:lnTo>
                    <a:pt x="1851" y="155"/>
                  </a:lnTo>
                  <a:cubicBezTo>
                    <a:pt x="1862" y="155"/>
                    <a:pt x="1871" y="164"/>
                    <a:pt x="1871" y="175"/>
                  </a:cubicBezTo>
                  <a:lnTo>
                    <a:pt x="1871" y="404"/>
                  </a:lnTo>
                  <a:lnTo>
                    <a:pt x="1887" y="404"/>
                  </a:lnTo>
                  <a:lnTo>
                    <a:pt x="1887" y="140"/>
                  </a:lnTo>
                  <a:lnTo>
                    <a:pt x="1757" y="140"/>
                  </a:lnTo>
                  <a:cubicBezTo>
                    <a:pt x="1751" y="140"/>
                    <a:pt x="1746" y="138"/>
                    <a:pt x="1742" y="134"/>
                  </a:cubicBezTo>
                  <a:lnTo>
                    <a:pt x="1740" y="130"/>
                  </a:lnTo>
                  <a:close/>
                  <a:moveTo>
                    <a:pt x="1327" y="121"/>
                  </a:moveTo>
                  <a:lnTo>
                    <a:pt x="1327" y="149"/>
                  </a:lnTo>
                  <a:lnTo>
                    <a:pt x="1451" y="149"/>
                  </a:lnTo>
                  <a:lnTo>
                    <a:pt x="1451" y="121"/>
                  </a:lnTo>
                  <a:lnTo>
                    <a:pt x="1327" y="121"/>
                  </a:lnTo>
                  <a:close/>
                  <a:moveTo>
                    <a:pt x="332" y="119"/>
                  </a:moveTo>
                  <a:lnTo>
                    <a:pt x="332" y="119"/>
                  </a:lnTo>
                  <a:lnTo>
                    <a:pt x="329" y="140"/>
                  </a:lnTo>
                  <a:lnTo>
                    <a:pt x="324" y="159"/>
                  </a:lnTo>
                  <a:lnTo>
                    <a:pt x="315" y="178"/>
                  </a:lnTo>
                  <a:lnTo>
                    <a:pt x="305" y="195"/>
                  </a:lnTo>
                  <a:lnTo>
                    <a:pt x="296" y="206"/>
                  </a:lnTo>
                  <a:lnTo>
                    <a:pt x="403" y="206"/>
                  </a:lnTo>
                  <a:lnTo>
                    <a:pt x="399" y="204"/>
                  </a:lnTo>
                  <a:cubicBezTo>
                    <a:pt x="396" y="202"/>
                    <a:pt x="394" y="200"/>
                    <a:pt x="392" y="197"/>
                  </a:cubicBezTo>
                  <a:lnTo>
                    <a:pt x="382" y="180"/>
                  </a:lnTo>
                  <a:cubicBezTo>
                    <a:pt x="380" y="178"/>
                    <a:pt x="380" y="175"/>
                    <a:pt x="379" y="173"/>
                  </a:cubicBezTo>
                  <a:lnTo>
                    <a:pt x="376" y="149"/>
                  </a:lnTo>
                  <a:cubicBezTo>
                    <a:pt x="376" y="148"/>
                    <a:pt x="376" y="147"/>
                    <a:pt x="376" y="146"/>
                  </a:cubicBezTo>
                  <a:lnTo>
                    <a:pt x="376" y="119"/>
                  </a:lnTo>
                  <a:lnTo>
                    <a:pt x="332" y="119"/>
                  </a:lnTo>
                  <a:close/>
                  <a:moveTo>
                    <a:pt x="2374" y="117"/>
                  </a:moveTo>
                  <a:lnTo>
                    <a:pt x="2364" y="126"/>
                  </a:lnTo>
                  <a:lnTo>
                    <a:pt x="2338" y="149"/>
                  </a:lnTo>
                  <a:lnTo>
                    <a:pt x="2328" y="157"/>
                  </a:lnTo>
                  <a:lnTo>
                    <a:pt x="2420" y="157"/>
                  </a:lnTo>
                  <a:lnTo>
                    <a:pt x="2412" y="151"/>
                  </a:lnTo>
                  <a:lnTo>
                    <a:pt x="2385" y="127"/>
                  </a:lnTo>
                  <a:lnTo>
                    <a:pt x="2374" y="117"/>
                  </a:lnTo>
                  <a:close/>
                  <a:moveTo>
                    <a:pt x="1307" y="81"/>
                  </a:moveTo>
                  <a:lnTo>
                    <a:pt x="1471" y="81"/>
                  </a:lnTo>
                  <a:cubicBezTo>
                    <a:pt x="1482" y="81"/>
                    <a:pt x="1491" y="90"/>
                    <a:pt x="1491" y="101"/>
                  </a:cubicBezTo>
                  <a:lnTo>
                    <a:pt x="1491" y="169"/>
                  </a:lnTo>
                  <a:cubicBezTo>
                    <a:pt x="1491" y="180"/>
                    <a:pt x="1482" y="189"/>
                    <a:pt x="1471" y="189"/>
                  </a:cubicBezTo>
                  <a:lnTo>
                    <a:pt x="1307" y="189"/>
                  </a:lnTo>
                  <a:cubicBezTo>
                    <a:pt x="1296" y="189"/>
                    <a:pt x="1287" y="180"/>
                    <a:pt x="1287" y="169"/>
                  </a:cubicBezTo>
                  <a:lnTo>
                    <a:pt x="1287" y="101"/>
                  </a:lnTo>
                  <a:cubicBezTo>
                    <a:pt x="1287" y="90"/>
                    <a:pt x="1296" y="81"/>
                    <a:pt x="1307" y="81"/>
                  </a:cubicBezTo>
                  <a:moveTo>
                    <a:pt x="1777" y="74"/>
                  </a:moveTo>
                  <a:lnTo>
                    <a:pt x="1777" y="100"/>
                  </a:lnTo>
                  <a:lnTo>
                    <a:pt x="1907" y="100"/>
                  </a:lnTo>
                  <a:cubicBezTo>
                    <a:pt x="1918" y="100"/>
                    <a:pt x="1927" y="109"/>
                    <a:pt x="1927" y="120"/>
                  </a:cubicBezTo>
                  <a:lnTo>
                    <a:pt x="1927" y="424"/>
                  </a:lnTo>
                  <a:cubicBezTo>
                    <a:pt x="1927" y="435"/>
                    <a:pt x="1918" y="444"/>
                    <a:pt x="1907" y="444"/>
                  </a:cubicBezTo>
                  <a:lnTo>
                    <a:pt x="1851" y="444"/>
                  </a:lnTo>
                  <a:cubicBezTo>
                    <a:pt x="1840" y="444"/>
                    <a:pt x="1831" y="435"/>
                    <a:pt x="1831" y="424"/>
                  </a:cubicBezTo>
                  <a:lnTo>
                    <a:pt x="1831" y="195"/>
                  </a:lnTo>
                  <a:lnTo>
                    <a:pt x="1802" y="195"/>
                  </a:lnTo>
                  <a:lnTo>
                    <a:pt x="1802" y="424"/>
                  </a:lnTo>
                  <a:cubicBezTo>
                    <a:pt x="1802" y="435"/>
                    <a:pt x="1793" y="444"/>
                    <a:pt x="1782" y="444"/>
                  </a:cubicBezTo>
                  <a:lnTo>
                    <a:pt x="1760" y="444"/>
                  </a:lnTo>
                  <a:lnTo>
                    <a:pt x="1760" y="471"/>
                  </a:lnTo>
                  <a:lnTo>
                    <a:pt x="2083" y="471"/>
                  </a:lnTo>
                  <a:lnTo>
                    <a:pt x="2083" y="444"/>
                  </a:lnTo>
                  <a:lnTo>
                    <a:pt x="1976" y="444"/>
                  </a:lnTo>
                  <a:cubicBezTo>
                    <a:pt x="1965" y="444"/>
                    <a:pt x="1956" y="435"/>
                    <a:pt x="1956" y="424"/>
                  </a:cubicBezTo>
                  <a:lnTo>
                    <a:pt x="1956" y="298"/>
                  </a:lnTo>
                  <a:cubicBezTo>
                    <a:pt x="1956" y="287"/>
                    <a:pt x="1965" y="278"/>
                    <a:pt x="1976" y="278"/>
                  </a:cubicBezTo>
                  <a:lnTo>
                    <a:pt x="2065" y="278"/>
                  </a:lnTo>
                  <a:lnTo>
                    <a:pt x="2065" y="253"/>
                  </a:lnTo>
                  <a:lnTo>
                    <a:pt x="1976" y="253"/>
                  </a:lnTo>
                  <a:cubicBezTo>
                    <a:pt x="1965" y="253"/>
                    <a:pt x="1956" y="244"/>
                    <a:pt x="1956" y="233"/>
                  </a:cubicBezTo>
                  <a:lnTo>
                    <a:pt x="1956" y="120"/>
                  </a:lnTo>
                  <a:cubicBezTo>
                    <a:pt x="1956" y="109"/>
                    <a:pt x="1965" y="100"/>
                    <a:pt x="1976" y="100"/>
                  </a:cubicBezTo>
                  <a:lnTo>
                    <a:pt x="2077" y="100"/>
                  </a:lnTo>
                  <a:lnTo>
                    <a:pt x="2077" y="74"/>
                  </a:lnTo>
                  <a:lnTo>
                    <a:pt x="1777" y="74"/>
                  </a:lnTo>
                  <a:close/>
                  <a:moveTo>
                    <a:pt x="759" y="69"/>
                  </a:moveTo>
                  <a:lnTo>
                    <a:pt x="759" y="94"/>
                  </a:lnTo>
                  <a:lnTo>
                    <a:pt x="1009" y="94"/>
                  </a:lnTo>
                  <a:lnTo>
                    <a:pt x="1009" y="69"/>
                  </a:lnTo>
                  <a:lnTo>
                    <a:pt x="759" y="69"/>
                  </a:lnTo>
                  <a:close/>
                  <a:moveTo>
                    <a:pt x="1259" y="62"/>
                  </a:moveTo>
                  <a:lnTo>
                    <a:pt x="1259" y="209"/>
                  </a:lnTo>
                  <a:lnTo>
                    <a:pt x="1351" y="209"/>
                  </a:lnTo>
                  <a:cubicBezTo>
                    <a:pt x="1362" y="209"/>
                    <a:pt x="1371" y="217"/>
                    <a:pt x="1371" y="229"/>
                  </a:cubicBezTo>
                  <a:lnTo>
                    <a:pt x="1371" y="273"/>
                  </a:lnTo>
                  <a:cubicBezTo>
                    <a:pt x="1371" y="284"/>
                    <a:pt x="1362" y="293"/>
                    <a:pt x="1351" y="293"/>
                  </a:cubicBezTo>
                  <a:lnTo>
                    <a:pt x="1226" y="293"/>
                  </a:lnTo>
                  <a:lnTo>
                    <a:pt x="1226" y="310"/>
                  </a:lnTo>
                  <a:lnTo>
                    <a:pt x="1313" y="310"/>
                  </a:lnTo>
                  <a:cubicBezTo>
                    <a:pt x="1321" y="310"/>
                    <a:pt x="1328" y="315"/>
                    <a:pt x="1331" y="322"/>
                  </a:cubicBezTo>
                  <a:cubicBezTo>
                    <a:pt x="1335" y="330"/>
                    <a:pt x="1333" y="338"/>
                    <a:pt x="1328" y="344"/>
                  </a:cubicBezTo>
                  <a:lnTo>
                    <a:pt x="1299" y="375"/>
                  </a:lnTo>
                  <a:lnTo>
                    <a:pt x="1269" y="403"/>
                  </a:lnTo>
                  <a:lnTo>
                    <a:pt x="1236" y="428"/>
                  </a:lnTo>
                  <a:lnTo>
                    <a:pt x="1220" y="438"/>
                  </a:lnTo>
                  <a:lnTo>
                    <a:pt x="1230" y="451"/>
                  </a:lnTo>
                  <a:lnTo>
                    <a:pt x="1236" y="462"/>
                  </a:lnTo>
                  <a:lnTo>
                    <a:pt x="1251" y="452"/>
                  </a:lnTo>
                  <a:lnTo>
                    <a:pt x="1281" y="425"/>
                  </a:lnTo>
                  <a:lnTo>
                    <a:pt x="1308" y="395"/>
                  </a:lnTo>
                  <a:lnTo>
                    <a:pt x="1335" y="362"/>
                  </a:lnTo>
                  <a:cubicBezTo>
                    <a:pt x="1340" y="355"/>
                    <a:pt x="1349" y="353"/>
                    <a:pt x="1357" y="355"/>
                  </a:cubicBezTo>
                  <a:cubicBezTo>
                    <a:pt x="1365" y="358"/>
                    <a:pt x="1371" y="366"/>
                    <a:pt x="1371" y="374"/>
                  </a:cubicBezTo>
                  <a:lnTo>
                    <a:pt x="1371" y="494"/>
                  </a:lnTo>
                  <a:lnTo>
                    <a:pt x="1404" y="494"/>
                  </a:lnTo>
                  <a:lnTo>
                    <a:pt x="1404" y="371"/>
                  </a:lnTo>
                  <a:cubicBezTo>
                    <a:pt x="1404" y="362"/>
                    <a:pt x="1409" y="354"/>
                    <a:pt x="1418" y="352"/>
                  </a:cubicBezTo>
                  <a:cubicBezTo>
                    <a:pt x="1426" y="349"/>
                    <a:pt x="1435" y="352"/>
                    <a:pt x="1440" y="360"/>
                  </a:cubicBezTo>
                  <a:lnTo>
                    <a:pt x="1461" y="391"/>
                  </a:lnTo>
                  <a:lnTo>
                    <a:pt x="1486" y="419"/>
                  </a:lnTo>
                  <a:lnTo>
                    <a:pt x="1515" y="445"/>
                  </a:lnTo>
                  <a:lnTo>
                    <a:pt x="1533" y="457"/>
                  </a:lnTo>
                  <a:lnTo>
                    <a:pt x="1539" y="446"/>
                  </a:lnTo>
                  <a:lnTo>
                    <a:pt x="1550" y="429"/>
                  </a:lnTo>
                  <a:lnTo>
                    <a:pt x="1551" y="429"/>
                  </a:lnTo>
                  <a:lnTo>
                    <a:pt x="1530" y="418"/>
                  </a:lnTo>
                  <a:lnTo>
                    <a:pt x="1494" y="395"/>
                  </a:lnTo>
                  <a:lnTo>
                    <a:pt x="1466" y="371"/>
                  </a:lnTo>
                  <a:cubicBezTo>
                    <a:pt x="1465" y="371"/>
                    <a:pt x="1464" y="370"/>
                    <a:pt x="1464" y="369"/>
                  </a:cubicBezTo>
                  <a:lnTo>
                    <a:pt x="1441" y="344"/>
                  </a:lnTo>
                  <a:cubicBezTo>
                    <a:pt x="1435" y="338"/>
                    <a:pt x="1434" y="329"/>
                    <a:pt x="1437" y="322"/>
                  </a:cubicBezTo>
                  <a:cubicBezTo>
                    <a:pt x="1441" y="315"/>
                    <a:pt x="1448" y="310"/>
                    <a:pt x="1456" y="310"/>
                  </a:cubicBezTo>
                  <a:lnTo>
                    <a:pt x="1553" y="310"/>
                  </a:lnTo>
                  <a:lnTo>
                    <a:pt x="1553" y="293"/>
                  </a:lnTo>
                  <a:lnTo>
                    <a:pt x="1424" y="293"/>
                  </a:lnTo>
                  <a:cubicBezTo>
                    <a:pt x="1412" y="293"/>
                    <a:pt x="1404" y="284"/>
                    <a:pt x="1404" y="273"/>
                  </a:cubicBezTo>
                  <a:lnTo>
                    <a:pt x="1404" y="229"/>
                  </a:lnTo>
                  <a:cubicBezTo>
                    <a:pt x="1404" y="217"/>
                    <a:pt x="1412" y="209"/>
                    <a:pt x="1424" y="209"/>
                  </a:cubicBezTo>
                  <a:lnTo>
                    <a:pt x="1519" y="209"/>
                  </a:lnTo>
                  <a:lnTo>
                    <a:pt x="1519" y="62"/>
                  </a:lnTo>
                  <a:lnTo>
                    <a:pt x="1259" y="62"/>
                  </a:lnTo>
                  <a:close/>
                  <a:moveTo>
                    <a:pt x="267" y="58"/>
                  </a:moveTo>
                  <a:lnTo>
                    <a:pt x="267" y="71"/>
                  </a:lnTo>
                  <a:lnTo>
                    <a:pt x="265" y="100"/>
                  </a:lnTo>
                  <a:lnTo>
                    <a:pt x="262" y="121"/>
                  </a:lnTo>
                  <a:cubicBezTo>
                    <a:pt x="262" y="122"/>
                    <a:pt x="261" y="123"/>
                    <a:pt x="261" y="125"/>
                  </a:cubicBezTo>
                  <a:lnTo>
                    <a:pt x="256" y="140"/>
                  </a:lnTo>
                  <a:cubicBezTo>
                    <a:pt x="255" y="143"/>
                    <a:pt x="253" y="145"/>
                    <a:pt x="251" y="148"/>
                  </a:cubicBezTo>
                  <a:lnTo>
                    <a:pt x="222" y="177"/>
                  </a:lnTo>
                  <a:lnTo>
                    <a:pt x="233" y="186"/>
                  </a:lnTo>
                  <a:lnTo>
                    <a:pt x="247" y="197"/>
                  </a:lnTo>
                  <a:lnTo>
                    <a:pt x="249" y="196"/>
                  </a:lnTo>
                  <a:lnTo>
                    <a:pt x="261" y="185"/>
                  </a:lnTo>
                  <a:lnTo>
                    <a:pt x="271" y="174"/>
                  </a:lnTo>
                  <a:lnTo>
                    <a:pt x="279" y="161"/>
                  </a:lnTo>
                  <a:lnTo>
                    <a:pt x="285" y="148"/>
                  </a:lnTo>
                  <a:lnTo>
                    <a:pt x="290" y="133"/>
                  </a:lnTo>
                  <a:lnTo>
                    <a:pt x="292" y="117"/>
                  </a:lnTo>
                  <a:lnTo>
                    <a:pt x="293" y="98"/>
                  </a:lnTo>
                  <a:cubicBezTo>
                    <a:pt x="293" y="87"/>
                    <a:pt x="302" y="79"/>
                    <a:pt x="313" y="79"/>
                  </a:cubicBezTo>
                  <a:lnTo>
                    <a:pt x="396" y="79"/>
                  </a:lnTo>
                  <a:cubicBezTo>
                    <a:pt x="407" y="79"/>
                    <a:pt x="416" y="88"/>
                    <a:pt x="416" y="99"/>
                  </a:cubicBezTo>
                  <a:lnTo>
                    <a:pt x="416" y="145"/>
                  </a:lnTo>
                  <a:lnTo>
                    <a:pt x="418" y="163"/>
                  </a:lnTo>
                  <a:lnTo>
                    <a:pt x="424" y="172"/>
                  </a:lnTo>
                  <a:lnTo>
                    <a:pt x="433" y="177"/>
                  </a:lnTo>
                  <a:lnTo>
                    <a:pt x="451" y="180"/>
                  </a:lnTo>
                  <a:lnTo>
                    <a:pt x="498" y="180"/>
                  </a:lnTo>
                  <a:lnTo>
                    <a:pt x="500" y="170"/>
                  </a:lnTo>
                  <a:lnTo>
                    <a:pt x="502" y="159"/>
                  </a:lnTo>
                  <a:lnTo>
                    <a:pt x="494" y="158"/>
                  </a:lnTo>
                  <a:lnTo>
                    <a:pt x="481" y="158"/>
                  </a:lnTo>
                  <a:lnTo>
                    <a:pt x="473" y="157"/>
                  </a:lnTo>
                  <a:cubicBezTo>
                    <a:pt x="472" y="156"/>
                    <a:pt x="470" y="156"/>
                    <a:pt x="468" y="155"/>
                  </a:cubicBezTo>
                  <a:lnTo>
                    <a:pt x="463" y="153"/>
                  </a:lnTo>
                  <a:cubicBezTo>
                    <a:pt x="460" y="152"/>
                    <a:pt x="458" y="150"/>
                    <a:pt x="456" y="148"/>
                  </a:cubicBezTo>
                  <a:lnTo>
                    <a:pt x="452" y="144"/>
                  </a:lnTo>
                  <a:cubicBezTo>
                    <a:pt x="450" y="142"/>
                    <a:pt x="448" y="140"/>
                    <a:pt x="447" y="138"/>
                  </a:cubicBezTo>
                  <a:lnTo>
                    <a:pt x="445" y="131"/>
                  </a:lnTo>
                  <a:cubicBezTo>
                    <a:pt x="444" y="130"/>
                    <a:pt x="444" y="128"/>
                    <a:pt x="444" y="126"/>
                  </a:cubicBezTo>
                  <a:lnTo>
                    <a:pt x="443" y="116"/>
                  </a:lnTo>
                  <a:lnTo>
                    <a:pt x="443" y="58"/>
                  </a:lnTo>
                  <a:lnTo>
                    <a:pt x="267" y="58"/>
                  </a:lnTo>
                  <a:close/>
                  <a:moveTo>
                    <a:pt x="1662" y="47"/>
                  </a:moveTo>
                  <a:lnTo>
                    <a:pt x="1639" y="62"/>
                  </a:lnTo>
                  <a:lnTo>
                    <a:pt x="1675" y="121"/>
                  </a:lnTo>
                  <a:lnTo>
                    <a:pt x="1693" y="110"/>
                  </a:lnTo>
                  <a:lnTo>
                    <a:pt x="1702" y="105"/>
                  </a:lnTo>
                  <a:lnTo>
                    <a:pt x="1682" y="75"/>
                  </a:lnTo>
                  <a:lnTo>
                    <a:pt x="1662" y="47"/>
                  </a:lnTo>
                  <a:close/>
                  <a:moveTo>
                    <a:pt x="1172" y="46"/>
                  </a:moveTo>
                  <a:lnTo>
                    <a:pt x="1159" y="95"/>
                  </a:lnTo>
                  <a:lnTo>
                    <a:pt x="1137" y="157"/>
                  </a:lnTo>
                  <a:lnTo>
                    <a:pt x="1113" y="213"/>
                  </a:lnTo>
                  <a:lnTo>
                    <a:pt x="1090" y="255"/>
                  </a:lnTo>
                  <a:lnTo>
                    <a:pt x="1098" y="292"/>
                  </a:lnTo>
                  <a:lnTo>
                    <a:pt x="1105" y="281"/>
                  </a:lnTo>
                  <a:cubicBezTo>
                    <a:pt x="1110" y="274"/>
                    <a:pt x="1119" y="270"/>
                    <a:pt x="1128" y="273"/>
                  </a:cubicBezTo>
                  <a:cubicBezTo>
                    <a:pt x="1136" y="275"/>
                    <a:pt x="1142" y="283"/>
                    <a:pt x="1142" y="292"/>
                  </a:cubicBezTo>
                  <a:lnTo>
                    <a:pt x="1142" y="494"/>
                  </a:lnTo>
                  <a:lnTo>
                    <a:pt x="1167" y="494"/>
                  </a:lnTo>
                  <a:lnTo>
                    <a:pt x="1167" y="160"/>
                  </a:lnTo>
                  <a:cubicBezTo>
                    <a:pt x="1167" y="158"/>
                    <a:pt x="1167" y="155"/>
                    <a:pt x="1168" y="153"/>
                  </a:cubicBezTo>
                  <a:lnTo>
                    <a:pt x="1189" y="96"/>
                  </a:lnTo>
                  <a:lnTo>
                    <a:pt x="1202" y="54"/>
                  </a:lnTo>
                  <a:lnTo>
                    <a:pt x="1172" y="46"/>
                  </a:lnTo>
                  <a:close/>
                  <a:moveTo>
                    <a:pt x="2351" y="43"/>
                  </a:moveTo>
                  <a:lnTo>
                    <a:pt x="2337" y="60"/>
                  </a:lnTo>
                  <a:lnTo>
                    <a:pt x="2314" y="82"/>
                  </a:lnTo>
                  <a:lnTo>
                    <a:pt x="2288" y="103"/>
                  </a:lnTo>
                  <a:lnTo>
                    <a:pt x="2260" y="124"/>
                  </a:lnTo>
                  <a:lnTo>
                    <a:pt x="2230" y="143"/>
                  </a:lnTo>
                  <a:lnTo>
                    <a:pt x="2196" y="162"/>
                  </a:lnTo>
                  <a:lnTo>
                    <a:pt x="2161" y="180"/>
                  </a:lnTo>
                  <a:lnTo>
                    <a:pt x="2145" y="187"/>
                  </a:lnTo>
                  <a:lnTo>
                    <a:pt x="2155" y="201"/>
                  </a:lnTo>
                  <a:lnTo>
                    <a:pt x="2165" y="216"/>
                  </a:lnTo>
                  <a:lnTo>
                    <a:pt x="2188" y="203"/>
                  </a:lnTo>
                  <a:lnTo>
                    <a:pt x="2227" y="180"/>
                  </a:lnTo>
                  <a:cubicBezTo>
                    <a:pt x="2233" y="176"/>
                    <a:pt x="2241" y="176"/>
                    <a:pt x="2247" y="180"/>
                  </a:cubicBezTo>
                  <a:lnTo>
                    <a:pt x="2249" y="181"/>
                  </a:lnTo>
                  <a:lnTo>
                    <a:pt x="2249" y="170"/>
                  </a:lnTo>
                  <a:cubicBezTo>
                    <a:pt x="2250" y="166"/>
                    <a:pt x="2252" y="163"/>
                    <a:pt x="2256" y="160"/>
                  </a:cubicBezTo>
                  <a:lnTo>
                    <a:pt x="2285" y="140"/>
                  </a:lnTo>
                  <a:lnTo>
                    <a:pt x="2312" y="119"/>
                  </a:lnTo>
                  <a:lnTo>
                    <a:pt x="2337" y="97"/>
                  </a:lnTo>
                  <a:lnTo>
                    <a:pt x="2361" y="74"/>
                  </a:lnTo>
                  <a:cubicBezTo>
                    <a:pt x="2369" y="67"/>
                    <a:pt x="2381" y="67"/>
                    <a:pt x="2389" y="75"/>
                  </a:cubicBezTo>
                  <a:lnTo>
                    <a:pt x="2411" y="97"/>
                  </a:lnTo>
                  <a:lnTo>
                    <a:pt x="2436" y="119"/>
                  </a:lnTo>
                  <a:lnTo>
                    <a:pt x="2463" y="140"/>
                  </a:lnTo>
                  <a:lnTo>
                    <a:pt x="2493" y="160"/>
                  </a:lnTo>
                  <a:cubicBezTo>
                    <a:pt x="2497" y="163"/>
                    <a:pt x="2499" y="166"/>
                    <a:pt x="2501" y="170"/>
                  </a:cubicBezTo>
                  <a:lnTo>
                    <a:pt x="2501" y="179"/>
                  </a:lnTo>
                  <a:lnTo>
                    <a:pt x="2502" y="178"/>
                  </a:lnTo>
                  <a:cubicBezTo>
                    <a:pt x="2508" y="174"/>
                    <a:pt x="2515" y="174"/>
                    <a:pt x="2522" y="178"/>
                  </a:cubicBezTo>
                  <a:lnTo>
                    <a:pt x="2558" y="198"/>
                  </a:lnTo>
                  <a:lnTo>
                    <a:pt x="2583" y="209"/>
                  </a:lnTo>
                  <a:lnTo>
                    <a:pt x="2592" y="193"/>
                  </a:lnTo>
                  <a:lnTo>
                    <a:pt x="2602" y="178"/>
                  </a:lnTo>
                  <a:lnTo>
                    <a:pt x="2561" y="163"/>
                  </a:lnTo>
                  <a:lnTo>
                    <a:pt x="2504" y="133"/>
                  </a:lnTo>
                  <a:lnTo>
                    <a:pt x="2452" y="99"/>
                  </a:lnTo>
                  <a:lnTo>
                    <a:pt x="2410" y="61"/>
                  </a:lnTo>
                  <a:cubicBezTo>
                    <a:pt x="2405" y="57"/>
                    <a:pt x="2403" y="52"/>
                    <a:pt x="2403" y="46"/>
                  </a:cubicBezTo>
                  <a:lnTo>
                    <a:pt x="2403" y="43"/>
                  </a:lnTo>
                  <a:lnTo>
                    <a:pt x="2351" y="43"/>
                  </a:lnTo>
                  <a:close/>
                  <a:moveTo>
                    <a:pt x="625" y="43"/>
                  </a:moveTo>
                  <a:lnTo>
                    <a:pt x="625" y="110"/>
                  </a:lnTo>
                  <a:cubicBezTo>
                    <a:pt x="625" y="121"/>
                    <a:pt x="616" y="130"/>
                    <a:pt x="605" y="130"/>
                  </a:cubicBezTo>
                  <a:lnTo>
                    <a:pt x="566" y="130"/>
                  </a:lnTo>
                  <a:lnTo>
                    <a:pt x="566" y="156"/>
                  </a:lnTo>
                  <a:lnTo>
                    <a:pt x="601" y="156"/>
                  </a:lnTo>
                  <a:cubicBezTo>
                    <a:pt x="607" y="156"/>
                    <a:pt x="613" y="159"/>
                    <a:pt x="617" y="164"/>
                  </a:cubicBezTo>
                  <a:cubicBezTo>
                    <a:pt x="621" y="169"/>
                    <a:pt x="622" y="176"/>
                    <a:pt x="620" y="182"/>
                  </a:cubicBezTo>
                  <a:lnTo>
                    <a:pt x="609" y="217"/>
                  </a:lnTo>
                  <a:lnTo>
                    <a:pt x="595" y="252"/>
                  </a:lnTo>
                  <a:lnTo>
                    <a:pt x="579" y="287"/>
                  </a:lnTo>
                  <a:lnTo>
                    <a:pt x="564" y="314"/>
                  </a:lnTo>
                  <a:lnTo>
                    <a:pt x="569" y="341"/>
                  </a:lnTo>
                  <a:lnTo>
                    <a:pt x="587" y="300"/>
                  </a:lnTo>
                  <a:cubicBezTo>
                    <a:pt x="591" y="291"/>
                    <a:pt x="600" y="286"/>
                    <a:pt x="609" y="288"/>
                  </a:cubicBezTo>
                  <a:cubicBezTo>
                    <a:pt x="619" y="290"/>
                    <a:pt x="625" y="298"/>
                    <a:pt x="625" y="308"/>
                  </a:cubicBezTo>
                  <a:lnTo>
                    <a:pt x="625" y="493"/>
                  </a:lnTo>
                  <a:lnTo>
                    <a:pt x="648" y="493"/>
                  </a:lnTo>
                  <a:lnTo>
                    <a:pt x="648" y="302"/>
                  </a:lnTo>
                  <a:cubicBezTo>
                    <a:pt x="648" y="295"/>
                    <a:pt x="652" y="288"/>
                    <a:pt x="659" y="285"/>
                  </a:cubicBezTo>
                  <a:cubicBezTo>
                    <a:pt x="665" y="281"/>
                    <a:pt x="673" y="282"/>
                    <a:pt x="679" y="286"/>
                  </a:cubicBezTo>
                  <a:lnTo>
                    <a:pt x="693" y="295"/>
                  </a:lnTo>
                  <a:lnTo>
                    <a:pt x="704" y="276"/>
                  </a:lnTo>
                  <a:lnTo>
                    <a:pt x="658" y="251"/>
                  </a:lnTo>
                  <a:cubicBezTo>
                    <a:pt x="652" y="247"/>
                    <a:pt x="648" y="241"/>
                    <a:pt x="648" y="233"/>
                  </a:cubicBezTo>
                  <a:lnTo>
                    <a:pt x="648" y="176"/>
                  </a:lnTo>
                  <a:cubicBezTo>
                    <a:pt x="648" y="165"/>
                    <a:pt x="657" y="156"/>
                    <a:pt x="668" y="156"/>
                  </a:cubicBezTo>
                  <a:lnTo>
                    <a:pt x="697" y="156"/>
                  </a:lnTo>
                  <a:lnTo>
                    <a:pt x="697" y="130"/>
                  </a:lnTo>
                  <a:lnTo>
                    <a:pt x="668" y="130"/>
                  </a:lnTo>
                  <a:cubicBezTo>
                    <a:pt x="657" y="130"/>
                    <a:pt x="648" y="121"/>
                    <a:pt x="648" y="110"/>
                  </a:cubicBezTo>
                  <a:lnTo>
                    <a:pt x="648" y="43"/>
                  </a:lnTo>
                  <a:lnTo>
                    <a:pt x="625" y="43"/>
                  </a:lnTo>
                  <a:close/>
                  <a:moveTo>
                    <a:pt x="103" y="41"/>
                  </a:moveTo>
                  <a:lnTo>
                    <a:pt x="103" y="109"/>
                  </a:lnTo>
                  <a:cubicBezTo>
                    <a:pt x="103" y="120"/>
                    <a:pt x="94" y="129"/>
                    <a:pt x="83" y="129"/>
                  </a:cubicBezTo>
                  <a:lnTo>
                    <a:pt x="48" y="129"/>
                  </a:lnTo>
                  <a:lnTo>
                    <a:pt x="48" y="154"/>
                  </a:lnTo>
                  <a:lnTo>
                    <a:pt x="83" y="154"/>
                  </a:lnTo>
                  <a:cubicBezTo>
                    <a:pt x="94" y="154"/>
                    <a:pt x="103" y="163"/>
                    <a:pt x="103" y="174"/>
                  </a:cubicBezTo>
                  <a:lnTo>
                    <a:pt x="103" y="262"/>
                  </a:lnTo>
                  <a:cubicBezTo>
                    <a:pt x="103" y="272"/>
                    <a:pt x="96" y="280"/>
                    <a:pt x="87" y="282"/>
                  </a:cubicBezTo>
                  <a:lnTo>
                    <a:pt x="42" y="290"/>
                  </a:lnTo>
                  <a:lnTo>
                    <a:pt x="45" y="320"/>
                  </a:lnTo>
                  <a:lnTo>
                    <a:pt x="78" y="312"/>
                  </a:lnTo>
                  <a:cubicBezTo>
                    <a:pt x="84" y="310"/>
                    <a:pt x="90" y="312"/>
                    <a:pt x="95" y="315"/>
                  </a:cubicBezTo>
                  <a:cubicBezTo>
                    <a:pt x="100" y="319"/>
                    <a:pt x="103" y="325"/>
                    <a:pt x="103" y="331"/>
                  </a:cubicBezTo>
                  <a:lnTo>
                    <a:pt x="103" y="423"/>
                  </a:lnTo>
                  <a:lnTo>
                    <a:pt x="102" y="435"/>
                  </a:lnTo>
                  <a:cubicBezTo>
                    <a:pt x="101" y="437"/>
                    <a:pt x="100" y="440"/>
                    <a:pt x="99" y="442"/>
                  </a:cubicBezTo>
                  <a:lnTo>
                    <a:pt x="95" y="450"/>
                  </a:lnTo>
                  <a:cubicBezTo>
                    <a:pt x="93" y="453"/>
                    <a:pt x="90" y="457"/>
                    <a:pt x="86" y="458"/>
                  </a:cubicBezTo>
                  <a:lnTo>
                    <a:pt x="77" y="462"/>
                  </a:lnTo>
                  <a:cubicBezTo>
                    <a:pt x="75" y="463"/>
                    <a:pt x="73" y="463"/>
                    <a:pt x="71" y="464"/>
                  </a:cubicBezTo>
                  <a:lnTo>
                    <a:pt x="54" y="465"/>
                  </a:lnTo>
                  <a:lnTo>
                    <a:pt x="52" y="465"/>
                  </a:lnTo>
                  <a:lnTo>
                    <a:pt x="55" y="477"/>
                  </a:lnTo>
                  <a:lnTo>
                    <a:pt x="58" y="491"/>
                  </a:lnTo>
                  <a:lnTo>
                    <a:pt x="60" y="491"/>
                  </a:lnTo>
                  <a:lnTo>
                    <a:pt x="76" y="490"/>
                  </a:lnTo>
                  <a:lnTo>
                    <a:pt x="89" y="489"/>
                  </a:lnTo>
                  <a:lnTo>
                    <a:pt x="100" y="487"/>
                  </a:lnTo>
                  <a:lnTo>
                    <a:pt x="109" y="485"/>
                  </a:lnTo>
                  <a:lnTo>
                    <a:pt x="116" y="482"/>
                  </a:lnTo>
                  <a:lnTo>
                    <a:pt x="119" y="480"/>
                  </a:lnTo>
                  <a:lnTo>
                    <a:pt x="119" y="480"/>
                  </a:lnTo>
                  <a:lnTo>
                    <a:pt x="126" y="464"/>
                  </a:lnTo>
                  <a:lnTo>
                    <a:pt x="129" y="446"/>
                  </a:lnTo>
                  <a:lnTo>
                    <a:pt x="129" y="315"/>
                  </a:lnTo>
                  <a:cubicBezTo>
                    <a:pt x="129" y="306"/>
                    <a:pt x="135" y="298"/>
                    <a:pt x="145" y="296"/>
                  </a:cubicBezTo>
                  <a:lnTo>
                    <a:pt x="173" y="289"/>
                  </a:lnTo>
                  <a:lnTo>
                    <a:pt x="173" y="277"/>
                  </a:lnTo>
                  <a:lnTo>
                    <a:pt x="174" y="264"/>
                  </a:lnTo>
                  <a:lnTo>
                    <a:pt x="153" y="269"/>
                  </a:lnTo>
                  <a:cubicBezTo>
                    <a:pt x="147" y="270"/>
                    <a:pt x="141" y="269"/>
                    <a:pt x="136" y="265"/>
                  </a:cubicBezTo>
                  <a:cubicBezTo>
                    <a:pt x="132" y="261"/>
                    <a:pt x="129" y="255"/>
                    <a:pt x="129" y="249"/>
                  </a:cubicBezTo>
                  <a:lnTo>
                    <a:pt x="129" y="174"/>
                  </a:lnTo>
                  <a:cubicBezTo>
                    <a:pt x="129" y="163"/>
                    <a:pt x="138" y="154"/>
                    <a:pt x="149" y="154"/>
                  </a:cubicBezTo>
                  <a:lnTo>
                    <a:pt x="178" y="154"/>
                  </a:lnTo>
                  <a:lnTo>
                    <a:pt x="178" y="129"/>
                  </a:lnTo>
                  <a:lnTo>
                    <a:pt x="149" y="129"/>
                  </a:lnTo>
                  <a:cubicBezTo>
                    <a:pt x="138" y="129"/>
                    <a:pt x="129" y="120"/>
                    <a:pt x="129" y="109"/>
                  </a:cubicBezTo>
                  <a:lnTo>
                    <a:pt x="129" y="41"/>
                  </a:lnTo>
                  <a:lnTo>
                    <a:pt x="103" y="41"/>
                  </a:lnTo>
                  <a:close/>
                  <a:moveTo>
                    <a:pt x="1156" y="1"/>
                  </a:moveTo>
                  <a:cubicBezTo>
                    <a:pt x="1159" y="1"/>
                    <a:pt x="1162" y="1"/>
                    <a:pt x="1164" y="2"/>
                  </a:cubicBezTo>
                  <a:lnTo>
                    <a:pt x="1233" y="22"/>
                  </a:lnTo>
                  <a:lnTo>
                    <a:pt x="1235" y="23"/>
                  </a:lnTo>
                  <a:lnTo>
                    <a:pt x="1239" y="22"/>
                  </a:lnTo>
                  <a:lnTo>
                    <a:pt x="1539" y="22"/>
                  </a:lnTo>
                  <a:cubicBezTo>
                    <a:pt x="1550" y="22"/>
                    <a:pt x="1559" y="31"/>
                    <a:pt x="1559" y="42"/>
                  </a:cubicBezTo>
                  <a:lnTo>
                    <a:pt x="1559" y="229"/>
                  </a:lnTo>
                  <a:cubicBezTo>
                    <a:pt x="1559" y="240"/>
                    <a:pt x="1550" y="249"/>
                    <a:pt x="1539" y="249"/>
                  </a:cubicBezTo>
                  <a:lnTo>
                    <a:pt x="1444" y="249"/>
                  </a:lnTo>
                  <a:lnTo>
                    <a:pt x="1444" y="253"/>
                  </a:lnTo>
                  <a:lnTo>
                    <a:pt x="1573" y="253"/>
                  </a:lnTo>
                  <a:cubicBezTo>
                    <a:pt x="1584" y="253"/>
                    <a:pt x="1593" y="262"/>
                    <a:pt x="1593" y="273"/>
                  </a:cubicBezTo>
                  <a:lnTo>
                    <a:pt x="1593" y="330"/>
                  </a:lnTo>
                  <a:cubicBezTo>
                    <a:pt x="1593" y="341"/>
                    <a:pt x="1584" y="350"/>
                    <a:pt x="1573" y="350"/>
                  </a:cubicBezTo>
                  <a:lnTo>
                    <a:pt x="1503" y="350"/>
                  </a:lnTo>
                  <a:lnTo>
                    <a:pt x="1520" y="364"/>
                  </a:lnTo>
                  <a:lnTo>
                    <a:pt x="1551" y="384"/>
                  </a:lnTo>
                  <a:lnTo>
                    <a:pt x="1588" y="403"/>
                  </a:lnTo>
                  <a:cubicBezTo>
                    <a:pt x="1593" y="405"/>
                    <a:pt x="1597" y="410"/>
                    <a:pt x="1599" y="415"/>
                  </a:cubicBezTo>
                  <a:cubicBezTo>
                    <a:pt x="1600" y="421"/>
                    <a:pt x="1599" y="427"/>
                    <a:pt x="1596" y="431"/>
                  </a:cubicBezTo>
                  <a:lnTo>
                    <a:pt x="1584" y="450"/>
                  </a:lnTo>
                  <a:lnTo>
                    <a:pt x="1573" y="467"/>
                  </a:lnTo>
                  <a:lnTo>
                    <a:pt x="1564" y="483"/>
                  </a:lnTo>
                  <a:lnTo>
                    <a:pt x="1556" y="496"/>
                  </a:lnTo>
                  <a:cubicBezTo>
                    <a:pt x="1553" y="501"/>
                    <a:pt x="1548" y="504"/>
                    <a:pt x="1543" y="505"/>
                  </a:cubicBezTo>
                  <a:cubicBezTo>
                    <a:pt x="1538" y="506"/>
                    <a:pt x="1532" y="505"/>
                    <a:pt x="1527" y="502"/>
                  </a:cubicBezTo>
                  <a:lnTo>
                    <a:pt x="1492" y="478"/>
                  </a:lnTo>
                  <a:lnTo>
                    <a:pt x="1460" y="449"/>
                  </a:lnTo>
                  <a:lnTo>
                    <a:pt x="1444" y="431"/>
                  </a:lnTo>
                  <a:lnTo>
                    <a:pt x="1444" y="514"/>
                  </a:lnTo>
                  <a:cubicBezTo>
                    <a:pt x="1444" y="525"/>
                    <a:pt x="1435" y="534"/>
                    <a:pt x="1424" y="534"/>
                  </a:cubicBezTo>
                  <a:lnTo>
                    <a:pt x="1351" y="534"/>
                  </a:lnTo>
                  <a:cubicBezTo>
                    <a:pt x="1340" y="534"/>
                    <a:pt x="1331" y="525"/>
                    <a:pt x="1331" y="514"/>
                  </a:cubicBezTo>
                  <a:lnTo>
                    <a:pt x="1331" y="430"/>
                  </a:lnTo>
                  <a:lnTo>
                    <a:pt x="1310" y="452"/>
                  </a:lnTo>
                  <a:lnTo>
                    <a:pt x="1277" y="481"/>
                  </a:lnTo>
                  <a:lnTo>
                    <a:pt x="1242" y="508"/>
                  </a:lnTo>
                  <a:cubicBezTo>
                    <a:pt x="1238" y="511"/>
                    <a:pt x="1232" y="512"/>
                    <a:pt x="1227" y="511"/>
                  </a:cubicBezTo>
                  <a:cubicBezTo>
                    <a:pt x="1221" y="510"/>
                    <a:pt x="1216" y="507"/>
                    <a:pt x="1213" y="502"/>
                  </a:cubicBezTo>
                  <a:lnTo>
                    <a:pt x="1207" y="491"/>
                  </a:lnTo>
                  <a:lnTo>
                    <a:pt x="1207" y="514"/>
                  </a:lnTo>
                  <a:cubicBezTo>
                    <a:pt x="1207" y="525"/>
                    <a:pt x="1198" y="534"/>
                    <a:pt x="1187" y="534"/>
                  </a:cubicBezTo>
                  <a:lnTo>
                    <a:pt x="1122" y="534"/>
                  </a:lnTo>
                  <a:cubicBezTo>
                    <a:pt x="1111" y="534"/>
                    <a:pt x="1102" y="525"/>
                    <a:pt x="1102" y="514"/>
                  </a:cubicBezTo>
                  <a:lnTo>
                    <a:pt x="1102" y="358"/>
                  </a:lnTo>
                  <a:lnTo>
                    <a:pt x="1094" y="365"/>
                  </a:lnTo>
                  <a:cubicBezTo>
                    <a:pt x="1090" y="367"/>
                    <a:pt x="1086" y="367"/>
                    <a:pt x="1082" y="366"/>
                  </a:cubicBezTo>
                  <a:cubicBezTo>
                    <a:pt x="1074" y="365"/>
                    <a:pt x="1068" y="358"/>
                    <a:pt x="1067" y="350"/>
                  </a:cubicBezTo>
                  <a:lnTo>
                    <a:pt x="1060" y="302"/>
                  </a:lnTo>
                  <a:lnTo>
                    <a:pt x="1050" y="258"/>
                  </a:lnTo>
                  <a:lnTo>
                    <a:pt x="1048" y="259"/>
                  </a:lnTo>
                  <a:lnTo>
                    <a:pt x="1006" y="259"/>
                  </a:lnTo>
                  <a:lnTo>
                    <a:pt x="1008" y="260"/>
                  </a:lnTo>
                  <a:cubicBezTo>
                    <a:pt x="1010" y="262"/>
                    <a:pt x="1012" y="264"/>
                    <a:pt x="1013" y="266"/>
                  </a:cubicBezTo>
                  <a:lnTo>
                    <a:pt x="1044" y="344"/>
                  </a:lnTo>
                  <a:lnTo>
                    <a:pt x="1075" y="425"/>
                  </a:lnTo>
                  <a:cubicBezTo>
                    <a:pt x="1077" y="430"/>
                    <a:pt x="1077" y="436"/>
                    <a:pt x="1074" y="440"/>
                  </a:cubicBezTo>
                  <a:cubicBezTo>
                    <a:pt x="1072" y="445"/>
                    <a:pt x="1068" y="449"/>
                    <a:pt x="1063" y="451"/>
                  </a:cubicBezTo>
                  <a:lnTo>
                    <a:pt x="1000" y="474"/>
                  </a:lnTo>
                  <a:cubicBezTo>
                    <a:pt x="995" y="476"/>
                    <a:pt x="989" y="476"/>
                    <a:pt x="985" y="474"/>
                  </a:cubicBezTo>
                  <a:cubicBezTo>
                    <a:pt x="980" y="471"/>
                    <a:pt x="976" y="467"/>
                    <a:pt x="974" y="462"/>
                  </a:cubicBezTo>
                  <a:lnTo>
                    <a:pt x="959" y="419"/>
                  </a:lnTo>
                  <a:lnTo>
                    <a:pt x="944" y="378"/>
                  </a:lnTo>
                  <a:lnTo>
                    <a:pt x="939" y="365"/>
                  </a:lnTo>
                  <a:lnTo>
                    <a:pt x="939" y="452"/>
                  </a:lnTo>
                  <a:lnTo>
                    <a:pt x="938" y="466"/>
                  </a:lnTo>
                  <a:cubicBezTo>
                    <a:pt x="938" y="467"/>
                    <a:pt x="938" y="468"/>
                    <a:pt x="938" y="470"/>
                  </a:cubicBezTo>
                  <a:lnTo>
                    <a:pt x="935" y="481"/>
                  </a:lnTo>
                  <a:cubicBezTo>
                    <a:pt x="935" y="482"/>
                    <a:pt x="934" y="483"/>
                    <a:pt x="933" y="485"/>
                  </a:cubicBezTo>
                  <a:lnTo>
                    <a:pt x="929" y="494"/>
                  </a:lnTo>
                  <a:cubicBezTo>
                    <a:pt x="928" y="495"/>
                    <a:pt x="927" y="497"/>
                    <a:pt x="926" y="498"/>
                  </a:cubicBezTo>
                  <a:lnTo>
                    <a:pt x="920" y="506"/>
                  </a:lnTo>
                  <a:cubicBezTo>
                    <a:pt x="918" y="508"/>
                    <a:pt x="916" y="509"/>
                    <a:pt x="915" y="510"/>
                  </a:cubicBezTo>
                  <a:lnTo>
                    <a:pt x="896" y="521"/>
                  </a:lnTo>
                  <a:cubicBezTo>
                    <a:pt x="894" y="523"/>
                    <a:pt x="892" y="523"/>
                    <a:pt x="890" y="524"/>
                  </a:cubicBezTo>
                  <a:lnTo>
                    <a:pt x="865" y="529"/>
                  </a:lnTo>
                  <a:cubicBezTo>
                    <a:pt x="864" y="529"/>
                    <a:pt x="863" y="529"/>
                    <a:pt x="862" y="529"/>
                  </a:cubicBezTo>
                  <a:lnTo>
                    <a:pt x="846" y="530"/>
                  </a:lnTo>
                  <a:lnTo>
                    <a:pt x="828" y="531"/>
                  </a:lnTo>
                  <a:lnTo>
                    <a:pt x="807" y="531"/>
                  </a:lnTo>
                  <a:lnTo>
                    <a:pt x="784" y="531"/>
                  </a:lnTo>
                  <a:cubicBezTo>
                    <a:pt x="774" y="531"/>
                    <a:pt x="766" y="524"/>
                    <a:pt x="764" y="515"/>
                  </a:cubicBezTo>
                  <a:lnTo>
                    <a:pt x="757" y="477"/>
                  </a:lnTo>
                  <a:lnTo>
                    <a:pt x="756" y="474"/>
                  </a:lnTo>
                  <a:lnTo>
                    <a:pt x="749" y="472"/>
                  </a:lnTo>
                  <a:lnTo>
                    <a:pt x="717" y="458"/>
                  </a:lnTo>
                  <a:lnTo>
                    <a:pt x="690" y="449"/>
                  </a:lnTo>
                  <a:lnTo>
                    <a:pt x="688" y="448"/>
                  </a:lnTo>
                  <a:lnTo>
                    <a:pt x="688" y="513"/>
                  </a:lnTo>
                  <a:cubicBezTo>
                    <a:pt x="688" y="525"/>
                    <a:pt x="679" y="533"/>
                    <a:pt x="668" y="533"/>
                  </a:cubicBezTo>
                  <a:lnTo>
                    <a:pt x="605" y="533"/>
                  </a:lnTo>
                  <a:cubicBezTo>
                    <a:pt x="594" y="533"/>
                    <a:pt x="585" y="525"/>
                    <a:pt x="585" y="513"/>
                  </a:cubicBezTo>
                  <a:lnTo>
                    <a:pt x="585" y="395"/>
                  </a:lnTo>
                  <a:lnTo>
                    <a:pt x="577" y="411"/>
                  </a:lnTo>
                  <a:cubicBezTo>
                    <a:pt x="573" y="419"/>
                    <a:pt x="564" y="423"/>
                    <a:pt x="556" y="421"/>
                  </a:cubicBezTo>
                  <a:cubicBezTo>
                    <a:pt x="547" y="420"/>
                    <a:pt x="541" y="413"/>
                    <a:pt x="539" y="405"/>
                  </a:cubicBezTo>
                  <a:lnTo>
                    <a:pt x="531" y="356"/>
                  </a:lnTo>
                  <a:lnTo>
                    <a:pt x="523" y="314"/>
                  </a:lnTo>
                  <a:cubicBezTo>
                    <a:pt x="522" y="309"/>
                    <a:pt x="523" y="305"/>
                    <a:pt x="525" y="301"/>
                  </a:cubicBezTo>
                  <a:lnTo>
                    <a:pt x="544" y="267"/>
                  </a:lnTo>
                  <a:lnTo>
                    <a:pt x="559" y="235"/>
                  </a:lnTo>
                  <a:lnTo>
                    <a:pt x="572" y="202"/>
                  </a:lnTo>
                  <a:lnTo>
                    <a:pt x="574" y="196"/>
                  </a:lnTo>
                  <a:lnTo>
                    <a:pt x="546" y="196"/>
                  </a:lnTo>
                  <a:cubicBezTo>
                    <a:pt x="543" y="196"/>
                    <a:pt x="541" y="195"/>
                    <a:pt x="538" y="194"/>
                  </a:cubicBezTo>
                  <a:lnTo>
                    <a:pt x="536" y="192"/>
                  </a:lnTo>
                  <a:lnTo>
                    <a:pt x="534" y="203"/>
                  </a:lnTo>
                  <a:cubicBezTo>
                    <a:pt x="533" y="210"/>
                    <a:pt x="528" y="216"/>
                    <a:pt x="522" y="218"/>
                  </a:cubicBezTo>
                  <a:lnTo>
                    <a:pt x="517" y="219"/>
                  </a:lnTo>
                  <a:lnTo>
                    <a:pt x="519" y="226"/>
                  </a:lnTo>
                  <a:lnTo>
                    <a:pt x="519" y="286"/>
                  </a:lnTo>
                  <a:cubicBezTo>
                    <a:pt x="519" y="290"/>
                    <a:pt x="518" y="293"/>
                    <a:pt x="516" y="296"/>
                  </a:cubicBezTo>
                  <a:lnTo>
                    <a:pt x="499" y="328"/>
                  </a:lnTo>
                  <a:lnTo>
                    <a:pt x="478" y="359"/>
                  </a:lnTo>
                  <a:lnTo>
                    <a:pt x="454" y="388"/>
                  </a:lnTo>
                  <a:lnTo>
                    <a:pt x="447" y="395"/>
                  </a:lnTo>
                  <a:lnTo>
                    <a:pt x="476" y="408"/>
                  </a:lnTo>
                  <a:lnTo>
                    <a:pt x="535" y="427"/>
                  </a:lnTo>
                  <a:cubicBezTo>
                    <a:pt x="542" y="429"/>
                    <a:pt x="547" y="434"/>
                    <a:pt x="548" y="440"/>
                  </a:cubicBezTo>
                  <a:cubicBezTo>
                    <a:pt x="550" y="447"/>
                    <a:pt x="549" y="454"/>
                    <a:pt x="545" y="459"/>
                  </a:cubicBezTo>
                  <a:lnTo>
                    <a:pt x="529" y="478"/>
                  </a:lnTo>
                  <a:lnTo>
                    <a:pt x="516" y="495"/>
                  </a:lnTo>
                  <a:lnTo>
                    <a:pt x="504" y="510"/>
                  </a:lnTo>
                  <a:lnTo>
                    <a:pt x="495" y="524"/>
                  </a:lnTo>
                  <a:cubicBezTo>
                    <a:pt x="489" y="531"/>
                    <a:pt x="479" y="534"/>
                    <a:pt x="471" y="530"/>
                  </a:cubicBezTo>
                  <a:lnTo>
                    <a:pt x="405" y="502"/>
                  </a:lnTo>
                  <a:lnTo>
                    <a:pt x="354" y="471"/>
                  </a:lnTo>
                  <a:lnTo>
                    <a:pt x="332" y="484"/>
                  </a:lnTo>
                  <a:lnTo>
                    <a:pt x="295" y="503"/>
                  </a:lnTo>
                  <a:lnTo>
                    <a:pt x="257" y="520"/>
                  </a:lnTo>
                  <a:lnTo>
                    <a:pt x="216" y="534"/>
                  </a:lnTo>
                  <a:cubicBezTo>
                    <a:pt x="207" y="537"/>
                    <a:pt x="197" y="534"/>
                    <a:pt x="192" y="527"/>
                  </a:cubicBezTo>
                  <a:lnTo>
                    <a:pt x="184" y="514"/>
                  </a:lnTo>
                  <a:lnTo>
                    <a:pt x="174" y="500"/>
                  </a:lnTo>
                  <a:lnTo>
                    <a:pt x="162" y="483"/>
                  </a:lnTo>
                  <a:lnTo>
                    <a:pt x="162" y="483"/>
                  </a:lnTo>
                  <a:lnTo>
                    <a:pt x="154" y="500"/>
                  </a:lnTo>
                  <a:cubicBezTo>
                    <a:pt x="153" y="502"/>
                    <a:pt x="152" y="504"/>
                    <a:pt x="150" y="505"/>
                  </a:cubicBezTo>
                  <a:lnTo>
                    <a:pt x="146" y="510"/>
                  </a:lnTo>
                  <a:cubicBezTo>
                    <a:pt x="144" y="511"/>
                    <a:pt x="143" y="512"/>
                    <a:pt x="142" y="513"/>
                  </a:cubicBezTo>
                  <a:lnTo>
                    <a:pt x="135" y="517"/>
                  </a:lnTo>
                  <a:cubicBezTo>
                    <a:pt x="134" y="517"/>
                    <a:pt x="133" y="518"/>
                    <a:pt x="132" y="518"/>
                  </a:cubicBezTo>
                  <a:lnTo>
                    <a:pt x="124" y="522"/>
                  </a:lnTo>
                  <a:lnTo>
                    <a:pt x="111" y="525"/>
                  </a:lnTo>
                  <a:lnTo>
                    <a:pt x="96" y="528"/>
                  </a:lnTo>
                  <a:lnTo>
                    <a:pt x="80" y="530"/>
                  </a:lnTo>
                  <a:lnTo>
                    <a:pt x="63" y="531"/>
                  </a:lnTo>
                  <a:lnTo>
                    <a:pt x="43" y="531"/>
                  </a:lnTo>
                  <a:cubicBezTo>
                    <a:pt x="33" y="532"/>
                    <a:pt x="25" y="525"/>
                    <a:pt x="23" y="516"/>
                  </a:cubicBezTo>
                  <a:lnTo>
                    <a:pt x="20" y="502"/>
                  </a:lnTo>
                  <a:lnTo>
                    <a:pt x="16" y="487"/>
                  </a:lnTo>
                  <a:lnTo>
                    <a:pt x="11" y="469"/>
                  </a:lnTo>
                  <a:lnTo>
                    <a:pt x="6" y="449"/>
                  </a:lnTo>
                  <a:cubicBezTo>
                    <a:pt x="4" y="443"/>
                    <a:pt x="5" y="436"/>
                    <a:pt x="9" y="431"/>
                  </a:cubicBezTo>
                  <a:cubicBezTo>
                    <a:pt x="14" y="426"/>
                    <a:pt x="20" y="423"/>
                    <a:pt x="26" y="424"/>
                  </a:cubicBezTo>
                  <a:lnTo>
                    <a:pt x="42" y="425"/>
                  </a:lnTo>
                  <a:lnTo>
                    <a:pt x="55" y="425"/>
                  </a:lnTo>
                  <a:lnTo>
                    <a:pt x="62" y="424"/>
                  </a:lnTo>
                  <a:lnTo>
                    <a:pt x="63" y="418"/>
                  </a:lnTo>
                  <a:lnTo>
                    <a:pt x="63" y="357"/>
                  </a:lnTo>
                  <a:lnTo>
                    <a:pt x="32" y="364"/>
                  </a:lnTo>
                  <a:cubicBezTo>
                    <a:pt x="27" y="366"/>
                    <a:pt x="21" y="364"/>
                    <a:pt x="16" y="361"/>
                  </a:cubicBezTo>
                  <a:cubicBezTo>
                    <a:pt x="11" y="358"/>
                    <a:pt x="8" y="353"/>
                    <a:pt x="8" y="347"/>
                  </a:cubicBezTo>
                  <a:lnTo>
                    <a:pt x="1" y="275"/>
                  </a:lnTo>
                  <a:cubicBezTo>
                    <a:pt x="0" y="265"/>
                    <a:pt x="7" y="256"/>
                    <a:pt x="17" y="254"/>
                  </a:cubicBezTo>
                  <a:lnTo>
                    <a:pt x="63" y="245"/>
                  </a:lnTo>
                  <a:lnTo>
                    <a:pt x="63" y="194"/>
                  </a:lnTo>
                  <a:lnTo>
                    <a:pt x="28" y="194"/>
                  </a:lnTo>
                  <a:cubicBezTo>
                    <a:pt x="17" y="194"/>
                    <a:pt x="8" y="185"/>
                    <a:pt x="8" y="174"/>
                  </a:cubicBezTo>
                  <a:lnTo>
                    <a:pt x="8" y="109"/>
                  </a:lnTo>
                  <a:cubicBezTo>
                    <a:pt x="8" y="98"/>
                    <a:pt x="17" y="89"/>
                    <a:pt x="28" y="89"/>
                  </a:cubicBezTo>
                  <a:lnTo>
                    <a:pt x="63" y="89"/>
                  </a:lnTo>
                  <a:lnTo>
                    <a:pt x="63" y="21"/>
                  </a:lnTo>
                  <a:cubicBezTo>
                    <a:pt x="63" y="10"/>
                    <a:pt x="72" y="1"/>
                    <a:pt x="83" y="1"/>
                  </a:cubicBezTo>
                  <a:lnTo>
                    <a:pt x="149" y="1"/>
                  </a:lnTo>
                  <a:cubicBezTo>
                    <a:pt x="160" y="1"/>
                    <a:pt x="169" y="10"/>
                    <a:pt x="169" y="21"/>
                  </a:cubicBezTo>
                  <a:lnTo>
                    <a:pt x="169" y="89"/>
                  </a:lnTo>
                  <a:lnTo>
                    <a:pt x="198" y="89"/>
                  </a:lnTo>
                  <a:cubicBezTo>
                    <a:pt x="209" y="89"/>
                    <a:pt x="218" y="98"/>
                    <a:pt x="218" y="109"/>
                  </a:cubicBezTo>
                  <a:lnTo>
                    <a:pt x="218" y="124"/>
                  </a:lnTo>
                  <a:lnTo>
                    <a:pt x="219" y="123"/>
                  </a:lnTo>
                  <a:lnTo>
                    <a:pt x="223" y="113"/>
                  </a:lnTo>
                  <a:lnTo>
                    <a:pt x="226" y="94"/>
                  </a:lnTo>
                  <a:lnTo>
                    <a:pt x="227" y="69"/>
                  </a:lnTo>
                  <a:lnTo>
                    <a:pt x="227" y="38"/>
                  </a:lnTo>
                  <a:cubicBezTo>
                    <a:pt x="227" y="33"/>
                    <a:pt x="229" y="28"/>
                    <a:pt x="233" y="24"/>
                  </a:cubicBezTo>
                  <a:cubicBezTo>
                    <a:pt x="237" y="20"/>
                    <a:pt x="242" y="18"/>
                    <a:pt x="247" y="18"/>
                  </a:cubicBezTo>
                  <a:lnTo>
                    <a:pt x="463" y="18"/>
                  </a:lnTo>
                  <a:cubicBezTo>
                    <a:pt x="474" y="18"/>
                    <a:pt x="483" y="27"/>
                    <a:pt x="483" y="38"/>
                  </a:cubicBezTo>
                  <a:lnTo>
                    <a:pt x="483" y="116"/>
                  </a:lnTo>
                  <a:lnTo>
                    <a:pt x="483" y="118"/>
                  </a:lnTo>
                  <a:lnTo>
                    <a:pt x="487" y="118"/>
                  </a:lnTo>
                  <a:lnTo>
                    <a:pt x="496" y="119"/>
                  </a:lnTo>
                  <a:lnTo>
                    <a:pt x="510" y="119"/>
                  </a:lnTo>
                  <a:lnTo>
                    <a:pt x="526" y="118"/>
                  </a:lnTo>
                  <a:lnTo>
                    <a:pt x="526" y="110"/>
                  </a:lnTo>
                  <a:cubicBezTo>
                    <a:pt x="526" y="99"/>
                    <a:pt x="535" y="90"/>
                    <a:pt x="546" y="90"/>
                  </a:cubicBezTo>
                  <a:lnTo>
                    <a:pt x="585" y="90"/>
                  </a:lnTo>
                  <a:lnTo>
                    <a:pt x="585" y="23"/>
                  </a:lnTo>
                  <a:cubicBezTo>
                    <a:pt x="585" y="12"/>
                    <a:pt x="594" y="3"/>
                    <a:pt x="605" y="3"/>
                  </a:cubicBezTo>
                  <a:lnTo>
                    <a:pt x="668" y="3"/>
                  </a:lnTo>
                  <a:cubicBezTo>
                    <a:pt x="679" y="3"/>
                    <a:pt x="688" y="12"/>
                    <a:pt x="688" y="23"/>
                  </a:cubicBezTo>
                  <a:lnTo>
                    <a:pt x="688" y="90"/>
                  </a:lnTo>
                  <a:lnTo>
                    <a:pt x="717" y="90"/>
                  </a:lnTo>
                  <a:lnTo>
                    <a:pt x="719" y="91"/>
                  </a:lnTo>
                  <a:lnTo>
                    <a:pt x="719" y="49"/>
                  </a:lnTo>
                  <a:cubicBezTo>
                    <a:pt x="719" y="38"/>
                    <a:pt x="728" y="29"/>
                    <a:pt x="739" y="29"/>
                  </a:cubicBezTo>
                  <a:lnTo>
                    <a:pt x="1029" y="29"/>
                  </a:lnTo>
                  <a:cubicBezTo>
                    <a:pt x="1040" y="29"/>
                    <a:pt x="1049" y="38"/>
                    <a:pt x="1049" y="49"/>
                  </a:cubicBezTo>
                  <a:lnTo>
                    <a:pt x="1049" y="114"/>
                  </a:lnTo>
                  <a:cubicBezTo>
                    <a:pt x="1049" y="125"/>
                    <a:pt x="1040" y="134"/>
                    <a:pt x="1029" y="134"/>
                  </a:cubicBezTo>
                  <a:lnTo>
                    <a:pt x="739" y="134"/>
                  </a:lnTo>
                  <a:lnTo>
                    <a:pt x="737" y="133"/>
                  </a:lnTo>
                  <a:lnTo>
                    <a:pt x="737" y="154"/>
                  </a:lnTo>
                  <a:lnTo>
                    <a:pt x="1048" y="154"/>
                  </a:lnTo>
                  <a:cubicBezTo>
                    <a:pt x="1059" y="154"/>
                    <a:pt x="1068" y="163"/>
                    <a:pt x="1068" y="174"/>
                  </a:cubicBezTo>
                  <a:lnTo>
                    <a:pt x="1068" y="211"/>
                  </a:lnTo>
                  <a:lnTo>
                    <a:pt x="1078" y="194"/>
                  </a:lnTo>
                  <a:lnTo>
                    <a:pt x="1100" y="141"/>
                  </a:lnTo>
                  <a:lnTo>
                    <a:pt x="1121" y="82"/>
                  </a:lnTo>
                  <a:lnTo>
                    <a:pt x="1139" y="16"/>
                  </a:lnTo>
                  <a:cubicBezTo>
                    <a:pt x="1141" y="10"/>
                    <a:pt x="1144" y="6"/>
                    <a:pt x="1149" y="3"/>
                  </a:cubicBezTo>
                  <a:cubicBezTo>
                    <a:pt x="1151" y="2"/>
                    <a:pt x="1154" y="1"/>
                    <a:pt x="1156" y="1"/>
                  </a:cubicBezTo>
                  <a:moveTo>
                    <a:pt x="1665" y="1"/>
                  </a:moveTo>
                  <a:cubicBezTo>
                    <a:pt x="1672" y="0"/>
                    <a:pt x="1680" y="2"/>
                    <a:pt x="1684" y="9"/>
                  </a:cubicBezTo>
                  <a:lnTo>
                    <a:pt x="1715" y="52"/>
                  </a:lnTo>
                  <a:lnTo>
                    <a:pt x="1737" y="85"/>
                  </a:lnTo>
                  <a:lnTo>
                    <a:pt x="1737" y="54"/>
                  </a:lnTo>
                  <a:cubicBezTo>
                    <a:pt x="1737" y="43"/>
                    <a:pt x="1746" y="34"/>
                    <a:pt x="1757" y="34"/>
                  </a:cubicBezTo>
                  <a:lnTo>
                    <a:pt x="2097" y="34"/>
                  </a:lnTo>
                  <a:cubicBezTo>
                    <a:pt x="2108" y="34"/>
                    <a:pt x="2117" y="43"/>
                    <a:pt x="2117" y="54"/>
                  </a:cubicBezTo>
                  <a:lnTo>
                    <a:pt x="2117" y="120"/>
                  </a:lnTo>
                  <a:cubicBezTo>
                    <a:pt x="2117" y="131"/>
                    <a:pt x="2108" y="140"/>
                    <a:pt x="2097" y="140"/>
                  </a:cubicBezTo>
                  <a:lnTo>
                    <a:pt x="1996" y="140"/>
                  </a:lnTo>
                  <a:lnTo>
                    <a:pt x="1996" y="213"/>
                  </a:lnTo>
                  <a:lnTo>
                    <a:pt x="2085" y="213"/>
                  </a:lnTo>
                  <a:cubicBezTo>
                    <a:pt x="2096" y="213"/>
                    <a:pt x="2105" y="221"/>
                    <a:pt x="2105" y="233"/>
                  </a:cubicBezTo>
                  <a:lnTo>
                    <a:pt x="2105" y="298"/>
                  </a:lnTo>
                  <a:cubicBezTo>
                    <a:pt x="2105" y="309"/>
                    <a:pt x="2096" y="318"/>
                    <a:pt x="2085" y="318"/>
                  </a:cubicBezTo>
                  <a:lnTo>
                    <a:pt x="1996" y="318"/>
                  </a:lnTo>
                  <a:lnTo>
                    <a:pt x="1996" y="404"/>
                  </a:lnTo>
                  <a:lnTo>
                    <a:pt x="2103" y="404"/>
                  </a:lnTo>
                  <a:cubicBezTo>
                    <a:pt x="2111" y="404"/>
                    <a:pt x="2118" y="409"/>
                    <a:pt x="2121" y="416"/>
                  </a:cubicBezTo>
                  <a:lnTo>
                    <a:pt x="2122" y="421"/>
                  </a:lnTo>
                  <a:lnTo>
                    <a:pt x="2125" y="420"/>
                  </a:lnTo>
                  <a:cubicBezTo>
                    <a:pt x="2127" y="419"/>
                    <a:pt x="2130" y="418"/>
                    <a:pt x="2133" y="418"/>
                  </a:cubicBezTo>
                  <a:lnTo>
                    <a:pt x="2201" y="418"/>
                  </a:lnTo>
                  <a:lnTo>
                    <a:pt x="2176" y="389"/>
                  </a:lnTo>
                  <a:cubicBezTo>
                    <a:pt x="2173" y="385"/>
                    <a:pt x="2171" y="379"/>
                    <a:pt x="2172" y="373"/>
                  </a:cubicBezTo>
                  <a:cubicBezTo>
                    <a:pt x="2172" y="370"/>
                    <a:pt x="2174" y="367"/>
                    <a:pt x="2175" y="365"/>
                  </a:cubicBezTo>
                  <a:lnTo>
                    <a:pt x="2180" y="360"/>
                  </a:lnTo>
                  <a:lnTo>
                    <a:pt x="2174" y="360"/>
                  </a:lnTo>
                  <a:cubicBezTo>
                    <a:pt x="2163" y="360"/>
                    <a:pt x="2154" y="351"/>
                    <a:pt x="2154" y="340"/>
                  </a:cubicBezTo>
                  <a:lnTo>
                    <a:pt x="2154" y="279"/>
                  </a:lnTo>
                  <a:cubicBezTo>
                    <a:pt x="2154" y="274"/>
                    <a:pt x="2156" y="269"/>
                    <a:pt x="2160" y="265"/>
                  </a:cubicBezTo>
                  <a:lnTo>
                    <a:pt x="2166" y="261"/>
                  </a:lnTo>
                  <a:lnTo>
                    <a:pt x="2160" y="263"/>
                  </a:lnTo>
                  <a:cubicBezTo>
                    <a:pt x="2153" y="264"/>
                    <a:pt x="2145" y="260"/>
                    <a:pt x="2141" y="254"/>
                  </a:cubicBezTo>
                  <a:lnTo>
                    <a:pt x="2121" y="223"/>
                  </a:lnTo>
                  <a:lnTo>
                    <a:pt x="2099" y="189"/>
                  </a:lnTo>
                  <a:cubicBezTo>
                    <a:pt x="2095" y="184"/>
                    <a:pt x="2094" y="178"/>
                    <a:pt x="2096" y="173"/>
                  </a:cubicBezTo>
                  <a:cubicBezTo>
                    <a:pt x="2098" y="167"/>
                    <a:pt x="2102" y="162"/>
                    <a:pt x="2107" y="160"/>
                  </a:cubicBezTo>
                  <a:lnTo>
                    <a:pt x="2145" y="143"/>
                  </a:lnTo>
                  <a:lnTo>
                    <a:pt x="2179" y="126"/>
                  </a:lnTo>
                  <a:lnTo>
                    <a:pt x="2210" y="109"/>
                  </a:lnTo>
                  <a:lnTo>
                    <a:pt x="2239" y="90"/>
                  </a:lnTo>
                  <a:lnTo>
                    <a:pt x="2265" y="71"/>
                  </a:lnTo>
                  <a:lnTo>
                    <a:pt x="2288" y="51"/>
                  </a:lnTo>
                  <a:lnTo>
                    <a:pt x="2309" y="31"/>
                  </a:lnTo>
                  <a:lnTo>
                    <a:pt x="2327" y="10"/>
                  </a:lnTo>
                  <a:cubicBezTo>
                    <a:pt x="2331" y="6"/>
                    <a:pt x="2336" y="3"/>
                    <a:pt x="2342" y="3"/>
                  </a:cubicBezTo>
                  <a:lnTo>
                    <a:pt x="2446" y="3"/>
                  </a:lnTo>
                  <a:cubicBezTo>
                    <a:pt x="2454" y="3"/>
                    <a:pt x="2461" y="8"/>
                    <a:pt x="2464" y="16"/>
                  </a:cubicBezTo>
                  <a:cubicBezTo>
                    <a:pt x="2467" y="23"/>
                    <a:pt x="2466" y="32"/>
                    <a:pt x="2460" y="38"/>
                  </a:cubicBezTo>
                  <a:lnTo>
                    <a:pt x="2452" y="45"/>
                  </a:lnTo>
                  <a:lnTo>
                    <a:pt x="2479" y="69"/>
                  </a:lnTo>
                  <a:lnTo>
                    <a:pt x="2526" y="100"/>
                  </a:lnTo>
                  <a:lnTo>
                    <a:pt x="2579" y="127"/>
                  </a:lnTo>
                  <a:lnTo>
                    <a:pt x="2639" y="149"/>
                  </a:lnTo>
                  <a:cubicBezTo>
                    <a:pt x="2645" y="151"/>
                    <a:pt x="2649" y="156"/>
                    <a:pt x="2651" y="161"/>
                  </a:cubicBezTo>
                  <a:cubicBezTo>
                    <a:pt x="2653" y="167"/>
                    <a:pt x="2652" y="173"/>
                    <a:pt x="2649" y="178"/>
                  </a:cubicBezTo>
                  <a:lnTo>
                    <a:pt x="2626" y="214"/>
                  </a:lnTo>
                  <a:lnTo>
                    <a:pt x="2607" y="245"/>
                  </a:lnTo>
                  <a:cubicBezTo>
                    <a:pt x="2602" y="254"/>
                    <a:pt x="2591" y="257"/>
                    <a:pt x="2582" y="253"/>
                  </a:cubicBezTo>
                  <a:lnTo>
                    <a:pt x="2541" y="234"/>
                  </a:lnTo>
                  <a:lnTo>
                    <a:pt x="2532" y="229"/>
                  </a:lnTo>
                  <a:lnTo>
                    <a:pt x="2532" y="238"/>
                  </a:lnTo>
                  <a:cubicBezTo>
                    <a:pt x="2532" y="249"/>
                    <a:pt x="2523" y="258"/>
                    <a:pt x="2512" y="258"/>
                  </a:cubicBezTo>
                  <a:lnTo>
                    <a:pt x="2432" y="258"/>
                  </a:lnTo>
                  <a:lnTo>
                    <a:pt x="2432" y="259"/>
                  </a:lnTo>
                  <a:lnTo>
                    <a:pt x="2573" y="259"/>
                  </a:lnTo>
                  <a:cubicBezTo>
                    <a:pt x="2585" y="259"/>
                    <a:pt x="2593" y="268"/>
                    <a:pt x="2593" y="279"/>
                  </a:cubicBezTo>
                  <a:lnTo>
                    <a:pt x="2593" y="340"/>
                  </a:lnTo>
                  <a:cubicBezTo>
                    <a:pt x="2593" y="349"/>
                    <a:pt x="2588" y="356"/>
                    <a:pt x="2581" y="359"/>
                  </a:cubicBezTo>
                  <a:lnTo>
                    <a:pt x="2575" y="360"/>
                  </a:lnTo>
                  <a:lnTo>
                    <a:pt x="2575" y="360"/>
                  </a:lnTo>
                  <a:cubicBezTo>
                    <a:pt x="2577" y="362"/>
                    <a:pt x="2578" y="365"/>
                    <a:pt x="2579" y="368"/>
                  </a:cubicBezTo>
                  <a:cubicBezTo>
                    <a:pt x="2580" y="374"/>
                    <a:pt x="2578" y="380"/>
                    <a:pt x="2575" y="385"/>
                  </a:cubicBezTo>
                  <a:lnTo>
                    <a:pt x="2548" y="418"/>
                  </a:lnTo>
                  <a:lnTo>
                    <a:pt x="2616" y="418"/>
                  </a:lnTo>
                  <a:cubicBezTo>
                    <a:pt x="2627" y="418"/>
                    <a:pt x="2636" y="427"/>
                    <a:pt x="2636" y="438"/>
                  </a:cubicBezTo>
                  <a:lnTo>
                    <a:pt x="2636" y="499"/>
                  </a:lnTo>
                  <a:cubicBezTo>
                    <a:pt x="2636" y="510"/>
                    <a:pt x="2627" y="519"/>
                    <a:pt x="2616" y="519"/>
                  </a:cubicBezTo>
                  <a:lnTo>
                    <a:pt x="2133" y="519"/>
                  </a:lnTo>
                  <a:cubicBezTo>
                    <a:pt x="2127" y="519"/>
                    <a:pt x="2122" y="517"/>
                    <a:pt x="2119" y="513"/>
                  </a:cubicBezTo>
                  <a:lnTo>
                    <a:pt x="2114" y="507"/>
                  </a:lnTo>
                  <a:lnTo>
                    <a:pt x="2111" y="509"/>
                  </a:lnTo>
                  <a:cubicBezTo>
                    <a:pt x="2108" y="510"/>
                    <a:pt x="2106" y="511"/>
                    <a:pt x="2103" y="511"/>
                  </a:cubicBezTo>
                  <a:lnTo>
                    <a:pt x="1740" y="511"/>
                  </a:lnTo>
                  <a:cubicBezTo>
                    <a:pt x="1729" y="511"/>
                    <a:pt x="1720" y="502"/>
                    <a:pt x="1720" y="491"/>
                  </a:cubicBezTo>
                  <a:lnTo>
                    <a:pt x="1720" y="461"/>
                  </a:lnTo>
                  <a:lnTo>
                    <a:pt x="1697" y="479"/>
                  </a:lnTo>
                  <a:lnTo>
                    <a:pt x="1668" y="503"/>
                  </a:lnTo>
                  <a:cubicBezTo>
                    <a:pt x="1663" y="507"/>
                    <a:pt x="1657" y="508"/>
                    <a:pt x="1652" y="507"/>
                  </a:cubicBezTo>
                  <a:cubicBezTo>
                    <a:pt x="1646" y="506"/>
                    <a:pt x="1641" y="503"/>
                    <a:pt x="1638" y="498"/>
                  </a:cubicBezTo>
                  <a:lnTo>
                    <a:pt x="1606" y="443"/>
                  </a:lnTo>
                  <a:cubicBezTo>
                    <a:pt x="1603" y="436"/>
                    <a:pt x="1602" y="429"/>
                    <a:pt x="1606" y="423"/>
                  </a:cubicBezTo>
                  <a:lnTo>
                    <a:pt x="1614" y="409"/>
                  </a:lnTo>
                  <a:lnTo>
                    <a:pt x="1617" y="393"/>
                  </a:lnTo>
                  <a:lnTo>
                    <a:pt x="1617" y="257"/>
                  </a:lnTo>
                  <a:lnTo>
                    <a:pt x="1596" y="257"/>
                  </a:lnTo>
                  <a:cubicBezTo>
                    <a:pt x="1585" y="257"/>
                    <a:pt x="1576" y="248"/>
                    <a:pt x="1576" y="237"/>
                  </a:cubicBezTo>
                  <a:lnTo>
                    <a:pt x="1576" y="172"/>
                  </a:lnTo>
                  <a:cubicBezTo>
                    <a:pt x="1576" y="161"/>
                    <a:pt x="1585" y="152"/>
                    <a:pt x="1596" y="152"/>
                  </a:cubicBezTo>
                  <a:lnTo>
                    <a:pt x="1647" y="152"/>
                  </a:lnTo>
                  <a:lnTo>
                    <a:pt x="1595" y="65"/>
                  </a:lnTo>
                  <a:cubicBezTo>
                    <a:pt x="1589" y="56"/>
                    <a:pt x="1592" y="44"/>
                    <a:pt x="1601" y="38"/>
                  </a:cubicBezTo>
                  <a:lnTo>
                    <a:pt x="1658" y="3"/>
                  </a:lnTo>
                  <a:cubicBezTo>
                    <a:pt x="1660" y="2"/>
                    <a:pt x="1662" y="1"/>
                    <a:pt x="1665" y="1"/>
                  </a:cubicBezTo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85" name="path"/>
            <p:cNvSpPr/>
            <p:nvPr/>
          </p:nvSpPr>
          <p:spPr>
            <a:xfrm>
              <a:off x="299113" y="12700"/>
              <a:ext cx="1658274" cy="314325"/>
            </a:xfrm>
            <a:custGeom>
              <a:avLst/>
              <a:gdLst/>
              <a:ahLst/>
              <a:cxnLst/>
              <a:rect l="0" t="0" r="0" b="0"/>
              <a:pathLst>
                <a:path w="2611" h="495">
                  <a:moveTo>
                    <a:pt x="2391" y="319"/>
                  </a:moveTo>
                  <a:cubicBezTo>
                    <a:pt x="2391" y="352"/>
                    <a:pt x="2391" y="385"/>
                    <a:pt x="2391" y="417"/>
                  </a:cubicBezTo>
                  <a:cubicBezTo>
                    <a:pt x="2417" y="417"/>
                    <a:pt x="2444" y="417"/>
                    <a:pt x="2470" y="417"/>
                  </a:cubicBezTo>
                  <a:cubicBezTo>
                    <a:pt x="2454" y="408"/>
                    <a:pt x="2437" y="400"/>
                    <a:pt x="2421" y="391"/>
                  </a:cubicBezTo>
                  <a:cubicBezTo>
                    <a:pt x="2440" y="367"/>
                    <a:pt x="2457" y="343"/>
                    <a:pt x="2473" y="319"/>
                  </a:cubicBezTo>
                  <a:cubicBezTo>
                    <a:pt x="2446" y="319"/>
                    <a:pt x="2418" y="319"/>
                    <a:pt x="2391" y="319"/>
                  </a:cubicBezTo>
                  <a:moveTo>
                    <a:pt x="973" y="253"/>
                  </a:moveTo>
                  <a:cubicBezTo>
                    <a:pt x="995" y="303"/>
                    <a:pt x="1015" y="356"/>
                    <a:pt x="1035" y="411"/>
                  </a:cubicBezTo>
                  <a:cubicBezTo>
                    <a:pt x="1014" y="419"/>
                    <a:pt x="993" y="427"/>
                    <a:pt x="972" y="435"/>
                  </a:cubicBezTo>
                  <a:cubicBezTo>
                    <a:pt x="952" y="376"/>
                    <a:pt x="932" y="322"/>
                    <a:pt x="912" y="274"/>
                  </a:cubicBezTo>
                  <a:cubicBezTo>
                    <a:pt x="933" y="267"/>
                    <a:pt x="953" y="260"/>
                    <a:pt x="973" y="253"/>
                  </a:cubicBezTo>
                  <a:moveTo>
                    <a:pt x="739" y="249"/>
                  </a:moveTo>
                  <a:cubicBezTo>
                    <a:pt x="759" y="255"/>
                    <a:pt x="780" y="260"/>
                    <a:pt x="800" y="266"/>
                  </a:cubicBezTo>
                  <a:cubicBezTo>
                    <a:pt x="779" y="330"/>
                    <a:pt x="758" y="386"/>
                    <a:pt x="736" y="433"/>
                  </a:cubicBezTo>
                  <a:cubicBezTo>
                    <a:pt x="714" y="422"/>
                    <a:pt x="694" y="414"/>
                    <a:pt x="675" y="409"/>
                  </a:cubicBezTo>
                  <a:cubicBezTo>
                    <a:pt x="698" y="364"/>
                    <a:pt x="719" y="311"/>
                    <a:pt x="739" y="249"/>
                  </a:cubicBezTo>
                  <a:moveTo>
                    <a:pt x="191" y="205"/>
                  </a:moveTo>
                  <a:cubicBezTo>
                    <a:pt x="287" y="205"/>
                    <a:pt x="382" y="205"/>
                    <a:pt x="478" y="205"/>
                  </a:cubicBezTo>
                  <a:cubicBezTo>
                    <a:pt x="478" y="225"/>
                    <a:pt x="478" y="245"/>
                    <a:pt x="478" y="265"/>
                  </a:cubicBezTo>
                  <a:cubicBezTo>
                    <a:pt x="456" y="309"/>
                    <a:pt x="428" y="347"/>
                    <a:pt x="392" y="380"/>
                  </a:cubicBezTo>
                  <a:cubicBezTo>
                    <a:pt x="427" y="399"/>
                    <a:pt x="465" y="413"/>
                    <a:pt x="508" y="425"/>
                  </a:cubicBezTo>
                  <a:cubicBezTo>
                    <a:pt x="487" y="452"/>
                    <a:pt x="470" y="474"/>
                    <a:pt x="458" y="491"/>
                  </a:cubicBezTo>
                  <a:cubicBezTo>
                    <a:pt x="412" y="474"/>
                    <a:pt x="371" y="453"/>
                    <a:pt x="333" y="427"/>
                  </a:cubicBezTo>
                  <a:cubicBezTo>
                    <a:pt x="291" y="454"/>
                    <a:pt x="243" y="477"/>
                    <a:pt x="188" y="495"/>
                  </a:cubicBezTo>
                  <a:cubicBezTo>
                    <a:pt x="179" y="480"/>
                    <a:pt x="163" y="458"/>
                    <a:pt x="143" y="431"/>
                  </a:cubicBezTo>
                  <a:cubicBezTo>
                    <a:pt x="194" y="418"/>
                    <a:pt x="238" y="401"/>
                    <a:pt x="275" y="381"/>
                  </a:cubicBezTo>
                  <a:cubicBezTo>
                    <a:pt x="249" y="357"/>
                    <a:pt x="225" y="330"/>
                    <a:pt x="203" y="301"/>
                  </a:cubicBezTo>
                  <a:cubicBezTo>
                    <a:pt x="222" y="290"/>
                    <a:pt x="240" y="279"/>
                    <a:pt x="259" y="268"/>
                  </a:cubicBezTo>
                  <a:cubicBezTo>
                    <a:pt x="279" y="296"/>
                    <a:pt x="304" y="321"/>
                    <a:pt x="333" y="343"/>
                  </a:cubicBezTo>
                  <a:cubicBezTo>
                    <a:pt x="360" y="321"/>
                    <a:pt x="382" y="295"/>
                    <a:pt x="398" y="267"/>
                  </a:cubicBezTo>
                  <a:cubicBezTo>
                    <a:pt x="329" y="267"/>
                    <a:pt x="260" y="267"/>
                    <a:pt x="191" y="267"/>
                  </a:cubicBezTo>
                  <a:cubicBezTo>
                    <a:pt x="191" y="246"/>
                    <a:pt x="191" y="226"/>
                    <a:pt x="191" y="205"/>
                  </a:cubicBezTo>
                  <a:moveTo>
                    <a:pt x="698" y="153"/>
                  </a:moveTo>
                  <a:cubicBezTo>
                    <a:pt x="808" y="153"/>
                    <a:pt x="918" y="153"/>
                    <a:pt x="1027" y="153"/>
                  </a:cubicBezTo>
                  <a:cubicBezTo>
                    <a:pt x="1027" y="174"/>
                    <a:pt x="1027" y="196"/>
                    <a:pt x="1027" y="218"/>
                  </a:cubicBezTo>
                  <a:cubicBezTo>
                    <a:pt x="984" y="218"/>
                    <a:pt x="941" y="218"/>
                    <a:pt x="898" y="218"/>
                  </a:cubicBezTo>
                  <a:cubicBezTo>
                    <a:pt x="898" y="289"/>
                    <a:pt x="898" y="360"/>
                    <a:pt x="898" y="431"/>
                  </a:cubicBezTo>
                  <a:cubicBezTo>
                    <a:pt x="898" y="449"/>
                    <a:pt x="893" y="463"/>
                    <a:pt x="883" y="472"/>
                  </a:cubicBezTo>
                  <a:cubicBezTo>
                    <a:pt x="873" y="482"/>
                    <a:pt x="859" y="487"/>
                    <a:pt x="840" y="488"/>
                  </a:cubicBezTo>
                  <a:cubicBezTo>
                    <a:pt x="821" y="489"/>
                    <a:pt x="795" y="490"/>
                    <a:pt x="763" y="490"/>
                  </a:cubicBezTo>
                  <a:cubicBezTo>
                    <a:pt x="758" y="463"/>
                    <a:pt x="753" y="440"/>
                    <a:pt x="749" y="421"/>
                  </a:cubicBezTo>
                  <a:cubicBezTo>
                    <a:pt x="767" y="422"/>
                    <a:pt x="783" y="423"/>
                    <a:pt x="797" y="423"/>
                  </a:cubicBezTo>
                  <a:cubicBezTo>
                    <a:pt x="817" y="423"/>
                    <a:pt x="827" y="414"/>
                    <a:pt x="827" y="396"/>
                  </a:cubicBezTo>
                  <a:cubicBezTo>
                    <a:pt x="827" y="337"/>
                    <a:pt x="827" y="277"/>
                    <a:pt x="827" y="218"/>
                  </a:cubicBezTo>
                  <a:cubicBezTo>
                    <a:pt x="784" y="218"/>
                    <a:pt x="741" y="218"/>
                    <a:pt x="698" y="218"/>
                  </a:cubicBezTo>
                  <a:cubicBezTo>
                    <a:pt x="698" y="196"/>
                    <a:pt x="698" y="174"/>
                    <a:pt x="698" y="153"/>
                  </a:cubicBezTo>
                  <a:moveTo>
                    <a:pt x="1575" y="151"/>
                  </a:moveTo>
                  <a:cubicBezTo>
                    <a:pt x="1612" y="151"/>
                    <a:pt x="1649" y="151"/>
                    <a:pt x="1685" y="151"/>
                  </a:cubicBezTo>
                  <a:cubicBezTo>
                    <a:pt x="1685" y="217"/>
                    <a:pt x="1685" y="283"/>
                    <a:pt x="1685" y="350"/>
                  </a:cubicBezTo>
                  <a:cubicBezTo>
                    <a:pt x="1701" y="338"/>
                    <a:pt x="1716" y="327"/>
                    <a:pt x="1731" y="315"/>
                  </a:cubicBezTo>
                  <a:cubicBezTo>
                    <a:pt x="1732" y="329"/>
                    <a:pt x="1737" y="352"/>
                    <a:pt x="1743" y="383"/>
                  </a:cubicBezTo>
                  <a:cubicBezTo>
                    <a:pt x="1711" y="406"/>
                    <a:pt x="1675" y="433"/>
                    <a:pt x="1634" y="467"/>
                  </a:cubicBezTo>
                  <a:cubicBezTo>
                    <a:pt x="1624" y="448"/>
                    <a:pt x="1613" y="430"/>
                    <a:pt x="1602" y="412"/>
                  </a:cubicBezTo>
                  <a:cubicBezTo>
                    <a:pt x="1611" y="401"/>
                    <a:pt x="1615" y="389"/>
                    <a:pt x="1616" y="374"/>
                  </a:cubicBezTo>
                  <a:cubicBezTo>
                    <a:pt x="1616" y="321"/>
                    <a:pt x="1616" y="268"/>
                    <a:pt x="1616" y="216"/>
                  </a:cubicBezTo>
                  <a:cubicBezTo>
                    <a:pt x="1602" y="216"/>
                    <a:pt x="1588" y="216"/>
                    <a:pt x="1575" y="216"/>
                  </a:cubicBezTo>
                  <a:cubicBezTo>
                    <a:pt x="1575" y="194"/>
                    <a:pt x="1575" y="172"/>
                    <a:pt x="1575" y="151"/>
                  </a:cubicBezTo>
                  <a:moveTo>
                    <a:pt x="1286" y="80"/>
                  </a:moveTo>
                  <a:cubicBezTo>
                    <a:pt x="1286" y="103"/>
                    <a:pt x="1286" y="126"/>
                    <a:pt x="1286" y="148"/>
                  </a:cubicBezTo>
                  <a:cubicBezTo>
                    <a:pt x="1341" y="148"/>
                    <a:pt x="1396" y="148"/>
                    <a:pt x="1450" y="148"/>
                  </a:cubicBezTo>
                  <a:cubicBezTo>
                    <a:pt x="1450" y="126"/>
                    <a:pt x="1450" y="103"/>
                    <a:pt x="1450" y="80"/>
                  </a:cubicBezTo>
                  <a:cubicBezTo>
                    <a:pt x="1396" y="80"/>
                    <a:pt x="1341" y="80"/>
                    <a:pt x="1286" y="80"/>
                  </a:cubicBezTo>
                  <a:moveTo>
                    <a:pt x="2354" y="68"/>
                  </a:moveTo>
                  <a:cubicBezTo>
                    <a:pt x="2323" y="98"/>
                    <a:pt x="2287" y="128"/>
                    <a:pt x="2247" y="156"/>
                  </a:cubicBezTo>
                  <a:cubicBezTo>
                    <a:pt x="2318" y="156"/>
                    <a:pt x="2389" y="156"/>
                    <a:pt x="2461" y="156"/>
                  </a:cubicBezTo>
                  <a:cubicBezTo>
                    <a:pt x="2419" y="129"/>
                    <a:pt x="2384" y="100"/>
                    <a:pt x="2354" y="68"/>
                  </a:cubicBezTo>
                  <a:moveTo>
                    <a:pt x="1736" y="33"/>
                  </a:moveTo>
                  <a:cubicBezTo>
                    <a:pt x="1849" y="33"/>
                    <a:pt x="1963" y="33"/>
                    <a:pt x="2076" y="33"/>
                  </a:cubicBezTo>
                  <a:cubicBezTo>
                    <a:pt x="2076" y="55"/>
                    <a:pt x="2076" y="77"/>
                    <a:pt x="2076" y="99"/>
                  </a:cubicBezTo>
                  <a:cubicBezTo>
                    <a:pt x="2036" y="99"/>
                    <a:pt x="1995" y="99"/>
                    <a:pt x="1955" y="99"/>
                  </a:cubicBezTo>
                  <a:cubicBezTo>
                    <a:pt x="1955" y="136"/>
                    <a:pt x="1955" y="174"/>
                    <a:pt x="1955" y="212"/>
                  </a:cubicBezTo>
                  <a:cubicBezTo>
                    <a:pt x="1991" y="212"/>
                    <a:pt x="2027" y="212"/>
                    <a:pt x="2064" y="212"/>
                  </a:cubicBezTo>
                  <a:cubicBezTo>
                    <a:pt x="2064" y="233"/>
                    <a:pt x="2064" y="255"/>
                    <a:pt x="2064" y="277"/>
                  </a:cubicBezTo>
                  <a:cubicBezTo>
                    <a:pt x="2027" y="277"/>
                    <a:pt x="1991" y="277"/>
                    <a:pt x="1955" y="277"/>
                  </a:cubicBezTo>
                  <a:cubicBezTo>
                    <a:pt x="1955" y="319"/>
                    <a:pt x="1955" y="361"/>
                    <a:pt x="1955" y="403"/>
                  </a:cubicBezTo>
                  <a:cubicBezTo>
                    <a:pt x="1997" y="403"/>
                    <a:pt x="2040" y="403"/>
                    <a:pt x="2082" y="403"/>
                  </a:cubicBezTo>
                  <a:cubicBezTo>
                    <a:pt x="2082" y="425"/>
                    <a:pt x="2082" y="448"/>
                    <a:pt x="2082" y="470"/>
                  </a:cubicBezTo>
                  <a:cubicBezTo>
                    <a:pt x="1961" y="470"/>
                    <a:pt x="1840" y="470"/>
                    <a:pt x="1719" y="470"/>
                  </a:cubicBezTo>
                  <a:cubicBezTo>
                    <a:pt x="1719" y="448"/>
                    <a:pt x="1719" y="425"/>
                    <a:pt x="1719" y="403"/>
                  </a:cubicBezTo>
                  <a:cubicBezTo>
                    <a:pt x="1733" y="403"/>
                    <a:pt x="1747" y="403"/>
                    <a:pt x="1761" y="403"/>
                  </a:cubicBezTo>
                  <a:cubicBezTo>
                    <a:pt x="1761" y="320"/>
                    <a:pt x="1761" y="237"/>
                    <a:pt x="1761" y="154"/>
                  </a:cubicBezTo>
                  <a:cubicBezTo>
                    <a:pt x="1784" y="154"/>
                    <a:pt x="1807" y="154"/>
                    <a:pt x="1830" y="154"/>
                  </a:cubicBezTo>
                  <a:cubicBezTo>
                    <a:pt x="1830" y="237"/>
                    <a:pt x="1830" y="320"/>
                    <a:pt x="1830" y="403"/>
                  </a:cubicBezTo>
                  <a:cubicBezTo>
                    <a:pt x="1849" y="403"/>
                    <a:pt x="1867" y="403"/>
                    <a:pt x="1886" y="403"/>
                  </a:cubicBezTo>
                  <a:cubicBezTo>
                    <a:pt x="1886" y="302"/>
                    <a:pt x="1886" y="200"/>
                    <a:pt x="1886" y="99"/>
                  </a:cubicBezTo>
                  <a:cubicBezTo>
                    <a:pt x="1836" y="99"/>
                    <a:pt x="1786" y="99"/>
                    <a:pt x="1736" y="99"/>
                  </a:cubicBezTo>
                  <a:cubicBezTo>
                    <a:pt x="1736" y="77"/>
                    <a:pt x="1736" y="55"/>
                    <a:pt x="1736" y="33"/>
                  </a:cubicBezTo>
                  <a:moveTo>
                    <a:pt x="718" y="28"/>
                  </a:moveTo>
                  <a:cubicBezTo>
                    <a:pt x="815" y="28"/>
                    <a:pt x="911" y="28"/>
                    <a:pt x="1008" y="28"/>
                  </a:cubicBezTo>
                  <a:cubicBezTo>
                    <a:pt x="1008" y="50"/>
                    <a:pt x="1008" y="71"/>
                    <a:pt x="1008" y="93"/>
                  </a:cubicBezTo>
                  <a:cubicBezTo>
                    <a:pt x="911" y="93"/>
                    <a:pt x="815" y="93"/>
                    <a:pt x="718" y="93"/>
                  </a:cubicBezTo>
                  <a:cubicBezTo>
                    <a:pt x="718" y="71"/>
                    <a:pt x="718" y="50"/>
                    <a:pt x="718" y="28"/>
                  </a:cubicBezTo>
                  <a:moveTo>
                    <a:pt x="1218" y="21"/>
                  </a:moveTo>
                  <a:cubicBezTo>
                    <a:pt x="1318" y="21"/>
                    <a:pt x="1418" y="21"/>
                    <a:pt x="1518" y="21"/>
                  </a:cubicBezTo>
                  <a:cubicBezTo>
                    <a:pt x="1518" y="83"/>
                    <a:pt x="1518" y="145"/>
                    <a:pt x="1518" y="208"/>
                  </a:cubicBezTo>
                  <a:cubicBezTo>
                    <a:pt x="1480" y="208"/>
                    <a:pt x="1441" y="208"/>
                    <a:pt x="1403" y="208"/>
                  </a:cubicBezTo>
                  <a:cubicBezTo>
                    <a:pt x="1403" y="223"/>
                    <a:pt x="1403" y="238"/>
                    <a:pt x="1403" y="252"/>
                  </a:cubicBezTo>
                  <a:cubicBezTo>
                    <a:pt x="1452" y="252"/>
                    <a:pt x="1502" y="252"/>
                    <a:pt x="1552" y="252"/>
                  </a:cubicBezTo>
                  <a:cubicBezTo>
                    <a:pt x="1552" y="271"/>
                    <a:pt x="1552" y="290"/>
                    <a:pt x="1552" y="309"/>
                  </a:cubicBezTo>
                  <a:cubicBezTo>
                    <a:pt x="1513" y="309"/>
                    <a:pt x="1474" y="309"/>
                    <a:pt x="1435" y="309"/>
                  </a:cubicBezTo>
                  <a:cubicBezTo>
                    <a:pt x="1462" y="345"/>
                    <a:pt x="1503" y="375"/>
                    <a:pt x="1558" y="400"/>
                  </a:cubicBezTo>
                  <a:cubicBezTo>
                    <a:pt x="1541" y="426"/>
                    <a:pt x="1528" y="448"/>
                    <a:pt x="1518" y="465"/>
                  </a:cubicBezTo>
                  <a:cubicBezTo>
                    <a:pt x="1468" y="434"/>
                    <a:pt x="1430" y="396"/>
                    <a:pt x="1403" y="350"/>
                  </a:cubicBezTo>
                  <a:cubicBezTo>
                    <a:pt x="1403" y="398"/>
                    <a:pt x="1403" y="445"/>
                    <a:pt x="1403" y="493"/>
                  </a:cubicBezTo>
                  <a:cubicBezTo>
                    <a:pt x="1378" y="493"/>
                    <a:pt x="1354" y="493"/>
                    <a:pt x="1330" y="493"/>
                  </a:cubicBezTo>
                  <a:cubicBezTo>
                    <a:pt x="1330" y="446"/>
                    <a:pt x="1330" y="400"/>
                    <a:pt x="1330" y="353"/>
                  </a:cubicBezTo>
                  <a:cubicBezTo>
                    <a:pt x="1296" y="400"/>
                    <a:pt x="1256" y="439"/>
                    <a:pt x="1209" y="471"/>
                  </a:cubicBezTo>
                  <a:cubicBezTo>
                    <a:pt x="1198" y="451"/>
                    <a:pt x="1185" y="431"/>
                    <a:pt x="1170" y="411"/>
                  </a:cubicBezTo>
                  <a:cubicBezTo>
                    <a:pt x="1217" y="385"/>
                    <a:pt x="1257" y="351"/>
                    <a:pt x="1292" y="309"/>
                  </a:cubicBezTo>
                  <a:cubicBezTo>
                    <a:pt x="1256" y="309"/>
                    <a:pt x="1221" y="309"/>
                    <a:pt x="1185" y="309"/>
                  </a:cubicBezTo>
                  <a:cubicBezTo>
                    <a:pt x="1185" y="290"/>
                    <a:pt x="1185" y="271"/>
                    <a:pt x="1185" y="252"/>
                  </a:cubicBezTo>
                  <a:cubicBezTo>
                    <a:pt x="1233" y="252"/>
                    <a:pt x="1281" y="252"/>
                    <a:pt x="1330" y="252"/>
                  </a:cubicBezTo>
                  <a:cubicBezTo>
                    <a:pt x="1330" y="238"/>
                    <a:pt x="1330" y="223"/>
                    <a:pt x="1330" y="208"/>
                  </a:cubicBezTo>
                  <a:cubicBezTo>
                    <a:pt x="1293" y="208"/>
                    <a:pt x="1255" y="208"/>
                    <a:pt x="1218" y="208"/>
                  </a:cubicBezTo>
                  <a:cubicBezTo>
                    <a:pt x="1218" y="145"/>
                    <a:pt x="1218" y="83"/>
                    <a:pt x="1218" y="21"/>
                  </a:cubicBezTo>
                  <a:moveTo>
                    <a:pt x="2321" y="2"/>
                  </a:moveTo>
                  <a:cubicBezTo>
                    <a:pt x="2356" y="2"/>
                    <a:pt x="2390" y="2"/>
                    <a:pt x="2425" y="2"/>
                  </a:cubicBezTo>
                  <a:cubicBezTo>
                    <a:pt x="2417" y="10"/>
                    <a:pt x="2410" y="17"/>
                    <a:pt x="2402" y="25"/>
                  </a:cubicBezTo>
                  <a:cubicBezTo>
                    <a:pt x="2455" y="79"/>
                    <a:pt x="2525" y="119"/>
                    <a:pt x="2611" y="147"/>
                  </a:cubicBezTo>
                  <a:cubicBezTo>
                    <a:pt x="2595" y="172"/>
                    <a:pt x="2581" y="195"/>
                    <a:pt x="2569" y="214"/>
                  </a:cubicBezTo>
                  <a:cubicBezTo>
                    <a:pt x="2541" y="201"/>
                    <a:pt x="2515" y="188"/>
                    <a:pt x="2491" y="174"/>
                  </a:cubicBezTo>
                  <a:cubicBezTo>
                    <a:pt x="2491" y="188"/>
                    <a:pt x="2491" y="202"/>
                    <a:pt x="2491" y="217"/>
                  </a:cubicBezTo>
                  <a:cubicBezTo>
                    <a:pt x="2458" y="217"/>
                    <a:pt x="2424" y="217"/>
                    <a:pt x="2391" y="217"/>
                  </a:cubicBezTo>
                  <a:cubicBezTo>
                    <a:pt x="2391" y="231"/>
                    <a:pt x="2391" y="245"/>
                    <a:pt x="2391" y="258"/>
                  </a:cubicBezTo>
                  <a:cubicBezTo>
                    <a:pt x="2445" y="258"/>
                    <a:pt x="2499" y="258"/>
                    <a:pt x="2553" y="258"/>
                  </a:cubicBezTo>
                  <a:cubicBezTo>
                    <a:pt x="2553" y="279"/>
                    <a:pt x="2553" y="299"/>
                    <a:pt x="2553" y="319"/>
                  </a:cubicBezTo>
                  <a:cubicBezTo>
                    <a:pt x="2527" y="319"/>
                    <a:pt x="2501" y="319"/>
                    <a:pt x="2476" y="319"/>
                  </a:cubicBezTo>
                  <a:cubicBezTo>
                    <a:pt x="2497" y="330"/>
                    <a:pt x="2517" y="341"/>
                    <a:pt x="2538" y="351"/>
                  </a:cubicBezTo>
                  <a:cubicBezTo>
                    <a:pt x="2519" y="375"/>
                    <a:pt x="2501" y="397"/>
                    <a:pt x="2484" y="417"/>
                  </a:cubicBezTo>
                  <a:cubicBezTo>
                    <a:pt x="2521" y="417"/>
                    <a:pt x="2558" y="417"/>
                    <a:pt x="2595" y="417"/>
                  </a:cubicBezTo>
                  <a:cubicBezTo>
                    <a:pt x="2595" y="437"/>
                    <a:pt x="2595" y="458"/>
                    <a:pt x="2595" y="478"/>
                  </a:cubicBezTo>
                  <a:cubicBezTo>
                    <a:pt x="2434" y="478"/>
                    <a:pt x="2273" y="478"/>
                    <a:pt x="2112" y="478"/>
                  </a:cubicBezTo>
                  <a:cubicBezTo>
                    <a:pt x="2112" y="458"/>
                    <a:pt x="2112" y="437"/>
                    <a:pt x="2112" y="417"/>
                  </a:cubicBezTo>
                  <a:cubicBezTo>
                    <a:pt x="2148" y="417"/>
                    <a:pt x="2185" y="417"/>
                    <a:pt x="2221" y="417"/>
                  </a:cubicBezTo>
                  <a:cubicBezTo>
                    <a:pt x="2208" y="400"/>
                    <a:pt x="2191" y="379"/>
                    <a:pt x="2171" y="355"/>
                  </a:cubicBezTo>
                  <a:cubicBezTo>
                    <a:pt x="2191" y="344"/>
                    <a:pt x="2210" y="332"/>
                    <a:pt x="2230" y="320"/>
                  </a:cubicBezTo>
                  <a:cubicBezTo>
                    <a:pt x="2248" y="340"/>
                    <a:pt x="2266" y="362"/>
                    <a:pt x="2286" y="387"/>
                  </a:cubicBezTo>
                  <a:cubicBezTo>
                    <a:pt x="2269" y="397"/>
                    <a:pt x="2252" y="407"/>
                    <a:pt x="2236" y="417"/>
                  </a:cubicBezTo>
                  <a:cubicBezTo>
                    <a:pt x="2262" y="417"/>
                    <a:pt x="2288" y="417"/>
                    <a:pt x="2314" y="417"/>
                  </a:cubicBezTo>
                  <a:cubicBezTo>
                    <a:pt x="2314" y="385"/>
                    <a:pt x="2314" y="352"/>
                    <a:pt x="2314" y="319"/>
                  </a:cubicBezTo>
                  <a:cubicBezTo>
                    <a:pt x="2260" y="319"/>
                    <a:pt x="2207" y="319"/>
                    <a:pt x="2153" y="319"/>
                  </a:cubicBezTo>
                  <a:cubicBezTo>
                    <a:pt x="2153" y="299"/>
                    <a:pt x="2153" y="279"/>
                    <a:pt x="2153" y="258"/>
                  </a:cubicBezTo>
                  <a:cubicBezTo>
                    <a:pt x="2207" y="258"/>
                    <a:pt x="2260" y="258"/>
                    <a:pt x="2314" y="258"/>
                  </a:cubicBezTo>
                  <a:cubicBezTo>
                    <a:pt x="2314" y="245"/>
                    <a:pt x="2314" y="231"/>
                    <a:pt x="2314" y="217"/>
                  </a:cubicBezTo>
                  <a:cubicBezTo>
                    <a:pt x="2282" y="217"/>
                    <a:pt x="2249" y="217"/>
                    <a:pt x="2216" y="217"/>
                  </a:cubicBezTo>
                  <a:cubicBezTo>
                    <a:pt x="2216" y="203"/>
                    <a:pt x="2216" y="190"/>
                    <a:pt x="2216" y="176"/>
                  </a:cubicBezTo>
                  <a:cubicBezTo>
                    <a:pt x="2191" y="192"/>
                    <a:pt x="2165" y="207"/>
                    <a:pt x="2137" y="222"/>
                  </a:cubicBezTo>
                  <a:cubicBezTo>
                    <a:pt x="2125" y="202"/>
                    <a:pt x="2110" y="181"/>
                    <a:pt x="2094" y="157"/>
                  </a:cubicBezTo>
                  <a:cubicBezTo>
                    <a:pt x="2198" y="114"/>
                    <a:pt x="2273" y="62"/>
                    <a:pt x="2321" y="2"/>
                  </a:cubicBezTo>
                  <a:moveTo>
                    <a:pt x="584" y="2"/>
                  </a:moveTo>
                  <a:cubicBezTo>
                    <a:pt x="605" y="2"/>
                    <a:pt x="626" y="2"/>
                    <a:pt x="647" y="2"/>
                  </a:cubicBezTo>
                  <a:cubicBezTo>
                    <a:pt x="647" y="31"/>
                    <a:pt x="647" y="60"/>
                    <a:pt x="647" y="89"/>
                  </a:cubicBezTo>
                  <a:cubicBezTo>
                    <a:pt x="664" y="89"/>
                    <a:pt x="680" y="89"/>
                    <a:pt x="696" y="89"/>
                  </a:cubicBezTo>
                  <a:cubicBezTo>
                    <a:pt x="696" y="111"/>
                    <a:pt x="696" y="133"/>
                    <a:pt x="696" y="155"/>
                  </a:cubicBezTo>
                  <a:cubicBezTo>
                    <a:pt x="680" y="155"/>
                    <a:pt x="664" y="155"/>
                    <a:pt x="647" y="155"/>
                  </a:cubicBezTo>
                  <a:cubicBezTo>
                    <a:pt x="647" y="174"/>
                    <a:pt x="647" y="193"/>
                    <a:pt x="647" y="212"/>
                  </a:cubicBezTo>
                  <a:cubicBezTo>
                    <a:pt x="669" y="224"/>
                    <a:pt x="690" y="236"/>
                    <a:pt x="710" y="247"/>
                  </a:cubicBezTo>
                  <a:cubicBezTo>
                    <a:pt x="700" y="266"/>
                    <a:pt x="689" y="285"/>
                    <a:pt x="678" y="304"/>
                  </a:cubicBezTo>
                  <a:cubicBezTo>
                    <a:pt x="671" y="298"/>
                    <a:pt x="661" y="290"/>
                    <a:pt x="647" y="281"/>
                  </a:cubicBezTo>
                  <a:cubicBezTo>
                    <a:pt x="647" y="352"/>
                    <a:pt x="647" y="422"/>
                    <a:pt x="647" y="493"/>
                  </a:cubicBezTo>
                  <a:cubicBezTo>
                    <a:pt x="626" y="493"/>
                    <a:pt x="605" y="493"/>
                    <a:pt x="584" y="493"/>
                  </a:cubicBezTo>
                  <a:cubicBezTo>
                    <a:pt x="584" y="424"/>
                    <a:pt x="584" y="355"/>
                    <a:pt x="584" y="287"/>
                  </a:cubicBezTo>
                  <a:cubicBezTo>
                    <a:pt x="571" y="320"/>
                    <a:pt x="556" y="351"/>
                    <a:pt x="538" y="381"/>
                  </a:cubicBezTo>
                  <a:cubicBezTo>
                    <a:pt x="532" y="346"/>
                    <a:pt x="527" y="316"/>
                    <a:pt x="522" y="289"/>
                  </a:cubicBezTo>
                  <a:cubicBezTo>
                    <a:pt x="548" y="245"/>
                    <a:pt x="567" y="200"/>
                    <a:pt x="580" y="155"/>
                  </a:cubicBezTo>
                  <a:cubicBezTo>
                    <a:pt x="562" y="155"/>
                    <a:pt x="544" y="155"/>
                    <a:pt x="525" y="155"/>
                  </a:cubicBezTo>
                  <a:cubicBezTo>
                    <a:pt x="525" y="133"/>
                    <a:pt x="525" y="111"/>
                    <a:pt x="525" y="89"/>
                  </a:cubicBezTo>
                  <a:cubicBezTo>
                    <a:pt x="545" y="89"/>
                    <a:pt x="565" y="89"/>
                    <a:pt x="584" y="89"/>
                  </a:cubicBezTo>
                  <a:cubicBezTo>
                    <a:pt x="584" y="60"/>
                    <a:pt x="584" y="31"/>
                    <a:pt x="584" y="2"/>
                  </a:cubicBezTo>
                  <a:moveTo>
                    <a:pt x="62" y="0"/>
                  </a:moveTo>
                  <a:cubicBezTo>
                    <a:pt x="84" y="0"/>
                    <a:pt x="106" y="0"/>
                    <a:pt x="128" y="0"/>
                  </a:cubicBezTo>
                  <a:cubicBezTo>
                    <a:pt x="128" y="30"/>
                    <a:pt x="128" y="59"/>
                    <a:pt x="128" y="88"/>
                  </a:cubicBezTo>
                  <a:cubicBezTo>
                    <a:pt x="145" y="88"/>
                    <a:pt x="161" y="88"/>
                    <a:pt x="177" y="88"/>
                  </a:cubicBezTo>
                  <a:cubicBezTo>
                    <a:pt x="177" y="110"/>
                    <a:pt x="177" y="131"/>
                    <a:pt x="177" y="152"/>
                  </a:cubicBezTo>
                  <a:cubicBezTo>
                    <a:pt x="190" y="139"/>
                    <a:pt x="203" y="126"/>
                    <a:pt x="216" y="113"/>
                  </a:cubicBezTo>
                  <a:cubicBezTo>
                    <a:pt x="224" y="96"/>
                    <a:pt x="228" y="64"/>
                    <a:pt x="226" y="17"/>
                  </a:cubicBezTo>
                  <a:cubicBezTo>
                    <a:pt x="298" y="17"/>
                    <a:pt x="370" y="17"/>
                    <a:pt x="442" y="17"/>
                  </a:cubicBezTo>
                  <a:cubicBezTo>
                    <a:pt x="442" y="43"/>
                    <a:pt x="442" y="69"/>
                    <a:pt x="442" y="95"/>
                  </a:cubicBezTo>
                  <a:cubicBezTo>
                    <a:pt x="442" y="107"/>
                    <a:pt x="446" y="114"/>
                    <a:pt x="455" y="116"/>
                  </a:cubicBezTo>
                  <a:cubicBezTo>
                    <a:pt x="464" y="118"/>
                    <a:pt x="481" y="118"/>
                    <a:pt x="506" y="117"/>
                  </a:cubicBezTo>
                  <a:cubicBezTo>
                    <a:pt x="500" y="144"/>
                    <a:pt x="496" y="165"/>
                    <a:pt x="494" y="179"/>
                  </a:cubicBezTo>
                  <a:cubicBezTo>
                    <a:pt x="472" y="179"/>
                    <a:pt x="451" y="179"/>
                    <a:pt x="429" y="179"/>
                  </a:cubicBezTo>
                  <a:cubicBezTo>
                    <a:pt x="411" y="179"/>
                    <a:pt x="397" y="175"/>
                    <a:pt x="388" y="166"/>
                  </a:cubicBezTo>
                  <a:cubicBezTo>
                    <a:pt x="379" y="157"/>
                    <a:pt x="375" y="143"/>
                    <a:pt x="375" y="125"/>
                  </a:cubicBezTo>
                  <a:cubicBezTo>
                    <a:pt x="375" y="109"/>
                    <a:pt x="375" y="94"/>
                    <a:pt x="375" y="78"/>
                  </a:cubicBezTo>
                  <a:cubicBezTo>
                    <a:pt x="347" y="78"/>
                    <a:pt x="320" y="78"/>
                    <a:pt x="292" y="78"/>
                  </a:cubicBezTo>
                  <a:cubicBezTo>
                    <a:pt x="293" y="131"/>
                    <a:pt x="271" y="172"/>
                    <a:pt x="225" y="202"/>
                  </a:cubicBezTo>
                  <a:cubicBezTo>
                    <a:pt x="209" y="188"/>
                    <a:pt x="191" y="174"/>
                    <a:pt x="171" y="159"/>
                  </a:cubicBezTo>
                  <a:cubicBezTo>
                    <a:pt x="173" y="157"/>
                    <a:pt x="175" y="155"/>
                    <a:pt x="176" y="153"/>
                  </a:cubicBezTo>
                  <a:cubicBezTo>
                    <a:pt x="160" y="153"/>
                    <a:pt x="144" y="153"/>
                    <a:pt x="128" y="153"/>
                  </a:cubicBezTo>
                  <a:cubicBezTo>
                    <a:pt x="128" y="178"/>
                    <a:pt x="128" y="203"/>
                    <a:pt x="128" y="228"/>
                  </a:cubicBezTo>
                  <a:cubicBezTo>
                    <a:pt x="143" y="225"/>
                    <a:pt x="159" y="222"/>
                    <a:pt x="174" y="219"/>
                  </a:cubicBezTo>
                  <a:cubicBezTo>
                    <a:pt x="173" y="247"/>
                    <a:pt x="172" y="269"/>
                    <a:pt x="172" y="284"/>
                  </a:cubicBezTo>
                  <a:cubicBezTo>
                    <a:pt x="158" y="287"/>
                    <a:pt x="143" y="291"/>
                    <a:pt x="128" y="294"/>
                  </a:cubicBezTo>
                  <a:cubicBezTo>
                    <a:pt x="128" y="338"/>
                    <a:pt x="128" y="381"/>
                    <a:pt x="128" y="425"/>
                  </a:cubicBezTo>
                  <a:cubicBezTo>
                    <a:pt x="128" y="442"/>
                    <a:pt x="124" y="457"/>
                    <a:pt x="115" y="470"/>
                  </a:cubicBezTo>
                  <a:cubicBezTo>
                    <a:pt x="106" y="483"/>
                    <a:pt x="75" y="490"/>
                    <a:pt x="22" y="491"/>
                  </a:cubicBezTo>
                  <a:cubicBezTo>
                    <a:pt x="18" y="474"/>
                    <a:pt x="12" y="451"/>
                    <a:pt x="4" y="423"/>
                  </a:cubicBezTo>
                  <a:cubicBezTo>
                    <a:pt x="15" y="423"/>
                    <a:pt x="25" y="424"/>
                    <a:pt x="34" y="424"/>
                  </a:cubicBezTo>
                  <a:cubicBezTo>
                    <a:pt x="46" y="424"/>
                    <a:pt x="53" y="422"/>
                    <a:pt x="57" y="419"/>
                  </a:cubicBezTo>
                  <a:cubicBezTo>
                    <a:pt x="60" y="416"/>
                    <a:pt x="62" y="409"/>
                    <a:pt x="62" y="400"/>
                  </a:cubicBezTo>
                  <a:cubicBezTo>
                    <a:pt x="62" y="370"/>
                    <a:pt x="62" y="340"/>
                    <a:pt x="62" y="310"/>
                  </a:cubicBezTo>
                  <a:cubicBezTo>
                    <a:pt x="44" y="315"/>
                    <a:pt x="25" y="319"/>
                    <a:pt x="7" y="324"/>
                  </a:cubicBezTo>
                  <a:cubicBezTo>
                    <a:pt x="4" y="300"/>
                    <a:pt x="2" y="276"/>
                    <a:pt x="0" y="252"/>
                  </a:cubicBezTo>
                  <a:cubicBezTo>
                    <a:pt x="20" y="249"/>
                    <a:pt x="41" y="245"/>
                    <a:pt x="62" y="241"/>
                  </a:cubicBezTo>
                  <a:cubicBezTo>
                    <a:pt x="62" y="212"/>
                    <a:pt x="62" y="183"/>
                    <a:pt x="62" y="153"/>
                  </a:cubicBezTo>
                  <a:cubicBezTo>
                    <a:pt x="44" y="153"/>
                    <a:pt x="25" y="153"/>
                    <a:pt x="7" y="153"/>
                  </a:cubicBezTo>
                  <a:cubicBezTo>
                    <a:pt x="7" y="132"/>
                    <a:pt x="7" y="110"/>
                    <a:pt x="7" y="88"/>
                  </a:cubicBezTo>
                  <a:cubicBezTo>
                    <a:pt x="25" y="88"/>
                    <a:pt x="44" y="88"/>
                    <a:pt x="62" y="88"/>
                  </a:cubicBezTo>
                  <a:cubicBezTo>
                    <a:pt x="62" y="59"/>
                    <a:pt x="62" y="30"/>
                    <a:pt x="62" y="0"/>
                  </a:cubicBezTo>
                  <a:moveTo>
                    <a:pt x="1138" y="0"/>
                  </a:moveTo>
                  <a:cubicBezTo>
                    <a:pt x="1161" y="7"/>
                    <a:pt x="1183" y="13"/>
                    <a:pt x="1206" y="20"/>
                  </a:cubicBezTo>
                  <a:cubicBezTo>
                    <a:pt x="1194" y="62"/>
                    <a:pt x="1181" y="102"/>
                    <a:pt x="1166" y="139"/>
                  </a:cubicBezTo>
                  <a:cubicBezTo>
                    <a:pt x="1166" y="257"/>
                    <a:pt x="1166" y="375"/>
                    <a:pt x="1166" y="493"/>
                  </a:cubicBezTo>
                  <a:cubicBezTo>
                    <a:pt x="1144" y="493"/>
                    <a:pt x="1123" y="493"/>
                    <a:pt x="1101" y="493"/>
                  </a:cubicBezTo>
                  <a:cubicBezTo>
                    <a:pt x="1101" y="419"/>
                    <a:pt x="1101" y="345"/>
                    <a:pt x="1101" y="271"/>
                  </a:cubicBezTo>
                  <a:cubicBezTo>
                    <a:pt x="1090" y="290"/>
                    <a:pt x="1078" y="308"/>
                    <a:pt x="1065" y="326"/>
                  </a:cubicBezTo>
                  <a:cubicBezTo>
                    <a:pt x="1062" y="294"/>
                    <a:pt x="1056" y="262"/>
                    <a:pt x="1048" y="231"/>
                  </a:cubicBezTo>
                  <a:cubicBezTo>
                    <a:pt x="1084" y="171"/>
                    <a:pt x="1114" y="94"/>
                    <a:pt x="1138" y="0"/>
                  </a:cubicBezTo>
                  <a:moveTo>
                    <a:pt x="1647" y="0"/>
                  </a:moveTo>
                  <a:cubicBezTo>
                    <a:pt x="1667" y="27"/>
                    <a:pt x="1688" y="57"/>
                    <a:pt x="1710" y="91"/>
                  </a:cubicBezTo>
                  <a:cubicBezTo>
                    <a:pt x="1693" y="100"/>
                    <a:pt x="1673" y="112"/>
                    <a:pt x="1648" y="127"/>
                  </a:cubicBezTo>
                  <a:cubicBezTo>
                    <a:pt x="1629" y="95"/>
                    <a:pt x="1610" y="64"/>
                    <a:pt x="1591" y="34"/>
                  </a:cubicBezTo>
                  <a:cubicBezTo>
                    <a:pt x="1609" y="22"/>
                    <a:pt x="1628" y="11"/>
                    <a:pt x="1647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86" name="path"/>
            <p:cNvSpPr/>
            <p:nvPr/>
          </p:nvSpPr>
          <p:spPr>
            <a:xfrm>
              <a:off x="286412" y="0"/>
              <a:ext cx="1683674" cy="339725"/>
            </a:xfrm>
            <a:custGeom>
              <a:avLst/>
              <a:gdLst/>
              <a:ahLst/>
              <a:cxnLst/>
              <a:rect l="0" t="0" r="0" b="0"/>
              <a:pathLst>
                <a:path w="2651" h="535">
                  <a:moveTo>
                    <a:pt x="2411" y="339"/>
                  </a:moveTo>
                  <a:cubicBezTo>
                    <a:pt x="2411" y="372"/>
                    <a:pt x="2411" y="405"/>
                    <a:pt x="2411" y="437"/>
                  </a:cubicBezTo>
                  <a:cubicBezTo>
                    <a:pt x="2437" y="437"/>
                    <a:pt x="2464" y="437"/>
                    <a:pt x="2490" y="437"/>
                  </a:cubicBezTo>
                  <a:cubicBezTo>
                    <a:pt x="2474" y="428"/>
                    <a:pt x="2457" y="420"/>
                    <a:pt x="2441" y="411"/>
                  </a:cubicBezTo>
                  <a:cubicBezTo>
                    <a:pt x="2460" y="387"/>
                    <a:pt x="2477" y="363"/>
                    <a:pt x="2493" y="339"/>
                  </a:cubicBezTo>
                  <a:cubicBezTo>
                    <a:pt x="2466" y="339"/>
                    <a:pt x="2438" y="339"/>
                    <a:pt x="2411" y="339"/>
                  </a:cubicBezTo>
                  <a:moveTo>
                    <a:pt x="993" y="273"/>
                  </a:moveTo>
                  <a:cubicBezTo>
                    <a:pt x="1015" y="323"/>
                    <a:pt x="1035" y="376"/>
                    <a:pt x="1055" y="431"/>
                  </a:cubicBezTo>
                  <a:cubicBezTo>
                    <a:pt x="1034" y="439"/>
                    <a:pt x="1013" y="447"/>
                    <a:pt x="992" y="455"/>
                  </a:cubicBezTo>
                  <a:cubicBezTo>
                    <a:pt x="972" y="396"/>
                    <a:pt x="952" y="342"/>
                    <a:pt x="932" y="294"/>
                  </a:cubicBezTo>
                  <a:cubicBezTo>
                    <a:pt x="953" y="287"/>
                    <a:pt x="973" y="280"/>
                    <a:pt x="993" y="273"/>
                  </a:cubicBezTo>
                  <a:moveTo>
                    <a:pt x="759" y="269"/>
                  </a:moveTo>
                  <a:cubicBezTo>
                    <a:pt x="779" y="275"/>
                    <a:pt x="800" y="280"/>
                    <a:pt x="820" y="286"/>
                  </a:cubicBezTo>
                  <a:cubicBezTo>
                    <a:pt x="799" y="350"/>
                    <a:pt x="778" y="406"/>
                    <a:pt x="756" y="453"/>
                  </a:cubicBezTo>
                  <a:cubicBezTo>
                    <a:pt x="734" y="442"/>
                    <a:pt x="714" y="434"/>
                    <a:pt x="695" y="429"/>
                  </a:cubicBezTo>
                  <a:cubicBezTo>
                    <a:pt x="718" y="384"/>
                    <a:pt x="739" y="331"/>
                    <a:pt x="759" y="269"/>
                  </a:cubicBezTo>
                  <a:moveTo>
                    <a:pt x="211" y="225"/>
                  </a:moveTo>
                  <a:cubicBezTo>
                    <a:pt x="307" y="225"/>
                    <a:pt x="402" y="225"/>
                    <a:pt x="498" y="225"/>
                  </a:cubicBezTo>
                  <a:cubicBezTo>
                    <a:pt x="498" y="245"/>
                    <a:pt x="498" y="265"/>
                    <a:pt x="498" y="285"/>
                  </a:cubicBezTo>
                  <a:cubicBezTo>
                    <a:pt x="476" y="329"/>
                    <a:pt x="448" y="367"/>
                    <a:pt x="412" y="400"/>
                  </a:cubicBezTo>
                  <a:cubicBezTo>
                    <a:pt x="447" y="419"/>
                    <a:pt x="485" y="433"/>
                    <a:pt x="528" y="445"/>
                  </a:cubicBezTo>
                  <a:cubicBezTo>
                    <a:pt x="507" y="472"/>
                    <a:pt x="490" y="494"/>
                    <a:pt x="478" y="511"/>
                  </a:cubicBezTo>
                  <a:cubicBezTo>
                    <a:pt x="432" y="494"/>
                    <a:pt x="391" y="473"/>
                    <a:pt x="353" y="447"/>
                  </a:cubicBezTo>
                  <a:cubicBezTo>
                    <a:pt x="311" y="474"/>
                    <a:pt x="263" y="497"/>
                    <a:pt x="208" y="515"/>
                  </a:cubicBezTo>
                  <a:cubicBezTo>
                    <a:pt x="199" y="500"/>
                    <a:pt x="183" y="478"/>
                    <a:pt x="163" y="451"/>
                  </a:cubicBezTo>
                  <a:cubicBezTo>
                    <a:pt x="214" y="438"/>
                    <a:pt x="258" y="421"/>
                    <a:pt x="295" y="401"/>
                  </a:cubicBezTo>
                  <a:cubicBezTo>
                    <a:pt x="269" y="377"/>
                    <a:pt x="245" y="350"/>
                    <a:pt x="223" y="321"/>
                  </a:cubicBezTo>
                  <a:cubicBezTo>
                    <a:pt x="242" y="310"/>
                    <a:pt x="260" y="299"/>
                    <a:pt x="279" y="288"/>
                  </a:cubicBezTo>
                  <a:cubicBezTo>
                    <a:pt x="299" y="316"/>
                    <a:pt x="324" y="341"/>
                    <a:pt x="353" y="363"/>
                  </a:cubicBezTo>
                  <a:cubicBezTo>
                    <a:pt x="380" y="341"/>
                    <a:pt x="402" y="315"/>
                    <a:pt x="418" y="287"/>
                  </a:cubicBezTo>
                  <a:cubicBezTo>
                    <a:pt x="349" y="287"/>
                    <a:pt x="280" y="287"/>
                    <a:pt x="211" y="287"/>
                  </a:cubicBezTo>
                  <a:cubicBezTo>
                    <a:pt x="211" y="266"/>
                    <a:pt x="211" y="246"/>
                    <a:pt x="211" y="225"/>
                  </a:cubicBezTo>
                  <a:moveTo>
                    <a:pt x="718" y="173"/>
                  </a:moveTo>
                  <a:cubicBezTo>
                    <a:pt x="828" y="173"/>
                    <a:pt x="938" y="173"/>
                    <a:pt x="1047" y="173"/>
                  </a:cubicBezTo>
                  <a:cubicBezTo>
                    <a:pt x="1047" y="194"/>
                    <a:pt x="1047" y="216"/>
                    <a:pt x="1047" y="238"/>
                  </a:cubicBezTo>
                  <a:cubicBezTo>
                    <a:pt x="1004" y="238"/>
                    <a:pt x="961" y="238"/>
                    <a:pt x="918" y="238"/>
                  </a:cubicBezTo>
                  <a:cubicBezTo>
                    <a:pt x="918" y="309"/>
                    <a:pt x="918" y="380"/>
                    <a:pt x="918" y="451"/>
                  </a:cubicBezTo>
                  <a:cubicBezTo>
                    <a:pt x="918" y="469"/>
                    <a:pt x="913" y="483"/>
                    <a:pt x="903" y="492"/>
                  </a:cubicBezTo>
                  <a:cubicBezTo>
                    <a:pt x="893" y="502"/>
                    <a:pt x="879" y="507"/>
                    <a:pt x="860" y="508"/>
                  </a:cubicBezTo>
                  <a:cubicBezTo>
                    <a:pt x="841" y="509"/>
                    <a:pt x="815" y="510"/>
                    <a:pt x="783" y="510"/>
                  </a:cubicBezTo>
                  <a:cubicBezTo>
                    <a:pt x="778" y="483"/>
                    <a:pt x="773" y="460"/>
                    <a:pt x="769" y="441"/>
                  </a:cubicBezTo>
                  <a:cubicBezTo>
                    <a:pt x="787" y="442"/>
                    <a:pt x="803" y="443"/>
                    <a:pt x="817" y="443"/>
                  </a:cubicBezTo>
                  <a:cubicBezTo>
                    <a:pt x="837" y="443"/>
                    <a:pt x="847" y="434"/>
                    <a:pt x="847" y="416"/>
                  </a:cubicBezTo>
                  <a:cubicBezTo>
                    <a:pt x="847" y="357"/>
                    <a:pt x="847" y="297"/>
                    <a:pt x="847" y="238"/>
                  </a:cubicBezTo>
                  <a:cubicBezTo>
                    <a:pt x="804" y="238"/>
                    <a:pt x="761" y="238"/>
                    <a:pt x="718" y="238"/>
                  </a:cubicBezTo>
                  <a:cubicBezTo>
                    <a:pt x="718" y="216"/>
                    <a:pt x="718" y="194"/>
                    <a:pt x="718" y="173"/>
                  </a:cubicBezTo>
                  <a:moveTo>
                    <a:pt x="1595" y="171"/>
                  </a:moveTo>
                  <a:cubicBezTo>
                    <a:pt x="1632" y="171"/>
                    <a:pt x="1669" y="171"/>
                    <a:pt x="1705" y="171"/>
                  </a:cubicBezTo>
                  <a:cubicBezTo>
                    <a:pt x="1705" y="237"/>
                    <a:pt x="1705" y="303"/>
                    <a:pt x="1705" y="370"/>
                  </a:cubicBezTo>
                  <a:cubicBezTo>
                    <a:pt x="1721" y="358"/>
                    <a:pt x="1736" y="347"/>
                    <a:pt x="1751" y="335"/>
                  </a:cubicBezTo>
                  <a:cubicBezTo>
                    <a:pt x="1752" y="349"/>
                    <a:pt x="1757" y="372"/>
                    <a:pt x="1763" y="403"/>
                  </a:cubicBezTo>
                  <a:cubicBezTo>
                    <a:pt x="1731" y="426"/>
                    <a:pt x="1695" y="453"/>
                    <a:pt x="1654" y="487"/>
                  </a:cubicBezTo>
                  <a:cubicBezTo>
                    <a:pt x="1644" y="468"/>
                    <a:pt x="1633" y="450"/>
                    <a:pt x="1622" y="432"/>
                  </a:cubicBezTo>
                  <a:cubicBezTo>
                    <a:pt x="1631" y="421"/>
                    <a:pt x="1635" y="409"/>
                    <a:pt x="1636" y="394"/>
                  </a:cubicBezTo>
                  <a:cubicBezTo>
                    <a:pt x="1636" y="341"/>
                    <a:pt x="1636" y="288"/>
                    <a:pt x="1636" y="236"/>
                  </a:cubicBezTo>
                  <a:cubicBezTo>
                    <a:pt x="1622" y="236"/>
                    <a:pt x="1608" y="236"/>
                    <a:pt x="1595" y="236"/>
                  </a:cubicBezTo>
                  <a:cubicBezTo>
                    <a:pt x="1595" y="214"/>
                    <a:pt x="1595" y="192"/>
                    <a:pt x="1595" y="171"/>
                  </a:cubicBezTo>
                  <a:moveTo>
                    <a:pt x="1306" y="100"/>
                  </a:moveTo>
                  <a:cubicBezTo>
                    <a:pt x="1306" y="123"/>
                    <a:pt x="1306" y="146"/>
                    <a:pt x="1306" y="168"/>
                  </a:cubicBezTo>
                  <a:cubicBezTo>
                    <a:pt x="1361" y="168"/>
                    <a:pt x="1416" y="168"/>
                    <a:pt x="1470" y="168"/>
                  </a:cubicBezTo>
                  <a:cubicBezTo>
                    <a:pt x="1470" y="146"/>
                    <a:pt x="1470" y="123"/>
                    <a:pt x="1470" y="100"/>
                  </a:cubicBezTo>
                  <a:cubicBezTo>
                    <a:pt x="1416" y="100"/>
                    <a:pt x="1361" y="100"/>
                    <a:pt x="1306" y="100"/>
                  </a:cubicBezTo>
                  <a:moveTo>
                    <a:pt x="2374" y="88"/>
                  </a:moveTo>
                  <a:cubicBezTo>
                    <a:pt x="2343" y="118"/>
                    <a:pt x="2307" y="148"/>
                    <a:pt x="2267" y="176"/>
                  </a:cubicBezTo>
                  <a:cubicBezTo>
                    <a:pt x="2338" y="176"/>
                    <a:pt x="2409" y="176"/>
                    <a:pt x="2481" y="176"/>
                  </a:cubicBezTo>
                  <a:cubicBezTo>
                    <a:pt x="2439" y="149"/>
                    <a:pt x="2404" y="120"/>
                    <a:pt x="2374" y="88"/>
                  </a:cubicBezTo>
                  <a:moveTo>
                    <a:pt x="1756" y="53"/>
                  </a:moveTo>
                  <a:cubicBezTo>
                    <a:pt x="1869" y="53"/>
                    <a:pt x="1983" y="53"/>
                    <a:pt x="2096" y="53"/>
                  </a:cubicBezTo>
                  <a:cubicBezTo>
                    <a:pt x="2096" y="75"/>
                    <a:pt x="2096" y="97"/>
                    <a:pt x="2096" y="119"/>
                  </a:cubicBezTo>
                  <a:cubicBezTo>
                    <a:pt x="2056" y="119"/>
                    <a:pt x="2015" y="119"/>
                    <a:pt x="1975" y="119"/>
                  </a:cubicBezTo>
                  <a:cubicBezTo>
                    <a:pt x="1975" y="156"/>
                    <a:pt x="1975" y="194"/>
                    <a:pt x="1975" y="232"/>
                  </a:cubicBezTo>
                  <a:cubicBezTo>
                    <a:pt x="2011" y="232"/>
                    <a:pt x="2047" y="232"/>
                    <a:pt x="2084" y="232"/>
                  </a:cubicBezTo>
                  <a:cubicBezTo>
                    <a:pt x="2084" y="253"/>
                    <a:pt x="2084" y="275"/>
                    <a:pt x="2084" y="297"/>
                  </a:cubicBezTo>
                  <a:cubicBezTo>
                    <a:pt x="2047" y="297"/>
                    <a:pt x="2011" y="297"/>
                    <a:pt x="1975" y="297"/>
                  </a:cubicBezTo>
                  <a:cubicBezTo>
                    <a:pt x="1975" y="339"/>
                    <a:pt x="1975" y="381"/>
                    <a:pt x="1975" y="423"/>
                  </a:cubicBezTo>
                  <a:cubicBezTo>
                    <a:pt x="2017" y="423"/>
                    <a:pt x="2060" y="423"/>
                    <a:pt x="2102" y="423"/>
                  </a:cubicBezTo>
                  <a:cubicBezTo>
                    <a:pt x="2102" y="445"/>
                    <a:pt x="2102" y="468"/>
                    <a:pt x="2102" y="490"/>
                  </a:cubicBezTo>
                  <a:cubicBezTo>
                    <a:pt x="1981" y="490"/>
                    <a:pt x="1860" y="490"/>
                    <a:pt x="1739" y="490"/>
                  </a:cubicBezTo>
                  <a:cubicBezTo>
                    <a:pt x="1739" y="468"/>
                    <a:pt x="1739" y="445"/>
                    <a:pt x="1739" y="423"/>
                  </a:cubicBezTo>
                  <a:cubicBezTo>
                    <a:pt x="1753" y="423"/>
                    <a:pt x="1767" y="423"/>
                    <a:pt x="1781" y="423"/>
                  </a:cubicBezTo>
                  <a:cubicBezTo>
                    <a:pt x="1781" y="340"/>
                    <a:pt x="1781" y="257"/>
                    <a:pt x="1781" y="174"/>
                  </a:cubicBezTo>
                  <a:cubicBezTo>
                    <a:pt x="1804" y="174"/>
                    <a:pt x="1827" y="174"/>
                    <a:pt x="1850" y="174"/>
                  </a:cubicBezTo>
                  <a:cubicBezTo>
                    <a:pt x="1850" y="257"/>
                    <a:pt x="1850" y="340"/>
                    <a:pt x="1850" y="423"/>
                  </a:cubicBezTo>
                  <a:cubicBezTo>
                    <a:pt x="1869" y="423"/>
                    <a:pt x="1887" y="423"/>
                    <a:pt x="1906" y="423"/>
                  </a:cubicBezTo>
                  <a:cubicBezTo>
                    <a:pt x="1906" y="322"/>
                    <a:pt x="1906" y="220"/>
                    <a:pt x="1906" y="119"/>
                  </a:cubicBezTo>
                  <a:cubicBezTo>
                    <a:pt x="1856" y="119"/>
                    <a:pt x="1806" y="119"/>
                    <a:pt x="1756" y="119"/>
                  </a:cubicBezTo>
                  <a:cubicBezTo>
                    <a:pt x="1756" y="97"/>
                    <a:pt x="1756" y="75"/>
                    <a:pt x="1756" y="53"/>
                  </a:cubicBezTo>
                  <a:moveTo>
                    <a:pt x="738" y="48"/>
                  </a:moveTo>
                  <a:cubicBezTo>
                    <a:pt x="835" y="48"/>
                    <a:pt x="931" y="48"/>
                    <a:pt x="1028" y="48"/>
                  </a:cubicBezTo>
                  <a:cubicBezTo>
                    <a:pt x="1028" y="70"/>
                    <a:pt x="1028" y="91"/>
                    <a:pt x="1028" y="113"/>
                  </a:cubicBezTo>
                  <a:cubicBezTo>
                    <a:pt x="931" y="113"/>
                    <a:pt x="835" y="113"/>
                    <a:pt x="738" y="113"/>
                  </a:cubicBezTo>
                  <a:cubicBezTo>
                    <a:pt x="738" y="91"/>
                    <a:pt x="738" y="70"/>
                    <a:pt x="738" y="48"/>
                  </a:cubicBezTo>
                  <a:moveTo>
                    <a:pt x="1238" y="41"/>
                  </a:moveTo>
                  <a:cubicBezTo>
                    <a:pt x="1338" y="41"/>
                    <a:pt x="1438" y="41"/>
                    <a:pt x="1538" y="41"/>
                  </a:cubicBezTo>
                  <a:cubicBezTo>
                    <a:pt x="1538" y="103"/>
                    <a:pt x="1538" y="165"/>
                    <a:pt x="1538" y="228"/>
                  </a:cubicBezTo>
                  <a:cubicBezTo>
                    <a:pt x="1500" y="228"/>
                    <a:pt x="1461" y="228"/>
                    <a:pt x="1423" y="228"/>
                  </a:cubicBezTo>
                  <a:cubicBezTo>
                    <a:pt x="1423" y="243"/>
                    <a:pt x="1423" y="258"/>
                    <a:pt x="1423" y="272"/>
                  </a:cubicBezTo>
                  <a:cubicBezTo>
                    <a:pt x="1472" y="272"/>
                    <a:pt x="1522" y="272"/>
                    <a:pt x="1572" y="272"/>
                  </a:cubicBezTo>
                  <a:cubicBezTo>
                    <a:pt x="1572" y="291"/>
                    <a:pt x="1572" y="310"/>
                    <a:pt x="1572" y="329"/>
                  </a:cubicBezTo>
                  <a:cubicBezTo>
                    <a:pt x="1533" y="329"/>
                    <a:pt x="1494" y="329"/>
                    <a:pt x="1455" y="329"/>
                  </a:cubicBezTo>
                  <a:cubicBezTo>
                    <a:pt x="1482" y="365"/>
                    <a:pt x="1523" y="395"/>
                    <a:pt x="1578" y="420"/>
                  </a:cubicBezTo>
                  <a:cubicBezTo>
                    <a:pt x="1561" y="446"/>
                    <a:pt x="1548" y="468"/>
                    <a:pt x="1538" y="485"/>
                  </a:cubicBezTo>
                  <a:cubicBezTo>
                    <a:pt x="1488" y="454"/>
                    <a:pt x="1450" y="416"/>
                    <a:pt x="1423" y="370"/>
                  </a:cubicBezTo>
                  <a:cubicBezTo>
                    <a:pt x="1423" y="418"/>
                    <a:pt x="1423" y="465"/>
                    <a:pt x="1423" y="513"/>
                  </a:cubicBezTo>
                  <a:cubicBezTo>
                    <a:pt x="1398" y="513"/>
                    <a:pt x="1374" y="513"/>
                    <a:pt x="1350" y="513"/>
                  </a:cubicBezTo>
                  <a:cubicBezTo>
                    <a:pt x="1350" y="466"/>
                    <a:pt x="1350" y="420"/>
                    <a:pt x="1350" y="373"/>
                  </a:cubicBezTo>
                  <a:cubicBezTo>
                    <a:pt x="1316" y="420"/>
                    <a:pt x="1276" y="459"/>
                    <a:pt x="1229" y="491"/>
                  </a:cubicBezTo>
                  <a:cubicBezTo>
                    <a:pt x="1218" y="471"/>
                    <a:pt x="1205" y="451"/>
                    <a:pt x="1190" y="431"/>
                  </a:cubicBezTo>
                  <a:cubicBezTo>
                    <a:pt x="1237" y="405"/>
                    <a:pt x="1277" y="371"/>
                    <a:pt x="1312" y="329"/>
                  </a:cubicBezTo>
                  <a:cubicBezTo>
                    <a:pt x="1276" y="329"/>
                    <a:pt x="1241" y="329"/>
                    <a:pt x="1205" y="329"/>
                  </a:cubicBezTo>
                  <a:cubicBezTo>
                    <a:pt x="1205" y="310"/>
                    <a:pt x="1205" y="291"/>
                    <a:pt x="1205" y="272"/>
                  </a:cubicBezTo>
                  <a:cubicBezTo>
                    <a:pt x="1253" y="272"/>
                    <a:pt x="1301" y="272"/>
                    <a:pt x="1350" y="272"/>
                  </a:cubicBezTo>
                  <a:cubicBezTo>
                    <a:pt x="1350" y="258"/>
                    <a:pt x="1350" y="243"/>
                    <a:pt x="1350" y="228"/>
                  </a:cubicBezTo>
                  <a:cubicBezTo>
                    <a:pt x="1313" y="228"/>
                    <a:pt x="1275" y="228"/>
                    <a:pt x="1238" y="228"/>
                  </a:cubicBezTo>
                  <a:cubicBezTo>
                    <a:pt x="1238" y="165"/>
                    <a:pt x="1238" y="103"/>
                    <a:pt x="1238" y="41"/>
                  </a:cubicBezTo>
                  <a:moveTo>
                    <a:pt x="2341" y="22"/>
                  </a:moveTo>
                  <a:cubicBezTo>
                    <a:pt x="2376" y="22"/>
                    <a:pt x="2410" y="22"/>
                    <a:pt x="2445" y="22"/>
                  </a:cubicBezTo>
                  <a:cubicBezTo>
                    <a:pt x="2437" y="30"/>
                    <a:pt x="2430" y="37"/>
                    <a:pt x="2422" y="45"/>
                  </a:cubicBezTo>
                  <a:cubicBezTo>
                    <a:pt x="2475" y="99"/>
                    <a:pt x="2545" y="139"/>
                    <a:pt x="2631" y="167"/>
                  </a:cubicBezTo>
                  <a:cubicBezTo>
                    <a:pt x="2615" y="192"/>
                    <a:pt x="2601" y="215"/>
                    <a:pt x="2589" y="234"/>
                  </a:cubicBezTo>
                  <a:cubicBezTo>
                    <a:pt x="2561" y="221"/>
                    <a:pt x="2535" y="208"/>
                    <a:pt x="2511" y="194"/>
                  </a:cubicBezTo>
                  <a:cubicBezTo>
                    <a:pt x="2511" y="208"/>
                    <a:pt x="2511" y="222"/>
                    <a:pt x="2511" y="237"/>
                  </a:cubicBezTo>
                  <a:cubicBezTo>
                    <a:pt x="2478" y="237"/>
                    <a:pt x="2444" y="237"/>
                    <a:pt x="2411" y="237"/>
                  </a:cubicBezTo>
                  <a:cubicBezTo>
                    <a:pt x="2411" y="251"/>
                    <a:pt x="2411" y="265"/>
                    <a:pt x="2411" y="278"/>
                  </a:cubicBezTo>
                  <a:cubicBezTo>
                    <a:pt x="2465" y="278"/>
                    <a:pt x="2519" y="278"/>
                    <a:pt x="2573" y="278"/>
                  </a:cubicBezTo>
                  <a:cubicBezTo>
                    <a:pt x="2573" y="299"/>
                    <a:pt x="2573" y="319"/>
                    <a:pt x="2573" y="339"/>
                  </a:cubicBezTo>
                  <a:cubicBezTo>
                    <a:pt x="2547" y="339"/>
                    <a:pt x="2521" y="339"/>
                    <a:pt x="2496" y="339"/>
                  </a:cubicBezTo>
                  <a:cubicBezTo>
                    <a:pt x="2517" y="350"/>
                    <a:pt x="2537" y="361"/>
                    <a:pt x="2558" y="371"/>
                  </a:cubicBezTo>
                  <a:cubicBezTo>
                    <a:pt x="2539" y="395"/>
                    <a:pt x="2521" y="417"/>
                    <a:pt x="2504" y="437"/>
                  </a:cubicBezTo>
                  <a:cubicBezTo>
                    <a:pt x="2541" y="437"/>
                    <a:pt x="2578" y="437"/>
                    <a:pt x="2615" y="437"/>
                  </a:cubicBezTo>
                  <a:cubicBezTo>
                    <a:pt x="2615" y="457"/>
                    <a:pt x="2615" y="478"/>
                    <a:pt x="2615" y="498"/>
                  </a:cubicBezTo>
                  <a:cubicBezTo>
                    <a:pt x="2454" y="498"/>
                    <a:pt x="2293" y="498"/>
                    <a:pt x="2132" y="498"/>
                  </a:cubicBezTo>
                  <a:cubicBezTo>
                    <a:pt x="2132" y="478"/>
                    <a:pt x="2132" y="457"/>
                    <a:pt x="2132" y="437"/>
                  </a:cubicBezTo>
                  <a:cubicBezTo>
                    <a:pt x="2168" y="437"/>
                    <a:pt x="2205" y="437"/>
                    <a:pt x="2241" y="437"/>
                  </a:cubicBezTo>
                  <a:cubicBezTo>
                    <a:pt x="2228" y="420"/>
                    <a:pt x="2211" y="399"/>
                    <a:pt x="2191" y="375"/>
                  </a:cubicBezTo>
                  <a:cubicBezTo>
                    <a:pt x="2211" y="364"/>
                    <a:pt x="2230" y="352"/>
                    <a:pt x="2250" y="340"/>
                  </a:cubicBezTo>
                  <a:cubicBezTo>
                    <a:pt x="2268" y="360"/>
                    <a:pt x="2286" y="382"/>
                    <a:pt x="2306" y="407"/>
                  </a:cubicBezTo>
                  <a:cubicBezTo>
                    <a:pt x="2289" y="417"/>
                    <a:pt x="2272" y="427"/>
                    <a:pt x="2256" y="437"/>
                  </a:cubicBezTo>
                  <a:cubicBezTo>
                    <a:pt x="2282" y="437"/>
                    <a:pt x="2308" y="437"/>
                    <a:pt x="2334" y="437"/>
                  </a:cubicBezTo>
                  <a:cubicBezTo>
                    <a:pt x="2334" y="405"/>
                    <a:pt x="2334" y="372"/>
                    <a:pt x="2334" y="339"/>
                  </a:cubicBezTo>
                  <a:cubicBezTo>
                    <a:pt x="2280" y="339"/>
                    <a:pt x="2227" y="339"/>
                    <a:pt x="2173" y="339"/>
                  </a:cubicBezTo>
                  <a:cubicBezTo>
                    <a:pt x="2173" y="319"/>
                    <a:pt x="2173" y="299"/>
                    <a:pt x="2173" y="278"/>
                  </a:cubicBezTo>
                  <a:cubicBezTo>
                    <a:pt x="2227" y="278"/>
                    <a:pt x="2280" y="278"/>
                    <a:pt x="2334" y="278"/>
                  </a:cubicBezTo>
                  <a:cubicBezTo>
                    <a:pt x="2334" y="265"/>
                    <a:pt x="2334" y="251"/>
                    <a:pt x="2334" y="237"/>
                  </a:cubicBezTo>
                  <a:cubicBezTo>
                    <a:pt x="2302" y="237"/>
                    <a:pt x="2269" y="237"/>
                    <a:pt x="2236" y="237"/>
                  </a:cubicBezTo>
                  <a:cubicBezTo>
                    <a:pt x="2236" y="223"/>
                    <a:pt x="2236" y="210"/>
                    <a:pt x="2236" y="196"/>
                  </a:cubicBezTo>
                  <a:cubicBezTo>
                    <a:pt x="2211" y="212"/>
                    <a:pt x="2185" y="227"/>
                    <a:pt x="2157" y="242"/>
                  </a:cubicBezTo>
                  <a:cubicBezTo>
                    <a:pt x="2145" y="222"/>
                    <a:pt x="2130" y="201"/>
                    <a:pt x="2114" y="177"/>
                  </a:cubicBezTo>
                  <a:cubicBezTo>
                    <a:pt x="2218" y="134"/>
                    <a:pt x="2293" y="82"/>
                    <a:pt x="2341" y="22"/>
                  </a:cubicBezTo>
                  <a:moveTo>
                    <a:pt x="604" y="22"/>
                  </a:moveTo>
                  <a:cubicBezTo>
                    <a:pt x="625" y="22"/>
                    <a:pt x="646" y="22"/>
                    <a:pt x="667" y="22"/>
                  </a:cubicBezTo>
                  <a:cubicBezTo>
                    <a:pt x="667" y="51"/>
                    <a:pt x="667" y="80"/>
                    <a:pt x="667" y="109"/>
                  </a:cubicBezTo>
                  <a:cubicBezTo>
                    <a:pt x="684" y="109"/>
                    <a:pt x="700" y="109"/>
                    <a:pt x="716" y="109"/>
                  </a:cubicBezTo>
                  <a:cubicBezTo>
                    <a:pt x="716" y="131"/>
                    <a:pt x="716" y="153"/>
                    <a:pt x="716" y="175"/>
                  </a:cubicBezTo>
                  <a:cubicBezTo>
                    <a:pt x="700" y="175"/>
                    <a:pt x="684" y="175"/>
                    <a:pt x="667" y="175"/>
                  </a:cubicBezTo>
                  <a:cubicBezTo>
                    <a:pt x="667" y="194"/>
                    <a:pt x="667" y="213"/>
                    <a:pt x="667" y="232"/>
                  </a:cubicBezTo>
                  <a:cubicBezTo>
                    <a:pt x="689" y="244"/>
                    <a:pt x="710" y="256"/>
                    <a:pt x="730" y="267"/>
                  </a:cubicBezTo>
                  <a:cubicBezTo>
                    <a:pt x="720" y="286"/>
                    <a:pt x="709" y="305"/>
                    <a:pt x="698" y="324"/>
                  </a:cubicBezTo>
                  <a:cubicBezTo>
                    <a:pt x="691" y="318"/>
                    <a:pt x="681" y="310"/>
                    <a:pt x="667" y="301"/>
                  </a:cubicBezTo>
                  <a:cubicBezTo>
                    <a:pt x="667" y="372"/>
                    <a:pt x="667" y="442"/>
                    <a:pt x="667" y="513"/>
                  </a:cubicBezTo>
                  <a:cubicBezTo>
                    <a:pt x="646" y="513"/>
                    <a:pt x="625" y="513"/>
                    <a:pt x="604" y="513"/>
                  </a:cubicBezTo>
                  <a:cubicBezTo>
                    <a:pt x="604" y="444"/>
                    <a:pt x="604" y="375"/>
                    <a:pt x="604" y="307"/>
                  </a:cubicBezTo>
                  <a:cubicBezTo>
                    <a:pt x="591" y="340"/>
                    <a:pt x="576" y="371"/>
                    <a:pt x="558" y="401"/>
                  </a:cubicBezTo>
                  <a:cubicBezTo>
                    <a:pt x="552" y="366"/>
                    <a:pt x="547" y="336"/>
                    <a:pt x="542" y="309"/>
                  </a:cubicBezTo>
                  <a:cubicBezTo>
                    <a:pt x="568" y="265"/>
                    <a:pt x="587" y="220"/>
                    <a:pt x="600" y="175"/>
                  </a:cubicBezTo>
                  <a:cubicBezTo>
                    <a:pt x="582" y="175"/>
                    <a:pt x="564" y="175"/>
                    <a:pt x="545" y="175"/>
                  </a:cubicBezTo>
                  <a:cubicBezTo>
                    <a:pt x="545" y="153"/>
                    <a:pt x="545" y="131"/>
                    <a:pt x="545" y="109"/>
                  </a:cubicBezTo>
                  <a:cubicBezTo>
                    <a:pt x="565" y="109"/>
                    <a:pt x="585" y="109"/>
                    <a:pt x="604" y="109"/>
                  </a:cubicBezTo>
                  <a:cubicBezTo>
                    <a:pt x="604" y="80"/>
                    <a:pt x="604" y="51"/>
                    <a:pt x="604" y="22"/>
                  </a:cubicBezTo>
                  <a:moveTo>
                    <a:pt x="82" y="20"/>
                  </a:moveTo>
                  <a:cubicBezTo>
                    <a:pt x="104" y="20"/>
                    <a:pt x="126" y="20"/>
                    <a:pt x="148" y="20"/>
                  </a:cubicBezTo>
                  <a:cubicBezTo>
                    <a:pt x="148" y="50"/>
                    <a:pt x="148" y="79"/>
                    <a:pt x="148" y="108"/>
                  </a:cubicBezTo>
                  <a:cubicBezTo>
                    <a:pt x="165" y="108"/>
                    <a:pt x="181" y="108"/>
                    <a:pt x="197" y="108"/>
                  </a:cubicBezTo>
                  <a:cubicBezTo>
                    <a:pt x="197" y="130"/>
                    <a:pt x="197" y="151"/>
                    <a:pt x="197" y="172"/>
                  </a:cubicBezTo>
                  <a:cubicBezTo>
                    <a:pt x="210" y="159"/>
                    <a:pt x="223" y="146"/>
                    <a:pt x="236" y="133"/>
                  </a:cubicBezTo>
                  <a:cubicBezTo>
                    <a:pt x="244" y="116"/>
                    <a:pt x="248" y="84"/>
                    <a:pt x="246" y="37"/>
                  </a:cubicBezTo>
                  <a:cubicBezTo>
                    <a:pt x="318" y="37"/>
                    <a:pt x="390" y="37"/>
                    <a:pt x="462" y="37"/>
                  </a:cubicBezTo>
                  <a:cubicBezTo>
                    <a:pt x="462" y="63"/>
                    <a:pt x="462" y="89"/>
                    <a:pt x="462" y="115"/>
                  </a:cubicBezTo>
                  <a:cubicBezTo>
                    <a:pt x="462" y="127"/>
                    <a:pt x="466" y="134"/>
                    <a:pt x="475" y="136"/>
                  </a:cubicBezTo>
                  <a:cubicBezTo>
                    <a:pt x="484" y="138"/>
                    <a:pt x="501" y="138"/>
                    <a:pt x="526" y="137"/>
                  </a:cubicBezTo>
                  <a:cubicBezTo>
                    <a:pt x="520" y="164"/>
                    <a:pt x="516" y="185"/>
                    <a:pt x="514" y="199"/>
                  </a:cubicBezTo>
                  <a:cubicBezTo>
                    <a:pt x="492" y="199"/>
                    <a:pt x="471" y="199"/>
                    <a:pt x="449" y="199"/>
                  </a:cubicBezTo>
                  <a:cubicBezTo>
                    <a:pt x="431" y="199"/>
                    <a:pt x="417" y="195"/>
                    <a:pt x="408" y="186"/>
                  </a:cubicBezTo>
                  <a:cubicBezTo>
                    <a:pt x="399" y="177"/>
                    <a:pt x="395" y="163"/>
                    <a:pt x="395" y="145"/>
                  </a:cubicBezTo>
                  <a:cubicBezTo>
                    <a:pt x="395" y="129"/>
                    <a:pt x="395" y="114"/>
                    <a:pt x="395" y="98"/>
                  </a:cubicBezTo>
                  <a:cubicBezTo>
                    <a:pt x="367" y="98"/>
                    <a:pt x="340" y="98"/>
                    <a:pt x="312" y="98"/>
                  </a:cubicBezTo>
                  <a:cubicBezTo>
                    <a:pt x="313" y="151"/>
                    <a:pt x="291" y="192"/>
                    <a:pt x="245" y="222"/>
                  </a:cubicBezTo>
                  <a:cubicBezTo>
                    <a:pt x="229" y="208"/>
                    <a:pt x="211" y="194"/>
                    <a:pt x="191" y="179"/>
                  </a:cubicBezTo>
                  <a:cubicBezTo>
                    <a:pt x="193" y="177"/>
                    <a:pt x="195" y="175"/>
                    <a:pt x="196" y="173"/>
                  </a:cubicBezTo>
                  <a:cubicBezTo>
                    <a:pt x="180" y="173"/>
                    <a:pt x="164" y="173"/>
                    <a:pt x="148" y="173"/>
                  </a:cubicBezTo>
                  <a:cubicBezTo>
                    <a:pt x="148" y="198"/>
                    <a:pt x="148" y="223"/>
                    <a:pt x="148" y="248"/>
                  </a:cubicBezTo>
                  <a:cubicBezTo>
                    <a:pt x="163" y="245"/>
                    <a:pt x="179" y="242"/>
                    <a:pt x="194" y="239"/>
                  </a:cubicBezTo>
                  <a:cubicBezTo>
                    <a:pt x="193" y="267"/>
                    <a:pt x="192" y="289"/>
                    <a:pt x="192" y="304"/>
                  </a:cubicBezTo>
                  <a:cubicBezTo>
                    <a:pt x="178" y="307"/>
                    <a:pt x="163" y="311"/>
                    <a:pt x="148" y="314"/>
                  </a:cubicBezTo>
                  <a:cubicBezTo>
                    <a:pt x="148" y="358"/>
                    <a:pt x="148" y="401"/>
                    <a:pt x="148" y="445"/>
                  </a:cubicBezTo>
                  <a:cubicBezTo>
                    <a:pt x="148" y="462"/>
                    <a:pt x="144" y="477"/>
                    <a:pt x="135" y="490"/>
                  </a:cubicBezTo>
                  <a:cubicBezTo>
                    <a:pt x="126" y="503"/>
                    <a:pt x="95" y="510"/>
                    <a:pt x="42" y="511"/>
                  </a:cubicBezTo>
                  <a:cubicBezTo>
                    <a:pt x="38" y="494"/>
                    <a:pt x="32" y="471"/>
                    <a:pt x="24" y="443"/>
                  </a:cubicBezTo>
                  <a:cubicBezTo>
                    <a:pt x="35" y="443"/>
                    <a:pt x="45" y="444"/>
                    <a:pt x="54" y="444"/>
                  </a:cubicBezTo>
                  <a:cubicBezTo>
                    <a:pt x="66" y="444"/>
                    <a:pt x="73" y="442"/>
                    <a:pt x="77" y="439"/>
                  </a:cubicBezTo>
                  <a:cubicBezTo>
                    <a:pt x="80" y="436"/>
                    <a:pt x="82" y="429"/>
                    <a:pt x="82" y="420"/>
                  </a:cubicBezTo>
                  <a:cubicBezTo>
                    <a:pt x="82" y="390"/>
                    <a:pt x="82" y="360"/>
                    <a:pt x="82" y="330"/>
                  </a:cubicBezTo>
                  <a:cubicBezTo>
                    <a:pt x="64" y="335"/>
                    <a:pt x="45" y="339"/>
                    <a:pt x="27" y="344"/>
                  </a:cubicBezTo>
                  <a:cubicBezTo>
                    <a:pt x="24" y="320"/>
                    <a:pt x="22" y="296"/>
                    <a:pt x="20" y="272"/>
                  </a:cubicBezTo>
                  <a:cubicBezTo>
                    <a:pt x="40" y="269"/>
                    <a:pt x="61" y="265"/>
                    <a:pt x="82" y="261"/>
                  </a:cubicBezTo>
                  <a:cubicBezTo>
                    <a:pt x="82" y="232"/>
                    <a:pt x="82" y="203"/>
                    <a:pt x="82" y="173"/>
                  </a:cubicBezTo>
                  <a:cubicBezTo>
                    <a:pt x="64" y="173"/>
                    <a:pt x="45" y="173"/>
                    <a:pt x="27" y="173"/>
                  </a:cubicBezTo>
                  <a:cubicBezTo>
                    <a:pt x="27" y="152"/>
                    <a:pt x="27" y="130"/>
                    <a:pt x="27" y="108"/>
                  </a:cubicBezTo>
                  <a:cubicBezTo>
                    <a:pt x="45" y="108"/>
                    <a:pt x="64" y="108"/>
                    <a:pt x="82" y="108"/>
                  </a:cubicBezTo>
                  <a:cubicBezTo>
                    <a:pt x="82" y="79"/>
                    <a:pt x="82" y="50"/>
                    <a:pt x="82" y="20"/>
                  </a:cubicBezTo>
                  <a:moveTo>
                    <a:pt x="1158" y="20"/>
                  </a:moveTo>
                  <a:cubicBezTo>
                    <a:pt x="1181" y="27"/>
                    <a:pt x="1203" y="33"/>
                    <a:pt x="1226" y="40"/>
                  </a:cubicBezTo>
                  <a:cubicBezTo>
                    <a:pt x="1214" y="82"/>
                    <a:pt x="1201" y="122"/>
                    <a:pt x="1186" y="159"/>
                  </a:cubicBezTo>
                  <a:cubicBezTo>
                    <a:pt x="1186" y="277"/>
                    <a:pt x="1186" y="395"/>
                    <a:pt x="1186" y="513"/>
                  </a:cubicBezTo>
                  <a:cubicBezTo>
                    <a:pt x="1164" y="513"/>
                    <a:pt x="1143" y="513"/>
                    <a:pt x="1121" y="513"/>
                  </a:cubicBezTo>
                  <a:cubicBezTo>
                    <a:pt x="1121" y="439"/>
                    <a:pt x="1121" y="365"/>
                    <a:pt x="1121" y="291"/>
                  </a:cubicBezTo>
                  <a:cubicBezTo>
                    <a:pt x="1110" y="310"/>
                    <a:pt x="1098" y="328"/>
                    <a:pt x="1085" y="346"/>
                  </a:cubicBezTo>
                  <a:cubicBezTo>
                    <a:pt x="1082" y="314"/>
                    <a:pt x="1076" y="282"/>
                    <a:pt x="1068" y="251"/>
                  </a:cubicBezTo>
                  <a:cubicBezTo>
                    <a:pt x="1104" y="191"/>
                    <a:pt x="1134" y="114"/>
                    <a:pt x="1158" y="20"/>
                  </a:cubicBezTo>
                  <a:moveTo>
                    <a:pt x="1667" y="20"/>
                  </a:moveTo>
                  <a:cubicBezTo>
                    <a:pt x="1687" y="47"/>
                    <a:pt x="1708" y="77"/>
                    <a:pt x="1730" y="111"/>
                  </a:cubicBezTo>
                  <a:cubicBezTo>
                    <a:pt x="1713" y="120"/>
                    <a:pt x="1693" y="132"/>
                    <a:pt x="1668" y="147"/>
                  </a:cubicBezTo>
                  <a:cubicBezTo>
                    <a:pt x="1649" y="115"/>
                    <a:pt x="1630" y="84"/>
                    <a:pt x="1611" y="54"/>
                  </a:cubicBezTo>
                  <a:cubicBezTo>
                    <a:pt x="1629" y="42"/>
                    <a:pt x="1648" y="31"/>
                    <a:pt x="1667" y="20"/>
                  </a:cubicBezTo>
                </a:path>
              </a:pathLst>
            </a:custGeom>
            <a:noFill/>
            <a:ln w="25400" cap="flat">
              <a:round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487" name="textbox 487"/>
          <p:cNvSpPr/>
          <p:nvPr/>
        </p:nvSpPr>
        <p:spPr>
          <a:xfrm>
            <a:off x="2305077" y="4436719"/>
            <a:ext cx="1432560" cy="4318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9228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5000"/>
              </a:lnSpc>
              <a:tabLst/>
            </a:pPr>
            <a:r>
              <a:rPr sz="2800" spc="-3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此条作</a:t>
            </a:r>
            <a:r>
              <a:rPr sz="2800" spc="-1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废</a:t>
            </a:r>
            <a:endParaRPr lang="SimSun" altLang="SimSun" sz="2800" dirty="0"/>
          </a:p>
        </p:txBody>
      </p:sp>
      <p:pic>
        <p:nvPicPr>
          <p:cNvPr id="488" name="picture 48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21600000">
            <a:off x="2327275" y="142176"/>
            <a:ext cx="860932" cy="494855"/>
          </a:xfrm>
          <a:prstGeom prst="rect">
            <a:avLst/>
          </a:prstGeom>
        </p:spPr>
      </p:pic>
      <p:sp>
        <p:nvSpPr>
          <p:cNvPr id="489" name="textbox 489"/>
          <p:cNvSpPr/>
          <p:nvPr/>
        </p:nvSpPr>
        <p:spPr>
          <a:xfrm>
            <a:off x="1481927" y="4436719"/>
            <a:ext cx="664209" cy="4279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3167"/>
              </a:lnSpc>
              <a:tabLst/>
            </a:pPr>
            <a:r>
              <a:rPr sz="2500" spc="-20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万</a:t>
            </a:r>
            <a:r>
              <a:rPr sz="2500" spc="-19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。</a:t>
            </a:r>
            <a:endParaRPr lang="SimSun" altLang="SimSun" sz="2500" dirty="0"/>
          </a:p>
        </p:txBody>
      </p:sp>
      <p:sp>
        <p:nvSpPr>
          <p:cNvPr id="490" name="textbox 490"/>
          <p:cNvSpPr/>
          <p:nvPr/>
        </p:nvSpPr>
        <p:spPr>
          <a:xfrm>
            <a:off x="722340" y="4436719"/>
            <a:ext cx="365759" cy="44704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7498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9000"/>
              </a:lnSpc>
              <a:tabLst/>
            </a:pPr>
            <a:r>
              <a:rPr sz="2800" spc="-13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过</a:t>
            </a:r>
            <a:endParaRPr lang="SimSun" altLang="SimSun" sz="2800" dirty="0"/>
          </a:p>
        </p:txBody>
      </p:sp>
      <p:sp>
        <p:nvSpPr>
          <p:cNvPr id="491" name="textbox 491"/>
          <p:cNvSpPr/>
          <p:nvPr/>
        </p:nvSpPr>
        <p:spPr>
          <a:xfrm>
            <a:off x="1077229" y="4486503"/>
            <a:ext cx="407034" cy="36639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35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0000"/>
              </a:lnSpc>
              <a:tabLst/>
            </a:pPr>
            <a:r>
              <a:rPr sz="2800" spc="-30" dirty="0">
                <a:solidFill>
                  <a:srgbClr val="FF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80</a:t>
            </a:r>
            <a:endParaRPr lang="Arial" altLang="Arial" sz="28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rect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93" name="rect"/>
          <p:cNvSpPr/>
          <p:nvPr/>
        </p:nvSpPr>
        <p:spPr>
          <a:xfrm>
            <a:off x="179388" y="2133600"/>
            <a:ext cx="8748711" cy="4017962"/>
          </a:xfrm>
          <a:prstGeom prst="rect">
            <a:avLst/>
          </a:prstGeom>
          <a:solidFill>
            <a:srgbClr val="FFFFFF">
              <a:alpha val="52549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494" name="picture 49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995362"/>
            <a:ext cx="5810256" cy="576269"/>
          </a:xfrm>
          <a:prstGeom prst="rect">
            <a:avLst/>
          </a:prstGeom>
        </p:spPr>
      </p:pic>
      <p:pic>
        <p:nvPicPr>
          <p:cNvPr id="495" name="picture 49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0" y="1036320"/>
            <a:ext cx="1237488" cy="676655"/>
          </a:xfrm>
          <a:prstGeom prst="rect">
            <a:avLst/>
          </a:prstGeom>
        </p:spPr>
      </p:pic>
      <p:sp>
        <p:nvSpPr>
          <p:cNvPr id="496" name="textbox 496"/>
          <p:cNvSpPr/>
          <p:nvPr/>
        </p:nvSpPr>
        <p:spPr>
          <a:xfrm>
            <a:off x="-12700" y="982662"/>
            <a:ext cx="5836284" cy="6711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46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9944"/>
              </a:lnSpc>
              <a:tabLst/>
            </a:pPr>
            <a:endParaRPr lang="Arial" altLang="Arial" sz="100" dirty="0"/>
          </a:p>
          <a:p>
            <a:pPr marL="195928" algn="l" rtl="0" eaLnBrk="0">
              <a:lnSpc>
                <a:spcPct val="80000"/>
              </a:lnSpc>
              <a:tabLst/>
            </a:pPr>
            <a:r>
              <a:rPr sz="2400" b="1" spc="-2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3.2.</a:t>
            </a:r>
            <a:r>
              <a:rPr sz="2400" b="1" spc="-1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3</a:t>
            </a:r>
            <a:endParaRPr lang="Arial" altLang="Arial" sz="2400" dirty="0"/>
          </a:p>
        </p:txBody>
      </p:sp>
      <p:pic>
        <p:nvPicPr>
          <p:cNvPr id="497" name="picture 49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3384684" y="103187"/>
            <a:ext cx="5451467" cy="606996"/>
          </a:xfrm>
          <a:prstGeom prst="rect">
            <a:avLst/>
          </a:prstGeom>
        </p:spPr>
      </p:pic>
      <p:grpSp>
        <p:nvGrpSpPr>
          <p:cNvPr id="204" name="group 204"/>
          <p:cNvGrpSpPr/>
          <p:nvPr/>
        </p:nvGrpSpPr>
        <p:grpSpPr>
          <a:xfrm rot="21600000">
            <a:off x="826008" y="1011936"/>
            <a:ext cx="1024127" cy="685800"/>
            <a:chOff x="0" y="0"/>
            <a:chExt cx="1024127" cy="685800"/>
          </a:xfrm>
        </p:grpSpPr>
        <p:pic>
          <p:nvPicPr>
            <p:cNvPr id="498" name="picture 49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1024127" cy="685800"/>
            </a:xfrm>
            <a:prstGeom prst="rect">
              <a:avLst/>
            </a:prstGeom>
          </p:spPr>
        </p:pic>
        <p:sp>
          <p:nvSpPr>
            <p:cNvPr id="499" name="textbox 499"/>
            <p:cNvSpPr/>
            <p:nvPr/>
          </p:nvSpPr>
          <p:spPr>
            <a:xfrm>
              <a:off x="-12700" y="-12700"/>
              <a:ext cx="1049655" cy="75310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lang="Arial" altLang="Arial" sz="1000" dirty="0"/>
            </a:p>
            <a:p>
              <a:pPr marL="217581" algn="l" rtl="0" eaLnBrk="0">
                <a:lnSpc>
                  <a:spcPct val="97000"/>
                </a:lnSpc>
                <a:spcBef>
                  <a:spcPts val="6"/>
                </a:spcBef>
                <a:tabLst/>
              </a:pPr>
              <a:r>
                <a:rPr sz="2300" spc="6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招</a:t>
              </a:r>
              <a:r>
                <a:rPr sz="2300" spc="4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标</a:t>
              </a:r>
              <a:endParaRPr lang="SimSun" altLang="SimSun" sz="2300" dirty="0"/>
            </a:p>
          </p:txBody>
        </p:sp>
      </p:grpSp>
      <p:grpSp>
        <p:nvGrpSpPr>
          <p:cNvPr id="206" name="group 206"/>
          <p:cNvGrpSpPr/>
          <p:nvPr/>
        </p:nvGrpSpPr>
        <p:grpSpPr>
          <a:xfrm rot="21600000">
            <a:off x="1438655" y="1011936"/>
            <a:ext cx="4395215" cy="685800"/>
            <a:chOff x="0" y="0"/>
            <a:chExt cx="4395215" cy="685800"/>
          </a:xfrm>
        </p:grpSpPr>
        <p:pic>
          <p:nvPicPr>
            <p:cNvPr id="500" name="picture 50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4395215" cy="685800"/>
            </a:xfrm>
            <a:prstGeom prst="rect">
              <a:avLst/>
            </a:prstGeom>
          </p:spPr>
        </p:pic>
        <p:sp>
          <p:nvSpPr>
            <p:cNvPr id="501" name="textbox 501"/>
            <p:cNvSpPr/>
            <p:nvPr/>
          </p:nvSpPr>
          <p:spPr>
            <a:xfrm>
              <a:off x="-12700" y="-12700"/>
              <a:ext cx="4420870" cy="75184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7756"/>
                </a:lnSpc>
                <a:tabLst/>
              </a:pPr>
              <a:endParaRPr lang="Arial" altLang="Arial" sz="100" dirty="0"/>
            </a:p>
            <a:p>
              <a:pPr marL="218927" algn="l" rtl="0" eaLnBrk="0">
                <a:lnSpc>
                  <a:spcPct val="97000"/>
                </a:lnSpc>
                <a:tabLst/>
              </a:pPr>
              <a:r>
                <a:rPr sz="2300" spc="11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文件的法定要求和投标保证</a:t>
              </a:r>
              <a:r>
                <a:rPr sz="2300" spc="1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金</a:t>
              </a:r>
              <a:endParaRPr lang="SimSun" altLang="SimSun" sz="2300" dirty="0"/>
            </a:p>
          </p:txBody>
        </p:sp>
      </p:grpSp>
      <p:pic>
        <p:nvPicPr>
          <p:cNvPr id="502" name="picture 50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777240" y="2252472"/>
            <a:ext cx="4069079" cy="688847"/>
          </a:xfrm>
          <a:prstGeom prst="rect">
            <a:avLst/>
          </a:prstGeom>
        </p:spPr>
      </p:pic>
      <p:grpSp>
        <p:nvGrpSpPr>
          <p:cNvPr id="208" name="group 208"/>
          <p:cNvGrpSpPr/>
          <p:nvPr/>
        </p:nvGrpSpPr>
        <p:grpSpPr>
          <a:xfrm rot="21600000">
            <a:off x="167639" y="2734056"/>
            <a:ext cx="4069079" cy="688847"/>
            <a:chOff x="0" y="0"/>
            <a:chExt cx="4069079" cy="688847"/>
          </a:xfrm>
        </p:grpSpPr>
        <p:pic>
          <p:nvPicPr>
            <p:cNvPr id="503" name="picture 503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600000">
              <a:off x="0" y="0"/>
              <a:ext cx="4069079" cy="688847"/>
            </a:xfrm>
            <a:prstGeom prst="rect">
              <a:avLst/>
            </a:prstGeom>
          </p:spPr>
        </p:pic>
        <p:sp>
          <p:nvSpPr>
            <p:cNvPr id="504" name="textbox 504"/>
            <p:cNvSpPr/>
            <p:nvPr/>
          </p:nvSpPr>
          <p:spPr>
            <a:xfrm>
              <a:off x="-12700" y="-12700"/>
              <a:ext cx="4094479" cy="75819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lang="Arial" altLang="Arial" sz="1000" dirty="0"/>
            </a:p>
            <a:p>
              <a:pPr marL="241328" algn="l" rtl="0" eaLnBrk="0">
                <a:lnSpc>
                  <a:spcPct val="96000"/>
                </a:lnSpc>
                <a:spcBef>
                  <a:spcPts val="5"/>
                </a:spcBef>
                <a:tabLst/>
              </a:pPr>
              <a:r>
                <a:rPr sz="2400" spc="-14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的投标人退还投标保证金。</a:t>
              </a:r>
              <a:endParaRPr lang="SimSun" altLang="SimSun" sz="2400" dirty="0"/>
            </a:p>
          </p:txBody>
        </p:sp>
      </p:grpSp>
      <p:grpSp>
        <p:nvGrpSpPr>
          <p:cNvPr id="210" name="group 210"/>
          <p:cNvGrpSpPr/>
          <p:nvPr/>
        </p:nvGrpSpPr>
        <p:grpSpPr>
          <a:xfrm rot="21600000">
            <a:off x="167639" y="3279647"/>
            <a:ext cx="4373879" cy="688848"/>
            <a:chOff x="0" y="0"/>
            <a:chExt cx="4373879" cy="688848"/>
          </a:xfrm>
        </p:grpSpPr>
        <p:pic>
          <p:nvPicPr>
            <p:cNvPr id="505" name="picture 505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1600000">
              <a:off x="0" y="0"/>
              <a:ext cx="4373879" cy="688848"/>
            </a:xfrm>
            <a:prstGeom prst="rect">
              <a:avLst/>
            </a:prstGeom>
          </p:spPr>
        </p:pic>
        <p:sp>
          <p:nvSpPr>
            <p:cNvPr id="506" name="textbox 506"/>
            <p:cNvSpPr/>
            <p:nvPr/>
          </p:nvSpPr>
          <p:spPr>
            <a:xfrm>
              <a:off x="-12700" y="-12700"/>
              <a:ext cx="4399279" cy="75691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1000"/>
                </a:lnSpc>
                <a:tabLst/>
              </a:pPr>
              <a:endParaRPr lang="Arial" altLang="Arial" sz="1000" dirty="0"/>
            </a:p>
            <a:p>
              <a:pPr marL="219992" algn="l" rtl="0" eaLnBrk="0">
                <a:lnSpc>
                  <a:spcPct val="95000"/>
                </a:lnSpc>
                <a:spcBef>
                  <a:spcPts val="1"/>
                </a:spcBef>
                <a:tabLst/>
              </a:pPr>
              <a:r>
                <a:rPr sz="2400" spc="-14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投标保证金将被没收的情形</a:t>
              </a:r>
              <a:r>
                <a:rPr sz="2400" spc="-6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：</a:t>
              </a:r>
              <a:endParaRPr lang="SimSun" altLang="SimSun" sz="2400" dirty="0"/>
            </a:p>
          </p:txBody>
        </p:sp>
      </p:grpSp>
      <p:pic>
        <p:nvPicPr>
          <p:cNvPr id="507" name="picture 50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502919" y="3828288"/>
            <a:ext cx="719327" cy="685800"/>
          </a:xfrm>
          <a:prstGeom prst="rect">
            <a:avLst/>
          </a:prstGeom>
        </p:spPr>
      </p:pic>
      <p:pic>
        <p:nvPicPr>
          <p:cNvPr id="508" name="picture 50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807719" y="3852671"/>
            <a:ext cx="582168" cy="676655"/>
          </a:xfrm>
          <a:prstGeom prst="rect">
            <a:avLst/>
          </a:prstGeom>
        </p:spPr>
      </p:pic>
      <p:grpSp>
        <p:nvGrpSpPr>
          <p:cNvPr id="212" name="group 212"/>
          <p:cNvGrpSpPr/>
          <p:nvPr/>
        </p:nvGrpSpPr>
        <p:grpSpPr>
          <a:xfrm rot="21600000">
            <a:off x="978408" y="3828288"/>
            <a:ext cx="716280" cy="685800"/>
            <a:chOff x="0" y="0"/>
            <a:chExt cx="716280" cy="685800"/>
          </a:xfrm>
        </p:grpSpPr>
        <p:pic>
          <p:nvPicPr>
            <p:cNvPr id="509" name="picture 509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 rot="21600000">
              <a:off x="0" y="0"/>
              <a:ext cx="716280" cy="685800"/>
            </a:xfrm>
            <a:prstGeom prst="rect">
              <a:avLst/>
            </a:prstGeom>
          </p:spPr>
        </p:pic>
        <p:sp>
          <p:nvSpPr>
            <p:cNvPr id="510" name="textbox 510"/>
            <p:cNvSpPr/>
            <p:nvPr/>
          </p:nvSpPr>
          <p:spPr>
            <a:xfrm>
              <a:off x="-12700" y="-12700"/>
              <a:ext cx="742315" cy="75819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7000"/>
                </a:lnSpc>
                <a:tabLst/>
              </a:pPr>
              <a:endParaRPr lang="Arial" altLang="Arial" sz="1000" dirty="0"/>
            </a:p>
            <a:p>
              <a:pPr marL="249088" algn="l" rtl="0" eaLnBrk="0">
                <a:lnSpc>
                  <a:spcPct val="97000"/>
                </a:lnSpc>
                <a:spcBef>
                  <a:spcPts val="4"/>
                </a:spcBef>
                <a:tabLst/>
              </a:pPr>
              <a:r>
                <a:rPr sz="2400" spc="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)</a:t>
              </a:r>
              <a:endParaRPr lang="SimSun" altLang="SimSun" sz="2400" dirty="0"/>
            </a:p>
          </p:txBody>
        </p:sp>
      </p:grpSp>
      <p:grpSp>
        <p:nvGrpSpPr>
          <p:cNvPr id="214" name="group 214"/>
          <p:cNvGrpSpPr/>
          <p:nvPr/>
        </p:nvGrpSpPr>
        <p:grpSpPr>
          <a:xfrm rot="21600000">
            <a:off x="1283208" y="3828288"/>
            <a:ext cx="2545079" cy="685800"/>
            <a:chOff x="0" y="0"/>
            <a:chExt cx="2545079" cy="685800"/>
          </a:xfrm>
        </p:grpSpPr>
        <p:pic>
          <p:nvPicPr>
            <p:cNvPr id="511" name="picture 511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 rot="21600000">
              <a:off x="0" y="0"/>
              <a:ext cx="2545079" cy="685800"/>
            </a:xfrm>
            <a:prstGeom prst="rect">
              <a:avLst/>
            </a:prstGeom>
          </p:spPr>
        </p:pic>
        <p:sp>
          <p:nvSpPr>
            <p:cNvPr id="512" name="textbox 512"/>
            <p:cNvSpPr/>
            <p:nvPr/>
          </p:nvSpPr>
          <p:spPr>
            <a:xfrm>
              <a:off x="-12700" y="-12700"/>
              <a:ext cx="2570479" cy="75374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lang="Arial" altLang="Arial" sz="1000" dirty="0"/>
            </a:p>
            <a:p>
              <a:pPr marL="215560" algn="l" rtl="0" eaLnBrk="0">
                <a:lnSpc>
                  <a:spcPct val="95000"/>
                </a:lnSpc>
                <a:spcBef>
                  <a:spcPts val="1"/>
                </a:spcBef>
                <a:tabLst/>
              </a:pPr>
              <a:r>
                <a:rPr sz="2400" spc="-2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在提交投</a:t>
              </a:r>
              <a:r>
                <a:rPr sz="2400" spc="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标文件</a:t>
              </a:r>
              <a:endParaRPr lang="SimSun" altLang="SimSun" sz="2400" dirty="0"/>
            </a:p>
          </p:txBody>
        </p:sp>
      </p:grpSp>
      <p:grpSp>
        <p:nvGrpSpPr>
          <p:cNvPr id="216" name="group 216"/>
          <p:cNvGrpSpPr/>
          <p:nvPr/>
        </p:nvGrpSpPr>
        <p:grpSpPr>
          <a:xfrm rot="21600000">
            <a:off x="3416808" y="3828288"/>
            <a:ext cx="1935479" cy="685800"/>
            <a:chOff x="0" y="0"/>
            <a:chExt cx="1935479" cy="685800"/>
          </a:xfrm>
        </p:grpSpPr>
        <p:pic>
          <p:nvPicPr>
            <p:cNvPr id="513" name="picture 513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 rot="21600000">
              <a:off x="0" y="0"/>
              <a:ext cx="1935479" cy="685800"/>
            </a:xfrm>
            <a:prstGeom prst="rect">
              <a:avLst/>
            </a:prstGeom>
          </p:spPr>
        </p:pic>
        <p:sp>
          <p:nvSpPr>
            <p:cNvPr id="514" name="textbox 514"/>
            <p:cNvSpPr/>
            <p:nvPr/>
          </p:nvSpPr>
          <p:spPr>
            <a:xfrm>
              <a:off x="-12700" y="-12700"/>
              <a:ext cx="1960879" cy="75501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7000"/>
                </a:lnSpc>
                <a:tabLst/>
              </a:pPr>
              <a:endParaRPr lang="Arial" altLang="Arial" sz="1000" dirty="0"/>
            </a:p>
            <a:p>
              <a:pPr marL="215560" algn="l" rtl="0" eaLnBrk="0">
                <a:lnSpc>
                  <a:spcPct val="96000"/>
                </a:lnSpc>
                <a:spcBef>
                  <a:spcPts val="5"/>
                </a:spcBef>
                <a:tabLst/>
              </a:pPr>
              <a:r>
                <a:rPr sz="2400" spc="-20" dirty="0">
                  <a:solidFill>
                    <a:srgbClr val="FF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截止时</a:t>
              </a:r>
              <a:r>
                <a:rPr sz="2400" spc="-10" dirty="0">
                  <a:solidFill>
                    <a:srgbClr val="FF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间</a:t>
              </a:r>
              <a:r>
                <a:rPr sz="2400" spc="0" dirty="0">
                  <a:solidFill>
                    <a:srgbClr val="FF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后</a:t>
              </a:r>
              <a:endParaRPr lang="SimSun" altLang="SimSun" sz="2400" dirty="0"/>
            </a:p>
          </p:txBody>
        </p:sp>
      </p:grpSp>
      <p:grpSp>
        <p:nvGrpSpPr>
          <p:cNvPr id="218" name="group 218"/>
          <p:cNvGrpSpPr/>
          <p:nvPr/>
        </p:nvGrpSpPr>
        <p:grpSpPr>
          <a:xfrm rot="21600000">
            <a:off x="167639" y="4297679"/>
            <a:ext cx="3459479" cy="688848"/>
            <a:chOff x="0" y="0"/>
            <a:chExt cx="3459479" cy="688848"/>
          </a:xfrm>
        </p:grpSpPr>
        <p:pic>
          <p:nvPicPr>
            <p:cNvPr id="515" name="picture 515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 rot="21600000">
              <a:off x="0" y="0"/>
              <a:ext cx="3459479" cy="688848"/>
            </a:xfrm>
            <a:prstGeom prst="rect">
              <a:avLst/>
            </a:prstGeom>
          </p:spPr>
        </p:pic>
        <p:sp>
          <p:nvSpPr>
            <p:cNvPr id="516" name="textbox 516"/>
            <p:cNvSpPr/>
            <p:nvPr/>
          </p:nvSpPr>
          <p:spPr>
            <a:xfrm>
              <a:off x="-12700" y="-12700"/>
              <a:ext cx="3484879" cy="75819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lang="Arial" altLang="Arial" sz="1000" dirty="0"/>
            </a:p>
            <a:p>
              <a:pPr marL="223650" algn="l" rtl="0" eaLnBrk="0">
                <a:lnSpc>
                  <a:spcPct val="96000"/>
                </a:lnSpc>
                <a:spcBef>
                  <a:spcPts val="5"/>
                </a:spcBef>
                <a:tabLst/>
              </a:pPr>
              <a:r>
                <a:rPr sz="2400" spc="-2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效期终止之前，</a:t>
              </a:r>
              <a:r>
                <a:rPr sz="2400" spc="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投标人</a:t>
              </a:r>
              <a:endParaRPr lang="SimSun" altLang="SimSun" sz="2400" dirty="0"/>
            </a:p>
          </p:txBody>
        </p:sp>
      </p:grpSp>
      <p:pic>
        <p:nvPicPr>
          <p:cNvPr id="517" name="picture 51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21600000">
            <a:off x="502919" y="4855464"/>
            <a:ext cx="719327" cy="688848"/>
          </a:xfrm>
          <a:prstGeom prst="rect">
            <a:avLst/>
          </a:prstGeom>
        </p:spPr>
      </p:pic>
      <p:pic>
        <p:nvPicPr>
          <p:cNvPr id="518" name="picture 518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21600000">
            <a:off x="807719" y="4879847"/>
            <a:ext cx="582168" cy="676656"/>
          </a:xfrm>
          <a:prstGeom prst="rect">
            <a:avLst/>
          </a:prstGeom>
        </p:spPr>
      </p:pic>
      <p:grpSp>
        <p:nvGrpSpPr>
          <p:cNvPr id="220" name="group 220"/>
          <p:cNvGrpSpPr/>
          <p:nvPr/>
        </p:nvGrpSpPr>
        <p:grpSpPr>
          <a:xfrm rot="21600000">
            <a:off x="978408" y="4855464"/>
            <a:ext cx="716280" cy="688848"/>
            <a:chOff x="0" y="0"/>
            <a:chExt cx="716280" cy="688848"/>
          </a:xfrm>
        </p:grpSpPr>
        <p:pic>
          <p:nvPicPr>
            <p:cNvPr id="519" name="picture 519"/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 rot="21600000">
              <a:off x="0" y="0"/>
              <a:ext cx="716280" cy="688848"/>
            </a:xfrm>
            <a:prstGeom prst="rect">
              <a:avLst/>
            </a:prstGeom>
          </p:spPr>
        </p:pic>
        <p:sp>
          <p:nvSpPr>
            <p:cNvPr id="520" name="textbox 520"/>
            <p:cNvSpPr/>
            <p:nvPr/>
          </p:nvSpPr>
          <p:spPr>
            <a:xfrm>
              <a:off x="-12700" y="-12700"/>
              <a:ext cx="742315" cy="76136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lang="Arial" altLang="Arial" sz="1000" dirty="0"/>
            </a:p>
            <a:p>
              <a:pPr marL="249088" algn="l" rtl="0" eaLnBrk="0">
                <a:lnSpc>
                  <a:spcPct val="97000"/>
                </a:lnSpc>
                <a:spcBef>
                  <a:spcPts val="4"/>
                </a:spcBef>
                <a:tabLst/>
              </a:pPr>
              <a:r>
                <a:rPr sz="2400" spc="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)</a:t>
              </a:r>
              <a:endParaRPr lang="SimSun" altLang="SimSun" sz="2400" dirty="0"/>
            </a:p>
          </p:txBody>
        </p:sp>
      </p:grpSp>
      <p:grpSp>
        <p:nvGrpSpPr>
          <p:cNvPr id="222" name="group 222"/>
          <p:cNvGrpSpPr/>
          <p:nvPr/>
        </p:nvGrpSpPr>
        <p:grpSpPr>
          <a:xfrm rot="21600000">
            <a:off x="3215639" y="4297679"/>
            <a:ext cx="1021080" cy="688848"/>
            <a:chOff x="0" y="0"/>
            <a:chExt cx="1021080" cy="688848"/>
          </a:xfrm>
        </p:grpSpPr>
        <p:pic>
          <p:nvPicPr>
            <p:cNvPr id="521" name="picture 521"/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 rot="21600000">
              <a:off x="0" y="0"/>
              <a:ext cx="1021080" cy="688848"/>
            </a:xfrm>
            <a:prstGeom prst="rect">
              <a:avLst/>
            </a:prstGeom>
          </p:spPr>
        </p:pic>
        <p:sp>
          <p:nvSpPr>
            <p:cNvPr id="522" name="textbox 522"/>
            <p:cNvSpPr/>
            <p:nvPr/>
          </p:nvSpPr>
          <p:spPr>
            <a:xfrm>
              <a:off x="-12700" y="-12700"/>
              <a:ext cx="1047114" cy="75819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lang="Arial" altLang="Arial" sz="1000" dirty="0"/>
            </a:p>
            <a:p>
              <a:pPr marL="215116" algn="l" rtl="0" eaLnBrk="0">
                <a:lnSpc>
                  <a:spcPct val="96000"/>
                </a:lnSpc>
                <a:spcBef>
                  <a:spcPts val="5"/>
                </a:spcBef>
                <a:tabLst/>
              </a:pPr>
              <a:r>
                <a:rPr sz="2400" spc="-30" dirty="0">
                  <a:solidFill>
                    <a:srgbClr val="FF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撤</a:t>
              </a:r>
              <a:r>
                <a:rPr sz="2400" spc="-20" dirty="0">
                  <a:solidFill>
                    <a:srgbClr val="FF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回</a:t>
              </a:r>
              <a:endParaRPr lang="SimSun" altLang="SimSun" sz="2400" dirty="0"/>
            </a:p>
          </p:txBody>
        </p:sp>
      </p:grpSp>
      <p:grpSp>
        <p:nvGrpSpPr>
          <p:cNvPr id="224" name="group 224"/>
          <p:cNvGrpSpPr/>
          <p:nvPr/>
        </p:nvGrpSpPr>
        <p:grpSpPr>
          <a:xfrm rot="21600000">
            <a:off x="4940808" y="3828288"/>
            <a:ext cx="3764279" cy="685800"/>
            <a:chOff x="0" y="0"/>
            <a:chExt cx="3764279" cy="685800"/>
          </a:xfrm>
        </p:grpSpPr>
        <p:pic>
          <p:nvPicPr>
            <p:cNvPr id="523" name="picture 523"/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 rot="21600000">
              <a:off x="0" y="0"/>
              <a:ext cx="3764279" cy="685800"/>
            </a:xfrm>
            <a:prstGeom prst="rect">
              <a:avLst/>
            </a:prstGeom>
          </p:spPr>
        </p:pic>
        <p:sp>
          <p:nvSpPr>
            <p:cNvPr id="524" name="textbox 524"/>
            <p:cNvSpPr/>
            <p:nvPr/>
          </p:nvSpPr>
          <p:spPr>
            <a:xfrm>
              <a:off x="-12700" y="-12700"/>
              <a:ext cx="3789679" cy="75374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lang="Arial" altLang="Arial" sz="1000" dirty="0"/>
            </a:p>
            <a:p>
              <a:pPr marL="225009" algn="l" rtl="0" eaLnBrk="0">
                <a:lnSpc>
                  <a:spcPct val="95000"/>
                </a:lnSpc>
                <a:spcBef>
                  <a:spcPts val="1"/>
                </a:spcBef>
                <a:tabLst/>
              </a:pPr>
              <a:r>
                <a:rPr sz="2400" spc="-2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到招标文件规定</a:t>
              </a:r>
              <a:r>
                <a:rPr sz="2400" spc="-1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的</a:t>
              </a:r>
              <a:r>
                <a:rPr sz="2400" spc="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投标有</a:t>
              </a:r>
              <a:endParaRPr lang="SimSun" altLang="SimSun" sz="2400" dirty="0"/>
            </a:p>
          </p:txBody>
        </p:sp>
      </p:grpSp>
      <p:grpSp>
        <p:nvGrpSpPr>
          <p:cNvPr id="226" name="group 226"/>
          <p:cNvGrpSpPr/>
          <p:nvPr/>
        </p:nvGrpSpPr>
        <p:grpSpPr>
          <a:xfrm rot="21600000">
            <a:off x="3825240" y="4297679"/>
            <a:ext cx="2240279" cy="688848"/>
            <a:chOff x="0" y="0"/>
            <a:chExt cx="2240279" cy="688848"/>
          </a:xfrm>
        </p:grpSpPr>
        <p:pic>
          <p:nvPicPr>
            <p:cNvPr id="525" name="picture 525"/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 rot="21600000">
              <a:off x="0" y="0"/>
              <a:ext cx="2240279" cy="688848"/>
            </a:xfrm>
            <a:prstGeom prst="rect">
              <a:avLst/>
            </a:prstGeom>
          </p:spPr>
        </p:pic>
        <p:sp>
          <p:nvSpPr>
            <p:cNvPr id="526" name="textbox 526"/>
            <p:cNvSpPr/>
            <p:nvPr/>
          </p:nvSpPr>
          <p:spPr>
            <a:xfrm>
              <a:off x="-12700" y="-12700"/>
              <a:ext cx="2265679" cy="75501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lang="Arial" altLang="Arial" sz="1000" dirty="0"/>
            </a:p>
            <a:p>
              <a:pPr marL="219993" algn="l" rtl="0" eaLnBrk="0">
                <a:lnSpc>
                  <a:spcPct val="99000"/>
                </a:lnSpc>
                <a:spcBef>
                  <a:spcPts val="2"/>
                </a:spcBef>
                <a:tabLst/>
              </a:pPr>
              <a:r>
                <a:rPr sz="2300" spc="-17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投标文件的</a:t>
              </a:r>
              <a:r>
                <a:rPr sz="2300" spc="-12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；</a:t>
              </a:r>
              <a:endParaRPr lang="SimSun" altLang="SimSun" sz="2300" dirty="0"/>
            </a:p>
          </p:txBody>
        </p:sp>
      </p:grpSp>
      <p:grpSp>
        <p:nvGrpSpPr>
          <p:cNvPr id="228" name="group 228"/>
          <p:cNvGrpSpPr/>
          <p:nvPr/>
        </p:nvGrpSpPr>
        <p:grpSpPr>
          <a:xfrm rot="21600000">
            <a:off x="1283208" y="4855464"/>
            <a:ext cx="3154679" cy="688848"/>
            <a:chOff x="0" y="0"/>
            <a:chExt cx="3154679" cy="688848"/>
          </a:xfrm>
        </p:grpSpPr>
        <p:pic>
          <p:nvPicPr>
            <p:cNvPr id="527" name="picture 527"/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 rot="21600000">
              <a:off x="0" y="0"/>
              <a:ext cx="3154679" cy="688848"/>
            </a:xfrm>
            <a:prstGeom prst="rect">
              <a:avLst/>
            </a:prstGeom>
          </p:spPr>
        </p:pic>
        <p:sp>
          <p:nvSpPr>
            <p:cNvPr id="528" name="textbox 528"/>
            <p:cNvSpPr/>
            <p:nvPr/>
          </p:nvSpPr>
          <p:spPr>
            <a:xfrm>
              <a:off x="-12700" y="-12700"/>
              <a:ext cx="3180079" cy="75565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lang="Arial" altLang="Arial" sz="1000" dirty="0"/>
            </a:p>
            <a:p>
              <a:pPr marL="245431" algn="l" rtl="0" eaLnBrk="0">
                <a:lnSpc>
                  <a:spcPct val="95000"/>
                </a:lnSpc>
                <a:spcBef>
                  <a:spcPts val="3"/>
                </a:spcBef>
                <a:tabLst/>
              </a:pPr>
              <a:r>
                <a:rPr sz="2400" spc="-21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中标通知书发出后</a:t>
              </a:r>
              <a:r>
                <a:rPr sz="2400" spc="-13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，</a:t>
              </a:r>
              <a:endParaRPr lang="SimSun" altLang="SimSun" sz="2400" dirty="0"/>
            </a:p>
          </p:txBody>
        </p:sp>
      </p:grpSp>
      <p:grpSp>
        <p:nvGrpSpPr>
          <p:cNvPr id="230" name="group 230"/>
          <p:cNvGrpSpPr/>
          <p:nvPr/>
        </p:nvGrpSpPr>
        <p:grpSpPr>
          <a:xfrm rot="21600000">
            <a:off x="4026408" y="4855464"/>
            <a:ext cx="2545079" cy="688848"/>
            <a:chOff x="0" y="0"/>
            <a:chExt cx="2545079" cy="688848"/>
          </a:xfrm>
        </p:grpSpPr>
        <p:pic>
          <p:nvPicPr>
            <p:cNvPr id="529" name="picture 529"/>
            <p:cNvPicPr>
              <a:picLocks noChangeAspect="1"/>
            </p:cNvPicPr>
            <p:nvPr/>
          </p:nvPicPr>
          <p:blipFill>
            <a:blip r:embed="rId23"/>
            <a:stretch>
              <a:fillRect/>
            </a:stretch>
          </p:blipFill>
          <p:spPr>
            <a:xfrm rot="21600000">
              <a:off x="0" y="0"/>
              <a:ext cx="2545079" cy="688848"/>
            </a:xfrm>
            <a:prstGeom prst="rect">
              <a:avLst/>
            </a:prstGeom>
          </p:spPr>
        </p:pic>
        <p:sp>
          <p:nvSpPr>
            <p:cNvPr id="530" name="textbox 530"/>
            <p:cNvSpPr/>
            <p:nvPr/>
          </p:nvSpPr>
          <p:spPr>
            <a:xfrm>
              <a:off x="-12700" y="-12700"/>
              <a:ext cx="2570479" cy="75691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1000"/>
                </a:lnSpc>
                <a:tabLst/>
              </a:pPr>
              <a:endParaRPr lang="Arial" altLang="Arial" sz="1000" dirty="0"/>
            </a:p>
            <a:p>
              <a:pPr marL="245431" algn="l" rtl="0" eaLnBrk="0">
                <a:lnSpc>
                  <a:spcPct val="95000"/>
                </a:lnSpc>
                <a:spcBef>
                  <a:spcPts val="1"/>
                </a:spcBef>
                <a:tabLst/>
              </a:pPr>
              <a:r>
                <a:rPr sz="2400" spc="-40" dirty="0">
                  <a:solidFill>
                    <a:srgbClr val="FF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中标人放弃中标</a:t>
              </a:r>
              <a:endParaRPr lang="SimSun" altLang="SimSun" sz="2400" dirty="0"/>
            </a:p>
          </p:txBody>
        </p:sp>
      </p:grpSp>
      <p:pic>
        <p:nvPicPr>
          <p:cNvPr id="531" name="picture 531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rot="21600000">
            <a:off x="167639" y="5324855"/>
            <a:ext cx="4069079" cy="688847"/>
          </a:xfrm>
          <a:prstGeom prst="rect">
            <a:avLst/>
          </a:prstGeom>
        </p:spPr>
      </p:pic>
      <p:grpSp>
        <p:nvGrpSpPr>
          <p:cNvPr id="232" name="group 232"/>
          <p:cNvGrpSpPr/>
          <p:nvPr/>
        </p:nvGrpSpPr>
        <p:grpSpPr>
          <a:xfrm rot="21600000">
            <a:off x="3825240" y="5324855"/>
            <a:ext cx="1021079" cy="688847"/>
            <a:chOff x="0" y="0"/>
            <a:chExt cx="1021079" cy="688847"/>
          </a:xfrm>
        </p:grpSpPr>
        <p:pic>
          <p:nvPicPr>
            <p:cNvPr id="532" name="picture 532"/>
            <p:cNvPicPr>
              <a:picLocks noChangeAspect="1"/>
            </p:cNvPicPr>
            <p:nvPr/>
          </p:nvPicPr>
          <p:blipFill>
            <a:blip r:embed="rId25"/>
            <a:stretch>
              <a:fillRect/>
            </a:stretch>
          </p:blipFill>
          <p:spPr>
            <a:xfrm rot="21600000">
              <a:off x="0" y="0"/>
              <a:ext cx="1021079" cy="688847"/>
            </a:xfrm>
            <a:prstGeom prst="rect">
              <a:avLst/>
            </a:prstGeom>
          </p:spPr>
        </p:pic>
        <p:sp>
          <p:nvSpPr>
            <p:cNvPr id="533" name="textbox 533"/>
            <p:cNvSpPr/>
            <p:nvPr/>
          </p:nvSpPr>
          <p:spPr>
            <a:xfrm>
              <a:off x="-12700" y="-12700"/>
              <a:ext cx="1046480" cy="75565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lang="Arial" altLang="Arial" sz="1000" dirty="0"/>
            </a:p>
            <a:p>
              <a:pPr marL="241329" algn="l" rtl="0" eaLnBrk="0">
                <a:lnSpc>
                  <a:spcPts val="2733"/>
                </a:lnSpc>
                <a:spcBef>
                  <a:spcPts val="7"/>
                </a:spcBef>
                <a:tabLst/>
              </a:pPr>
              <a:r>
                <a:rPr sz="2100" spc="-16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的。</a:t>
              </a:r>
              <a:endParaRPr lang="SimSun" altLang="SimSun" sz="2100" dirty="0"/>
            </a:p>
          </p:txBody>
        </p:sp>
      </p:grpSp>
      <p:sp>
        <p:nvSpPr>
          <p:cNvPr id="534" name="textbox 534"/>
          <p:cNvSpPr/>
          <p:nvPr/>
        </p:nvSpPr>
        <p:spPr>
          <a:xfrm>
            <a:off x="154939" y="5312155"/>
            <a:ext cx="4094479" cy="7581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09000"/>
              </a:lnSpc>
              <a:tabLst/>
            </a:pPr>
            <a:endParaRPr lang="Arial" altLang="Arial" sz="1000" dirty="0"/>
          </a:p>
          <a:p>
            <a:pPr marL="221212" algn="l" rtl="0" eaLnBrk="0">
              <a:lnSpc>
                <a:spcPct val="96000"/>
              </a:lnSpc>
              <a:spcBef>
                <a:spcPts val="5"/>
              </a:spcBef>
              <a:tabLst/>
            </a:pPr>
            <a:r>
              <a:rPr sz="2400" spc="-2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不提交所要求</a:t>
            </a:r>
            <a:r>
              <a:rPr sz="2400" spc="-1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的</a:t>
            </a:r>
            <a:r>
              <a:rPr sz="2400" spc="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履约保证金</a:t>
            </a:r>
            <a:endParaRPr lang="SimSun" altLang="SimSun" sz="2400" dirty="0"/>
          </a:p>
        </p:txBody>
      </p:sp>
      <p:pic>
        <p:nvPicPr>
          <p:cNvPr id="535" name="picture 535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 rot="21600000">
            <a:off x="4434840" y="2276855"/>
            <a:ext cx="582167" cy="676655"/>
          </a:xfrm>
          <a:prstGeom prst="rect">
            <a:avLst/>
          </a:prstGeom>
        </p:spPr>
      </p:pic>
      <p:grpSp>
        <p:nvGrpSpPr>
          <p:cNvPr id="234" name="group 234"/>
          <p:cNvGrpSpPr/>
          <p:nvPr/>
        </p:nvGrpSpPr>
        <p:grpSpPr>
          <a:xfrm rot="21600000">
            <a:off x="4605528" y="2252472"/>
            <a:ext cx="1935480" cy="688847"/>
            <a:chOff x="0" y="0"/>
            <a:chExt cx="1935480" cy="688847"/>
          </a:xfrm>
        </p:grpSpPr>
        <p:pic>
          <p:nvPicPr>
            <p:cNvPr id="536" name="picture 536"/>
            <p:cNvPicPr>
              <a:picLocks noChangeAspect="1"/>
            </p:cNvPicPr>
            <p:nvPr/>
          </p:nvPicPr>
          <p:blipFill>
            <a:blip r:embed="rId27"/>
            <a:stretch>
              <a:fillRect/>
            </a:stretch>
          </p:blipFill>
          <p:spPr>
            <a:xfrm rot="21600000">
              <a:off x="0" y="0"/>
              <a:ext cx="1935480" cy="688847"/>
            </a:xfrm>
            <a:prstGeom prst="rect">
              <a:avLst/>
            </a:prstGeom>
          </p:spPr>
        </p:pic>
        <p:sp>
          <p:nvSpPr>
            <p:cNvPr id="537" name="textbox 537"/>
            <p:cNvSpPr/>
            <p:nvPr/>
          </p:nvSpPr>
          <p:spPr>
            <a:xfrm>
              <a:off x="-12700" y="-12700"/>
              <a:ext cx="1961514" cy="75691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1000"/>
                </a:lnSpc>
                <a:tabLst/>
              </a:pPr>
              <a:endParaRPr lang="Arial" altLang="Arial" sz="1000" dirty="0"/>
            </a:p>
            <a:p>
              <a:pPr marL="215508" algn="l" rtl="0" eaLnBrk="0">
                <a:lnSpc>
                  <a:spcPct val="95000"/>
                </a:lnSpc>
                <a:spcBef>
                  <a:spcPts val="1"/>
                </a:spcBef>
                <a:tabLst/>
              </a:pPr>
              <a:r>
                <a:rPr sz="2400" spc="-20" dirty="0">
                  <a:solidFill>
                    <a:srgbClr val="FF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个工作日</a:t>
              </a:r>
              <a:r>
                <a:rPr sz="2400" spc="0" dirty="0">
                  <a:solidFill>
                    <a:srgbClr val="FF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内</a:t>
              </a:r>
              <a:endParaRPr lang="SimSun" altLang="SimSun" sz="2400" dirty="0"/>
            </a:p>
          </p:txBody>
        </p:sp>
      </p:grpSp>
      <p:sp>
        <p:nvSpPr>
          <p:cNvPr id="538" name="textbox 538"/>
          <p:cNvSpPr/>
          <p:nvPr/>
        </p:nvSpPr>
        <p:spPr>
          <a:xfrm>
            <a:off x="764540" y="2239772"/>
            <a:ext cx="4094479" cy="7581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09000"/>
              </a:lnSpc>
              <a:tabLst/>
            </a:pPr>
            <a:endParaRPr lang="Arial" altLang="Arial" sz="1000" dirty="0"/>
          </a:p>
          <a:p>
            <a:pPr marL="217554" algn="l" rtl="0" eaLnBrk="0">
              <a:lnSpc>
                <a:spcPct val="96000"/>
              </a:lnSpc>
              <a:spcBef>
                <a:spcPts val="5"/>
              </a:spcBef>
              <a:tabLst/>
            </a:pP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招标人与中标人签订合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同后</a:t>
            </a:r>
            <a:endParaRPr lang="SimSun" altLang="SimSun" sz="2400" dirty="0"/>
          </a:p>
        </p:txBody>
      </p:sp>
      <p:grpSp>
        <p:nvGrpSpPr>
          <p:cNvPr id="236" name="group 236"/>
          <p:cNvGrpSpPr/>
          <p:nvPr/>
        </p:nvGrpSpPr>
        <p:grpSpPr>
          <a:xfrm rot="21600000">
            <a:off x="6129528" y="2252472"/>
            <a:ext cx="2545080" cy="688847"/>
            <a:chOff x="0" y="0"/>
            <a:chExt cx="2545080" cy="688847"/>
          </a:xfrm>
        </p:grpSpPr>
        <p:pic>
          <p:nvPicPr>
            <p:cNvPr id="539" name="picture 539"/>
            <p:cNvPicPr>
              <a:picLocks noChangeAspect="1"/>
            </p:cNvPicPr>
            <p:nvPr/>
          </p:nvPicPr>
          <p:blipFill>
            <a:blip r:embed="rId28"/>
            <a:stretch>
              <a:fillRect/>
            </a:stretch>
          </p:blipFill>
          <p:spPr>
            <a:xfrm rot="21600000">
              <a:off x="0" y="0"/>
              <a:ext cx="2545080" cy="688847"/>
            </a:xfrm>
            <a:prstGeom prst="rect">
              <a:avLst/>
            </a:prstGeom>
          </p:spPr>
        </p:pic>
        <p:sp>
          <p:nvSpPr>
            <p:cNvPr id="540" name="textbox 540"/>
            <p:cNvSpPr/>
            <p:nvPr/>
          </p:nvSpPr>
          <p:spPr>
            <a:xfrm>
              <a:off x="-12700" y="-12700"/>
              <a:ext cx="2571114" cy="75819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lang="Arial" altLang="Arial" sz="1000" dirty="0"/>
            </a:p>
            <a:p>
              <a:pPr marL="236846" algn="l" rtl="0" eaLnBrk="0">
                <a:lnSpc>
                  <a:spcPct val="96000"/>
                </a:lnSpc>
                <a:spcBef>
                  <a:spcPts val="5"/>
                </a:spcBef>
                <a:tabLst/>
              </a:pPr>
              <a:r>
                <a:rPr sz="2400" spc="-5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，应当向未中</a:t>
              </a:r>
              <a:r>
                <a:rPr sz="2400" spc="-1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标</a:t>
              </a:r>
              <a:endParaRPr lang="SimSun" altLang="SimSun" sz="2400" dirty="0"/>
            </a:p>
          </p:txBody>
        </p:sp>
      </p:grpSp>
      <p:grpSp>
        <p:nvGrpSpPr>
          <p:cNvPr id="238" name="group 238"/>
          <p:cNvGrpSpPr/>
          <p:nvPr/>
        </p:nvGrpSpPr>
        <p:grpSpPr>
          <a:xfrm rot="21600000">
            <a:off x="5580062" y="1628775"/>
            <a:ext cx="3100641" cy="742569"/>
            <a:chOff x="0" y="0"/>
            <a:chExt cx="3100641" cy="742569"/>
          </a:xfrm>
        </p:grpSpPr>
        <p:pic>
          <p:nvPicPr>
            <p:cNvPr id="541" name="picture 541"/>
            <p:cNvPicPr>
              <a:picLocks noChangeAspect="1"/>
            </p:cNvPicPr>
            <p:nvPr/>
          </p:nvPicPr>
          <p:blipFill>
            <a:blip r:embed="rId29"/>
            <a:stretch>
              <a:fillRect/>
            </a:stretch>
          </p:blipFill>
          <p:spPr>
            <a:xfrm rot="21600000">
              <a:off x="0" y="0"/>
              <a:ext cx="3100641" cy="742569"/>
            </a:xfrm>
            <a:prstGeom prst="rect">
              <a:avLst/>
            </a:prstGeom>
          </p:spPr>
        </p:pic>
        <p:sp>
          <p:nvSpPr>
            <p:cNvPr id="542" name="textbox 542"/>
            <p:cNvSpPr/>
            <p:nvPr/>
          </p:nvSpPr>
          <p:spPr>
            <a:xfrm>
              <a:off x="-12700" y="-12700"/>
              <a:ext cx="3126104" cy="80454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57000"/>
                </a:lnSpc>
                <a:tabLst/>
              </a:pPr>
              <a:endParaRPr lang="Arial" altLang="Arial" sz="1000" dirty="0"/>
            </a:p>
            <a:p>
              <a:pPr marL="220386" algn="l" rtl="0" eaLnBrk="0">
                <a:lnSpc>
                  <a:spcPct val="96000"/>
                </a:lnSpc>
                <a:spcBef>
                  <a:spcPts val="6"/>
                </a:spcBef>
                <a:tabLst/>
              </a:pPr>
              <a:r>
                <a:rPr sz="2000" spc="20" dirty="0">
                  <a:solidFill>
                    <a:srgbClr val="000000">
                      <a:alpha val="100000"/>
                    </a:srgbClr>
                  </a:solidFill>
                  <a:latin typeface="Arial"/>
                  <a:ea typeface="Arial"/>
                  <a:cs typeface="Arial"/>
                </a:rPr>
                <a:t>1</a:t>
              </a:r>
              <a:r>
                <a:rPr sz="2000" spc="20" dirty="0">
                  <a:solidFill>
                    <a:srgbClr val="000000">
                      <a:alpha val="100000"/>
                    </a:srgbClr>
                  </a:solidFill>
                  <a:latin typeface="Arial"/>
                  <a:ea typeface="Arial"/>
                  <a:cs typeface="Arial"/>
                </a:rPr>
                <a:t> </a:t>
              </a:r>
              <a:r>
                <a:rPr sz="2000" spc="2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)投标保证</a:t>
              </a:r>
              <a:r>
                <a:rPr sz="2000" spc="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金的退还</a:t>
              </a:r>
              <a:endParaRPr lang="SimSun" altLang="SimSun" sz="2000" dirty="0"/>
            </a:p>
          </p:txBody>
        </p:sp>
      </p:grpSp>
      <p:pic>
        <p:nvPicPr>
          <p:cNvPr id="543" name="picture 543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 rot="21600000">
            <a:off x="3407172" y="6224613"/>
            <a:ext cx="2212779" cy="633387"/>
          </a:xfrm>
          <a:prstGeom prst="rect">
            <a:avLst/>
          </a:prstGeom>
        </p:spPr>
      </p:pic>
      <p:pic>
        <p:nvPicPr>
          <p:cNvPr id="544" name="picture 544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 rot="21600000">
            <a:off x="6160008" y="4855464"/>
            <a:ext cx="1935479" cy="688848"/>
          </a:xfrm>
          <a:prstGeom prst="rect">
            <a:avLst/>
          </a:prstGeom>
        </p:spPr>
      </p:pic>
      <p:grpSp>
        <p:nvGrpSpPr>
          <p:cNvPr id="240" name="group 240"/>
          <p:cNvGrpSpPr/>
          <p:nvPr/>
        </p:nvGrpSpPr>
        <p:grpSpPr>
          <a:xfrm rot="21600000">
            <a:off x="7988807" y="4855464"/>
            <a:ext cx="716280" cy="688848"/>
            <a:chOff x="0" y="0"/>
            <a:chExt cx="716280" cy="688848"/>
          </a:xfrm>
        </p:grpSpPr>
        <p:pic>
          <p:nvPicPr>
            <p:cNvPr id="545" name="picture 545"/>
            <p:cNvPicPr>
              <a:picLocks noChangeAspect="1"/>
            </p:cNvPicPr>
            <p:nvPr/>
          </p:nvPicPr>
          <p:blipFill>
            <a:blip r:embed="rId32"/>
            <a:stretch>
              <a:fillRect/>
            </a:stretch>
          </p:blipFill>
          <p:spPr>
            <a:xfrm rot="21600000">
              <a:off x="0" y="0"/>
              <a:ext cx="716280" cy="688848"/>
            </a:xfrm>
            <a:prstGeom prst="rect">
              <a:avLst/>
            </a:prstGeom>
          </p:spPr>
        </p:pic>
        <p:sp>
          <p:nvSpPr>
            <p:cNvPr id="546" name="textbox 546"/>
            <p:cNvSpPr/>
            <p:nvPr/>
          </p:nvSpPr>
          <p:spPr>
            <a:xfrm>
              <a:off x="-12700" y="-12700"/>
              <a:ext cx="742315" cy="75819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lang="Arial" altLang="Arial" sz="1000" dirty="0"/>
            </a:p>
            <a:p>
              <a:pPr marL="215559" algn="l" rtl="0" eaLnBrk="0">
                <a:lnSpc>
                  <a:spcPct val="96000"/>
                </a:lnSpc>
                <a:spcBef>
                  <a:spcPts val="5"/>
                </a:spcBef>
                <a:tabLst/>
              </a:pPr>
              <a:r>
                <a:rPr sz="2400" spc="0" dirty="0">
                  <a:solidFill>
                    <a:srgbClr val="FF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拒</a:t>
              </a:r>
              <a:endParaRPr lang="SimSun" altLang="SimSun" sz="2400" dirty="0"/>
            </a:p>
          </p:txBody>
        </p:sp>
      </p:grpSp>
      <p:sp>
        <p:nvSpPr>
          <p:cNvPr id="547" name="textbox 547"/>
          <p:cNvSpPr/>
          <p:nvPr/>
        </p:nvSpPr>
        <p:spPr>
          <a:xfrm>
            <a:off x="6147308" y="4842764"/>
            <a:ext cx="2046604" cy="7581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09000"/>
              </a:lnSpc>
              <a:tabLst/>
            </a:pPr>
            <a:endParaRPr lang="Arial" altLang="Arial" sz="1000" dirty="0"/>
          </a:p>
          <a:p>
            <a:pPr marL="221655" algn="l" rtl="0" eaLnBrk="0">
              <a:lnSpc>
                <a:spcPct val="96000"/>
              </a:lnSpc>
              <a:spcBef>
                <a:spcPts val="5"/>
              </a:spcBef>
              <a:tabLst/>
            </a:pPr>
            <a:r>
              <a:rPr sz="2400" spc="-3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项目的，</a:t>
            </a:r>
            <a:r>
              <a:rPr sz="240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或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者</a:t>
            </a:r>
            <a:endParaRPr lang="SimSun" altLang="SimSun" sz="2400" dirty="0"/>
          </a:p>
        </p:txBody>
      </p:sp>
      <p:sp>
        <p:nvSpPr>
          <p:cNvPr id="548" name="textbox 548"/>
          <p:cNvSpPr/>
          <p:nvPr/>
        </p:nvSpPr>
        <p:spPr>
          <a:xfrm>
            <a:off x="490219" y="4842764"/>
            <a:ext cx="744855" cy="76136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09000"/>
              </a:lnSpc>
              <a:tabLst/>
            </a:pPr>
            <a:endParaRPr lang="Arial" altLang="Arial" sz="1000" dirty="0"/>
          </a:p>
          <a:p>
            <a:pPr marL="378234" algn="l" rtl="0" eaLnBrk="0">
              <a:lnSpc>
                <a:spcPct val="97000"/>
              </a:lnSpc>
              <a:spcBef>
                <a:spcPts val="4"/>
              </a:spcBef>
              <a:tabLst/>
            </a:pP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(</a:t>
            </a:r>
            <a:endParaRPr lang="SimSun" altLang="SimSun" sz="2400" dirty="0"/>
          </a:p>
        </p:txBody>
      </p:sp>
      <p:sp>
        <p:nvSpPr>
          <p:cNvPr id="549" name="textbox 549"/>
          <p:cNvSpPr/>
          <p:nvPr/>
        </p:nvSpPr>
        <p:spPr>
          <a:xfrm>
            <a:off x="490219" y="3815588"/>
            <a:ext cx="744855" cy="7581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07000"/>
              </a:lnSpc>
              <a:tabLst/>
            </a:pPr>
            <a:endParaRPr lang="Arial" altLang="Arial" sz="1000" dirty="0"/>
          </a:p>
          <a:p>
            <a:pPr marL="378234" algn="l" rtl="0" eaLnBrk="0">
              <a:lnSpc>
                <a:spcPct val="97000"/>
              </a:lnSpc>
              <a:spcBef>
                <a:spcPts val="4"/>
              </a:spcBef>
              <a:tabLst/>
            </a:pP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(</a:t>
            </a:r>
            <a:endParaRPr lang="SimSun" altLang="SimSun" sz="2400" dirty="0"/>
          </a:p>
        </p:txBody>
      </p:sp>
      <p:pic>
        <p:nvPicPr>
          <p:cNvPr id="550" name="picture 550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 rot="21600000">
            <a:off x="2327275" y="142176"/>
            <a:ext cx="860932" cy="494855"/>
          </a:xfrm>
          <a:prstGeom prst="rect">
            <a:avLst/>
          </a:prstGeom>
        </p:spPr>
      </p:pic>
      <p:sp>
        <p:nvSpPr>
          <p:cNvPr id="551" name="textbox 551"/>
          <p:cNvSpPr/>
          <p:nvPr/>
        </p:nvSpPr>
        <p:spPr>
          <a:xfrm>
            <a:off x="795019" y="4867147"/>
            <a:ext cx="607694" cy="77533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22000"/>
              </a:lnSpc>
              <a:tabLst/>
            </a:pPr>
            <a:endParaRPr lang="Arial" altLang="Arial" sz="1000" dirty="0"/>
          </a:p>
          <a:p>
            <a:pPr marL="214557" algn="l" rtl="0" eaLnBrk="0">
              <a:lnSpc>
                <a:spcPct val="80000"/>
              </a:lnSpc>
              <a:spcBef>
                <a:spcPts val="4"/>
              </a:spcBef>
              <a:tabLst/>
            </a:pP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2</a:t>
            </a:r>
            <a:endParaRPr lang="Arial" altLang="Arial" sz="2400" dirty="0"/>
          </a:p>
        </p:txBody>
      </p:sp>
      <p:sp>
        <p:nvSpPr>
          <p:cNvPr id="552" name="textbox 552"/>
          <p:cNvSpPr/>
          <p:nvPr/>
        </p:nvSpPr>
        <p:spPr>
          <a:xfrm>
            <a:off x="795019" y="3839971"/>
            <a:ext cx="607694" cy="77533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20000"/>
              </a:lnSpc>
              <a:tabLst/>
            </a:pPr>
            <a:endParaRPr lang="Arial" altLang="Arial" sz="1000" dirty="0"/>
          </a:p>
          <a:p>
            <a:pPr marL="238941" algn="l" rtl="0" eaLnBrk="0">
              <a:lnSpc>
                <a:spcPct val="80000"/>
              </a:lnSpc>
              <a:spcBef>
                <a:spcPts val="4"/>
              </a:spcBef>
              <a:tabLst/>
            </a:pP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1</a:t>
            </a:r>
            <a:endParaRPr lang="Arial" altLang="Arial" sz="2400" dirty="0"/>
          </a:p>
        </p:txBody>
      </p:sp>
      <p:sp>
        <p:nvSpPr>
          <p:cNvPr id="553" name="textbox 553"/>
          <p:cNvSpPr/>
          <p:nvPr/>
        </p:nvSpPr>
        <p:spPr>
          <a:xfrm>
            <a:off x="4422140" y="2264155"/>
            <a:ext cx="607694" cy="7715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24000"/>
              </a:lnSpc>
              <a:tabLst/>
            </a:pPr>
            <a:endParaRPr lang="Arial" altLang="Arial" sz="1000" dirty="0"/>
          </a:p>
          <a:p>
            <a:pPr marL="217249" algn="l" rtl="0" eaLnBrk="0">
              <a:lnSpc>
                <a:spcPct val="79000"/>
              </a:lnSpc>
              <a:spcBef>
                <a:spcPts val="6"/>
              </a:spcBef>
              <a:tabLst/>
            </a:pPr>
            <a:r>
              <a:rPr sz="2400" spc="0" dirty="0">
                <a:solidFill>
                  <a:srgbClr val="FF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5</a:t>
            </a:r>
            <a:endParaRPr lang="Arial" altLang="Arial" sz="24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rect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555" name="picture 5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995362"/>
            <a:ext cx="6386512" cy="576262"/>
          </a:xfrm>
          <a:prstGeom prst="rect">
            <a:avLst/>
          </a:prstGeom>
        </p:spPr>
      </p:pic>
      <p:pic>
        <p:nvPicPr>
          <p:cNvPr id="556" name="picture 5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0" y="1036320"/>
            <a:ext cx="1237488" cy="676655"/>
          </a:xfrm>
          <a:prstGeom prst="rect">
            <a:avLst/>
          </a:prstGeom>
        </p:spPr>
      </p:pic>
      <p:sp>
        <p:nvSpPr>
          <p:cNvPr id="557" name="textbox 557"/>
          <p:cNvSpPr/>
          <p:nvPr/>
        </p:nvSpPr>
        <p:spPr>
          <a:xfrm>
            <a:off x="-12700" y="982662"/>
            <a:ext cx="6412229" cy="6711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46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9944"/>
              </a:lnSpc>
              <a:tabLst/>
            </a:pPr>
            <a:endParaRPr lang="Arial" altLang="Arial" sz="100" dirty="0"/>
          </a:p>
          <a:p>
            <a:pPr marL="195928" algn="l" rtl="0" eaLnBrk="0">
              <a:lnSpc>
                <a:spcPct val="80000"/>
              </a:lnSpc>
              <a:tabLst/>
            </a:pPr>
            <a:r>
              <a:rPr sz="2400" b="1" spc="-2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3.2.</a:t>
            </a:r>
            <a:r>
              <a:rPr sz="2400" b="1" spc="-1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4</a:t>
            </a:r>
            <a:endParaRPr lang="Arial" altLang="Arial" sz="2400" dirty="0"/>
          </a:p>
        </p:txBody>
      </p:sp>
      <p:pic>
        <p:nvPicPr>
          <p:cNvPr id="558" name="picture 5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826008" y="1011936"/>
            <a:ext cx="5620511" cy="685800"/>
          </a:xfrm>
          <a:prstGeom prst="rect">
            <a:avLst/>
          </a:prstGeom>
        </p:spPr>
      </p:pic>
      <p:pic>
        <p:nvPicPr>
          <p:cNvPr id="559" name="picture 55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835150" y="5302250"/>
            <a:ext cx="579437" cy="661987"/>
          </a:xfrm>
          <a:prstGeom prst="rect">
            <a:avLst/>
          </a:prstGeom>
        </p:spPr>
      </p:pic>
      <p:grpSp>
        <p:nvGrpSpPr>
          <p:cNvPr id="242" name="group 242"/>
          <p:cNvGrpSpPr/>
          <p:nvPr/>
        </p:nvGrpSpPr>
        <p:grpSpPr>
          <a:xfrm rot="21600000">
            <a:off x="2081631" y="5274105"/>
            <a:ext cx="4879557" cy="710387"/>
            <a:chOff x="0" y="0"/>
            <a:chExt cx="4879557" cy="710387"/>
          </a:xfrm>
        </p:grpSpPr>
        <p:sp>
          <p:nvSpPr>
            <p:cNvPr id="560" name="rect"/>
            <p:cNvSpPr/>
            <p:nvPr/>
          </p:nvSpPr>
          <p:spPr>
            <a:xfrm>
              <a:off x="237706" y="28144"/>
              <a:ext cx="4641851" cy="661987"/>
            </a:xfrm>
            <a:prstGeom prst="rect">
              <a:avLst/>
            </a:prstGeom>
            <a:solidFill>
              <a:srgbClr val="CADBEE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561" name="textbox 561"/>
            <p:cNvSpPr/>
            <p:nvPr/>
          </p:nvSpPr>
          <p:spPr>
            <a:xfrm>
              <a:off x="-12700" y="-12700"/>
              <a:ext cx="4905375" cy="76454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7939"/>
                </a:lnSpc>
                <a:tabLst/>
              </a:pPr>
              <a:endParaRPr lang="Arial" altLang="Arial" sz="100" dirty="0"/>
            </a:p>
            <a:p>
              <a:pPr marL="471436" algn="l" rtl="0" eaLnBrk="0">
                <a:lnSpc>
                  <a:spcPct val="92000"/>
                </a:lnSpc>
                <a:tabLst/>
              </a:pPr>
              <a:r>
                <a:rPr sz="1900" spc="80" dirty="0">
                  <a:solidFill>
                    <a:srgbClr val="003366">
                      <a:alpha val="100000"/>
                    </a:srgbClr>
                  </a:solidFill>
                  <a:ln w="6604" cap="flat" cmpd="sng">
                    <a:solidFill>
                      <a:srgbClr a:val="003366">
                        <a:alpha val="100000"/>
                      </a:srgbClr>
                    </a:solidFill>
                    <a:prstDash a:val="solid"/>
                    <a:miter lim="10"/>
                  </a:ln>
                  <a:latin typeface="Gulim"/>
                  <a:ea typeface="Gulim"/>
                  <a:cs typeface="Gulim"/>
                </a:rPr>
                <a:t>投</a:t>
              </a:r>
              <a:r>
                <a:rPr sz="2000" spc="80" dirty="0">
                  <a:solidFill>
                    <a:srgbClr val="003366">
                      <a:alpha val="100000"/>
                    </a:srgbClr>
                  </a:solidFill>
                  <a:ln w="3175" cap="flat" cmpd="sng">
                    <a:solidFill>
                      <a:srgbClr a:val="003366">
                        <a:alpha val="100000"/>
                      </a:srgbClr>
                    </a:solidFill>
                    <a:prstDash a:val="solid"/>
                    <a:miter lim="0"/>
                  </a:ln>
                  <a:latin typeface="Microsoft YaHei"/>
                  <a:ea typeface="Microsoft YaHei"/>
                  <a:cs typeface="Microsoft YaHei"/>
                </a:rPr>
                <a:t>标</a:t>
              </a:r>
              <a:r>
                <a:rPr sz="1900" spc="80" dirty="0">
                  <a:solidFill>
                    <a:srgbClr val="003366">
                      <a:alpha val="100000"/>
                    </a:srgbClr>
                  </a:solidFill>
                  <a:ln w="6604" cap="flat" cmpd="sng">
                    <a:solidFill>
                      <a:srgbClr a:val="003366">
                        <a:alpha val="100000"/>
                      </a:srgbClr>
                    </a:solidFill>
                    <a:prstDash a:val="solid"/>
                    <a:miter lim="10"/>
                  </a:ln>
                  <a:latin typeface="Gulim"/>
                  <a:ea typeface="Gulim"/>
                  <a:cs typeface="Gulim"/>
                </a:rPr>
                <a:t>人以他人名</a:t>
              </a:r>
              <a:r>
                <a:rPr sz="2000" spc="80" dirty="0">
                  <a:solidFill>
                    <a:srgbClr val="003366">
                      <a:alpha val="100000"/>
                    </a:srgbClr>
                  </a:solidFill>
                  <a:ln w="3175" cap="flat" cmpd="sng">
                    <a:solidFill>
                      <a:srgbClr a:val="003366">
                        <a:alpha val="100000"/>
                      </a:srgbClr>
                    </a:solidFill>
                    <a:prstDash a:val="solid"/>
                    <a:miter lim="0"/>
                  </a:ln>
                  <a:latin typeface="Microsoft YaHei"/>
                  <a:ea typeface="Microsoft YaHei"/>
                  <a:cs typeface="Microsoft YaHei"/>
                </a:rPr>
                <a:t>义</a:t>
              </a:r>
              <a:r>
                <a:rPr sz="1900" spc="80" dirty="0">
                  <a:solidFill>
                    <a:srgbClr val="003366">
                      <a:alpha val="100000"/>
                    </a:srgbClr>
                  </a:solidFill>
                  <a:ln w="6604" cap="flat" cmpd="sng">
                    <a:solidFill>
                      <a:srgbClr a:val="003366">
                        <a:alpha val="100000"/>
                      </a:srgbClr>
                    </a:solidFill>
                    <a:prstDash a:val="solid"/>
                    <a:miter lim="10"/>
                  </a:ln>
                  <a:latin typeface="Gulim"/>
                  <a:ea typeface="Gulim"/>
                  <a:cs typeface="Gulim"/>
                </a:rPr>
                <a:t>投</a:t>
              </a:r>
              <a:r>
                <a:rPr sz="2000" spc="80" dirty="0">
                  <a:solidFill>
                    <a:srgbClr val="003366">
                      <a:alpha val="100000"/>
                    </a:srgbClr>
                  </a:solidFill>
                  <a:ln w="3175" cap="flat" cmpd="sng">
                    <a:solidFill>
                      <a:srgbClr a:val="003366">
                        <a:alpha val="100000"/>
                      </a:srgbClr>
                    </a:solidFill>
                    <a:prstDash a:val="solid"/>
                    <a:miter lim="0"/>
                  </a:ln>
                  <a:latin typeface="Microsoft YaHei"/>
                  <a:ea typeface="Microsoft YaHei"/>
                  <a:cs typeface="Microsoft YaHei"/>
                </a:rPr>
                <a:t>标</a:t>
              </a:r>
              <a:r>
                <a:rPr sz="1900" spc="80" dirty="0">
                  <a:solidFill>
                    <a:srgbClr val="003366">
                      <a:alpha val="100000"/>
                    </a:srgbClr>
                  </a:solidFill>
                  <a:ln w="6604" cap="flat" cmpd="sng">
                    <a:solidFill>
                      <a:srgbClr a:val="003366">
                        <a:alpha val="100000"/>
                      </a:srgbClr>
                    </a:solidFill>
                    <a:prstDash a:val="solid"/>
                    <a:miter lim="10"/>
                  </a:ln>
                  <a:latin typeface="Gulim"/>
                  <a:ea typeface="Gulim"/>
                  <a:cs typeface="Gulim"/>
                </a:rPr>
                <a:t>或以</a:t>
              </a:r>
              <a:r>
                <a:rPr sz="1900" spc="20" dirty="0">
                  <a:solidFill>
                    <a:srgbClr val="003366">
                      <a:alpha val="100000"/>
                    </a:srgbClr>
                  </a:solidFill>
                  <a:ln w="6604" cap="flat" cmpd="sng">
                    <a:solidFill>
                      <a:srgbClr a:val="003366">
                        <a:alpha val="100000"/>
                      </a:srgbClr>
                    </a:solidFill>
                    <a:prstDash a:val="solid"/>
                    <a:miter lim="10"/>
                  </a:ln>
                  <a:latin typeface="Gulim"/>
                  <a:ea typeface="Gulim"/>
                  <a:cs typeface="Gulim"/>
                </a:rPr>
                <a:t>其</a:t>
              </a:r>
              <a:r>
                <a:rPr sz="1900" spc="0" dirty="0">
                  <a:solidFill>
                    <a:srgbClr val="003366">
                      <a:alpha val="100000"/>
                    </a:srgbClr>
                  </a:solidFill>
                  <a:ln w="6604" cap="flat" cmpd="sng">
                    <a:solidFill>
                      <a:srgbClr a:val="003366">
                        <a:alpha val="100000"/>
                      </a:srgbClr>
                    </a:solidFill>
                    <a:prstDash a:val="solid"/>
                    <a:miter lim="10"/>
                  </a:ln>
                  <a:latin typeface="Gulim"/>
                  <a:ea typeface="Gulim"/>
                  <a:cs typeface="Gulim"/>
                </a:rPr>
                <a:t>他</a:t>
              </a:r>
              <a:endParaRPr lang="Gulim" altLang="Gulim" sz="1900" dirty="0"/>
            </a:p>
            <a:p>
              <a:pPr marL="12700" algn="l" rtl="0" eaLnBrk="0">
                <a:lnSpc>
                  <a:spcPts val="989"/>
                </a:lnSpc>
                <a:spcBef>
                  <a:spcPts val="398"/>
                </a:spcBef>
                <a:tabLst/>
              </a:pPr>
              <a:r>
                <a:rPr sz="1300" b="1" spc="0" dirty="0">
                  <a:solidFill>
                    <a:srgbClr val="FFFFFF">
                      <a:alpha val="100000"/>
                    </a:srgbClr>
                  </a:solidFill>
                  <a:latin typeface="Calibri"/>
                  <a:ea typeface="Calibri"/>
                  <a:cs typeface="Calibri"/>
                </a:rPr>
                <a:t>5</a:t>
              </a:r>
              <a:endParaRPr lang="Calibri" altLang="Calibri" sz="1300" dirty="0"/>
            </a:p>
            <a:p>
              <a:pPr marL="484390" algn="l" rtl="0" eaLnBrk="0">
                <a:lnSpc>
                  <a:spcPct val="92000"/>
                </a:lnSpc>
                <a:spcBef>
                  <a:spcPts val="9"/>
                </a:spcBef>
                <a:tabLst/>
              </a:pPr>
              <a:r>
                <a:rPr sz="1900" spc="50" dirty="0">
                  <a:solidFill>
                    <a:srgbClr val="003366">
                      <a:alpha val="100000"/>
                    </a:srgbClr>
                  </a:solidFill>
                  <a:ln w="6604" cap="flat" cmpd="sng">
                    <a:solidFill>
                      <a:srgbClr a:val="003366">
                        <a:alpha val="100000"/>
                      </a:srgbClr>
                    </a:solidFill>
                    <a:prstDash a:val="solid"/>
                    <a:miter lim="10"/>
                  </a:ln>
                  <a:latin typeface="Gulim"/>
                  <a:ea typeface="Gulim"/>
                  <a:cs typeface="Gulim"/>
                </a:rPr>
                <a:t>方式弄</a:t>
              </a:r>
              <a:r>
                <a:rPr sz="2000" spc="50" dirty="0">
                  <a:solidFill>
                    <a:srgbClr val="003366">
                      <a:alpha val="100000"/>
                    </a:srgbClr>
                  </a:solidFill>
                  <a:ln w="3175" cap="flat" cmpd="sng">
                    <a:solidFill>
                      <a:srgbClr a:val="003366">
                        <a:alpha val="100000"/>
                      </a:srgbClr>
                    </a:solidFill>
                    <a:prstDash a:val="solid"/>
                    <a:miter lim="0"/>
                  </a:ln>
                  <a:latin typeface="Microsoft YaHei"/>
                  <a:ea typeface="Microsoft YaHei"/>
                  <a:cs typeface="Microsoft YaHei"/>
                </a:rPr>
                <a:t>虚</a:t>
              </a:r>
              <a:r>
                <a:rPr sz="1900" spc="50" dirty="0">
                  <a:solidFill>
                    <a:srgbClr val="003366">
                      <a:alpha val="100000"/>
                    </a:srgbClr>
                  </a:solidFill>
                  <a:ln w="6604" cap="flat" cmpd="sng">
                    <a:solidFill>
                      <a:srgbClr a:val="003366">
                        <a:alpha val="100000"/>
                      </a:srgbClr>
                    </a:solidFill>
                    <a:prstDash a:val="solid"/>
                    <a:miter lim="10"/>
                  </a:ln>
                  <a:latin typeface="Gulim"/>
                  <a:ea typeface="Gulim"/>
                  <a:cs typeface="Gulim"/>
                </a:rPr>
                <a:t>作假</a:t>
              </a:r>
              <a:r>
                <a:rPr sz="2000" spc="50" dirty="0">
                  <a:solidFill>
                    <a:srgbClr val="003366">
                      <a:alpha val="100000"/>
                    </a:srgbClr>
                  </a:solidFill>
                  <a:ln w="3175" cap="flat" cmpd="sng">
                    <a:solidFill>
                      <a:srgbClr a:val="003366">
                        <a:alpha val="100000"/>
                      </a:srgbClr>
                    </a:solidFill>
                    <a:prstDash a:val="solid"/>
                    <a:miter lim="0"/>
                  </a:ln>
                  <a:latin typeface="Microsoft YaHei"/>
                  <a:ea typeface="Microsoft YaHei"/>
                  <a:cs typeface="Microsoft YaHei"/>
                </a:rPr>
                <a:t>骗</a:t>
              </a:r>
              <a:r>
                <a:rPr sz="1900" spc="50" dirty="0">
                  <a:solidFill>
                    <a:srgbClr val="003366">
                      <a:alpha val="100000"/>
                    </a:srgbClr>
                  </a:solidFill>
                  <a:ln w="6604" cap="flat" cmpd="sng">
                    <a:solidFill>
                      <a:srgbClr a:val="003366">
                        <a:alpha val="100000"/>
                      </a:srgbClr>
                    </a:solidFill>
                    <a:prstDash a:val="solid"/>
                    <a:miter lim="10"/>
                  </a:ln>
                  <a:latin typeface="Gulim"/>
                  <a:ea typeface="Gulim"/>
                  <a:cs typeface="Gulim"/>
                </a:rPr>
                <a:t>取中</a:t>
              </a:r>
              <a:r>
                <a:rPr sz="2000" spc="30" dirty="0">
                  <a:solidFill>
                    <a:srgbClr val="003366">
                      <a:alpha val="100000"/>
                    </a:srgbClr>
                  </a:solidFill>
                  <a:ln w="3175" cap="flat" cmpd="sng">
                    <a:solidFill>
                      <a:srgbClr a:val="003366">
                        <a:alpha val="100000"/>
                      </a:srgbClr>
                    </a:solidFill>
                    <a:prstDash a:val="solid"/>
                    <a:miter lim="0"/>
                  </a:ln>
                  <a:latin typeface="Microsoft YaHei"/>
                  <a:ea typeface="Microsoft YaHei"/>
                  <a:cs typeface="Microsoft YaHei"/>
                </a:rPr>
                <a:t>标</a:t>
              </a:r>
              <a:endParaRPr lang="Microsoft YaHei" altLang="Microsoft YaHei" sz="2000" dirty="0"/>
            </a:p>
          </p:txBody>
        </p:sp>
      </p:grpSp>
      <p:pic>
        <p:nvPicPr>
          <p:cNvPr id="562" name="picture 56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3384684" y="103187"/>
            <a:ext cx="5451467" cy="606996"/>
          </a:xfrm>
          <a:prstGeom prst="rect">
            <a:avLst/>
          </a:prstGeom>
        </p:spPr>
      </p:pic>
      <p:sp>
        <p:nvSpPr>
          <p:cNvPr id="563" name="rect"/>
          <p:cNvSpPr/>
          <p:nvPr/>
        </p:nvSpPr>
        <p:spPr>
          <a:xfrm>
            <a:off x="1868489" y="2505075"/>
            <a:ext cx="565150" cy="649287"/>
          </a:xfrm>
          <a:prstGeom prst="rect">
            <a:avLst/>
          </a:prstGeom>
          <a:solidFill>
            <a:srgbClr val="2A5380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64" name="rect"/>
          <p:cNvSpPr/>
          <p:nvPr/>
        </p:nvSpPr>
        <p:spPr>
          <a:xfrm>
            <a:off x="1855787" y="2492375"/>
            <a:ext cx="565150" cy="649287"/>
          </a:xfrm>
          <a:prstGeom prst="rect">
            <a:avLst/>
          </a:prstGeom>
          <a:solidFill>
            <a:srgbClr val="2A5380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65" name="rect"/>
          <p:cNvSpPr/>
          <p:nvPr/>
        </p:nvSpPr>
        <p:spPr>
          <a:xfrm>
            <a:off x="2351089" y="2505075"/>
            <a:ext cx="4629150" cy="649287"/>
          </a:xfrm>
          <a:prstGeom prst="rect">
            <a:avLst/>
          </a:prstGeom>
          <a:solidFill>
            <a:srgbClr val="CADBEE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66" name="rect"/>
          <p:cNvSpPr/>
          <p:nvPr/>
        </p:nvSpPr>
        <p:spPr>
          <a:xfrm>
            <a:off x="1847850" y="1641475"/>
            <a:ext cx="565150" cy="649287"/>
          </a:xfrm>
          <a:prstGeom prst="rect">
            <a:avLst/>
          </a:prstGeom>
          <a:solidFill>
            <a:srgbClr val="2A5380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567" name="picture 56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1935479" y="1804416"/>
            <a:ext cx="399288" cy="469391"/>
          </a:xfrm>
          <a:prstGeom prst="rect">
            <a:avLst/>
          </a:prstGeom>
        </p:spPr>
      </p:pic>
      <p:sp>
        <p:nvSpPr>
          <p:cNvPr id="568" name="rect"/>
          <p:cNvSpPr/>
          <p:nvPr/>
        </p:nvSpPr>
        <p:spPr>
          <a:xfrm>
            <a:off x="1835150" y="1628775"/>
            <a:ext cx="565150" cy="649287"/>
          </a:xfrm>
          <a:prstGeom prst="rect">
            <a:avLst/>
          </a:prstGeom>
          <a:solidFill>
            <a:srgbClr val="2A5380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69" name="rect"/>
          <p:cNvSpPr/>
          <p:nvPr/>
        </p:nvSpPr>
        <p:spPr>
          <a:xfrm>
            <a:off x="2352675" y="1639889"/>
            <a:ext cx="4629150" cy="649287"/>
          </a:xfrm>
          <a:prstGeom prst="rect">
            <a:avLst/>
          </a:prstGeom>
          <a:solidFill>
            <a:srgbClr val="CADBEE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70" name="rect"/>
          <p:cNvSpPr/>
          <p:nvPr/>
        </p:nvSpPr>
        <p:spPr>
          <a:xfrm>
            <a:off x="2339975" y="1627187"/>
            <a:ext cx="4629150" cy="649287"/>
          </a:xfrm>
          <a:prstGeom prst="rect">
            <a:avLst/>
          </a:prstGeom>
          <a:solidFill>
            <a:srgbClr val="CADBEE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71" name="rect"/>
          <p:cNvSpPr/>
          <p:nvPr/>
        </p:nvSpPr>
        <p:spPr>
          <a:xfrm>
            <a:off x="1849439" y="3440114"/>
            <a:ext cx="566737" cy="649287"/>
          </a:xfrm>
          <a:prstGeom prst="rect">
            <a:avLst/>
          </a:prstGeom>
          <a:solidFill>
            <a:srgbClr val="2A5380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72" name="rect"/>
          <p:cNvSpPr/>
          <p:nvPr/>
        </p:nvSpPr>
        <p:spPr>
          <a:xfrm>
            <a:off x="1836737" y="3427412"/>
            <a:ext cx="566737" cy="649287"/>
          </a:xfrm>
          <a:prstGeom prst="rect">
            <a:avLst/>
          </a:prstGeom>
          <a:solidFill>
            <a:srgbClr val="2A5380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73" name="rect"/>
          <p:cNvSpPr/>
          <p:nvPr/>
        </p:nvSpPr>
        <p:spPr>
          <a:xfrm>
            <a:off x="2333625" y="3440114"/>
            <a:ext cx="4629150" cy="649287"/>
          </a:xfrm>
          <a:prstGeom prst="rect">
            <a:avLst/>
          </a:prstGeom>
          <a:solidFill>
            <a:srgbClr val="CADBEE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74" name="rect"/>
          <p:cNvSpPr/>
          <p:nvPr/>
        </p:nvSpPr>
        <p:spPr>
          <a:xfrm>
            <a:off x="2320925" y="3427412"/>
            <a:ext cx="4629150" cy="649287"/>
          </a:xfrm>
          <a:prstGeom prst="rect">
            <a:avLst/>
          </a:prstGeom>
          <a:solidFill>
            <a:srgbClr val="CADBEE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75" name="rect"/>
          <p:cNvSpPr/>
          <p:nvPr/>
        </p:nvSpPr>
        <p:spPr>
          <a:xfrm>
            <a:off x="2338387" y="2492375"/>
            <a:ext cx="4629150" cy="649287"/>
          </a:xfrm>
          <a:prstGeom prst="rect">
            <a:avLst/>
          </a:prstGeom>
          <a:solidFill>
            <a:srgbClr val="CADBEE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76" name="rect"/>
          <p:cNvSpPr/>
          <p:nvPr/>
        </p:nvSpPr>
        <p:spPr>
          <a:xfrm>
            <a:off x="1847850" y="4378325"/>
            <a:ext cx="566737" cy="649287"/>
          </a:xfrm>
          <a:prstGeom prst="rect">
            <a:avLst/>
          </a:prstGeom>
          <a:solidFill>
            <a:srgbClr val="2A5380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577" name="picture 57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1959864" y="4553711"/>
            <a:ext cx="353567" cy="426720"/>
          </a:xfrm>
          <a:prstGeom prst="rect">
            <a:avLst/>
          </a:prstGeom>
        </p:spPr>
      </p:pic>
      <p:sp>
        <p:nvSpPr>
          <p:cNvPr id="578" name="rect"/>
          <p:cNvSpPr/>
          <p:nvPr/>
        </p:nvSpPr>
        <p:spPr>
          <a:xfrm>
            <a:off x="1835150" y="4365625"/>
            <a:ext cx="566737" cy="649287"/>
          </a:xfrm>
          <a:prstGeom prst="rect">
            <a:avLst/>
          </a:prstGeom>
          <a:solidFill>
            <a:srgbClr val="2A5380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79" name="rect"/>
          <p:cNvSpPr/>
          <p:nvPr/>
        </p:nvSpPr>
        <p:spPr>
          <a:xfrm>
            <a:off x="2332039" y="4378325"/>
            <a:ext cx="4629150" cy="649287"/>
          </a:xfrm>
          <a:prstGeom prst="rect">
            <a:avLst/>
          </a:prstGeom>
          <a:solidFill>
            <a:srgbClr val="CADBEE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80" name="rect"/>
          <p:cNvSpPr/>
          <p:nvPr/>
        </p:nvSpPr>
        <p:spPr>
          <a:xfrm>
            <a:off x="2319337" y="4365625"/>
            <a:ext cx="4629150" cy="649287"/>
          </a:xfrm>
          <a:prstGeom prst="rect">
            <a:avLst/>
          </a:prstGeom>
          <a:solidFill>
            <a:srgbClr val="CADBEE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81" name="textbox 581"/>
          <p:cNvSpPr/>
          <p:nvPr/>
        </p:nvSpPr>
        <p:spPr>
          <a:xfrm>
            <a:off x="1016970" y="1153340"/>
            <a:ext cx="5220970" cy="36639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6476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7000"/>
              </a:lnSpc>
              <a:tabLst/>
            </a:pPr>
            <a:r>
              <a:rPr sz="2300" spc="110" dirty="0">
                <a:solidFill>
                  <a:srgbClr val="0000FF">
                    <a:alpha val="100000"/>
                  </a:srgbClr>
                </a:solidFill>
                <a:ln w="7620" cap="flat" cmpd="sng">
                  <a:solidFill>
                    <a:srgbClr a:val="0000FF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禁止投标人实施不正当竞争行为的规</a:t>
            </a:r>
            <a:r>
              <a:rPr sz="2300" spc="40" dirty="0">
                <a:solidFill>
                  <a:srgbClr val="0000FF">
                    <a:alpha val="100000"/>
                  </a:srgbClr>
                </a:solidFill>
                <a:ln w="7620" cap="flat" cmpd="sng">
                  <a:solidFill>
                    <a:srgbClr a:val="0000FF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定</a:t>
            </a:r>
            <a:endParaRPr lang="SimSun" altLang="SimSun" sz="2300" dirty="0"/>
          </a:p>
        </p:txBody>
      </p:sp>
      <p:sp>
        <p:nvSpPr>
          <p:cNvPr id="582" name="textbox 582"/>
          <p:cNvSpPr/>
          <p:nvPr/>
        </p:nvSpPr>
        <p:spPr>
          <a:xfrm>
            <a:off x="1822450" y="4554269"/>
            <a:ext cx="5151754" cy="3060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4354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2000"/>
              </a:lnSpc>
              <a:tabLst>
                <a:tab pos="254000" algn="l"/>
              </a:tabLst>
            </a:pPr>
            <a:r>
              <a:rPr sz="1300" spc="0" dirty="0">
                <a:solidFill>
                  <a:srgbClr val="FFFFFF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	</a:t>
            </a:r>
            <a:r>
              <a:rPr sz="1300" b="1" spc="40" dirty="0">
                <a:solidFill>
                  <a:srgbClr val="FFFFFF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4</a:t>
            </a:r>
            <a:r>
              <a:rPr sz="1300" spc="40" dirty="0">
                <a:solidFill>
                  <a:srgbClr val="FFFFFF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          </a:t>
            </a:r>
            <a:r>
              <a:rPr sz="1900" spc="40" dirty="0">
                <a:solidFill>
                  <a:srgbClr val="003366">
                    <a:alpha val="100000"/>
                  </a:srgbClr>
                </a:solidFill>
                <a:ln w="6604" cap="flat" cmpd="sng">
                  <a:solidFill>
                    <a:srgbClr a:val="003366">
                      <a:alpha val="100000"/>
                    </a:srgbClr>
                  </a:solidFill>
                  <a:prstDash a:val="solid"/>
                  <a:miter lim="10"/>
                </a:ln>
                <a:latin typeface="Gulim"/>
                <a:ea typeface="Gulim"/>
                <a:cs typeface="Gulim"/>
              </a:rPr>
              <a:t>投</a:t>
            </a:r>
            <a:r>
              <a:rPr sz="2000" spc="40" dirty="0">
                <a:solidFill>
                  <a:srgbClr val="003366">
                    <a:alpha val="100000"/>
                  </a:srgbClr>
                </a:solidFill>
                <a:ln w="3175" cap="flat" cmpd="sng">
                  <a:solidFill>
                    <a:srgbClr a:val="003366">
                      <a:alpha val="100000"/>
                    </a:srgbClr>
                  </a:solidFill>
                  <a:prstDash a:val="solid"/>
                  <a:miter lim="0"/>
                </a:ln>
                <a:latin typeface="Microsoft YaHei"/>
                <a:ea typeface="Microsoft YaHei"/>
                <a:cs typeface="Microsoft YaHei"/>
              </a:rPr>
              <a:t>标</a:t>
            </a:r>
            <a:r>
              <a:rPr sz="1900" spc="40" dirty="0">
                <a:solidFill>
                  <a:srgbClr val="003366">
                    <a:alpha val="100000"/>
                  </a:srgbClr>
                </a:solidFill>
                <a:ln w="6604" cap="flat" cmpd="sng">
                  <a:solidFill>
                    <a:srgbClr a:val="003366">
                      <a:alpha val="100000"/>
                    </a:srgbClr>
                  </a:solidFill>
                  <a:prstDash a:val="solid"/>
                  <a:miter lim="10"/>
                </a:ln>
                <a:latin typeface="Gulim"/>
                <a:ea typeface="Gulim"/>
                <a:cs typeface="Gulim"/>
              </a:rPr>
              <a:t>人以低于成本的</a:t>
            </a:r>
            <a:r>
              <a:rPr sz="2000" spc="30" dirty="0">
                <a:solidFill>
                  <a:srgbClr val="003366">
                    <a:alpha val="100000"/>
                  </a:srgbClr>
                </a:solidFill>
                <a:ln w="3175" cap="flat" cmpd="sng">
                  <a:solidFill>
                    <a:srgbClr a:val="003366">
                      <a:alpha val="100000"/>
                    </a:srgbClr>
                  </a:solidFill>
                  <a:prstDash a:val="solid"/>
                  <a:miter lim="0"/>
                </a:ln>
                <a:latin typeface="Microsoft YaHei"/>
                <a:ea typeface="Microsoft YaHei"/>
                <a:cs typeface="Microsoft YaHei"/>
              </a:rPr>
              <a:t>报</a:t>
            </a:r>
            <a:r>
              <a:rPr sz="1900" spc="0" dirty="0">
                <a:solidFill>
                  <a:srgbClr val="003366">
                    <a:alpha val="100000"/>
                  </a:srgbClr>
                </a:solidFill>
                <a:ln w="6604" cap="flat" cmpd="sng">
                  <a:solidFill>
                    <a:srgbClr a:val="003366">
                      <a:alpha val="100000"/>
                    </a:srgbClr>
                  </a:solidFill>
                  <a:prstDash a:val="solid"/>
                  <a:miter lim="10"/>
                </a:ln>
                <a:latin typeface="Gulim"/>
                <a:ea typeface="Gulim"/>
                <a:cs typeface="Gulim"/>
              </a:rPr>
              <a:t>价</a:t>
            </a:r>
            <a:r>
              <a:rPr sz="2000" spc="0" dirty="0">
                <a:solidFill>
                  <a:srgbClr val="003366">
                    <a:alpha val="100000"/>
                  </a:srgbClr>
                </a:solidFill>
                <a:ln w="3175" cap="flat" cmpd="sng">
                  <a:solidFill>
                    <a:srgbClr a:val="003366">
                      <a:alpha val="100000"/>
                    </a:srgbClr>
                  </a:solidFill>
                  <a:prstDash a:val="solid"/>
                  <a:miter lim="0"/>
                </a:ln>
                <a:latin typeface="Microsoft YaHei"/>
                <a:ea typeface="Microsoft YaHei"/>
                <a:cs typeface="Microsoft YaHei"/>
              </a:rPr>
              <a:t>竞标</a:t>
            </a:r>
            <a:r>
              <a:rPr sz="2000" spc="0" dirty="0">
                <a:solidFill>
                  <a:srgbClr val="00336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    </a:t>
            </a:r>
            <a:endParaRPr lang="Microsoft YaHei" altLang="Microsoft YaHei" sz="2000" dirty="0"/>
          </a:p>
        </p:txBody>
      </p:sp>
      <p:sp>
        <p:nvSpPr>
          <p:cNvPr id="583" name="textbox 583"/>
          <p:cNvSpPr/>
          <p:nvPr/>
        </p:nvSpPr>
        <p:spPr>
          <a:xfrm>
            <a:off x="1822450" y="1817165"/>
            <a:ext cx="5172075" cy="30734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2819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2000"/>
              </a:lnSpc>
              <a:tabLst>
                <a:tab pos="254634" algn="l"/>
              </a:tabLst>
            </a:pPr>
            <a:r>
              <a:rPr sz="1500" spc="0" dirty="0">
                <a:solidFill>
                  <a:srgbClr val="FFFFFF">
                    <a:alpha val="100000"/>
                  </a:srgbClr>
                </a:solidFill>
                <a:latin typeface="Arial"/>
                <a:ea typeface="Arial"/>
                <a:cs typeface="Arial"/>
              </a:rPr>
              <a:t>	</a:t>
            </a:r>
            <a:r>
              <a:rPr sz="1500" b="1" spc="60" dirty="0">
                <a:solidFill>
                  <a:srgbClr val="FFFFFF">
                    <a:alpha val="100000"/>
                  </a:srgbClr>
                </a:solidFill>
                <a:latin typeface="Arial"/>
                <a:ea typeface="Arial"/>
                <a:cs typeface="Arial"/>
              </a:rPr>
              <a:t>1</a:t>
            </a:r>
            <a:r>
              <a:rPr sz="1500" spc="60" dirty="0">
                <a:solidFill>
                  <a:srgbClr val="FFFFFF">
                    <a:alpha val="100000"/>
                  </a:srgbClr>
                </a:solidFill>
                <a:latin typeface="Arial"/>
                <a:ea typeface="Arial"/>
                <a:cs typeface="Arial"/>
              </a:rPr>
              <a:t>     </a:t>
            </a:r>
            <a:r>
              <a:rPr sz="1900" spc="60" dirty="0">
                <a:solidFill>
                  <a:srgbClr val="003366">
                    <a:alpha val="100000"/>
                  </a:srgbClr>
                </a:solidFill>
                <a:ln w="6604" cap="flat" cmpd="sng">
                  <a:solidFill>
                    <a:srgbClr a:val="003366">
                      <a:alpha val="100000"/>
                    </a:srgbClr>
                  </a:solidFill>
                  <a:prstDash a:val="solid"/>
                  <a:miter lim="10"/>
                </a:ln>
                <a:latin typeface="Gulim"/>
                <a:ea typeface="Gulim"/>
                <a:cs typeface="Gulim"/>
              </a:rPr>
              <a:t>投</a:t>
            </a:r>
            <a:r>
              <a:rPr sz="2000" spc="60" dirty="0">
                <a:solidFill>
                  <a:srgbClr val="003366">
                    <a:alpha val="100000"/>
                  </a:srgbClr>
                </a:solidFill>
                <a:ln w="3175" cap="flat" cmpd="sng">
                  <a:solidFill>
                    <a:srgbClr a:val="003366">
                      <a:alpha val="100000"/>
                    </a:srgbClr>
                  </a:solidFill>
                  <a:prstDash a:val="solid"/>
                  <a:miter lim="0"/>
                </a:ln>
                <a:latin typeface="Microsoft YaHei"/>
                <a:ea typeface="Microsoft YaHei"/>
                <a:cs typeface="Microsoft YaHei"/>
              </a:rPr>
              <a:t>标</a:t>
            </a:r>
            <a:r>
              <a:rPr sz="1900" spc="60" dirty="0">
                <a:solidFill>
                  <a:srgbClr val="003366">
                    <a:alpha val="100000"/>
                  </a:srgbClr>
                </a:solidFill>
                <a:ln w="6604" cap="flat" cmpd="sng">
                  <a:solidFill>
                    <a:srgbClr a:val="003366">
                      <a:alpha val="100000"/>
                    </a:srgbClr>
                  </a:solidFill>
                  <a:prstDash a:val="solid"/>
                  <a:miter lim="10"/>
                </a:ln>
                <a:latin typeface="Gulim"/>
                <a:ea typeface="Gulim"/>
                <a:cs typeface="Gulim"/>
              </a:rPr>
              <a:t>人相</a:t>
            </a:r>
            <a:r>
              <a:rPr sz="1900" spc="50" dirty="0">
                <a:solidFill>
                  <a:srgbClr val="003366">
                    <a:alpha val="100000"/>
                  </a:srgbClr>
                </a:solidFill>
                <a:ln w="6604" cap="flat" cmpd="sng">
                  <a:solidFill>
                    <a:srgbClr a:val="003366">
                      <a:alpha val="100000"/>
                    </a:srgbClr>
                  </a:solidFill>
                  <a:prstDash a:val="solid"/>
                  <a:miter lim="10"/>
                </a:ln>
                <a:latin typeface="Gulim"/>
                <a:ea typeface="Gulim"/>
                <a:cs typeface="Gulim"/>
              </a:rPr>
              <a:t>互</a:t>
            </a:r>
            <a:r>
              <a:rPr sz="1900" spc="0" dirty="0">
                <a:solidFill>
                  <a:srgbClr val="003366">
                    <a:alpha val="100000"/>
                  </a:srgbClr>
                </a:solidFill>
                <a:ln w="6604" cap="flat" cmpd="sng">
                  <a:solidFill>
                    <a:srgbClr a:val="003366">
                      <a:alpha val="100000"/>
                    </a:srgbClr>
                  </a:solidFill>
                  <a:prstDash a:val="solid"/>
                  <a:miter lim="10"/>
                </a:ln>
                <a:latin typeface="Gulim"/>
                <a:ea typeface="Gulim"/>
                <a:cs typeface="Gulim"/>
              </a:rPr>
              <a:t>串通</a:t>
            </a:r>
            <a:r>
              <a:rPr sz="1900" spc="0" dirty="0">
                <a:solidFill>
                  <a:srgbClr val="003366">
                    <a:alpha val="100000"/>
                  </a:srgbClr>
                </a:solidFill>
                <a:latin typeface="Gulim"/>
                <a:ea typeface="Gulim"/>
                <a:cs typeface="Gulim"/>
              </a:rPr>
              <a:t>                                  </a:t>
            </a:r>
            <a:endParaRPr lang="Gulim" altLang="Gulim" sz="1900" dirty="0"/>
          </a:p>
        </p:txBody>
      </p:sp>
      <p:pic>
        <p:nvPicPr>
          <p:cNvPr id="584" name="picture 58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1935479" y="3602735"/>
            <a:ext cx="402336" cy="469392"/>
          </a:xfrm>
          <a:prstGeom prst="rect">
            <a:avLst/>
          </a:prstGeom>
        </p:spPr>
      </p:pic>
      <p:sp>
        <p:nvSpPr>
          <p:cNvPr id="585" name="textbox 585"/>
          <p:cNvSpPr/>
          <p:nvPr/>
        </p:nvSpPr>
        <p:spPr>
          <a:xfrm>
            <a:off x="1824037" y="3618533"/>
            <a:ext cx="5151754" cy="3048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6544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2000"/>
              </a:lnSpc>
              <a:tabLst>
                <a:tab pos="247015" algn="l"/>
              </a:tabLst>
            </a:pPr>
            <a:r>
              <a:rPr sz="1500" spc="0" dirty="0">
                <a:solidFill>
                  <a:srgbClr val="FFFFFF">
                    <a:alpha val="100000"/>
                  </a:srgbClr>
                </a:solidFill>
                <a:latin typeface="Arial"/>
                <a:ea typeface="Arial"/>
                <a:cs typeface="Arial"/>
              </a:rPr>
              <a:t>	</a:t>
            </a:r>
            <a:r>
              <a:rPr sz="1500" b="1" spc="60" dirty="0">
                <a:solidFill>
                  <a:srgbClr val="FFFFFF">
                    <a:alpha val="100000"/>
                  </a:srgbClr>
                </a:solidFill>
                <a:latin typeface="Arial"/>
                <a:ea typeface="Arial"/>
                <a:cs typeface="Arial"/>
              </a:rPr>
              <a:t>3</a:t>
            </a:r>
            <a:r>
              <a:rPr sz="1500" spc="60" dirty="0">
                <a:solidFill>
                  <a:srgbClr val="FFFFFF">
                    <a:alpha val="100000"/>
                  </a:srgbClr>
                </a:solidFill>
                <a:latin typeface="Arial"/>
                <a:ea typeface="Arial"/>
                <a:cs typeface="Arial"/>
              </a:rPr>
              <a:t>      </a:t>
            </a:r>
            <a:r>
              <a:rPr sz="1900" spc="60" dirty="0">
                <a:solidFill>
                  <a:srgbClr val="003366">
                    <a:alpha val="100000"/>
                  </a:srgbClr>
                </a:solidFill>
                <a:ln w="6604" cap="flat" cmpd="sng">
                  <a:solidFill>
                    <a:srgbClr a:val="003366">
                      <a:alpha val="100000"/>
                    </a:srgbClr>
                  </a:solidFill>
                  <a:prstDash a:val="solid"/>
                  <a:miter lim="10"/>
                </a:ln>
                <a:latin typeface="Gulim"/>
                <a:ea typeface="Gulim"/>
                <a:cs typeface="Gulim"/>
              </a:rPr>
              <a:t>投</a:t>
            </a:r>
            <a:r>
              <a:rPr sz="2000" spc="60" dirty="0">
                <a:solidFill>
                  <a:srgbClr val="003366">
                    <a:alpha val="100000"/>
                  </a:srgbClr>
                </a:solidFill>
                <a:ln w="3175" cap="flat" cmpd="sng">
                  <a:solidFill>
                    <a:srgbClr a:val="003366">
                      <a:alpha val="100000"/>
                    </a:srgbClr>
                  </a:solidFill>
                  <a:prstDash a:val="solid"/>
                  <a:miter lim="0"/>
                </a:ln>
                <a:latin typeface="Microsoft YaHei"/>
                <a:ea typeface="Microsoft YaHei"/>
                <a:cs typeface="Microsoft YaHei"/>
              </a:rPr>
              <a:t>标</a:t>
            </a:r>
            <a:r>
              <a:rPr sz="1900" spc="60" dirty="0">
                <a:solidFill>
                  <a:srgbClr val="003366">
                    <a:alpha val="100000"/>
                  </a:srgbClr>
                </a:solidFill>
                <a:ln w="6604" cap="flat" cmpd="sng">
                  <a:solidFill>
                    <a:srgbClr a:val="003366">
                      <a:alpha val="100000"/>
                    </a:srgbClr>
                  </a:solidFill>
                  <a:prstDash a:val="solid"/>
                  <a:miter lim="10"/>
                </a:ln>
                <a:latin typeface="Gulim"/>
                <a:ea typeface="Gulim"/>
                <a:cs typeface="Gulim"/>
              </a:rPr>
              <a:t>人以行</a:t>
            </a:r>
            <a:r>
              <a:rPr sz="2000" spc="60" dirty="0">
                <a:solidFill>
                  <a:srgbClr val="003366">
                    <a:alpha val="100000"/>
                  </a:srgbClr>
                </a:solidFill>
                <a:ln w="3175" cap="flat" cmpd="sng">
                  <a:solidFill>
                    <a:srgbClr a:val="003366">
                      <a:alpha val="100000"/>
                    </a:srgbClr>
                  </a:solidFill>
                  <a:prstDash a:val="solid"/>
                  <a:miter lim="0"/>
                </a:ln>
                <a:latin typeface="Microsoft YaHei"/>
                <a:ea typeface="Microsoft YaHei"/>
                <a:cs typeface="Microsoft YaHei"/>
              </a:rPr>
              <a:t>贿</a:t>
            </a:r>
            <a:r>
              <a:rPr sz="1900" spc="60" dirty="0">
                <a:solidFill>
                  <a:srgbClr val="003366">
                    <a:alpha val="100000"/>
                  </a:srgbClr>
                </a:solidFill>
                <a:ln w="6604" cap="flat" cmpd="sng">
                  <a:solidFill>
                    <a:srgbClr a:val="003366">
                      <a:alpha val="100000"/>
                    </a:srgbClr>
                  </a:solidFill>
                  <a:prstDash a:val="solid"/>
                  <a:miter lim="10"/>
                </a:ln>
                <a:latin typeface="Gulim"/>
                <a:ea typeface="Gulim"/>
                <a:cs typeface="Gulim"/>
              </a:rPr>
              <a:t>手段</a:t>
            </a:r>
            <a:r>
              <a:rPr sz="2000" spc="60" dirty="0">
                <a:solidFill>
                  <a:srgbClr val="003366">
                    <a:alpha val="100000"/>
                  </a:srgbClr>
                </a:solidFill>
                <a:ln w="3175" cap="flat" cmpd="sng">
                  <a:solidFill>
                    <a:srgbClr a:val="003366">
                      <a:alpha val="100000"/>
                    </a:srgbClr>
                  </a:solidFill>
                  <a:prstDash a:val="solid"/>
                  <a:miter lim="0"/>
                </a:ln>
                <a:latin typeface="Microsoft YaHei"/>
                <a:ea typeface="Microsoft YaHei"/>
                <a:cs typeface="Microsoft YaHei"/>
              </a:rPr>
              <a:t>谋</a:t>
            </a:r>
            <a:r>
              <a:rPr sz="1900" spc="60" dirty="0">
                <a:solidFill>
                  <a:srgbClr val="003366">
                    <a:alpha val="100000"/>
                  </a:srgbClr>
                </a:solidFill>
                <a:ln w="6604" cap="flat" cmpd="sng">
                  <a:solidFill>
                    <a:srgbClr a:val="003366">
                      <a:alpha val="100000"/>
                    </a:srgbClr>
                  </a:solidFill>
                  <a:prstDash a:val="solid"/>
                  <a:miter lim="10"/>
                </a:ln>
                <a:latin typeface="Gulim"/>
                <a:ea typeface="Gulim"/>
                <a:cs typeface="Gulim"/>
              </a:rPr>
              <a:t>取</a:t>
            </a:r>
            <a:r>
              <a:rPr sz="1900" spc="20" dirty="0">
                <a:solidFill>
                  <a:srgbClr val="003366">
                    <a:alpha val="100000"/>
                  </a:srgbClr>
                </a:solidFill>
                <a:ln w="6604" cap="flat" cmpd="sng">
                  <a:solidFill>
                    <a:srgbClr a:val="003366">
                      <a:alpha val="100000"/>
                    </a:srgbClr>
                  </a:solidFill>
                  <a:prstDash a:val="solid"/>
                  <a:miter lim="10"/>
                </a:ln>
                <a:latin typeface="Gulim"/>
                <a:ea typeface="Gulim"/>
                <a:cs typeface="Gulim"/>
              </a:rPr>
              <a:t>中</a:t>
            </a:r>
            <a:r>
              <a:rPr sz="2000" spc="0" dirty="0">
                <a:solidFill>
                  <a:srgbClr val="003366">
                    <a:alpha val="100000"/>
                  </a:srgbClr>
                </a:solidFill>
                <a:ln w="3175" cap="flat" cmpd="sng">
                  <a:solidFill>
                    <a:srgbClr a:val="003366">
                      <a:alpha val="100000"/>
                    </a:srgbClr>
                  </a:solidFill>
                  <a:prstDash a:val="solid"/>
                  <a:miter lim="0"/>
                </a:ln>
                <a:latin typeface="Microsoft YaHei"/>
                <a:ea typeface="Microsoft YaHei"/>
                <a:cs typeface="Microsoft YaHei"/>
              </a:rPr>
              <a:t>标</a:t>
            </a:r>
            <a:r>
              <a:rPr sz="2000" spc="0" dirty="0">
                <a:solidFill>
                  <a:srgbClr val="00336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       </a:t>
            </a:r>
            <a:endParaRPr lang="Microsoft YaHei" altLang="Microsoft YaHei" sz="2000" dirty="0"/>
          </a:p>
        </p:txBody>
      </p:sp>
      <p:pic>
        <p:nvPicPr>
          <p:cNvPr id="586" name="picture 58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1953767" y="2667000"/>
            <a:ext cx="402335" cy="469391"/>
          </a:xfrm>
          <a:prstGeom prst="rect">
            <a:avLst/>
          </a:prstGeom>
        </p:spPr>
      </p:pic>
      <p:sp>
        <p:nvSpPr>
          <p:cNvPr id="587" name="textbox 587"/>
          <p:cNvSpPr/>
          <p:nvPr/>
        </p:nvSpPr>
        <p:spPr>
          <a:xfrm>
            <a:off x="1843087" y="2682797"/>
            <a:ext cx="5150484" cy="30734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2819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2000"/>
              </a:lnSpc>
              <a:tabLst>
                <a:tab pos="243840" algn="l"/>
              </a:tabLst>
            </a:pPr>
            <a:r>
              <a:rPr sz="1500" spc="0" dirty="0">
                <a:solidFill>
                  <a:srgbClr val="FFFFFF">
                    <a:alpha val="100000"/>
                  </a:srgbClr>
                </a:solidFill>
                <a:latin typeface="Arial"/>
                <a:ea typeface="Arial"/>
                <a:cs typeface="Arial"/>
              </a:rPr>
              <a:t>	</a:t>
            </a:r>
            <a:r>
              <a:rPr sz="1500" b="1" spc="50" dirty="0">
                <a:solidFill>
                  <a:srgbClr val="FFFFFF">
                    <a:alpha val="100000"/>
                  </a:srgbClr>
                </a:solidFill>
                <a:latin typeface="Arial"/>
                <a:ea typeface="Arial"/>
                <a:cs typeface="Arial"/>
              </a:rPr>
              <a:t>2</a:t>
            </a:r>
            <a:r>
              <a:rPr sz="1500" spc="50" dirty="0">
                <a:solidFill>
                  <a:srgbClr val="FFFFFF">
                    <a:alpha val="100000"/>
                  </a:srgbClr>
                </a:solidFill>
                <a:latin typeface="Arial"/>
                <a:ea typeface="Arial"/>
                <a:cs typeface="Arial"/>
              </a:rPr>
              <a:t>     </a:t>
            </a:r>
            <a:r>
              <a:rPr sz="1900" spc="50" dirty="0">
                <a:solidFill>
                  <a:srgbClr val="003366">
                    <a:alpha val="100000"/>
                  </a:srgbClr>
                </a:solidFill>
                <a:ln w="6604" cap="flat" cmpd="sng">
                  <a:solidFill>
                    <a:srgbClr a:val="003366">
                      <a:alpha val="100000"/>
                    </a:srgbClr>
                  </a:solidFill>
                  <a:prstDash a:val="solid"/>
                  <a:miter lim="10"/>
                </a:ln>
                <a:latin typeface="Gulim"/>
                <a:ea typeface="Gulim"/>
                <a:cs typeface="Gulim"/>
              </a:rPr>
              <a:t>投</a:t>
            </a:r>
            <a:r>
              <a:rPr sz="2000" spc="50" dirty="0">
                <a:solidFill>
                  <a:srgbClr val="003366">
                    <a:alpha val="100000"/>
                  </a:srgbClr>
                </a:solidFill>
                <a:ln w="3175" cap="flat" cmpd="sng">
                  <a:solidFill>
                    <a:srgbClr a:val="003366">
                      <a:alpha val="100000"/>
                    </a:srgbClr>
                  </a:solidFill>
                  <a:prstDash a:val="solid"/>
                  <a:miter lim="0"/>
                </a:ln>
                <a:latin typeface="Microsoft YaHei"/>
                <a:ea typeface="Microsoft YaHei"/>
                <a:cs typeface="Microsoft YaHei"/>
              </a:rPr>
              <a:t>标</a:t>
            </a:r>
            <a:r>
              <a:rPr sz="1900" spc="50" dirty="0">
                <a:solidFill>
                  <a:srgbClr val="003366">
                    <a:alpha val="100000"/>
                  </a:srgbClr>
                </a:solidFill>
                <a:ln w="6604" cap="flat" cmpd="sng">
                  <a:solidFill>
                    <a:srgbClr a:val="003366">
                      <a:alpha val="100000"/>
                    </a:srgbClr>
                  </a:solidFill>
                  <a:prstDash a:val="solid"/>
                  <a:miter lim="10"/>
                </a:ln>
                <a:latin typeface="Gulim"/>
                <a:ea typeface="Gulim"/>
                <a:cs typeface="Gulim"/>
              </a:rPr>
              <a:t>人</a:t>
            </a:r>
            <a:r>
              <a:rPr sz="2000" spc="50" dirty="0">
                <a:solidFill>
                  <a:srgbClr val="003366">
                    <a:alpha val="100000"/>
                  </a:srgbClr>
                </a:solidFill>
                <a:ln w="3175" cap="flat" cmpd="sng">
                  <a:solidFill>
                    <a:srgbClr a:val="003366">
                      <a:alpha val="100000"/>
                    </a:srgbClr>
                  </a:solidFill>
                  <a:prstDash a:val="solid"/>
                  <a:miter lim="0"/>
                </a:ln>
                <a:latin typeface="Microsoft YaHei"/>
                <a:ea typeface="Microsoft YaHei"/>
                <a:cs typeface="Microsoft YaHei"/>
              </a:rPr>
              <a:t>与</a:t>
            </a:r>
            <a:r>
              <a:rPr sz="1900" spc="50" dirty="0">
                <a:solidFill>
                  <a:srgbClr val="003366">
                    <a:alpha val="100000"/>
                  </a:srgbClr>
                </a:solidFill>
                <a:ln w="6604" cap="flat" cmpd="sng">
                  <a:solidFill>
                    <a:srgbClr a:val="003366">
                      <a:alpha val="100000"/>
                    </a:srgbClr>
                  </a:solidFill>
                  <a:prstDash a:val="solid"/>
                  <a:miter lim="10"/>
                </a:ln>
                <a:latin typeface="Gulim"/>
                <a:ea typeface="Gulim"/>
                <a:cs typeface="Gulim"/>
              </a:rPr>
              <a:t>投</a:t>
            </a:r>
            <a:r>
              <a:rPr sz="2000" spc="50" dirty="0">
                <a:solidFill>
                  <a:srgbClr val="003366">
                    <a:alpha val="100000"/>
                  </a:srgbClr>
                </a:solidFill>
                <a:ln w="3175" cap="flat" cmpd="sng">
                  <a:solidFill>
                    <a:srgbClr a:val="003366">
                      <a:alpha val="100000"/>
                    </a:srgbClr>
                  </a:solidFill>
                  <a:prstDash a:val="solid"/>
                  <a:miter lim="0"/>
                </a:ln>
                <a:latin typeface="Microsoft YaHei"/>
                <a:ea typeface="Microsoft YaHei"/>
                <a:cs typeface="Microsoft YaHei"/>
              </a:rPr>
              <a:t>标</a:t>
            </a:r>
            <a:r>
              <a:rPr sz="1900" spc="50" dirty="0">
                <a:solidFill>
                  <a:srgbClr val="003366">
                    <a:alpha val="100000"/>
                  </a:srgbClr>
                </a:solidFill>
                <a:ln w="6604" cap="flat" cmpd="sng">
                  <a:solidFill>
                    <a:srgbClr a:val="003366">
                      <a:alpha val="100000"/>
                    </a:srgbClr>
                  </a:solidFill>
                  <a:prstDash a:val="solid"/>
                  <a:miter lim="10"/>
                </a:ln>
                <a:latin typeface="Gulim"/>
                <a:ea typeface="Gulim"/>
                <a:cs typeface="Gulim"/>
              </a:rPr>
              <a:t>人串通投</a:t>
            </a:r>
            <a:r>
              <a:rPr sz="2000" spc="30" dirty="0">
                <a:solidFill>
                  <a:srgbClr val="003366">
                    <a:alpha val="100000"/>
                  </a:srgbClr>
                </a:solidFill>
                <a:ln w="3175" cap="flat" cmpd="sng">
                  <a:solidFill>
                    <a:srgbClr a:val="003366">
                      <a:alpha val="100000"/>
                    </a:srgbClr>
                  </a:solidFill>
                  <a:prstDash a:val="solid"/>
                  <a:miter lim="0"/>
                </a:ln>
                <a:latin typeface="Microsoft YaHei"/>
                <a:ea typeface="Microsoft YaHei"/>
                <a:cs typeface="Microsoft YaHei"/>
              </a:rPr>
              <a:t>标</a:t>
            </a:r>
            <a:r>
              <a:rPr sz="2000" spc="0" dirty="0">
                <a:solidFill>
                  <a:srgbClr val="00336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           </a:t>
            </a:r>
            <a:endParaRPr lang="Microsoft YaHei" altLang="Microsoft YaHei" sz="2000" dirty="0"/>
          </a:p>
        </p:txBody>
      </p:sp>
      <p:pic>
        <p:nvPicPr>
          <p:cNvPr id="588" name="picture 58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2327275" y="142176"/>
            <a:ext cx="860932" cy="49485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textbox 11"/>
          <p:cNvSpPr/>
          <p:nvPr/>
        </p:nvSpPr>
        <p:spPr>
          <a:xfrm>
            <a:off x="699363" y="1670151"/>
            <a:ext cx="7514590" cy="394462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31546" algn="l" rtl="0" eaLnBrk="0">
              <a:lnSpc>
                <a:spcPts val="3516"/>
              </a:lnSpc>
              <a:tabLst/>
            </a:pPr>
            <a:r>
              <a:rPr sz="2800" spc="0" dirty="0">
                <a:solidFill>
                  <a:srgbClr val="3C3C3C">
                    <a:alpha val="100000"/>
                  </a:srgbClr>
                </a:solidFill>
                <a:latin typeface="Wingdings"/>
                <a:ea typeface="Wingdings"/>
                <a:cs typeface="Wingdings"/>
              </a:rPr>
              <a:t>p</a:t>
            </a:r>
            <a:r>
              <a:rPr sz="2700" spc="350" dirty="0">
                <a:solidFill>
                  <a:srgbClr val="3C3C3C">
                    <a:alpha val="100000"/>
                  </a:srgbClr>
                </a:solidFill>
                <a:ln w="8635" cap="flat" cmpd="sng">
                  <a:solidFill>
                    <a:srgbClr a:val="3C3C3C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发</a:t>
            </a:r>
            <a:r>
              <a:rPr sz="2700" spc="330" dirty="0">
                <a:solidFill>
                  <a:srgbClr val="3C3C3C">
                    <a:alpha val="100000"/>
                  </a:srgbClr>
                </a:solidFill>
                <a:ln w="8635" cap="flat" cmpd="sng">
                  <a:solidFill>
                    <a:srgbClr a:val="3C3C3C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包</a:t>
            </a:r>
            <a:endParaRPr lang="SimSun" altLang="SimSun" sz="2700" dirty="0"/>
          </a:p>
          <a:p>
            <a:pPr marL="19812" indent="534822" algn="l" rtl="0" eaLnBrk="0">
              <a:lnSpc>
                <a:spcPct val="159000"/>
              </a:lnSpc>
              <a:spcBef>
                <a:spcPts val="538"/>
              </a:spcBef>
              <a:tabLst/>
            </a:pPr>
            <a:r>
              <a:rPr sz="2700" spc="10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是指建筑工程的</a:t>
            </a:r>
            <a:r>
              <a:rPr sz="2700" spc="100" dirty="0">
                <a:solidFill>
                  <a:srgbClr val="0070C0">
                    <a:alpha val="100000"/>
                  </a:srgbClr>
                </a:solidFill>
                <a:ln w="8635" cap="flat" cmpd="sng">
                  <a:solidFill>
                    <a:srgbClr a:val="0070C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建设单位</a:t>
            </a:r>
            <a:r>
              <a:rPr sz="2800" b="1" spc="100" dirty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(</a:t>
            </a:r>
            <a:r>
              <a:rPr sz="2700" spc="10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或总承包单位</a:t>
            </a:r>
            <a:r>
              <a:rPr sz="2800" b="1" spc="60" dirty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)</a:t>
            </a:r>
            <a:r>
              <a:rPr sz="2700" spc="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将</a:t>
            </a:r>
            <a:r>
              <a:rPr sz="27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700" spc="10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建筑工程任务</a:t>
            </a:r>
            <a:r>
              <a:rPr sz="2800" b="1" spc="100" dirty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(</a:t>
            </a:r>
            <a:r>
              <a:rPr sz="2700" spc="10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勘察、设计、施工等</a:t>
            </a:r>
            <a:r>
              <a:rPr sz="2800" b="1" spc="100" dirty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)</a:t>
            </a:r>
            <a:r>
              <a:rPr sz="2700" spc="10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的全部或</a:t>
            </a:r>
            <a:r>
              <a:rPr sz="2700" spc="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一</a:t>
            </a:r>
            <a:r>
              <a:rPr sz="27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700" spc="7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部分</a:t>
            </a:r>
            <a:r>
              <a:rPr sz="2800" i="1" spc="70" dirty="0" u="sng">
                <a:solidFill>
                  <a:srgbClr val="FF0000">
                    <a:alpha val="100000"/>
                  </a:srgbClr>
                </a:solidFill>
                <a:ln w="8635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通过招标</a:t>
            </a:r>
            <a:r>
              <a:rPr sz="2700" spc="70" dirty="0">
                <a:solidFill>
                  <a:srgbClr val="777777">
                    <a:alpha val="100000"/>
                  </a:srgbClr>
                </a:solidFill>
                <a:ln w="8635" cap="flat" cmpd="sng">
                  <a:solidFill>
                    <a:srgbClr a:val="777777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或</a:t>
            </a:r>
            <a:r>
              <a:rPr sz="2800" i="1" spc="70" dirty="0" u="sng">
                <a:solidFill>
                  <a:srgbClr val="FF0000">
                    <a:alpha val="100000"/>
                  </a:srgbClr>
                </a:solidFill>
                <a:ln w="8635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其他方式</a:t>
            </a:r>
            <a:r>
              <a:rPr sz="2700" spc="7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，交付给具有从</a:t>
            </a:r>
            <a:r>
              <a:rPr sz="2700" spc="3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事</a:t>
            </a:r>
            <a:r>
              <a:rPr sz="2700" spc="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建筑</a:t>
            </a:r>
            <a:endParaRPr lang="SimSun" altLang="SimSun" sz="2700" dirty="0"/>
          </a:p>
          <a:p>
            <a:pPr algn="l" rtl="0" eaLnBrk="0">
              <a:lnSpc>
                <a:spcPct val="118000"/>
              </a:lnSpc>
              <a:tabLst/>
            </a:pPr>
            <a:endParaRPr lang="Arial" altLang="Arial" sz="1000" dirty="0"/>
          </a:p>
          <a:p>
            <a:pPr marL="21234" algn="l" rtl="0" eaLnBrk="0">
              <a:lnSpc>
                <a:spcPct val="97000"/>
              </a:lnSpc>
              <a:spcBef>
                <a:spcPts val="818"/>
              </a:spcBef>
              <a:tabLst/>
            </a:pPr>
            <a:r>
              <a:rPr sz="2700" spc="11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活动的法定从业资格的单位完成，并按约定</a:t>
            </a:r>
            <a:r>
              <a:rPr sz="2700" spc="10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支</a:t>
            </a:r>
            <a:r>
              <a:rPr sz="2700" spc="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付</a:t>
            </a:r>
            <a:endParaRPr lang="SimSun" altLang="SimSun" sz="2700" dirty="0"/>
          </a:p>
          <a:p>
            <a:pPr algn="l" rtl="0" eaLnBrk="0">
              <a:lnSpc>
                <a:spcPct val="120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13000"/>
              </a:lnSpc>
              <a:tabLst/>
            </a:pPr>
            <a:endParaRPr lang="Arial" altLang="Arial" sz="600" dirty="0"/>
          </a:p>
          <a:p>
            <a:pPr marL="12700" algn="l" rtl="0" eaLnBrk="0">
              <a:lnSpc>
                <a:spcPct val="97000"/>
              </a:lnSpc>
              <a:spcBef>
                <a:spcPts val="4"/>
              </a:spcBef>
              <a:tabLst/>
            </a:pPr>
            <a:r>
              <a:rPr sz="2700" spc="-17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报酬的行为。</a:t>
            </a:r>
            <a:endParaRPr lang="SimSun" altLang="SimSun" sz="2700" dirty="0"/>
          </a:p>
        </p:txBody>
      </p:sp>
      <p:sp>
        <p:nvSpPr>
          <p:cNvPr id="12" name="textbox 12"/>
          <p:cNvSpPr/>
          <p:nvPr/>
        </p:nvSpPr>
        <p:spPr>
          <a:xfrm>
            <a:off x="4523631" y="6488836"/>
            <a:ext cx="104139" cy="1714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1714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0000"/>
              </a:lnSpc>
              <a:tabLst/>
            </a:pPr>
            <a:r>
              <a:rPr sz="1200" spc="0" dirty="0">
                <a:solidFill>
                  <a:srgbClr val="A6A6A6">
                    <a:alpha val="100000"/>
                  </a:srgbClr>
                </a:solidFill>
                <a:latin typeface="Arial"/>
                <a:ea typeface="Arial"/>
                <a:cs typeface="Arial"/>
              </a:rPr>
              <a:t>3</a:t>
            </a:r>
            <a:endParaRPr lang="Arial" altLang="Arial" sz="12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rect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244" name="group 244"/>
          <p:cNvGrpSpPr/>
          <p:nvPr/>
        </p:nvGrpSpPr>
        <p:grpSpPr>
          <a:xfrm rot="21600000">
            <a:off x="2802727" y="4325111"/>
            <a:ext cx="6090447" cy="2272538"/>
            <a:chOff x="0" y="0"/>
            <a:chExt cx="6090447" cy="2272538"/>
          </a:xfrm>
        </p:grpSpPr>
        <p:pic>
          <p:nvPicPr>
            <p:cNvPr id="590" name="picture 59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40485" y="0"/>
              <a:ext cx="6049962" cy="2272538"/>
            </a:xfrm>
            <a:prstGeom prst="rect">
              <a:avLst/>
            </a:prstGeom>
          </p:spPr>
        </p:pic>
        <p:pic>
          <p:nvPicPr>
            <p:cNvPr id="591" name="picture 59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50200" y="100583"/>
              <a:ext cx="1508760" cy="1069848"/>
            </a:xfrm>
            <a:prstGeom prst="rect">
              <a:avLst/>
            </a:prstGeom>
          </p:spPr>
        </p:pic>
        <p:sp>
          <p:nvSpPr>
            <p:cNvPr id="592" name="textbox 592"/>
            <p:cNvSpPr/>
            <p:nvPr/>
          </p:nvSpPr>
          <p:spPr>
            <a:xfrm>
              <a:off x="421256" y="144453"/>
              <a:ext cx="5219700" cy="186562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74154"/>
                </a:lnSpc>
                <a:tabLst/>
              </a:pPr>
              <a:endParaRPr lang="Arial" altLang="Arial" sz="100" dirty="0"/>
            </a:p>
            <a:p>
              <a:pPr marL="12700" algn="l" rtl="0" eaLnBrk="0">
                <a:lnSpc>
                  <a:spcPct val="86000"/>
                </a:lnSpc>
                <a:tabLst/>
              </a:pPr>
              <a:r>
                <a:rPr sz="2300" spc="110" dirty="0">
                  <a:solidFill>
                    <a:srgbClr val="000000">
                      <a:alpha val="100000"/>
                    </a:srgbClr>
                  </a:solidFill>
                  <a:ln w="7620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联合体各方均应当具备规定的相应资</a:t>
              </a:r>
              <a:r>
                <a:rPr sz="2300" spc="30" dirty="0">
                  <a:solidFill>
                    <a:srgbClr val="000000">
                      <a:alpha val="100000"/>
                    </a:srgbClr>
                  </a:solidFill>
                  <a:ln w="7620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格</a:t>
              </a:r>
              <a:endParaRPr lang="SimSun" altLang="SimSun" sz="2300" dirty="0"/>
            </a:p>
            <a:p>
              <a:pPr marL="13919" algn="l" rtl="0" eaLnBrk="0">
                <a:lnSpc>
                  <a:spcPts val="3791"/>
                </a:lnSpc>
                <a:tabLst/>
              </a:pPr>
              <a:r>
                <a:rPr sz="2200" spc="-200" dirty="0">
                  <a:solidFill>
                    <a:srgbClr val="000000">
                      <a:alpha val="100000"/>
                    </a:srgbClr>
                  </a:solidFill>
                  <a:ln w="7620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条件</a:t>
              </a:r>
              <a:r>
                <a:rPr sz="2200" spc="-190" dirty="0">
                  <a:solidFill>
                    <a:srgbClr val="000000">
                      <a:alpha val="100000"/>
                    </a:srgbClr>
                  </a:solidFill>
                  <a:ln w="7620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。</a:t>
              </a:r>
              <a:endParaRPr lang="SimSun" altLang="SimSun" sz="2200" dirty="0"/>
            </a:p>
            <a:p>
              <a:pPr algn="l" rtl="0" eaLnBrk="0">
                <a:lnSpc>
                  <a:spcPct val="107000"/>
                </a:lnSpc>
                <a:tabLst/>
              </a:pPr>
              <a:endParaRPr lang="Arial" altLang="Arial" sz="600" dirty="0"/>
            </a:p>
            <a:p>
              <a:pPr marL="24587" indent="23774" algn="l" rtl="0" eaLnBrk="0">
                <a:lnSpc>
                  <a:spcPct val="137000"/>
                </a:lnSpc>
                <a:spcBef>
                  <a:spcPts val="2"/>
                </a:spcBef>
                <a:tabLst/>
              </a:pPr>
              <a:r>
                <a:rPr sz="2300" spc="90" dirty="0">
                  <a:solidFill>
                    <a:srgbClr val="000000">
                      <a:alpha val="100000"/>
                    </a:srgbClr>
                  </a:solidFill>
                  <a:ln w="7620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由同一专业的单位组成的联合体，按</a:t>
              </a:r>
              <a:r>
                <a:rPr sz="2300" spc="70" dirty="0">
                  <a:solidFill>
                    <a:srgbClr val="000000">
                      <a:alpha val="100000"/>
                    </a:srgbClr>
                  </a:solidFill>
                  <a:ln w="7620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照</a:t>
              </a:r>
              <a:r>
                <a:rPr sz="2300" spc="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 </a:t>
              </a:r>
              <a:r>
                <a:rPr sz="2300" spc="80" dirty="0">
                  <a:solidFill>
                    <a:srgbClr val="000000">
                      <a:alpha val="100000"/>
                    </a:srgbClr>
                  </a:solidFill>
                  <a:ln w="7620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资质等级较低的单位确定资质等级</a:t>
              </a:r>
              <a:r>
                <a:rPr sz="2300" spc="0" dirty="0">
                  <a:solidFill>
                    <a:srgbClr val="000000">
                      <a:alpha val="100000"/>
                    </a:srgbClr>
                  </a:solidFill>
                  <a:ln w="7620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。</a:t>
              </a:r>
              <a:endParaRPr lang="SimSun" altLang="SimSun" sz="2300" dirty="0"/>
            </a:p>
          </p:txBody>
        </p:sp>
        <p:pic>
          <p:nvPicPr>
            <p:cNvPr id="593" name="picture 59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50749"/>
              <a:ext cx="400847" cy="678408"/>
            </a:xfrm>
            <a:prstGeom prst="rect">
              <a:avLst/>
            </a:prstGeom>
          </p:spPr>
        </p:pic>
      </p:grpSp>
      <p:grpSp>
        <p:nvGrpSpPr>
          <p:cNvPr id="246" name="group 246"/>
          <p:cNvGrpSpPr/>
          <p:nvPr/>
        </p:nvGrpSpPr>
        <p:grpSpPr>
          <a:xfrm rot="21600000">
            <a:off x="236537" y="4135437"/>
            <a:ext cx="2631630" cy="1290002"/>
            <a:chOff x="0" y="0"/>
            <a:chExt cx="2631630" cy="1290002"/>
          </a:xfrm>
        </p:grpSpPr>
        <p:pic>
          <p:nvPicPr>
            <p:cNvPr id="594" name="picture 59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2631630" cy="1290002"/>
            </a:xfrm>
            <a:prstGeom prst="rect">
              <a:avLst/>
            </a:prstGeom>
          </p:spPr>
        </p:pic>
        <p:pic>
          <p:nvPicPr>
            <p:cNvPr id="595" name="picture 59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199326" y="287210"/>
              <a:ext cx="2252471" cy="685800"/>
            </a:xfrm>
            <a:prstGeom prst="rect">
              <a:avLst/>
            </a:prstGeom>
          </p:spPr>
        </p:pic>
        <p:sp>
          <p:nvSpPr>
            <p:cNvPr id="596" name="textbox 596"/>
            <p:cNvSpPr/>
            <p:nvPr/>
          </p:nvSpPr>
          <p:spPr>
            <a:xfrm>
              <a:off x="390080" y="428615"/>
              <a:ext cx="1851660" cy="36639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6475"/>
                </a:lnSpc>
                <a:tabLst/>
              </a:pPr>
              <a:endParaRPr lang="Arial" altLang="Arial" sz="100" dirty="0"/>
            </a:p>
            <a:p>
              <a:pPr marL="12700" algn="l" rtl="0" eaLnBrk="0">
                <a:lnSpc>
                  <a:spcPct val="97000"/>
                </a:lnSpc>
                <a:tabLst/>
              </a:pPr>
              <a:r>
                <a:rPr sz="2300" spc="100" dirty="0">
                  <a:solidFill>
                    <a:srgbClr val="FEFEFE">
                      <a:alpha val="100000"/>
                    </a:srgbClr>
                  </a:solidFill>
                  <a:ln w="7620" cap="flat" cmpd="sng">
                    <a:solidFill>
                      <a:srgbClr a:val="FEFEFE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共同投标协</a:t>
              </a:r>
              <a:r>
                <a:rPr sz="2300" spc="70" dirty="0">
                  <a:solidFill>
                    <a:srgbClr val="FEFEFE">
                      <a:alpha val="100000"/>
                    </a:srgbClr>
                  </a:solidFill>
                  <a:ln w="7620" cap="flat" cmpd="sng">
                    <a:solidFill>
                      <a:srgbClr a:val="FEFEFE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议</a:t>
              </a:r>
              <a:endParaRPr lang="SimSun" altLang="SimSun" sz="2300" dirty="0"/>
            </a:p>
          </p:txBody>
        </p:sp>
      </p:grpSp>
      <p:pic>
        <p:nvPicPr>
          <p:cNvPr id="597" name="picture 59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236537" y="2909887"/>
            <a:ext cx="8907462" cy="1314640"/>
          </a:xfrm>
          <a:prstGeom prst="rect">
            <a:avLst/>
          </a:prstGeom>
        </p:spPr>
      </p:pic>
      <p:grpSp>
        <p:nvGrpSpPr>
          <p:cNvPr id="248" name="group 248"/>
          <p:cNvGrpSpPr/>
          <p:nvPr/>
        </p:nvGrpSpPr>
        <p:grpSpPr>
          <a:xfrm rot="21600000">
            <a:off x="395288" y="1685544"/>
            <a:ext cx="8635935" cy="1311655"/>
            <a:chOff x="0" y="0"/>
            <a:chExt cx="8635935" cy="1311655"/>
          </a:xfrm>
        </p:grpSpPr>
        <p:pic>
          <p:nvPicPr>
            <p:cNvPr id="598" name="picture 59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600000">
              <a:off x="0" y="0"/>
              <a:ext cx="8635935" cy="1311655"/>
            </a:xfrm>
            <a:prstGeom prst="rect">
              <a:avLst/>
            </a:prstGeom>
          </p:spPr>
        </p:pic>
        <p:sp>
          <p:nvSpPr>
            <p:cNvPr id="599" name="textbox 599"/>
            <p:cNvSpPr/>
            <p:nvPr/>
          </p:nvSpPr>
          <p:spPr>
            <a:xfrm>
              <a:off x="-12700" y="-12700"/>
              <a:ext cx="8661400" cy="133731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7759"/>
                </a:lnSpc>
                <a:tabLst/>
              </a:pPr>
              <a:endParaRPr lang="Arial" altLang="Arial" sz="100" dirty="0"/>
            </a:p>
            <a:p>
              <a:pPr algn="r" rtl="0" eaLnBrk="0">
                <a:lnSpc>
                  <a:spcPct val="97000"/>
                </a:lnSpc>
                <a:tabLst/>
              </a:pPr>
              <a:r>
                <a:rPr sz="2300" spc="110" dirty="0">
                  <a:solidFill>
                    <a:srgbClr val="000000">
                      <a:alpha val="100000"/>
                    </a:srgbClr>
                  </a:solidFill>
                  <a:ln w="7620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两个以上法人或者其他组织可以组成一</a:t>
              </a:r>
              <a:r>
                <a:rPr sz="2300" spc="30" dirty="0">
                  <a:solidFill>
                    <a:srgbClr val="000000">
                      <a:alpha val="100000"/>
                    </a:srgbClr>
                  </a:solidFill>
                  <a:ln w="7620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个</a:t>
              </a:r>
              <a:endParaRPr lang="SimSun" altLang="SimSun" sz="2300" dirty="0"/>
            </a:p>
            <a:p>
              <a:pPr marL="2925533" algn="l" rtl="0" eaLnBrk="0">
                <a:lnSpc>
                  <a:spcPct val="97000"/>
                </a:lnSpc>
                <a:spcBef>
                  <a:spcPts val="1139"/>
                </a:spcBef>
                <a:tabLst/>
              </a:pPr>
              <a:r>
                <a:rPr sz="2300" spc="110" dirty="0">
                  <a:solidFill>
                    <a:srgbClr val="000000">
                      <a:alpha val="100000"/>
                    </a:srgbClr>
                  </a:solidFill>
                  <a:ln w="7620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联合体，以一个投标人的身</a:t>
              </a:r>
              <a:r>
                <a:rPr sz="2300" spc="20" dirty="0">
                  <a:solidFill>
                    <a:srgbClr val="000000">
                      <a:alpha val="100000"/>
                    </a:srgbClr>
                  </a:solidFill>
                  <a:ln w="7620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份</a:t>
              </a:r>
              <a:endParaRPr lang="SimSun" altLang="SimSun" sz="2300" dirty="0"/>
            </a:p>
            <a:p>
              <a:pPr algn="l" rtl="0" eaLnBrk="0">
                <a:lnSpc>
                  <a:spcPct val="116000"/>
                </a:lnSpc>
                <a:tabLst/>
              </a:pPr>
              <a:endParaRPr lang="Arial" altLang="Arial" sz="400" dirty="0"/>
            </a:p>
            <a:p>
              <a:pPr marL="12700" algn="l" rtl="0" eaLnBrk="0">
                <a:lnSpc>
                  <a:spcPts val="1207"/>
                </a:lnSpc>
                <a:spcBef>
                  <a:spcPts val="1"/>
                </a:spcBef>
                <a:tabLst>
                  <a:tab pos="2461895" algn="l"/>
                </a:tabLst>
              </a:pPr>
              <a:r>
                <a:rPr sz="1000" spc="0" dirty="0" u="sng">
                  <a:solidFill>
                    <a:srgbClr val="000000">
                      <a:alpha val="100000"/>
                    </a:srgbClr>
                  </a:solidFill>
                  <a:latin typeface="Arial"/>
                  <a:ea typeface="Arial"/>
                  <a:cs typeface="Arial"/>
                </a:rPr>
                <a:t>	</a:t>
              </a:r>
              <a:endParaRPr lang="Arial" altLang="Arial" sz="1000" dirty="0"/>
            </a:p>
          </p:txBody>
        </p:sp>
      </p:grpSp>
      <p:sp>
        <p:nvSpPr>
          <p:cNvPr id="600" name="textbox 600"/>
          <p:cNvSpPr/>
          <p:nvPr/>
        </p:nvSpPr>
        <p:spPr>
          <a:xfrm>
            <a:off x="3225203" y="3195501"/>
            <a:ext cx="6064250" cy="81025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4156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6000"/>
              </a:lnSpc>
              <a:tabLst/>
            </a:pPr>
            <a:r>
              <a:rPr sz="2300" spc="20" dirty="0">
                <a:solidFill>
                  <a:srgbClr val="000000">
                    <a:alpha val="100000"/>
                  </a:srgbClr>
                </a:solidFill>
                <a:ln w="7620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主要特点：临时性的组织，不具有法人资</a:t>
            </a:r>
            <a:r>
              <a:rPr sz="2300" spc="10" dirty="0">
                <a:solidFill>
                  <a:srgbClr val="000000">
                    <a:alpha val="100000"/>
                  </a:srgbClr>
                </a:solidFill>
                <a:ln w="7620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格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n w="7620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；</a:t>
            </a:r>
            <a:endParaRPr lang="SimSun" altLang="SimSun" sz="2300" dirty="0"/>
          </a:p>
          <a:p>
            <a:pPr marL="15138" algn="l" rtl="0" eaLnBrk="0">
              <a:lnSpc>
                <a:spcPts val="3815"/>
              </a:lnSpc>
              <a:tabLst/>
            </a:pPr>
            <a:r>
              <a:rPr sz="2300" spc="-20" dirty="0">
                <a:solidFill>
                  <a:srgbClr val="000000">
                    <a:alpha val="100000"/>
                  </a:srgbClr>
                </a:solidFill>
                <a:ln w="7620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一个投标人的身份共同</a:t>
            </a:r>
            <a:r>
              <a:rPr sz="2300" spc="-10" dirty="0">
                <a:solidFill>
                  <a:srgbClr val="000000">
                    <a:alpha val="100000"/>
                  </a:srgbClr>
                </a:solidFill>
                <a:ln w="7620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投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n w="7620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标。</a:t>
            </a:r>
            <a:endParaRPr lang="SimSun" altLang="SimSun" sz="2300" dirty="0"/>
          </a:p>
        </p:txBody>
      </p:sp>
      <p:pic>
        <p:nvPicPr>
          <p:cNvPr id="601" name="picture 60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3384684" y="103187"/>
            <a:ext cx="5451467" cy="606996"/>
          </a:xfrm>
          <a:prstGeom prst="rect">
            <a:avLst/>
          </a:prstGeom>
        </p:spPr>
      </p:pic>
      <p:pic>
        <p:nvPicPr>
          <p:cNvPr id="602" name="picture 60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0" y="995362"/>
            <a:ext cx="3938587" cy="576262"/>
          </a:xfrm>
          <a:prstGeom prst="rect">
            <a:avLst/>
          </a:prstGeom>
        </p:spPr>
      </p:pic>
      <p:pic>
        <p:nvPicPr>
          <p:cNvPr id="603" name="picture 60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0" y="1036320"/>
            <a:ext cx="1237488" cy="676655"/>
          </a:xfrm>
          <a:prstGeom prst="rect">
            <a:avLst/>
          </a:prstGeom>
        </p:spPr>
      </p:pic>
      <p:grpSp>
        <p:nvGrpSpPr>
          <p:cNvPr id="250" name="group 250"/>
          <p:cNvGrpSpPr/>
          <p:nvPr/>
        </p:nvGrpSpPr>
        <p:grpSpPr>
          <a:xfrm rot="21600000">
            <a:off x="381000" y="1685925"/>
            <a:ext cx="2709671" cy="1189037"/>
            <a:chOff x="0" y="0"/>
            <a:chExt cx="2709671" cy="1189037"/>
          </a:xfrm>
        </p:grpSpPr>
        <p:pic>
          <p:nvPicPr>
            <p:cNvPr id="604" name="picture 604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 rot="21600000">
              <a:off x="0" y="0"/>
              <a:ext cx="2709671" cy="1189037"/>
            </a:xfrm>
            <a:prstGeom prst="rect">
              <a:avLst/>
            </a:prstGeom>
          </p:spPr>
        </p:pic>
        <p:sp>
          <p:nvSpPr>
            <p:cNvPr id="605" name="textbox 605"/>
            <p:cNvSpPr/>
            <p:nvPr/>
          </p:nvSpPr>
          <p:spPr>
            <a:xfrm>
              <a:off x="-12700" y="-12700"/>
              <a:ext cx="2735579" cy="125539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5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116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116000"/>
                </a:lnSpc>
                <a:tabLst/>
              </a:pPr>
              <a:endParaRPr lang="Arial" altLang="Arial" sz="1000" dirty="0"/>
            </a:p>
            <a:p>
              <a:pPr marL="371881" algn="l" rtl="0" eaLnBrk="0">
                <a:lnSpc>
                  <a:spcPct val="97000"/>
                </a:lnSpc>
                <a:spcBef>
                  <a:spcPts val="7"/>
                </a:spcBef>
                <a:tabLst/>
              </a:pPr>
              <a:r>
                <a:rPr sz="2300" spc="100" dirty="0">
                  <a:solidFill>
                    <a:srgbClr val="FEFEFE">
                      <a:alpha val="100000"/>
                    </a:srgbClr>
                  </a:solidFill>
                  <a:ln w="7620" cap="flat" cmpd="sng">
                    <a:solidFill>
                      <a:srgbClr a:val="FEFEFE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联合投标的含</a:t>
              </a:r>
              <a:r>
                <a:rPr sz="2300" spc="70" dirty="0">
                  <a:solidFill>
                    <a:srgbClr val="FEFEFE">
                      <a:alpha val="100000"/>
                    </a:srgbClr>
                  </a:solidFill>
                  <a:ln w="7620" cap="flat" cmpd="sng">
                    <a:solidFill>
                      <a:srgbClr a:val="FEFEFE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义</a:t>
              </a:r>
              <a:endParaRPr lang="SimSun" altLang="SimSun" sz="2300" dirty="0"/>
            </a:p>
          </p:txBody>
        </p:sp>
      </p:grpSp>
      <p:sp>
        <p:nvSpPr>
          <p:cNvPr id="606" name="textbox 606"/>
          <p:cNvSpPr/>
          <p:nvPr/>
        </p:nvSpPr>
        <p:spPr>
          <a:xfrm>
            <a:off x="-12700" y="982662"/>
            <a:ext cx="3964304" cy="6711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46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9944"/>
              </a:lnSpc>
              <a:tabLst/>
            </a:pPr>
            <a:endParaRPr lang="Arial" altLang="Arial" sz="100" dirty="0"/>
          </a:p>
          <a:p>
            <a:pPr marL="195928" algn="l" rtl="0" eaLnBrk="0">
              <a:lnSpc>
                <a:spcPct val="80000"/>
              </a:lnSpc>
              <a:tabLst/>
            </a:pPr>
            <a:r>
              <a:rPr sz="2400" b="1" spc="-2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3.2.</a:t>
            </a:r>
            <a:r>
              <a:rPr sz="2400" b="1" spc="-1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5</a:t>
            </a:r>
            <a:endParaRPr lang="Arial" altLang="Arial" sz="2400" dirty="0"/>
          </a:p>
        </p:txBody>
      </p:sp>
      <p:grpSp>
        <p:nvGrpSpPr>
          <p:cNvPr id="252" name="group 252"/>
          <p:cNvGrpSpPr/>
          <p:nvPr/>
        </p:nvGrpSpPr>
        <p:grpSpPr>
          <a:xfrm rot="21600000">
            <a:off x="826008" y="1011936"/>
            <a:ext cx="1024127" cy="685800"/>
            <a:chOff x="0" y="0"/>
            <a:chExt cx="1024127" cy="685800"/>
          </a:xfrm>
        </p:grpSpPr>
        <p:pic>
          <p:nvPicPr>
            <p:cNvPr id="607" name="picture 607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 rot="21600000">
              <a:off x="0" y="0"/>
              <a:ext cx="1024127" cy="685800"/>
            </a:xfrm>
            <a:prstGeom prst="rect">
              <a:avLst/>
            </a:prstGeom>
          </p:spPr>
        </p:pic>
        <p:sp>
          <p:nvSpPr>
            <p:cNvPr id="608" name="textbox 608"/>
            <p:cNvSpPr/>
            <p:nvPr/>
          </p:nvSpPr>
          <p:spPr>
            <a:xfrm>
              <a:off x="-12700" y="-12700"/>
              <a:ext cx="1049655" cy="75565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7219"/>
                </a:lnSpc>
                <a:tabLst/>
              </a:pPr>
              <a:endParaRPr lang="Arial" altLang="Arial" sz="100" dirty="0"/>
            </a:p>
            <a:p>
              <a:pPr marL="217581" algn="l" rtl="0" eaLnBrk="0">
                <a:lnSpc>
                  <a:spcPct val="98000"/>
                </a:lnSpc>
                <a:tabLst/>
              </a:pPr>
              <a:r>
                <a:rPr sz="2300" spc="6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联</a:t>
              </a:r>
              <a:r>
                <a:rPr sz="2300" spc="4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合</a:t>
              </a:r>
              <a:endParaRPr lang="SimSun" altLang="SimSun" sz="2300" dirty="0"/>
            </a:p>
          </p:txBody>
        </p:sp>
      </p:grpSp>
      <p:grpSp>
        <p:nvGrpSpPr>
          <p:cNvPr id="254" name="group 254"/>
          <p:cNvGrpSpPr/>
          <p:nvPr/>
        </p:nvGrpSpPr>
        <p:grpSpPr>
          <a:xfrm rot="21600000">
            <a:off x="1438655" y="1011936"/>
            <a:ext cx="2249424" cy="685800"/>
            <a:chOff x="0" y="0"/>
            <a:chExt cx="2249424" cy="685800"/>
          </a:xfrm>
        </p:grpSpPr>
        <p:pic>
          <p:nvPicPr>
            <p:cNvPr id="609" name="picture 609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 rot="21600000">
              <a:off x="0" y="0"/>
              <a:ext cx="2249424" cy="685800"/>
            </a:xfrm>
            <a:prstGeom prst="rect">
              <a:avLst/>
            </a:prstGeom>
          </p:spPr>
        </p:pic>
        <p:sp>
          <p:nvSpPr>
            <p:cNvPr id="610" name="textbox 610"/>
            <p:cNvSpPr/>
            <p:nvPr/>
          </p:nvSpPr>
          <p:spPr>
            <a:xfrm>
              <a:off x="-12700" y="-12700"/>
              <a:ext cx="2275204" cy="75310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lang="Arial" altLang="Arial" sz="1000" dirty="0"/>
            </a:p>
            <a:p>
              <a:pPr marL="216489" algn="l" rtl="0" eaLnBrk="0">
                <a:lnSpc>
                  <a:spcPct val="97000"/>
                </a:lnSpc>
                <a:spcBef>
                  <a:spcPts val="6"/>
                </a:spcBef>
                <a:tabLst/>
              </a:pPr>
              <a:r>
                <a:rPr sz="2300" spc="10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体投标的规</a:t>
              </a:r>
              <a:r>
                <a:rPr sz="2300" spc="6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定</a:t>
              </a:r>
              <a:endParaRPr lang="SimSun" altLang="SimSun" sz="2300" dirty="0"/>
            </a:p>
          </p:txBody>
        </p:sp>
      </p:grpSp>
      <p:pic>
        <p:nvPicPr>
          <p:cNvPr id="611" name="picture 61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1600000">
            <a:off x="7086600" y="2167128"/>
            <a:ext cx="1024128" cy="688847"/>
          </a:xfrm>
          <a:prstGeom prst="rect">
            <a:avLst/>
          </a:prstGeom>
        </p:spPr>
      </p:pic>
      <p:grpSp>
        <p:nvGrpSpPr>
          <p:cNvPr id="256" name="group 256"/>
          <p:cNvGrpSpPr/>
          <p:nvPr/>
        </p:nvGrpSpPr>
        <p:grpSpPr>
          <a:xfrm rot="21600000">
            <a:off x="7699247" y="2167128"/>
            <a:ext cx="1331976" cy="688847"/>
            <a:chOff x="0" y="0"/>
            <a:chExt cx="1331976" cy="688847"/>
          </a:xfrm>
        </p:grpSpPr>
        <p:pic>
          <p:nvPicPr>
            <p:cNvPr id="612" name="picture 612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 rot="21600000">
              <a:off x="0" y="0"/>
              <a:ext cx="1331976" cy="688847"/>
            </a:xfrm>
            <a:prstGeom prst="rect">
              <a:avLst/>
            </a:prstGeom>
          </p:spPr>
        </p:pic>
        <p:sp>
          <p:nvSpPr>
            <p:cNvPr id="613" name="textbox 613"/>
            <p:cNvSpPr/>
            <p:nvPr/>
          </p:nvSpPr>
          <p:spPr>
            <a:xfrm>
              <a:off x="-12700" y="-12700"/>
              <a:ext cx="1357630" cy="75438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1000"/>
                </a:lnSpc>
                <a:tabLst/>
              </a:pPr>
              <a:endParaRPr lang="Arial" altLang="Arial" sz="1000" dirty="0"/>
            </a:p>
            <a:p>
              <a:pPr marL="219824" algn="l" rtl="0" eaLnBrk="0">
                <a:lnSpc>
                  <a:spcPts val="2675"/>
                </a:lnSpc>
                <a:spcBef>
                  <a:spcPts val="6"/>
                </a:spcBef>
                <a:tabLst/>
              </a:pPr>
              <a:r>
                <a:rPr sz="2200" spc="-200" dirty="0">
                  <a:solidFill>
                    <a:srgbClr val="000000">
                      <a:alpha val="100000"/>
                    </a:srgbClr>
                  </a:solidFill>
                  <a:ln w="7620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投标。</a:t>
              </a:r>
              <a:endParaRPr lang="SimSun" altLang="SimSun" sz="2200" dirty="0"/>
            </a:p>
          </p:txBody>
        </p:sp>
      </p:grpSp>
      <p:grpSp>
        <p:nvGrpSpPr>
          <p:cNvPr id="258" name="group 258"/>
          <p:cNvGrpSpPr/>
          <p:nvPr/>
        </p:nvGrpSpPr>
        <p:grpSpPr>
          <a:xfrm rot="21600000">
            <a:off x="896111" y="3465576"/>
            <a:ext cx="1331976" cy="685799"/>
            <a:chOff x="0" y="0"/>
            <a:chExt cx="1331976" cy="685799"/>
          </a:xfrm>
        </p:grpSpPr>
        <p:pic>
          <p:nvPicPr>
            <p:cNvPr id="614" name="picture 614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 rot="21600000">
              <a:off x="0" y="0"/>
              <a:ext cx="1331976" cy="685799"/>
            </a:xfrm>
            <a:prstGeom prst="rect">
              <a:avLst/>
            </a:prstGeom>
          </p:spPr>
        </p:pic>
        <p:sp>
          <p:nvSpPr>
            <p:cNvPr id="615" name="textbox 615"/>
            <p:cNvSpPr/>
            <p:nvPr/>
          </p:nvSpPr>
          <p:spPr>
            <a:xfrm>
              <a:off x="-12700" y="-12700"/>
              <a:ext cx="1357630" cy="75184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7756"/>
                </a:lnSpc>
                <a:tabLst/>
              </a:pPr>
              <a:endParaRPr lang="Arial" altLang="Arial" sz="100" dirty="0"/>
            </a:p>
            <a:p>
              <a:pPr marL="217893" algn="l" rtl="0" eaLnBrk="0">
                <a:lnSpc>
                  <a:spcPct val="97000"/>
                </a:lnSpc>
                <a:tabLst/>
              </a:pPr>
              <a:r>
                <a:rPr sz="2300" spc="80" dirty="0">
                  <a:solidFill>
                    <a:srgbClr val="FEFEFE">
                      <a:alpha val="100000"/>
                    </a:srgbClr>
                  </a:solidFill>
                  <a:ln w="7620" cap="flat" cmpd="sng">
                    <a:solidFill>
                      <a:srgbClr a:val="FEFEFE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质条</a:t>
              </a:r>
              <a:r>
                <a:rPr sz="2300" spc="60" dirty="0">
                  <a:solidFill>
                    <a:srgbClr val="FEFEFE">
                      <a:alpha val="100000"/>
                    </a:srgbClr>
                  </a:solidFill>
                  <a:ln w="7620" cap="flat" cmpd="sng">
                    <a:solidFill>
                      <a:srgbClr a:val="FEFEFE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件</a:t>
              </a:r>
              <a:endParaRPr lang="SimSun" altLang="SimSun" sz="2300" dirty="0"/>
            </a:p>
          </p:txBody>
        </p:sp>
      </p:grpSp>
      <p:sp>
        <p:nvSpPr>
          <p:cNvPr id="616" name="textbox 616"/>
          <p:cNvSpPr/>
          <p:nvPr/>
        </p:nvSpPr>
        <p:spPr>
          <a:xfrm>
            <a:off x="7073900" y="2154428"/>
            <a:ext cx="1049655" cy="75501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11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7760"/>
              </a:lnSpc>
              <a:tabLst/>
            </a:pPr>
            <a:endParaRPr lang="Arial" altLang="Arial" sz="100" dirty="0"/>
          </a:p>
          <a:p>
            <a:pPr marL="214820" algn="l" rtl="0" eaLnBrk="0">
              <a:lnSpc>
                <a:spcPct val="97000"/>
              </a:lnSpc>
              <a:tabLst/>
            </a:pPr>
            <a:r>
              <a:rPr sz="2300" spc="70" dirty="0">
                <a:solidFill>
                  <a:srgbClr val="FF0000">
                    <a:alpha val="100000"/>
                  </a:srgbClr>
                </a:solidFill>
                <a:ln w="7620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共</a:t>
            </a:r>
            <a:r>
              <a:rPr sz="2300" spc="50" dirty="0">
                <a:solidFill>
                  <a:srgbClr val="FF0000">
                    <a:alpha val="100000"/>
                  </a:srgbClr>
                </a:solidFill>
                <a:ln w="7620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同</a:t>
            </a:r>
            <a:endParaRPr lang="SimSun" altLang="SimSun" sz="2300" dirty="0"/>
          </a:p>
        </p:txBody>
      </p:sp>
      <p:sp>
        <p:nvSpPr>
          <p:cNvPr id="617" name="textbox 617"/>
          <p:cNvSpPr/>
          <p:nvPr/>
        </p:nvSpPr>
        <p:spPr>
          <a:xfrm>
            <a:off x="629056" y="3125397"/>
            <a:ext cx="1849120" cy="36702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396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7000"/>
              </a:lnSpc>
              <a:tabLst/>
            </a:pPr>
            <a:r>
              <a:rPr sz="2300" spc="100" dirty="0">
                <a:solidFill>
                  <a:srgbClr val="FEFEFE">
                    <a:alpha val="100000"/>
                  </a:srgbClr>
                </a:solidFill>
                <a:ln w="7620" cap="flat" cmpd="sng">
                  <a:solidFill>
                    <a:srgbClr a:val="FEFEFE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联合体各方</a:t>
            </a:r>
            <a:r>
              <a:rPr sz="2300" spc="50" dirty="0">
                <a:solidFill>
                  <a:srgbClr val="FEFEFE">
                    <a:alpha val="100000"/>
                  </a:srgbClr>
                </a:solidFill>
                <a:ln w="7620" cap="flat" cmpd="sng">
                  <a:solidFill>
                    <a:srgbClr a:val="FEFEFE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资</a:t>
            </a:r>
            <a:endParaRPr lang="SimSun" altLang="SimSun" sz="2300" dirty="0"/>
          </a:p>
        </p:txBody>
      </p:sp>
      <p:pic>
        <p:nvPicPr>
          <p:cNvPr id="618" name="picture 618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21600000">
            <a:off x="2327275" y="142176"/>
            <a:ext cx="860932" cy="4948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extbox 14"/>
          <p:cNvSpPr/>
          <p:nvPr/>
        </p:nvSpPr>
        <p:spPr>
          <a:xfrm>
            <a:off x="699363" y="1670151"/>
            <a:ext cx="7514590" cy="325882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31546" algn="l" rtl="0" eaLnBrk="0">
              <a:lnSpc>
                <a:spcPts val="3505"/>
              </a:lnSpc>
              <a:tabLst/>
            </a:pPr>
            <a:r>
              <a:rPr sz="2800" spc="0" dirty="0">
                <a:solidFill>
                  <a:srgbClr val="3C3C3C">
                    <a:alpha val="100000"/>
                  </a:srgbClr>
                </a:solidFill>
                <a:latin typeface="Wingdings"/>
                <a:ea typeface="Wingdings"/>
                <a:cs typeface="Wingdings"/>
              </a:rPr>
              <a:t>p</a:t>
            </a:r>
            <a:r>
              <a:rPr sz="2700" spc="350" dirty="0">
                <a:solidFill>
                  <a:srgbClr val="3C3C3C">
                    <a:alpha val="100000"/>
                  </a:srgbClr>
                </a:solidFill>
                <a:ln w="8635" cap="flat" cmpd="sng">
                  <a:solidFill>
                    <a:srgbClr a:val="3C3C3C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承</a:t>
            </a:r>
            <a:r>
              <a:rPr sz="2700" spc="330" dirty="0">
                <a:solidFill>
                  <a:srgbClr val="3C3C3C">
                    <a:alpha val="100000"/>
                  </a:srgbClr>
                </a:solidFill>
                <a:ln w="8635" cap="flat" cmpd="sng">
                  <a:solidFill>
                    <a:srgbClr a:val="3C3C3C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包</a:t>
            </a:r>
            <a:endParaRPr lang="SimSun" altLang="SimSun" sz="2700" dirty="0"/>
          </a:p>
          <a:p>
            <a:pPr algn="l" rtl="0" eaLnBrk="0">
              <a:lnSpc>
                <a:spcPct val="157000"/>
              </a:lnSpc>
              <a:tabLst/>
            </a:pPr>
            <a:endParaRPr lang="Arial" altLang="Arial" sz="1000" dirty="0"/>
          </a:p>
          <a:p>
            <a:pPr marL="554634" algn="l" rtl="0" eaLnBrk="0">
              <a:lnSpc>
                <a:spcPct val="97000"/>
              </a:lnSpc>
              <a:spcBef>
                <a:spcPts val="820"/>
              </a:spcBef>
              <a:tabLst/>
            </a:pPr>
            <a:r>
              <a:rPr sz="2700" spc="11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是指具有从事建筑活动的法定从业资格</a:t>
            </a:r>
            <a:r>
              <a:rPr sz="2700" spc="10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的</a:t>
            </a:r>
            <a:r>
              <a:rPr sz="2700" spc="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单</a:t>
            </a:r>
            <a:endParaRPr lang="SimSun" altLang="SimSun" sz="2700" dirty="0"/>
          </a:p>
          <a:p>
            <a:pPr algn="l" rtl="0" eaLnBrk="0">
              <a:lnSpc>
                <a:spcPct val="118000"/>
              </a:lnSpc>
              <a:tabLst/>
            </a:pPr>
            <a:endParaRPr lang="Arial" altLang="Arial" sz="1000" dirty="0"/>
          </a:p>
          <a:p>
            <a:pPr marL="15544" algn="l" rtl="0" eaLnBrk="0">
              <a:lnSpc>
                <a:spcPct val="94000"/>
              </a:lnSpc>
              <a:spcBef>
                <a:spcPts val="850"/>
              </a:spcBef>
              <a:tabLst/>
            </a:pPr>
            <a:r>
              <a:rPr sz="2700" spc="1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位，</a:t>
            </a:r>
            <a:r>
              <a:rPr sz="2700" spc="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800" i="1" spc="10" dirty="0" u="sng">
                <a:solidFill>
                  <a:srgbClr val="FF0000">
                    <a:alpha val="100000"/>
                  </a:srgbClr>
                </a:solidFill>
                <a:ln w="8635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通过投标</a:t>
            </a:r>
            <a:r>
              <a:rPr sz="2700" spc="10" dirty="0">
                <a:solidFill>
                  <a:srgbClr val="777777">
                    <a:alpha val="100000"/>
                  </a:srgbClr>
                </a:solidFill>
                <a:ln w="8635" cap="flat" cmpd="sng">
                  <a:solidFill>
                    <a:srgbClr a:val="777777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或</a:t>
            </a:r>
            <a:r>
              <a:rPr sz="2800" i="1" spc="10" dirty="0" u="sng">
                <a:solidFill>
                  <a:srgbClr val="FF0000">
                    <a:alpha val="100000"/>
                  </a:srgbClr>
                </a:solidFill>
                <a:ln w="8635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其</a:t>
            </a:r>
            <a:r>
              <a:rPr sz="2800" i="1" spc="0" dirty="0" u="sng">
                <a:solidFill>
                  <a:srgbClr val="FF0000">
                    <a:alpha val="100000"/>
                  </a:srgbClr>
                </a:solidFill>
                <a:ln w="8635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他方式</a:t>
            </a:r>
            <a:r>
              <a:rPr sz="2700" spc="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承揽建设工程任务，并</a:t>
            </a:r>
            <a:endParaRPr lang="SimSun" altLang="SimSun" sz="2700" dirty="0"/>
          </a:p>
          <a:p>
            <a:pPr algn="l" rtl="0" eaLnBrk="0">
              <a:lnSpc>
                <a:spcPct val="110000"/>
              </a:lnSpc>
              <a:tabLst/>
            </a:pPr>
            <a:endParaRPr lang="Arial" altLang="Arial" sz="1000" dirty="0"/>
          </a:p>
          <a:p>
            <a:pPr marL="15544" algn="l" rtl="0" eaLnBrk="0">
              <a:lnSpc>
                <a:spcPct val="97000"/>
              </a:lnSpc>
              <a:spcBef>
                <a:spcPts val="818"/>
              </a:spcBef>
              <a:tabLst/>
            </a:pPr>
            <a:r>
              <a:rPr sz="2700" spc="11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签订合同，确定双方的权利与义务，按约定取</a:t>
            </a:r>
            <a:r>
              <a:rPr sz="2700" spc="4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得</a:t>
            </a:r>
            <a:endParaRPr lang="SimSun" altLang="SimSun" sz="2700" dirty="0"/>
          </a:p>
          <a:p>
            <a:pPr algn="l" rtl="0" eaLnBrk="0">
              <a:lnSpc>
                <a:spcPct val="120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13000"/>
              </a:lnSpc>
              <a:tabLst/>
            </a:pPr>
            <a:endParaRPr lang="Arial" altLang="Arial" sz="600" dirty="0"/>
          </a:p>
          <a:p>
            <a:pPr marL="12700" algn="l" rtl="0" eaLnBrk="0">
              <a:lnSpc>
                <a:spcPct val="97000"/>
              </a:lnSpc>
              <a:spcBef>
                <a:spcPts val="4"/>
              </a:spcBef>
              <a:tabLst/>
            </a:pPr>
            <a:r>
              <a:rPr sz="2700" spc="-17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报酬的行为。</a:t>
            </a:r>
            <a:endParaRPr lang="SimSun" altLang="SimSun" sz="2700" dirty="0"/>
          </a:p>
        </p:txBody>
      </p:sp>
      <p:sp>
        <p:nvSpPr>
          <p:cNvPr id="15" name="textbox 15"/>
          <p:cNvSpPr/>
          <p:nvPr/>
        </p:nvSpPr>
        <p:spPr>
          <a:xfrm>
            <a:off x="4519212" y="6489293"/>
            <a:ext cx="108585" cy="1714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9409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0000"/>
              </a:lnSpc>
              <a:tabLst/>
            </a:pPr>
            <a:r>
              <a:rPr sz="1200" spc="0" dirty="0">
                <a:solidFill>
                  <a:srgbClr val="A6A6A6">
                    <a:alpha val="100000"/>
                  </a:srgbClr>
                </a:solidFill>
                <a:latin typeface="Arial"/>
                <a:ea typeface="Arial"/>
                <a:cs typeface="Arial"/>
              </a:rPr>
              <a:t>4</a:t>
            </a:r>
            <a:endParaRPr lang="Arial" altLang="Arial" sz="1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textbox 17"/>
          <p:cNvSpPr/>
          <p:nvPr/>
        </p:nvSpPr>
        <p:spPr>
          <a:xfrm>
            <a:off x="659701" y="283971"/>
            <a:ext cx="7850505" cy="59436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1444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9000"/>
              </a:lnSpc>
              <a:tabLst/>
            </a:pPr>
            <a:r>
              <a:rPr sz="3100" spc="90" dirty="0">
                <a:solidFill>
                  <a:srgbClr val="FFFFFF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招标投标活动的基本原</a:t>
            </a:r>
            <a:r>
              <a:rPr sz="3100" spc="80" dirty="0">
                <a:solidFill>
                  <a:srgbClr val="FFFFFF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则</a:t>
            </a:r>
            <a:endParaRPr lang="SimHei" altLang="SimHei" sz="3100" dirty="0"/>
          </a:p>
          <a:p>
            <a:pPr algn="l" rtl="0" eaLnBrk="0">
              <a:lnSpc>
                <a:spcPct val="145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45000"/>
              </a:lnSpc>
              <a:tabLst/>
            </a:pPr>
            <a:endParaRPr lang="Arial" altLang="Arial" sz="1000" dirty="0"/>
          </a:p>
          <a:p>
            <a:pPr marL="17182" algn="l" rtl="0" eaLnBrk="0">
              <a:lnSpc>
                <a:spcPct val="89000"/>
              </a:lnSpc>
              <a:spcBef>
                <a:spcPts val="843"/>
              </a:spcBef>
              <a:tabLst/>
            </a:pPr>
            <a:r>
              <a:rPr sz="2100" spc="-80" dirty="0">
                <a:solidFill>
                  <a:srgbClr val="76AA30">
                    <a:alpha val="100000"/>
                  </a:srgbClr>
                </a:solidFill>
                <a:latin typeface="Wingdings 2"/>
                <a:ea typeface="Wingdings 2"/>
                <a:cs typeface="Wingdings 2"/>
              </a:rPr>
              <a:t>8</a:t>
            </a:r>
            <a:r>
              <a:rPr sz="2100" spc="-80" dirty="0">
                <a:solidFill>
                  <a:srgbClr val="76AA30">
                    <a:alpha val="100000"/>
                  </a:srgbClr>
                </a:solidFill>
                <a:latin typeface="Wingdings 2"/>
                <a:ea typeface="Wingdings 2"/>
                <a:cs typeface="Wingdings 2"/>
              </a:rPr>
              <a:t> </a:t>
            </a:r>
            <a:r>
              <a:rPr sz="2800" spc="-80" dirty="0">
                <a:solidFill>
                  <a:srgbClr val="3C3C3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1、公开、公平、公正和诚实信用的原</a:t>
            </a:r>
            <a:r>
              <a:rPr sz="2800" spc="-30" dirty="0">
                <a:solidFill>
                  <a:srgbClr val="3C3C3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则</a:t>
            </a:r>
            <a:endParaRPr lang="Microsoft YaHei" altLang="Microsoft YaHei" sz="2800" dirty="0"/>
          </a:p>
          <a:p>
            <a:pPr algn="l" rtl="0" eaLnBrk="0">
              <a:lnSpc>
                <a:spcPct val="123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23000"/>
              </a:lnSpc>
              <a:tabLst/>
            </a:pPr>
            <a:endParaRPr lang="Arial" altLang="Arial" sz="1000" dirty="0"/>
          </a:p>
          <a:p>
            <a:pPr marL="17182" algn="l" rtl="0" eaLnBrk="0">
              <a:lnSpc>
                <a:spcPct val="90000"/>
              </a:lnSpc>
              <a:spcBef>
                <a:spcPts val="840"/>
              </a:spcBef>
              <a:tabLst/>
            </a:pPr>
            <a:r>
              <a:rPr sz="2100" spc="-90" dirty="0">
                <a:solidFill>
                  <a:srgbClr val="76AA30">
                    <a:alpha val="100000"/>
                  </a:srgbClr>
                </a:solidFill>
                <a:latin typeface="Wingdings 2"/>
                <a:ea typeface="Wingdings 2"/>
                <a:cs typeface="Wingdings 2"/>
              </a:rPr>
              <a:t>8</a:t>
            </a:r>
            <a:r>
              <a:rPr sz="2100" spc="-90" dirty="0">
                <a:solidFill>
                  <a:srgbClr val="76AA30">
                    <a:alpha val="100000"/>
                  </a:srgbClr>
                </a:solidFill>
                <a:latin typeface="Wingdings 2"/>
                <a:ea typeface="Wingdings 2"/>
                <a:cs typeface="Wingdings 2"/>
              </a:rPr>
              <a:t> </a:t>
            </a:r>
            <a:r>
              <a:rPr sz="2800" spc="-90" dirty="0">
                <a:solidFill>
                  <a:srgbClr val="3C3C3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2、强制招标和自愿招标相结合的</a:t>
            </a:r>
            <a:r>
              <a:rPr sz="2800" spc="-20" dirty="0">
                <a:solidFill>
                  <a:srgbClr val="3C3C3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原</a:t>
            </a:r>
            <a:r>
              <a:rPr sz="2800" spc="0" dirty="0">
                <a:solidFill>
                  <a:srgbClr val="3C3C3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则</a:t>
            </a:r>
            <a:endParaRPr lang="Microsoft YaHei" altLang="Microsoft YaHei" sz="2800" dirty="0"/>
          </a:p>
          <a:p>
            <a:pPr algn="l" rtl="0" eaLnBrk="0">
              <a:lnSpc>
                <a:spcPct val="125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25000"/>
              </a:lnSpc>
              <a:tabLst/>
            </a:pPr>
            <a:endParaRPr lang="Arial" altLang="Arial" sz="1000" dirty="0"/>
          </a:p>
          <a:p>
            <a:pPr marL="371131" indent="-353948" algn="l" rtl="0" eaLnBrk="0">
              <a:lnSpc>
                <a:spcPct val="120000"/>
              </a:lnSpc>
              <a:spcBef>
                <a:spcPts val="841"/>
              </a:spcBef>
              <a:tabLst/>
            </a:pPr>
            <a:r>
              <a:rPr sz="2100" spc="-70" dirty="0">
                <a:solidFill>
                  <a:srgbClr val="76AA30">
                    <a:alpha val="100000"/>
                  </a:srgbClr>
                </a:solidFill>
                <a:latin typeface="Wingdings 2"/>
                <a:ea typeface="Wingdings 2"/>
                <a:cs typeface="Wingdings 2"/>
              </a:rPr>
              <a:t>8</a:t>
            </a:r>
            <a:r>
              <a:rPr sz="2100" spc="-70" dirty="0">
                <a:solidFill>
                  <a:srgbClr val="76AA30">
                    <a:alpha val="100000"/>
                  </a:srgbClr>
                </a:solidFill>
                <a:latin typeface="Wingdings 2"/>
                <a:ea typeface="Wingdings 2"/>
                <a:cs typeface="Wingdings 2"/>
              </a:rPr>
              <a:t> </a:t>
            </a:r>
            <a:r>
              <a:rPr sz="2800" spc="-70" dirty="0">
                <a:solidFill>
                  <a:srgbClr val="3C3C3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3、打破地域和部门限制、开放市场、公</a:t>
            </a:r>
            <a:r>
              <a:rPr sz="2800" spc="0" dirty="0">
                <a:solidFill>
                  <a:srgbClr val="3C3C3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平竞争</a:t>
            </a:r>
            <a:r>
              <a:rPr sz="2800" spc="0" dirty="0">
                <a:solidFill>
                  <a:srgbClr val="3C3C3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800" spc="-40" dirty="0">
                <a:solidFill>
                  <a:srgbClr val="3C3C3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的原</a:t>
            </a:r>
            <a:r>
              <a:rPr sz="2800" spc="-30" dirty="0">
                <a:solidFill>
                  <a:srgbClr val="3C3C3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则</a:t>
            </a:r>
            <a:endParaRPr lang="Microsoft YaHei" altLang="Microsoft YaHei" sz="2800" dirty="0"/>
          </a:p>
          <a:p>
            <a:pPr algn="l" rtl="0" eaLnBrk="0">
              <a:lnSpc>
                <a:spcPct val="123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23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00000"/>
              </a:lnSpc>
              <a:tabLst/>
            </a:pPr>
            <a:endParaRPr lang="Arial" altLang="Arial" sz="700" dirty="0"/>
          </a:p>
          <a:p>
            <a:pPr marL="353351" indent="-336168" algn="l" rtl="0" eaLnBrk="0">
              <a:lnSpc>
                <a:spcPct val="130000"/>
              </a:lnSpc>
              <a:spcBef>
                <a:spcPts val="1"/>
              </a:spcBef>
              <a:tabLst/>
            </a:pPr>
            <a:r>
              <a:rPr sz="2100" spc="100" dirty="0">
                <a:solidFill>
                  <a:srgbClr val="76AA30">
                    <a:alpha val="100000"/>
                  </a:srgbClr>
                </a:solidFill>
                <a:latin typeface="Wingdings 2"/>
                <a:ea typeface="Wingdings 2"/>
                <a:cs typeface="Wingdings 2"/>
              </a:rPr>
              <a:t>8</a:t>
            </a:r>
            <a:r>
              <a:rPr sz="2100" spc="100" dirty="0">
                <a:solidFill>
                  <a:srgbClr val="76AA30">
                    <a:alpha val="100000"/>
                  </a:srgbClr>
                </a:solidFill>
                <a:latin typeface="Wingdings 2"/>
                <a:ea typeface="Wingdings 2"/>
                <a:cs typeface="Wingdings 2"/>
              </a:rPr>
              <a:t> </a:t>
            </a:r>
            <a:r>
              <a:rPr sz="2800" spc="100" dirty="0">
                <a:solidFill>
                  <a:srgbClr val="3C3C3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任何单位和个人不得非法限制或者排斥</a:t>
            </a:r>
            <a:r>
              <a:rPr sz="2800" spc="50" dirty="0">
                <a:solidFill>
                  <a:srgbClr val="3C3C3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本</a:t>
            </a:r>
            <a:r>
              <a:rPr sz="2800" spc="0" dirty="0">
                <a:solidFill>
                  <a:srgbClr val="3C3C3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地</a:t>
            </a:r>
            <a:r>
              <a:rPr sz="2800" spc="0" dirty="0">
                <a:solidFill>
                  <a:srgbClr val="3C3C3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2800" spc="-70" dirty="0">
                <a:solidFill>
                  <a:srgbClr val="3C3C3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区、本系统以外的法人或者其他组织参加</a:t>
            </a:r>
            <a:r>
              <a:rPr sz="2800" spc="-20" dirty="0">
                <a:solidFill>
                  <a:srgbClr val="3C3C3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投</a:t>
            </a:r>
            <a:r>
              <a:rPr sz="2800" spc="0" dirty="0">
                <a:solidFill>
                  <a:srgbClr val="3C3C3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标，</a:t>
            </a:r>
            <a:r>
              <a:rPr sz="2800" spc="0" dirty="0">
                <a:solidFill>
                  <a:srgbClr val="3C3C3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800" spc="-30" dirty="0">
                <a:solidFill>
                  <a:srgbClr val="3C3C3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不得以任何方式非法干涉招标投标活动</a:t>
            </a:r>
            <a:r>
              <a:rPr sz="2800" spc="-20" dirty="0">
                <a:solidFill>
                  <a:srgbClr val="3C3C3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9" name="textbox 19"/>
          <p:cNvSpPr/>
          <p:nvPr/>
        </p:nvSpPr>
        <p:spPr>
          <a:xfrm>
            <a:off x="374650" y="1752600"/>
            <a:ext cx="8136255" cy="4871720"/>
          </a:xfrm>
          <a:prstGeom prst="rect">
            <a:avLst/>
          </a:prstGeom>
          <a:solidFill>
            <a:srgbClr val="CCFFCC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30000"/>
              </a:lnSpc>
              <a:tabLst/>
            </a:pPr>
            <a:endParaRPr lang="Arial" altLang="Arial" sz="300" dirty="0"/>
          </a:p>
          <a:p>
            <a:pPr marL="185689" indent="507288" algn="l" rtl="0" eaLnBrk="0">
              <a:lnSpc>
                <a:spcPct val="134000"/>
              </a:lnSpc>
              <a:spcBef>
                <a:spcPts val="1"/>
              </a:spcBef>
              <a:tabLst/>
            </a:pPr>
            <a:r>
              <a:rPr sz="280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根据《招标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投标法》第3条第1款规定，在中华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80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人民共和国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境内进行下列工程建设项目，包括项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280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目的勘察、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设计、施工、监理以及与工程建设有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280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关的重要设备、材料等的采购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，必须进行招标：</a:t>
            </a:r>
            <a:endParaRPr lang="Microsoft YaHei" altLang="Microsoft YaHei" sz="2800" dirty="0"/>
          </a:p>
          <a:p>
            <a:pPr marL="193512" algn="l" rtl="0" eaLnBrk="0">
              <a:lnSpc>
                <a:spcPct val="86000"/>
              </a:lnSpc>
              <a:spcBef>
                <a:spcPts val="1297"/>
              </a:spcBef>
              <a:tabLst/>
            </a:pPr>
            <a:r>
              <a:rPr sz="2800" spc="-9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①大型基础设施、公用事业等关系社会公共利益</a:t>
            </a:r>
            <a:r>
              <a:rPr sz="2800" spc="-8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</a:t>
            </a:r>
            <a:endParaRPr lang="Microsoft YaHei" altLang="Microsoft YaHei" sz="2800" dirty="0"/>
          </a:p>
          <a:p>
            <a:pPr marL="182133" indent="2133" algn="l" rtl="0" eaLnBrk="0">
              <a:lnSpc>
                <a:spcPct val="132000"/>
              </a:lnSpc>
              <a:spcBef>
                <a:spcPts val="30"/>
              </a:spcBef>
              <a:tabLst/>
            </a:pPr>
            <a:r>
              <a:rPr sz="2800" spc="-1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公众安全</a:t>
            </a:r>
            <a:r>
              <a:rPr sz="2800" spc="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的项目；②全部或者部分使用国有资金</a:t>
            </a:r>
            <a:r>
              <a:rPr sz="2800" spc="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2800" spc="-1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投资</a:t>
            </a:r>
            <a:r>
              <a:rPr sz="2800" spc="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或者国家融资的项目；③使用国际组织或者</a:t>
            </a:r>
            <a:r>
              <a:rPr sz="2800" spc="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2800" spc="-4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外国政府贷款、援助资金的项</a:t>
            </a:r>
            <a:r>
              <a:rPr sz="2800" spc="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目。</a:t>
            </a:r>
            <a:endParaRPr lang="Microsoft YaHei" altLang="Microsoft YaHei" sz="2800" dirty="0"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384684" y="103187"/>
            <a:ext cx="5451467" cy="606996"/>
          </a:xfrm>
          <a:prstGeom prst="rect">
            <a:avLst/>
          </a:prstGeom>
        </p:spPr>
      </p:pic>
      <p:grpSp>
        <p:nvGrpSpPr>
          <p:cNvPr id="2" name="group 2"/>
          <p:cNvGrpSpPr/>
          <p:nvPr/>
        </p:nvGrpSpPr>
        <p:grpSpPr>
          <a:xfrm rot="21600000">
            <a:off x="4930775" y="1268412"/>
            <a:ext cx="4182744" cy="740219"/>
            <a:chOff x="0" y="0"/>
            <a:chExt cx="4182744" cy="740219"/>
          </a:xfrm>
        </p:grpSpPr>
        <p:pic>
          <p:nvPicPr>
            <p:cNvPr id="21" name="picture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4182744" cy="740219"/>
            </a:xfrm>
            <a:prstGeom prst="rect">
              <a:avLst/>
            </a:prstGeom>
          </p:spPr>
        </p:pic>
        <p:sp>
          <p:nvSpPr>
            <p:cNvPr id="22" name="textbox 22"/>
            <p:cNvSpPr/>
            <p:nvPr/>
          </p:nvSpPr>
          <p:spPr>
            <a:xfrm>
              <a:off x="-12700" y="-12700"/>
              <a:ext cx="4208145" cy="80200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57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9616"/>
                </a:lnSpc>
                <a:tabLst/>
              </a:pPr>
              <a:endParaRPr lang="Arial" altLang="Arial" sz="100" dirty="0"/>
            </a:p>
            <a:p>
              <a:pPr marL="220385" algn="l" rtl="0" eaLnBrk="0">
                <a:lnSpc>
                  <a:spcPct val="96000"/>
                </a:lnSpc>
                <a:tabLst/>
              </a:pPr>
              <a:r>
                <a:rPr sz="2000" spc="40" dirty="0">
                  <a:solidFill>
                    <a:srgbClr val="000000">
                      <a:alpha val="100000"/>
                    </a:srgbClr>
                  </a:solidFill>
                  <a:latin typeface="Arial"/>
                  <a:ea typeface="Arial"/>
                  <a:cs typeface="Arial"/>
                </a:rPr>
                <a:t>1</a:t>
              </a:r>
              <a:r>
                <a:rPr sz="2000" spc="4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)必须招标的工程建设项目范</a:t>
              </a:r>
              <a:r>
                <a:rPr sz="2000" spc="3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围</a:t>
              </a:r>
              <a:endParaRPr lang="SimSun" altLang="SimSun" sz="2000" dirty="0"/>
            </a:p>
          </p:txBody>
        </p:sp>
      </p:grpSp>
      <p:pic>
        <p:nvPicPr>
          <p:cNvPr id="23" name="picture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0" y="995362"/>
            <a:ext cx="4802187" cy="576262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0" y="1036320"/>
            <a:ext cx="1237488" cy="676655"/>
          </a:xfrm>
          <a:prstGeom prst="rect">
            <a:avLst/>
          </a:prstGeom>
        </p:spPr>
      </p:pic>
      <p:sp>
        <p:nvSpPr>
          <p:cNvPr id="25" name="textbox 25"/>
          <p:cNvSpPr/>
          <p:nvPr/>
        </p:nvSpPr>
        <p:spPr>
          <a:xfrm>
            <a:off x="-12700" y="982662"/>
            <a:ext cx="4827904" cy="6711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46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9944"/>
              </a:lnSpc>
              <a:tabLst/>
            </a:pPr>
            <a:endParaRPr lang="Arial" altLang="Arial" sz="100" dirty="0"/>
          </a:p>
          <a:p>
            <a:pPr marL="195928" algn="l" rtl="0" eaLnBrk="0">
              <a:lnSpc>
                <a:spcPct val="80000"/>
              </a:lnSpc>
              <a:tabLst/>
            </a:pPr>
            <a:r>
              <a:rPr sz="2400" b="1" spc="-2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3.2.</a:t>
            </a:r>
            <a:r>
              <a:rPr sz="2400" b="1" spc="-1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1</a:t>
            </a:r>
            <a:endParaRPr lang="Arial" altLang="Arial" sz="2400" dirty="0"/>
          </a:p>
        </p:txBody>
      </p:sp>
      <p:grpSp>
        <p:nvGrpSpPr>
          <p:cNvPr id="4" name="group 4"/>
          <p:cNvGrpSpPr/>
          <p:nvPr/>
        </p:nvGrpSpPr>
        <p:grpSpPr>
          <a:xfrm rot="21600000">
            <a:off x="826008" y="1011936"/>
            <a:ext cx="3782567" cy="685800"/>
            <a:chOff x="0" y="0"/>
            <a:chExt cx="3782567" cy="685800"/>
          </a:xfrm>
        </p:grpSpPr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3782567" cy="685800"/>
            </a:xfrm>
            <a:prstGeom prst="rect">
              <a:avLst/>
            </a:prstGeom>
          </p:spPr>
        </p:pic>
        <p:sp>
          <p:nvSpPr>
            <p:cNvPr id="27" name="textbox 27"/>
            <p:cNvSpPr/>
            <p:nvPr/>
          </p:nvSpPr>
          <p:spPr>
            <a:xfrm>
              <a:off x="-12700" y="-12700"/>
              <a:ext cx="3808095" cy="75310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lang="Arial" altLang="Arial" sz="1000" dirty="0"/>
            </a:p>
            <a:p>
              <a:pPr marL="217581" algn="l" rtl="0" eaLnBrk="0">
                <a:lnSpc>
                  <a:spcPct val="97000"/>
                </a:lnSpc>
                <a:spcBef>
                  <a:spcPts val="6"/>
                </a:spcBef>
                <a:tabLst/>
              </a:pPr>
              <a:r>
                <a:rPr sz="2300" spc="11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招标活动原则及适用范</a:t>
              </a:r>
              <a:r>
                <a:rPr sz="2300" spc="2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围</a:t>
              </a:r>
              <a:endParaRPr lang="SimSun" altLang="SimSun" sz="2300" dirty="0"/>
            </a:p>
          </p:txBody>
        </p:sp>
      </p:grpSp>
      <p:pic>
        <p:nvPicPr>
          <p:cNvPr id="28" name="picture 2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2327275" y="141885"/>
            <a:ext cx="863980" cy="49514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0" name="textbox 30"/>
          <p:cNvSpPr/>
          <p:nvPr/>
        </p:nvSpPr>
        <p:spPr>
          <a:xfrm>
            <a:off x="193675" y="1844675"/>
            <a:ext cx="8701405" cy="3707129"/>
          </a:xfrm>
          <a:prstGeom prst="rect">
            <a:avLst/>
          </a:prstGeom>
          <a:solidFill>
            <a:srgbClr val="CCFFFF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1000"/>
              </a:lnSpc>
              <a:tabLst/>
            </a:pPr>
            <a:endParaRPr lang="Arial" altLang="Arial" sz="500" dirty="0"/>
          </a:p>
          <a:p>
            <a:pPr marL="181524" indent="632993" algn="l" rtl="0" eaLnBrk="0">
              <a:lnSpc>
                <a:spcPct val="132000"/>
              </a:lnSpc>
              <a:spcBef>
                <a:spcPts val="6"/>
              </a:spcBef>
              <a:tabLst/>
            </a:pPr>
            <a:r>
              <a:rPr sz="2400" spc="-5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《工程建设项目招标范围和规模标准规定》中规定的</a:t>
            </a:r>
            <a:r>
              <a:rPr sz="240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上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述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各类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工程建设项目，包括项目的</a:t>
            </a:r>
            <a:r>
              <a:rPr sz="2400" spc="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勘察、设计、施工、监理以及</a:t>
            </a:r>
            <a:r>
              <a:rPr sz="2400" spc="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2400" spc="-3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与工程建设有关的重要设备、材料等的采购</a:t>
            </a:r>
            <a:r>
              <a:rPr sz="2400" spc="-3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spc="-3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，达到下列</a:t>
            </a: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标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准之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一的，必须进行招标：①施工单项合同估算价在</a:t>
            </a:r>
            <a:r>
              <a:rPr sz="2400" spc="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400万元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人民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币以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上的；②重要设备、材料等货物的采购，单项合同估算价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240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在</a:t>
            </a:r>
            <a:r>
              <a:rPr sz="2400" spc="-4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200万元</a:t>
            </a:r>
            <a:r>
              <a:rPr sz="240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人民币以上的；③勘察、设计、监理等服务的采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购，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400" spc="-2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单项合同估算价在</a:t>
            </a:r>
            <a:r>
              <a:rPr sz="2400" spc="-2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100</a:t>
            </a:r>
            <a:r>
              <a:rPr sz="2400" spc="-1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万</a:t>
            </a:r>
            <a:r>
              <a:rPr sz="2400" spc="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元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人民币以上的。</a:t>
            </a:r>
            <a:endParaRPr lang="Microsoft YaHei" altLang="Microsoft YaHei" sz="2400" dirty="0"/>
          </a:p>
        </p:txBody>
      </p:sp>
      <p:pic>
        <p:nvPicPr>
          <p:cNvPr id="31" name="picture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384684" y="103187"/>
            <a:ext cx="5451467" cy="606996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 rot="21600000">
            <a:off x="5292725" y="1268412"/>
            <a:ext cx="3680586" cy="740219"/>
            <a:chOff x="0" y="0"/>
            <a:chExt cx="3680586" cy="740219"/>
          </a:xfrm>
        </p:grpSpPr>
        <p:pic>
          <p:nvPicPr>
            <p:cNvPr id="32" name="picture 3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3680586" cy="740219"/>
            </a:xfrm>
            <a:prstGeom prst="rect">
              <a:avLst/>
            </a:prstGeom>
          </p:spPr>
        </p:pic>
        <p:sp>
          <p:nvSpPr>
            <p:cNvPr id="33" name="textbox 33"/>
            <p:cNvSpPr/>
            <p:nvPr/>
          </p:nvSpPr>
          <p:spPr>
            <a:xfrm>
              <a:off x="-12700" y="-12700"/>
              <a:ext cx="3706495" cy="80136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59000"/>
                </a:lnSpc>
                <a:tabLst/>
              </a:pPr>
              <a:endParaRPr lang="Arial" altLang="Arial" sz="1000" dirty="0"/>
            </a:p>
            <a:p>
              <a:pPr marL="200065" algn="l" rtl="0" eaLnBrk="0">
                <a:lnSpc>
                  <a:spcPct val="95000"/>
                </a:lnSpc>
                <a:spcBef>
                  <a:spcPts val="4"/>
                </a:spcBef>
                <a:tabLst/>
              </a:pPr>
              <a:r>
                <a:rPr sz="2000" spc="70" dirty="0">
                  <a:solidFill>
                    <a:srgbClr val="000000">
                      <a:alpha val="100000"/>
                    </a:srgbClr>
                  </a:solidFill>
                  <a:latin typeface="Arial"/>
                  <a:ea typeface="Arial"/>
                  <a:cs typeface="Arial"/>
                </a:rPr>
                <a:t>2</a:t>
              </a:r>
              <a:r>
                <a:rPr sz="2000" spc="7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)必须招标项目的规模标</a:t>
              </a:r>
              <a:r>
                <a:rPr sz="2000" spc="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准</a:t>
              </a:r>
              <a:endParaRPr lang="SimSun" altLang="SimSun" sz="2000" dirty="0"/>
            </a:p>
          </p:txBody>
        </p:sp>
      </p:grpSp>
      <p:pic>
        <p:nvPicPr>
          <p:cNvPr id="34" name="picture 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0" y="995362"/>
            <a:ext cx="4657725" cy="576262"/>
          </a:xfrm>
          <a:prstGeom prst="rect">
            <a:avLst/>
          </a:prstGeom>
        </p:spPr>
      </p:pic>
      <p:pic>
        <p:nvPicPr>
          <p:cNvPr id="35" name="picture 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0" y="1036320"/>
            <a:ext cx="1237488" cy="676655"/>
          </a:xfrm>
          <a:prstGeom prst="rect">
            <a:avLst/>
          </a:prstGeom>
        </p:spPr>
      </p:pic>
      <p:sp>
        <p:nvSpPr>
          <p:cNvPr id="36" name="textbox 36"/>
          <p:cNvSpPr/>
          <p:nvPr/>
        </p:nvSpPr>
        <p:spPr>
          <a:xfrm>
            <a:off x="-12700" y="982662"/>
            <a:ext cx="4683759" cy="6711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46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9944"/>
              </a:lnSpc>
              <a:tabLst/>
            </a:pPr>
            <a:endParaRPr lang="Arial" altLang="Arial" sz="100" dirty="0"/>
          </a:p>
          <a:p>
            <a:pPr marL="195928" algn="l" rtl="0" eaLnBrk="0">
              <a:lnSpc>
                <a:spcPct val="80000"/>
              </a:lnSpc>
              <a:tabLst/>
            </a:pPr>
            <a:r>
              <a:rPr sz="2400" b="1" spc="-2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3.2.</a:t>
            </a:r>
            <a:r>
              <a:rPr sz="2400" b="1" spc="-1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1</a:t>
            </a:r>
            <a:endParaRPr lang="Arial" altLang="Arial" sz="2400" dirty="0"/>
          </a:p>
        </p:txBody>
      </p:sp>
      <p:grpSp>
        <p:nvGrpSpPr>
          <p:cNvPr id="8" name="group 8"/>
          <p:cNvGrpSpPr/>
          <p:nvPr/>
        </p:nvGrpSpPr>
        <p:grpSpPr>
          <a:xfrm rot="21600000">
            <a:off x="826008" y="1011936"/>
            <a:ext cx="3782567" cy="685800"/>
            <a:chOff x="0" y="0"/>
            <a:chExt cx="3782567" cy="685800"/>
          </a:xfrm>
        </p:grpSpPr>
        <p:pic>
          <p:nvPicPr>
            <p:cNvPr id="37" name="picture 3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3782567" cy="685800"/>
            </a:xfrm>
            <a:prstGeom prst="rect">
              <a:avLst/>
            </a:prstGeom>
          </p:spPr>
        </p:pic>
        <p:sp>
          <p:nvSpPr>
            <p:cNvPr id="38" name="textbox 38"/>
            <p:cNvSpPr/>
            <p:nvPr/>
          </p:nvSpPr>
          <p:spPr>
            <a:xfrm>
              <a:off x="-12700" y="-12700"/>
              <a:ext cx="3808095" cy="75310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lang="Arial" altLang="Arial" sz="1000" dirty="0"/>
            </a:p>
            <a:p>
              <a:pPr marL="217581" algn="l" rtl="0" eaLnBrk="0">
                <a:lnSpc>
                  <a:spcPct val="97000"/>
                </a:lnSpc>
                <a:spcBef>
                  <a:spcPts val="6"/>
                </a:spcBef>
                <a:tabLst/>
              </a:pPr>
              <a:r>
                <a:rPr sz="2300" spc="11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招标活动原则及适用范</a:t>
              </a:r>
              <a:r>
                <a:rPr sz="2300" spc="2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围</a:t>
              </a:r>
              <a:endParaRPr lang="SimSun" altLang="SimSun" sz="2300" dirty="0"/>
            </a:p>
          </p:txBody>
        </p:sp>
      </p:grpSp>
      <p:grpSp>
        <p:nvGrpSpPr>
          <p:cNvPr id="10" name="group 10"/>
          <p:cNvGrpSpPr/>
          <p:nvPr/>
        </p:nvGrpSpPr>
        <p:grpSpPr>
          <a:xfrm rot="21600000">
            <a:off x="2197100" y="6462712"/>
            <a:ext cx="4775200" cy="366441"/>
            <a:chOff x="0" y="0"/>
            <a:chExt cx="4775200" cy="366441"/>
          </a:xfrm>
        </p:grpSpPr>
        <p:sp>
          <p:nvSpPr>
            <p:cNvPr id="39" name="path"/>
            <p:cNvSpPr/>
            <p:nvPr/>
          </p:nvSpPr>
          <p:spPr>
            <a:xfrm>
              <a:off x="25400" y="49678"/>
              <a:ext cx="278368" cy="274466"/>
            </a:xfrm>
            <a:custGeom>
              <a:avLst/>
              <a:gdLst/>
              <a:ahLst/>
              <a:cxnLst/>
              <a:rect l="0" t="0" r="0" b="0"/>
              <a:pathLst>
                <a:path w="438" h="432">
                  <a:moveTo>
                    <a:pt x="371" y="328"/>
                  </a:moveTo>
                  <a:cubicBezTo>
                    <a:pt x="384" y="328"/>
                    <a:pt x="395" y="332"/>
                    <a:pt x="404" y="340"/>
                  </a:cubicBezTo>
                  <a:cubicBezTo>
                    <a:pt x="413" y="348"/>
                    <a:pt x="418" y="358"/>
                    <a:pt x="418" y="370"/>
                  </a:cubicBezTo>
                  <a:cubicBezTo>
                    <a:pt x="418" y="382"/>
                    <a:pt x="413" y="392"/>
                    <a:pt x="404" y="400"/>
                  </a:cubicBezTo>
                  <a:cubicBezTo>
                    <a:pt x="395" y="408"/>
                    <a:pt x="384" y="412"/>
                    <a:pt x="370" y="412"/>
                  </a:cubicBezTo>
                  <a:cubicBezTo>
                    <a:pt x="357" y="412"/>
                    <a:pt x="347" y="408"/>
                    <a:pt x="337" y="400"/>
                  </a:cubicBezTo>
                  <a:cubicBezTo>
                    <a:pt x="328" y="392"/>
                    <a:pt x="324" y="382"/>
                    <a:pt x="324" y="370"/>
                  </a:cubicBezTo>
                  <a:cubicBezTo>
                    <a:pt x="324" y="357"/>
                    <a:pt x="329" y="347"/>
                    <a:pt x="338" y="339"/>
                  </a:cubicBezTo>
                  <a:cubicBezTo>
                    <a:pt x="347" y="332"/>
                    <a:pt x="358" y="328"/>
                    <a:pt x="371" y="328"/>
                  </a:cubicBezTo>
                  <a:moveTo>
                    <a:pt x="149" y="19"/>
                  </a:moveTo>
                  <a:cubicBezTo>
                    <a:pt x="186" y="19"/>
                    <a:pt x="216" y="29"/>
                    <a:pt x="238" y="48"/>
                  </a:cubicBezTo>
                  <a:cubicBezTo>
                    <a:pt x="260" y="67"/>
                    <a:pt x="271" y="93"/>
                    <a:pt x="271" y="127"/>
                  </a:cubicBezTo>
                  <a:cubicBezTo>
                    <a:pt x="271" y="171"/>
                    <a:pt x="244" y="218"/>
                    <a:pt x="190" y="266"/>
                  </a:cubicBezTo>
                  <a:cubicBezTo>
                    <a:pt x="163" y="290"/>
                    <a:pt x="137" y="314"/>
                    <a:pt x="110" y="338"/>
                  </a:cubicBezTo>
                  <a:cubicBezTo>
                    <a:pt x="110" y="338"/>
                    <a:pt x="110" y="339"/>
                    <a:pt x="110" y="339"/>
                  </a:cubicBezTo>
                  <a:cubicBezTo>
                    <a:pt x="163" y="339"/>
                    <a:pt x="215" y="339"/>
                    <a:pt x="267" y="339"/>
                  </a:cubicBezTo>
                  <a:cubicBezTo>
                    <a:pt x="267" y="361"/>
                    <a:pt x="267" y="383"/>
                    <a:pt x="267" y="405"/>
                  </a:cubicBezTo>
                  <a:cubicBezTo>
                    <a:pt x="185" y="405"/>
                    <a:pt x="102" y="405"/>
                    <a:pt x="20" y="405"/>
                  </a:cubicBezTo>
                  <a:cubicBezTo>
                    <a:pt x="20" y="384"/>
                    <a:pt x="20" y="364"/>
                    <a:pt x="20" y="343"/>
                  </a:cubicBezTo>
                  <a:cubicBezTo>
                    <a:pt x="56" y="308"/>
                    <a:pt x="92" y="273"/>
                    <a:pt x="129" y="238"/>
                  </a:cubicBezTo>
                  <a:cubicBezTo>
                    <a:pt x="151" y="216"/>
                    <a:pt x="167" y="198"/>
                    <a:pt x="177" y="183"/>
                  </a:cubicBezTo>
                  <a:cubicBezTo>
                    <a:pt x="186" y="168"/>
                    <a:pt x="190" y="153"/>
                    <a:pt x="190" y="137"/>
                  </a:cubicBezTo>
                  <a:cubicBezTo>
                    <a:pt x="190" y="101"/>
                    <a:pt x="171" y="83"/>
                    <a:pt x="132" y="83"/>
                  </a:cubicBezTo>
                  <a:cubicBezTo>
                    <a:pt x="100" y="83"/>
                    <a:pt x="68" y="96"/>
                    <a:pt x="38" y="122"/>
                  </a:cubicBezTo>
                  <a:cubicBezTo>
                    <a:pt x="38" y="99"/>
                    <a:pt x="38" y="75"/>
                    <a:pt x="38" y="52"/>
                  </a:cubicBezTo>
                  <a:cubicBezTo>
                    <a:pt x="70" y="30"/>
                    <a:pt x="107" y="19"/>
                    <a:pt x="149" y="19"/>
                  </a:cubicBezTo>
                </a:path>
                <a:path w="438" h="432">
                  <a:moveTo>
                    <a:pt x="371" y="348"/>
                  </a:moveTo>
                  <a:lnTo>
                    <a:pt x="360" y="350"/>
                  </a:lnTo>
                  <a:lnTo>
                    <a:pt x="351" y="355"/>
                  </a:lnTo>
                  <a:lnTo>
                    <a:pt x="346" y="361"/>
                  </a:lnTo>
                  <a:lnTo>
                    <a:pt x="344" y="370"/>
                  </a:lnTo>
                  <a:lnTo>
                    <a:pt x="346" y="378"/>
                  </a:lnTo>
                  <a:lnTo>
                    <a:pt x="351" y="384"/>
                  </a:lnTo>
                  <a:lnTo>
                    <a:pt x="360" y="390"/>
                  </a:lnTo>
                  <a:lnTo>
                    <a:pt x="370" y="391"/>
                  </a:lnTo>
                  <a:lnTo>
                    <a:pt x="382" y="390"/>
                  </a:lnTo>
                  <a:lnTo>
                    <a:pt x="391" y="385"/>
                  </a:lnTo>
                  <a:lnTo>
                    <a:pt x="396" y="378"/>
                  </a:lnTo>
                  <a:lnTo>
                    <a:pt x="397" y="370"/>
                  </a:lnTo>
                  <a:lnTo>
                    <a:pt x="396" y="362"/>
                  </a:lnTo>
                  <a:lnTo>
                    <a:pt x="391" y="355"/>
                  </a:lnTo>
                  <a:lnTo>
                    <a:pt x="382" y="350"/>
                  </a:lnTo>
                  <a:lnTo>
                    <a:pt x="371" y="348"/>
                  </a:lnTo>
                  <a:close/>
                  <a:moveTo>
                    <a:pt x="368" y="308"/>
                  </a:moveTo>
                  <a:cubicBezTo>
                    <a:pt x="370" y="308"/>
                    <a:pt x="372" y="308"/>
                    <a:pt x="374" y="308"/>
                  </a:cubicBezTo>
                  <a:lnTo>
                    <a:pt x="393" y="311"/>
                  </a:lnTo>
                  <a:cubicBezTo>
                    <a:pt x="395" y="311"/>
                    <a:pt x="397" y="312"/>
                    <a:pt x="400" y="314"/>
                  </a:cubicBezTo>
                  <a:lnTo>
                    <a:pt x="415" y="323"/>
                  </a:lnTo>
                  <a:cubicBezTo>
                    <a:pt x="417" y="324"/>
                    <a:pt x="419" y="326"/>
                    <a:pt x="420" y="328"/>
                  </a:cubicBezTo>
                  <a:lnTo>
                    <a:pt x="430" y="341"/>
                  </a:lnTo>
                  <a:cubicBezTo>
                    <a:pt x="432" y="343"/>
                    <a:pt x="433" y="346"/>
                    <a:pt x="434" y="349"/>
                  </a:cubicBezTo>
                  <a:lnTo>
                    <a:pt x="437" y="366"/>
                  </a:lnTo>
                  <a:cubicBezTo>
                    <a:pt x="438" y="368"/>
                    <a:pt x="438" y="371"/>
                    <a:pt x="437" y="373"/>
                  </a:cubicBezTo>
                  <a:lnTo>
                    <a:pt x="434" y="390"/>
                  </a:lnTo>
                  <a:cubicBezTo>
                    <a:pt x="433" y="393"/>
                    <a:pt x="432" y="396"/>
                    <a:pt x="430" y="399"/>
                  </a:cubicBezTo>
                  <a:lnTo>
                    <a:pt x="420" y="412"/>
                  </a:lnTo>
                  <a:cubicBezTo>
                    <a:pt x="419" y="414"/>
                    <a:pt x="417" y="416"/>
                    <a:pt x="414" y="417"/>
                  </a:cubicBezTo>
                  <a:lnTo>
                    <a:pt x="399" y="426"/>
                  </a:lnTo>
                  <a:cubicBezTo>
                    <a:pt x="397" y="427"/>
                    <a:pt x="394" y="428"/>
                    <a:pt x="392" y="428"/>
                  </a:cubicBezTo>
                  <a:lnTo>
                    <a:pt x="373" y="431"/>
                  </a:lnTo>
                  <a:cubicBezTo>
                    <a:pt x="371" y="432"/>
                    <a:pt x="369" y="432"/>
                    <a:pt x="367" y="431"/>
                  </a:cubicBezTo>
                  <a:lnTo>
                    <a:pt x="349" y="428"/>
                  </a:lnTo>
                  <a:cubicBezTo>
                    <a:pt x="347" y="428"/>
                    <a:pt x="344" y="427"/>
                    <a:pt x="342" y="426"/>
                  </a:cubicBezTo>
                  <a:lnTo>
                    <a:pt x="327" y="417"/>
                  </a:lnTo>
                  <a:cubicBezTo>
                    <a:pt x="325" y="415"/>
                    <a:pt x="323" y="414"/>
                    <a:pt x="321" y="412"/>
                  </a:cubicBezTo>
                  <a:lnTo>
                    <a:pt x="311" y="398"/>
                  </a:lnTo>
                  <a:cubicBezTo>
                    <a:pt x="310" y="396"/>
                    <a:pt x="308" y="393"/>
                    <a:pt x="308" y="390"/>
                  </a:cubicBezTo>
                  <a:lnTo>
                    <a:pt x="304" y="374"/>
                  </a:lnTo>
                  <a:cubicBezTo>
                    <a:pt x="304" y="371"/>
                    <a:pt x="304" y="368"/>
                    <a:pt x="304" y="365"/>
                  </a:cubicBezTo>
                  <a:lnTo>
                    <a:pt x="308" y="349"/>
                  </a:lnTo>
                  <a:cubicBezTo>
                    <a:pt x="308" y="346"/>
                    <a:pt x="310" y="343"/>
                    <a:pt x="312" y="341"/>
                  </a:cubicBezTo>
                  <a:lnTo>
                    <a:pt x="322" y="327"/>
                  </a:lnTo>
                  <a:cubicBezTo>
                    <a:pt x="324" y="325"/>
                    <a:pt x="326" y="323"/>
                    <a:pt x="328" y="322"/>
                  </a:cubicBezTo>
                  <a:lnTo>
                    <a:pt x="343" y="313"/>
                  </a:lnTo>
                  <a:cubicBezTo>
                    <a:pt x="345" y="312"/>
                    <a:pt x="348" y="311"/>
                    <a:pt x="350" y="311"/>
                  </a:cubicBezTo>
                  <a:lnTo>
                    <a:pt x="368" y="308"/>
                  </a:lnTo>
                  <a:close/>
                  <a:moveTo>
                    <a:pt x="150" y="39"/>
                  </a:moveTo>
                  <a:lnTo>
                    <a:pt x="121" y="41"/>
                  </a:lnTo>
                  <a:lnTo>
                    <a:pt x="96" y="47"/>
                  </a:lnTo>
                  <a:lnTo>
                    <a:pt x="72" y="56"/>
                  </a:lnTo>
                  <a:lnTo>
                    <a:pt x="58" y="63"/>
                  </a:lnTo>
                  <a:lnTo>
                    <a:pt x="58" y="84"/>
                  </a:lnTo>
                  <a:lnTo>
                    <a:pt x="75" y="75"/>
                  </a:lnTo>
                  <a:cubicBezTo>
                    <a:pt x="76" y="74"/>
                    <a:pt x="77" y="74"/>
                    <a:pt x="78" y="74"/>
                  </a:cubicBezTo>
                  <a:lnTo>
                    <a:pt x="102" y="66"/>
                  </a:lnTo>
                  <a:cubicBezTo>
                    <a:pt x="103" y="66"/>
                    <a:pt x="105" y="66"/>
                    <a:pt x="106" y="65"/>
                  </a:cubicBezTo>
                  <a:lnTo>
                    <a:pt x="130" y="63"/>
                  </a:lnTo>
                  <a:cubicBezTo>
                    <a:pt x="131" y="63"/>
                    <a:pt x="132" y="63"/>
                    <a:pt x="133" y="63"/>
                  </a:cubicBezTo>
                  <a:lnTo>
                    <a:pt x="147" y="64"/>
                  </a:lnTo>
                  <a:cubicBezTo>
                    <a:pt x="148" y="64"/>
                    <a:pt x="149" y="64"/>
                    <a:pt x="150" y="64"/>
                  </a:cubicBezTo>
                  <a:lnTo>
                    <a:pt x="162" y="67"/>
                  </a:lnTo>
                  <a:cubicBezTo>
                    <a:pt x="163" y="67"/>
                    <a:pt x="164" y="67"/>
                    <a:pt x="165" y="68"/>
                  </a:cubicBezTo>
                  <a:lnTo>
                    <a:pt x="175" y="72"/>
                  </a:lnTo>
                  <a:cubicBezTo>
                    <a:pt x="177" y="73"/>
                    <a:pt x="178" y="73"/>
                    <a:pt x="179" y="74"/>
                  </a:cubicBezTo>
                  <a:lnTo>
                    <a:pt x="188" y="80"/>
                  </a:lnTo>
                  <a:cubicBezTo>
                    <a:pt x="189" y="81"/>
                    <a:pt x="190" y="82"/>
                    <a:pt x="191" y="84"/>
                  </a:cubicBezTo>
                  <a:lnTo>
                    <a:pt x="198" y="91"/>
                  </a:lnTo>
                  <a:cubicBezTo>
                    <a:pt x="199" y="92"/>
                    <a:pt x="199" y="94"/>
                    <a:pt x="200" y="95"/>
                  </a:cubicBezTo>
                  <a:lnTo>
                    <a:pt x="205" y="105"/>
                  </a:lnTo>
                  <a:cubicBezTo>
                    <a:pt x="205" y="106"/>
                    <a:pt x="206" y="107"/>
                    <a:pt x="206" y="108"/>
                  </a:cubicBezTo>
                  <a:lnTo>
                    <a:pt x="209" y="119"/>
                  </a:lnTo>
                  <a:cubicBezTo>
                    <a:pt x="209" y="121"/>
                    <a:pt x="209" y="122"/>
                    <a:pt x="209" y="123"/>
                  </a:cubicBezTo>
                  <a:lnTo>
                    <a:pt x="210" y="136"/>
                  </a:lnTo>
                  <a:cubicBezTo>
                    <a:pt x="210" y="137"/>
                    <a:pt x="210" y="138"/>
                    <a:pt x="210" y="140"/>
                  </a:cubicBezTo>
                  <a:lnTo>
                    <a:pt x="207" y="163"/>
                  </a:lnTo>
                  <a:cubicBezTo>
                    <a:pt x="206" y="165"/>
                    <a:pt x="206" y="167"/>
                    <a:pt x="205" y="169"/>
                  </a:cubicBezTo>
                  <a:lnTo>
                    <a:pt x="195" y="191"/>
                  </a:lnTo>
                  <a:cubicBezTo>
                    <a:pt x="194" y="193"/>
                    <a:pt x="194" y="194"/>
                    <a:pt x="193" y="195"/>
                  </a:cubicBezTo>
                  <a:lnTo>
                    <a:pt x="184" y="208"/>
                  </a:lnTo>
                  <a:lnTo>
                    <a:pt x="172" y="222"/>
                  </a:lnTo>
                  <a:lnTo>
                    <a:pt x="159" y="237"/>
                  </a:lnTo>
                  <a:lnTo>
                    <a:pt x="142" y="253"/>
                  </a:lnTo>
                  <a:lnTo>
                    <a:pt x="40" y="351"/>
                  </a:lnTo>
                  <a:lnTo>
                    <a:pt x="40" y="385"/>
                  </a:lnTo>
                  <a:lnTo>
                    <a:pt x="247" y="385"/>
                  </a:lnTo>
                  <a:lnTo>
                    <a:pt x="247" y="359"/>
                  </a:lnTo>
                  <a:lnTo>
                    <a:pt x="110" y="359"/>
                  </a:lnTo>
                  <a:cubicBezTo>
                    <a:pt x="99" y="359"/>
                    <a:pt x="90" y="350"/>
                    <a:pt x="90" y="339"/>
                  </a:cubicBezTo>
                  <a:lnTo>
                    <a:pt x="90" y="338"/>
                  </a:lnTo>
                  <a:cubicBezTo>
                    <a:pt x="90" y="332"/>
                    <a:pt x="93" y="327"/>
                    <a:pt x="97" y="323"/>
                  </a:cubicBezTo>
                  <a:lnTo>
                    <a:pt x="176" y="252"/>
                  </a:lnTo>
                  <a:lnTo>
                    <a:pt x="194" y="235"/>
                  </a:lnTo>
                  <a:lnTo>
                    <a:pt x="209" y="218"/>
                  </a:lnTo>
                  <a:lnTo>
                    <a:pt x="222" y="202"/>
                  </a:lnTo>
                  <a:lnTo>
                    <a:pt x="232" y="186"/>
                  </a:lnTo>
                  <a:lnTo>
                    <a:pt x="240" y="171"/>
                  </a:lnTo>
                  <a:lnTo>
                    <a:pt x="246" y="156"/>
                  </a:lnTo>
                  <a:lnTo>
                    <a:pt x="249" y="141"/>
                  </a:lnTo>
                  <a:lnTo>
                    <a:pt x="250" y="127"/>
                  </a:lnTo>
                  <a:lnTo>
                    <a:pt x="249" y="107"/>
                  </a:lnTo>
                  <a:lnTo>
                    <a:pt x="244" y="90"/>
                  </a:lnTo>
                  <a:lnTo>
                    <a:pt x="236" y="75"/>
                  </a:lnTo>
                  <a:lnTo>
                    <a:pt x="224" y="63"/>
                  </a:lnTo>
                  <a:lnTo>
                    <a:pt x="210" y="53"/>
                  </a:lnTo>
                  <a:lnTo>
                    <a:pt x="193" y="46"/>
                  </a:lnTo>
                  <a:lnTo>
                    <a:pt x="172" y="41"/>
                  </a:lnTo>
                  <a:lnTo>
                    <a:pt x="150" y="39"/>
                  </a:lnTo>
                  <a:close/>
                  <a:moveTo>
                    <a:pt x="147" y="0"/>
                  </a:moveTo>
                  <a:lnTo>
                    <a:pt x="177" y="1"/>
                  </a:lnTo>
                  <a:cubicBezTo>
                    <a:pt x="178" y="1"/>
                    <a:pt x="179" y="2"/>
                    <a:pt x="180" y="2"/>
                  </a:cubicBezTo>
                  <a:lnTo>
                    <a:pt x="203" y="7"/>
                  </a:lnTo>
                  <a:cubicBezTo>
                    <a:pt x="205" y="7"/>
                    <a:pt x="206" y="8"/>
                    <a:pt x="207" y="8"/>
                  </a:cubicBezTo>
                  <a:lnTo>
                    <a:pt x="228" y="17"/>
                  </a:lnTo>
                  <a:cubicBezTo>
                    <a:pt x="229" y="18"/>
                    <a:pt x="230" y="18"/>
                    <a:pt x="231" y="19"/>
                  </a:cubicBezTo>
                  <a:lnTo>
                    <a:pt x="249" y="32"/>
                  </a:lnTo>
                  <a:cubicBezTo>
                    <a:pt x="250" y="32"/>
                    <a:pt x="251" y="33"/>
                    <a:pt x="252" y="34"/>
                  </a:cubicBezTo>
                  <a:lnTo>
                    <a:pt x="267" y="50"/>
                  </a:lnTo>
                  <a:cubicBezTo>
                    <a:pt x="268" y="51"/>
                    <a:pt x="269" y="52"/>
                    <a:pt x="269" y="54"/>
                  </a:cubicBezTo>
                  <a:lnTo>
                    <a:pt x="280" y="72"/>
                  </a:lnTo>
                  <a:cubicBezTo>
                    <a:pt x="280" y="74"/>
                    <a:pt x="281" y="75"/>
                    <a:pt x="281" y="76"/>
                  </a:cubicBezTo>
                  <a:lnTo>
                    <a:pt x="288" y="97"/>
                  </a:lnTo>
                  <a:cubicBezTo>
                    <a:pt x="288" y="99"/>
                    <a:pt x="288" y="100"/>
                    <a:pt x="288" y="101"/>
                  </a:cubicBezTo>
                  <a:lnTo>
                    <a:pt x="290" y="125"/>
                  </a:lnTo>
                  <a:cubicBezTo>
                    <a:pt x="291" y="126"/>
                    <a:pt x="291" y="127"/>
                    <a:pt x="290" y="128"/>
                  </a:cubicBezTo>
                  <a:lnTo>
                    <a:pt x="289" y="145"/>
                  </a:lnTo>
                  <a:cubicBezTo>
                    <a:pt x="289" y="146"/>
                    <a:pt x="289" y="147"/>
                    <a:pt x="289" y="148"/>
                  </a:cubicBezTo>
                  <a:lnTo>
                    <a:pt x="285" y="165"/>
                  </a:lnTo>
                  <a:lnTo>
                    <a:pt x="278" y="185"/>
                  </a:lnTo>
                  <a:lnTo>
                    <a:pt x="268" y="204"/>
                  </a:lnTo>
                  <a:lnTo>
                    <a:pt x="256" y="224"/>
                  </a:lnTo>
                  <a:lnTo>
                    <a:pt x="241" y="243"/>
                  </a:lnTo>
                  <a:lnTo>
                    <a:pt x="223" y="262"/>
                  </a:lnTo>
                  <a:lnTo>
                    <a:pt x="203" y="281"/>
                  </a:lnTo>
                  <a:lnTo>
                    <a:pt x="161" y="319"/>
                  </a:lnTo>
                  <a:lnTo>
                    <a:pt x="267" y="319"/>
                  </a:lnTo>
                  <a:cubicBezTo>
                    <a:pt x="278" y="319"/>
                    <a:pt x="287" y="328"/>
                    <a:pt x="287" y="339"/>
                  </a:cubicBezTo>
                  <a:lnTo>
                    <a:pt x="287" y="405"/>
                  </a:lnTo>
                  <a:cubicBezTo>
                    <a:pt x="287" y="416"/>
                    <a:pt x="278" y="425"/>
                    <a:pt x="267" y="425"/>
                  </a:cubicBezTo>
                  <a:lnTo>
                    <a:pt x="20" y="425"/>
                  </a:lnTo>
                  <a:cubicBezTo>
                    <a:pt x="8" y="425"/>
                    <a:pt x="0" y="416"/>
                    <a:pt x="0" y="405"/>
                  </a:cubicBezTo>
                  <a:lnTo>
                    <a:pt x="0" y="343"/>
                  </a:lnTo>
                  <a:cubicBezTo>
                    <a:pt x="0" y="337"/>
                    <a:pt x="2" y="332"/>
                    <a:pt x="6" y="328"/>
                  </a:cubicBezTo>
                  <a:lnTo>
                    <a:pt x="115" y="224"/>
                  </a:lnTo>
                  <a:lnTo>
                    <a:pt x="130" y="208"/>
                  </a:lnTo>
                  <a:lnTo>
                    <a:pt x="143" y="195"/>
                  </a:lnTo>
                  <a:lnTo>
                    <a:pt x="153" y="182"/>
                  </a:lnTo>
                  <a:lnTo>
                    <a:pt x="159" y="173"/>
                  </a:lnTo>
                  <a:lnTo>
                    <a:pt x="168" y="155"/>
                  </a:lnTo>
                  <a:lnTo>
                    <a:pt x="170" y="136"/>
                  </a:lnTo>
                  <a:lnTo>
                    <a:pt x="170" y="127"/>
                  </a:lnTo>
                  <a:lnTo>
                    <a:pt x="168" y="120"/>
                  </a:lnTo>
                  <a:lnTo>
                    <a:pt x="165" y="115"/>
                  </a:lnTo>
                  <a:lnTo>
                    <a:pt x="162" y="111"/>
                  </a:lnTo>
                  <a:lnTo>
                    <a:pt x="158" y="108"/>
                  </a:lnTo>
                  <a:lnTo>
                    <a:pt x="152" y="105"/>
                  </a:lnTo>
                  <a:lnTo>
                    <a:pt x="143" y="104"/>
                  </a:lnTo>
                  <a:lnTo>
                    <a:pt x="133" y="103"/>
                  </a:lnTo>
                  <a:lnTo>
                    <a:pt x="112" y="105"/>
                  </a:lnTo>
                  <a:lnTo>
                    <a:pt x="92" y="111"/>
                  </a:lnTo>
                  <a:lnTo>
                    <a:pt x="72" y="122"/>
                  </a:lnTo>
                  <a:lnTo>
                    <a:pt x="50" y="138"/>
                  </a:lnTo>
                  <a:cubicBezTo>
                    <a:pt x="44" y="143"/>
                    <a:pt x="36" y="143"/>
                    <a:pt x="29" y="140"/>
                  </a:cubicBezTo>
                  <a:cubicBezTo>
                    <a:pt x="22" y="137"/>
                    <a:pt x="18" y="130"/>
                    <a:pt x="18" y="122"/>
                  </a:cubicBezTo>
                  <a:lnTo>
                    <a:pt x="18" y="52"/>
                  </a:lnTo>
                  <a:cubicBezTo>
                    <a:pt x="18" y="45"/>
                    <a:pt x="22" y="38"/>
                    <a:pt x="28" y="34"/>
                  </a:cubicBezTo>
                  <a:lnTo>
                    <a:pt x="53" y="20"/>
                  </a:lnTo>
                  <a:cubicBezTo>
                    <a:pt x="54" y="20"/>
                    <a:pt x="55" y="19"/>
                    <a:pt x="56" y="19"/>
                  </a:cubicBezTo>
                  <a:lnTo>
                    <a:pt x="83" y="9"/>
                  </a:lnTo>
                  <a:cubicBezTo>
                    <a:pt x="84" y="8"/>
                    <a:pt x="85" y="8"/>
                    <a:pt x="86" y="8"/>
                  </a:cubicBezTo>
                  <a:lnTo>
                    <a:pt x="114" y="2"/>
                  </a:lnTo>
                  <a:cubicBezTo>
                    <a:pt x="115" y="2"/>
                    <a:pt x="116" y="2"/>
                    <a:pt x="117" y="2"/>
                  </a:cubicBezTo>
                  <a:lnTo>
                    <a:pt x="147" y="0"/>
                  </a:lnTo>
                  <a:close/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0" name="path"/>
            <p:cNvSpPr/>
            <p:nvPr/>
          </p:nvSpPr>
          <p:spPr>
            <a:xfrm>
              <a:off x="12700" y="36950"/>
              <a:ext cx="252882" cy="249035"/>
            </a:xfrm>
            <a:custGeom>
              <a:avLst/>
              <a:gdLst/>
              <a:ahLst/>
              <a:cxnLst/>
              <a:rect l="0" t="0" r="0" b="0"/>
              <a:pathLst>
                <a:path w="398" h="392">
                  <a:moveTo>
                    <a:pt x="351" y="308"/>
                  </a:moveTo>
                  <a:cubicBezTo>
                    <a:pt x="364" y="308"/>
                    <a:pt x="375" y="312"/>
                    <a:pt x="384" y="320"/>
                  </a:cubicBezTo>
                  <a:cubicBezTo>
                    <a:pt x="393" y="328"/>
                    <a:pt x="398" y="338"/>
                    <a:pt x="398" y="350"/>
                  </a:cubicBezTo>
                  <a:cubicBezTo>
                    <a:pt x="398" y="362"/>
                    <a:pt x="393" y="372"/>
                    <a:pt x="384" y="380"/>
                  </a:cubicBezTo>
                  <a:cubicBezTo>
                    <a:pt x="375" y="388"/>
                    <a:pt x="364" y="392"/>
                    <a:pt x="350" y="392"/>
                  </a:cubicBezTo>
                  <a:cubicBezTo>
                    <a:pt x="337" y="392"/>
                    <a:pt x="327" y="388"/>
                    <a:pt x="317" y="380"/>
                  </a:cubicBezTo>
                  <a:cubicBezTo>
                    <a:pt x="308" y="372"/>
                    <a:pt x="304" y="362"/>
                    <a:pt x="304" y="350"/>
                  </a:cubicBezTo>
                  <a:cubicBezTo>
                    <a:pt x="304" y="337"/>
                    <a:pt x="309" y="327"/>
                    <a:pt x="318" y="319"/>
                  </a:cubicBezTo>
                  <a:cubicBezTo>
                    <a:pt x="327" y="312"/>
                    <a:pt x="338" y="308"/>
                    <a:pt x="351" y="308"/>
                  </a:cubicBezTo>
                  <a:moveTo>
                    <a:pt x="129" y="0"/>
                  </a:moveTo>
                  <a:cubicBezTo>
                    <a:pt x="166" y="0"/>
                    <a:pt x="196" y="9"/>
                    <a:pt x="218" y="28"/>
                  </a:cubicBezTo>
                  <a:cubicBezTo>
                    <a:pt x="240" y="47"/>
                    <a:pt x="251" y="73"/>
                    <a:pt x="251" y="107"/>
                  </a:cubicBezTo>
                  <a:cubicBezTo>
                    <a:pt x="251" y="151"/>
                    <a:pt x="224" y="198"/>
                    <a:pt x="170" y="247"/>
                  </a:cubicBezTo>
                  <a:cubicBezTo>
                    <a:pt x="143" y="270"/>
                    <a:pt x="117" y="294"/>
                    <a:pt x="90" y="318"/>
                  </a:cubicBezTo>
                  <a:cubicBezTo>
                    <a:pt x="90" y="318"/>
                    <a:pt x="90" y="319"/>
                    <a:pt x="90" y="319"/>
                  </a:cubicBezTo>
                  <a:cubicBezTo>
                    <a:pt x="143" y="319"/>
                    <a:pt x="195" y="319"/>
                    <a:pt x="247" y="319"/>
                  </a:cubicBezTo>
                  <a:cubicBezTo>
                    <a:pt x="247" y="341"/>
                    <a:pt x="247" y="363"/>
                    <a:pt x="247" y="385"/>
                  </a:cubicBezTo>
                  <a:cubicBezTo>
                    <a:pt x="165" y="385"/>
                    <a:pt x="82" y="385"/>
                    <a:pt x="0" y="385"/>
                  </a:cubicBezTo>
                  <a:cubicBezTo>
                    <a:pt x="0" y="364"/>
                    <a:pt x="0" y="344"/>
                    <a:pt x="0" y="323"/>
                  </a:cubicBezTo>
                  <a:cubicBezTo>
                    <a:pt x="36" y="288"/>
                    <a:pt x="72" y="253"/>
                    <a:pt x="109" y="218"/>
                  </a:cubicBezTo>
                  <a:cubicBezTo>
                    <a:pt x="131" y="196"/>
                    <a:pt x="147" y="178"/>
                    <a:pt x="157" y="163"/>
                  </a:cubicBezTo>
                  <a:cubicBezTo>
                    <a:pt x="166" y="148"/>
                    <a:pt x="170" y="133"/>
                    <a:pt x="170" y="117"/>
                  </a:cubicBezTo>
                  <a:cubicBezTo>
                    <a:pt x="170" y="81"/>
                    <a:pt x="151" y="63"/>
                    <a:pt x="112" y="63"/>
                  </a:cubicBezTo>
                  <a:cubicBezTo>
                    <a:pt x="80" y="63"/>
                    <a:pt x="48" y="76"/>
                    <a:pt x="18" y="102"/>
                  </a:cubicBezTo>
                  <a:cubicBezTo>
                    <a:pt x="18" y="79"/>
                    <a:pt x="18" y="55"/>
                    <a:pt x="18" y="32"/>
                  </a:cubicBezTo>
                  <a:cubicBezTo>
                    <a:pt x="50" y="10"/>
                    <a:pt x="87" y="0"/>
                    <a:pt x="129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1" name="path"/>
            <p:cNvSpPr/>
            <p:nvPr/>
          </p:nvSpPr>
          <p:spPr>
            <a:xfrm>
              <a:off x="0" y="24250"/>
              <a:ext cx="278282" cy="274434"/>
            </a:xfrm>
            <a:custGeom>
              <a:avLst/>
              <a:gdLst/>
              <a:ahLst/>
              <a:cxnLst/>
              <a:rect l="0" t="0" r="0" b="0"/>
              <a:pathLst>
                <a:path w="438" h="432">
                  <a:moveTo>
                    <a:pt x="371" y="328"/>
                  </a:moveTo>
                  <a:cubicBezTo>
                    <a:pt x="384" y="328"/>
                    <a:pt x="395" y="332"/>
                    <a:pt x="404" y="340"/>
                  </a:cubicBezTo>
                  <a:cubicBezTo>
                    <a:pt x="413" y="348"/>
                    <a:pt x="418" y="358"/>
                    <a:pt x="418" y="370"/>
                  </a:cubicBezTo>
                  <a:cubicBezTo>
                    <a:pt x="418" y="382"/>
                    <a:pt x="413" y="392"/>
                    <a:pt x="404" y="400"/>
                  </a:cubicBezTo>
                  <a:cubicBezTo>
                    <a:pt x="395" y="408"/>
                    <a:pt x="384" y="412"/>
                    <a:pt x="370" y="412"/>
                  </a:cubicBezTo>
                  <a:cubicBezTo>
                    <a:pt x="357" y="412"/>
                    <a:pt x="347" y="408"/>
                    <a:pt x="337" y="400"/>
                  </a:cubicBezTo>
                  <a:cubicBezTo>
                    <a:pt x="328" y="392"/>
                    <a:pt x="324" y="382"/>
                    <a:pt x="324" y="370"/>
                  </a:cubicBezTo>
                  <a:cubicBezTo>
                    <a:pt x="324" y="357"/>
                    <a:pt x="329" y="347"/>
                    <a:pt x="338" y="339"/>
                  </a:cubicBezTo>
                  <a:cubicBezTo>
                    <a:pt x="347" y="332"/>
                    <a:pt x="358" y="328"/>
                    <a:pt x="371" y="328"/>
                  </a:cubicBezTo>
                  <a:moveTo>
                    <a:pt x="149" y="20"/>
                  </a:moveTo>
                  <a:cubicBezTo>
                    <a:pt x="186" y="20"/>
                    <a:pt x="216" y="29"/>
                    <a:pt x="238" y="48"/>
                  </a:cubicBezTo>
                  <a:cubicBezTo>
                    <a:pt x="260" y="67"/>
                    <a:pt x="271" y="93"/>
                    <a:pt x="271" y="127"/>
                  </a:cubicBezTo>
                  <a:cubicBezTo>
                    <a:pt x="271" y="171"/>
                    <a:pt x="244" y="218"/>
                    <a:pt x="190" y="267"/>
                  </a:cubicBezTo>
                  <a:cubicBezTo>
                    <a:pt x="163" y="290"/>
                    <a:pt x="137" y="314"/>
                    <a:pt x="110" y="338"/>
                  </a:cubicBezTo>
                  <a:cubicBezTo>
                    <a:pt x="110" y="338"/>
                    <a:pt x="110" y="339"/>
                    <a:pt x="110" y="339"/>
                  </a:cubicBezTo>
                  <a:cubicBezTo>
                    <a:pt x="163" y="339"/>
                    <a:pt x="215" y="339"/>
                    <a:pt x="267" y="339"/>
                  </a:cubicBezTo>
                  <a:cubicBezTo>
                    <a:pt x="267" y="361"/>
                    <a:pt x="267" y="383"/>
                    <a:pt x="267" y="405"/>
                  </a:cubicBezTo>
                  <a:cubicBezTo>
                    <a:pt x="185" y="405"/>
                    <a:pt x="102" y="405"/>
                    <a:pt x="20" y="405"/>
                  </a:cubicBezTo>
                  <a:cubicBezTo>
                    <a:pt x="20" y="384"/>
                    <a:pt x="20" y="364"/>
                    <a:pt x="20" y="343"/>
                  </a:cubicBezTo>
                  <a:cubicBezTo>
                    <a:pt x="56" y="308"/>
                    <a:pt x="92" y="273"/>
                    <a:pt x="129" y="238"/>
                  </a:cubicBezTo>
                  <a:cubicBezTo>
                    <a:pt x="151" y="216"/>
                    <a:pt x="167" y="198"/>
                    <a:pt x="177" y="183"/>
                  </a:cubicBezTo>
                  <a:cubicBezTo>
                    <a:pt x="186" y="168"/>
                    <a:pt x="190" y="153"/>
                    <a:pt x="190" y="137"/>
                  </a:cubicBezTo>
                  <a:cubicBezTo>
                    <a:pt x="190" y="101"/>
                    <a:pt x="171" y="83"/>
                    <a:pt x="132" y="83"/>
                  </a:cubicBezTo>
                  <a:cubicBezTo>
                    <a:pt x="100" y="83"/>
                    <a:pt x="68" y="96"/>
                    <a:pt x="38" y="122"/>
                  </a:cubicBezTo>
                  <a:cubicBezTo>
                    <a:pt x="38" y="99"/>
                    <a:pt x="38" y="75"/>
                    <a:pt x="38" y="52"/>
                  </a:cubicBezTo>
                  <a:cubicBezTo>
                    <a:pt x="70" y="30"/>
                    <a:pt x="107" y="20"/>
                    <a:pt x="149" y="20"/>
                  </a:cubicBezTo>
                </a:path>
              </a:pathLst>
            </a:custGeom>
            <a:noFill/>
            <a:ln w="25400" cap="flat">
              <a:round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2" name="path"/>
            <p:cNvSpPr/>
            <p:nvPr/>
          </p:nvSpPr>
          <p:spPr>
            <a:xfrm>
              <a:off x="296017" y="25415"/>
              <a:ext cx="4479182" cy="341026"/>
            </a:xfrm>
            <a:custGeom>
              <a:avLst/>
              <a:gdLst/>
              <a:ahLst/>
              <a:cxnLst/>
              <a:rect l="0" t="0" r="0" b="0"/>
              <a:pathLst>
                <a:path w="7053" h="537">
                  <a:moveTo>
                    <a:pt x="6775" y="369"/>
                  </a:moveTo>
                  <a:cubicBezTo>
                    <a:pt x="6775" y="387"/>
                    <a:pt x="6775" y="404"/>
                    <a:pt x="6775" y="422"/>
                  </a:cubicBezTo>
                  <a:cubicBezTo>
                    <a:pt x="6804" y="422"/>
                    <a:pt x="6833" y="422"/>
                    <a:pt x="6861" y="422"/>
                  </a:cubicBezTo>
                  <a:cubicBezTo>
                    <a:pt x="6861" y="404"/>
                    <a:pt x="6861" y="387"/>
                    <a:pt x="6861" y="369"/>
                  </a:cubicBezTo>
                  <a:cubicBezTo>
                    <a:pt x="6833" y="369"/>
                    <a:pt x="6804" y="369"/>
                    <a:pt x="6775" y="369"/>
                  </a:cubicBezTo>
                  <a:moveTo>
                    <a:pt x="3156" y="354"/>
                  </a:moveTo>
                  <a:cubicBezTo>
                    <a:pt x="3156" y="373"/>
                    <a:pt x="3156" y="392"/>
                    <a:pt x="3156" y="411"/>
                  </a:cubicBezTo>
                  <a:cubicBezTo>
                    <a:pt x="3239" y="411"/>
                    <a:pt x="3321" y="411"/>
                    <a:pt x="3404" y="411"/>
                  </a:cubicBezTo>
                  <a:cubicBezTo>
                    <a:pt x="3404" y="392"/>
                    <a:pt x="3404" y="373"/>
                    <a:pt x="3404" y="354"/>
                  </a:cubicBezTo>
                  <a:cubicBezTo>
                    <a:pt x="3321" y="354"/>
                    <a:pt x="3239" y="354"/>
                    <a:pt x="3156" y="354"/>
                  </a:cubicBezTo>
                  <a:moveTo>
                    <a:pt x="1282" y="342"/>
                  </a:moveTo>
                  <a:cubicBezTo>
                    <a:pt x="1282" y="369"/>
                    <a:pt x="1282" y="396"/>
                    <a:pt x="1282" y="423"/>
                  </a:cubicBezTo>
                  <a:cubicBezTo>
                    <a:pt x="1329" y="423"/>
                    <a:pt x="1376" y="423"/>
                    <a:pt x="1423" y="423"/>
                  </a:cubicBezTo>
                  <a:cubicBezTo>
                    <a:pt x="1423" y="396"/>
                    <a:pt x="1423" y="369"/>
                    <a:pt x="1423" y="342"/>
                  </a:cubicBezTo>
                  <a:cubicBezTo>
                    <a:pt x="1376" y="342"/>
                    <a:pt x="1329" y="342"/>
                    <a:pt x="1282" y="342"/>
                  </a:cubicBezTo>
                  <a:moveTo>
                    <a:pt x="3621" y="328"/>
                  </a:moveTo>
                  <a:cubicBezTo>
                    <a:pt x="3642" y="337"/>
                    <a:pt x="3662" y="345"/>
                    <a:pt x="3682" y="354"/>
                  </a:cubicBezTo>
                  <a:cubicBezTo>
                    <a:pt x="3673" y="383"/>
                    <a:pt x="3656" y="436"/>
                    <a:pt x="3633" y="513"/>
                  </a:cubicBezTo>
                  <a:cubicBezTo>
                    <a:pt x="3612" y="502"/>
                    <a:pt x="3590" y="492"/>
                    <a:pt x="3567" y="483"/>
                  </a:cubicBezTo>
                  <a:cubicBezTo>
                    <a:pt x="3589" y="428"/>
                    <a:pt x="3607" y="376"/>
                    <a:pt x="3621" y="328"/>
                  </a:cubicBezTo>
                  <a:moveTo>
                    <a:pt x="2120" y="318"/>
                  </a:moveTo>
                  <a:cubicBezTo>
                    <a:pt x="2120" y="346"/>
                    <a:pt x="2120" y="373"/>
                    <a:pt x="2120" y="401"/>
                  </a:cubicBezTo>
                  <a:cubicBezTo>
                    <a:pt x="2143" y="401"/>
                    <a:pt x="2166" y="401"/>
                    <a:pt x="2189" y="401"/>
                  </a:cubicBezTo>
                  <a:cubicBezTo>
                    <a:pt x="2189" y="373"/>
                    <a:pt x="2189" y="346"/>
                    <a:pt x="2189" y="318"/>
                  </a:cubicBezTo>
                  <a:cubicBezTo>
                    <a:pt x="2166" y="318"/>
                    <a:pt x="2143" y="318"/>
                    <a:pt x="2120" y="318"/>
                  </a:cubicBezTo>
                  <a:moveTo>
                    <a:pt x="665" y="302"/>
                  </a:moveTo>
                  <a:cubicBezTo>
                    <a:pt x="682" y="315"/>
                    <a:pt x="699" y="327"/>
                    <a:pt x="717" y="339"/>
                  </a:cubicBezTo>
                  <a:cubicBezTo>
                    <a:pt x="676" y="407"/>
                    <a:pt x="622" y="465"/>
                    <a:pt x="555" y="513"/>
                  </a:cubicBezTo>
                  <a:cubicBezTo>
                    <a:pt x="546" y="488"/>
                    <a:pt x="536" y="465"/>
                    <a:pt x="526" y="446"/>
                  </a:cubicBezTo>
                  <a:cubicBezTo>
                    <a:pt x="579" y="410"/>
                    <a:pt x="625" y="362"/>
                    <a:pt x="665" y="302"/>
                  </a:cubicBezTo>
                  <a:moveTo>
                    <a:pt x="1217" y="283"/>
                  </a:moveTo>
                  <a:cubicBezTo>
                    <a:pt x="1307" y="283"/>
                    <a:pt x="1398" y="283"/>
                    <a:pt x="1489" y="283"/>
                  </a:cubicBezTo>
                  <a:cubicBezTo>
                    <a:pt x="1489" y="358"/>
                    <a:pt x="1489" y="434"/>
                    <a:pt x="1489" y="509"/>
                  </a:cubicBezTo>
                  <a:cubicBezTo>
                    <a:pt x="1467" y="509"/>
                    <a:pt x="1445" y="509"/>
                    <a:pt x="1423" y="509"/>
                  </a:cubicBezTo>
                  <a:cubicBezTo>
                    <a:pt x="1423" y="500"/>
                    <a:pt x="1423" y="491"/>
                    <a:pt x="1423" y="482"/>
                  </a:cubicBezTo>
                  <a:cubicBezTo>
                    <a:pt x="1376" y="482"/>
                    <a:pt x="1329" y="482"/>
                    <a:pt x="1282" y="482"/>
                  </a:cubicBezTo>
                  <a:cubicBezTo>
                    <a:pt x="1282" y="491"/>
                    <a:pt x="1282" y="500"/>
                    <a:pt x="1282" y="509"/>
                  </a:cubicBezTo>
                  <a:cubicBezTo>
                    <a:pt x="1260" y="509"/>
                    <a:pt x="1239" y="509"/>
                    <a:pt x="1217" y="509"/>
                  </a:cubicBezTo>
                  <a:cubicBezTo>
                    <a:pt x="1217" y="434"/>
                    <a:pt x="1217" y="358"/>
                    <a:pt x="1217" y="283"/>
                  </a:cubicBezTo>
                  <a:moveTo>
                    <a:pt x="6478" y="274"/>
                  </a:moveTo>
                  <a:cubicBezTo>
                    <a:pt x="6499" y="323"/>
                    <a:pt x="6519" y="375"/>
                    <a:pt x="6538" y="429"/>
                  </a:cubicBezTo>
                  <a:cubicBezTo>
                    <a:pt x="6518" y="437"/>
                    <a:pt x="6497" y="445"/>
                    <a:pt x="6477" y="452"/>
                  </a:cubicBezTo>
                  <a:cubicBezTo>
                    <a:pt x="6458" y="395"/>
                    <a:pt x="6439" y="342"/>
                    <a:pt x="6420" y="295"/>
                  </a:cubicBezTo>
                  <a:cubicBezTo>
                    <a:pt x="6439" y="288"/>
                    <a:pt x="6459" y="281"/>
                    <a:pt x="6478" y="274"/>
                  </a:cubicBezTo>
                  <a:moveTo>
                    <a:pt x="1960" y="274"/>
                  </a:moveTo>
                  <a:cubicBezTo>
                    <a:pt x="1981" y="323"/>
                    <a:pt x="2001" y="375"/>
                    <a:pt x="2020" y="429"/>
                  </a:cubicBezTo>
                  <a:cubicBezTo>
                    <a:pt x="2000" y="437"/>
                    <a:pt x="1979" y="445"/>
                    <a:pt x="1959" y="452"/>
                  </a:cubicBezTo>
                  <a:cubicBezTo>
                    <a:pt x="1940" y="395"/>
                    <a:pt x="1921" y="342"/>
                    <a:pt x="1902" y="295"/>
                  </a:cubicBezTo>
                  <a:cubicBezTo>
                    <a:pt x="1921" y="288"/>
                    <a:pt x="1941" y="281"/>
                    <a:pt x="1960" y="274"/>
                  </a:cubicBezTo>
                  <a:moveTo>
                    <a:pt x="6254" y="270"/>
                  </a:moveTo>
                  <a:cubicBezTo>
                    <a:pt x="6274" y="276"/>
                    <a:pt x="6293" y="281"/>
                    <a:pt x="6313" y="287"/>
                  </a:cubicBezTo>
                  <a:cubicBezTo>
                    <a:pt x="6293" y="350"/>
                    <a:pt x="6272" y="405"/>
                    <a:pt x="6251" y="451"/>
                  </a:cubicBezTo>
                  <a:cubicBezTo>
                    <a:pt x="6231" y="440"/>
                    <a:pt x="6212" y="433"/>
                    <a:pt x="6194" y="427"/>
                  </a:cubicBezTo>
                  <a:cubicBezTo>
                    <a:pt x="6215" y="383"/>
                    <a:pt x="6235" y="331"/>
                    <a:pt x="6254" y="270"/>
                  </a:cubicBezTo>
                  <a:moveTo>
                    <a:pt x="1736" y="270"/>
                  </a:moveTo>
                  <a:cubicBezTo>
                    <a:pt x="1756" y="276"/>
                    <a:pt x="1775" y="281"/>
                    <a:pt x="1795" y="287"/>
                  </a:cubicBezTo>
                  <a:cubicBezTo>
                    <a:pt x="1775" y="350"/>
                    <a:pt x="1754" y="405"/>
                    <a:pt x="1733" y="451"/>
                  </a:cubicBezTo>
                  <a:cubicBezTo>
                    <a:pt x="1713" y="440"/>
                    <a:pt x="1693" y="433"/>
                    <a:pt x="1675" y="427"/>
                  </a:cubicBezTo>
                  <a:cubicBezTo>
                    <a:pt x="1697" y="383"/>
                    <a:pt x="1717" y="331"/>
                    <a:pt x="1736" y="270"/>
                  </a:cubicBezTo>
                  <a:moveTo>
                    <a:pt x="6775" y="265"/>
                  </a:moveTo>
                  <a:cubicBezTo>
                    <a:pt x="6775" y="283"/>
                    <a:pt x="6775" y="301"/>
                    <a:pt x="6775" y="318"/>
                  </a:cubicBezTo>
                  <a:cubicBezTo>
                    <a:pt x="6804" y="318"/>
                    <a:pt x="6833" y="318"/>
                    <a:pt x="6861" y="318"/>
                  </a:cubicBezTo>
                  <a:cubicBezTo>
                    <a:pt x="6861" y="301"/>
                    <a:pt x="6861" y="283"/>
                    <a:pt x="6861" y="265"/>
                  </a:cubicBezTo>
                  <a:cubicBezTo>
                    <a:pt x="6833" y="265"/>
                    <a:pt x="6804" y="265"/>
                    <a:pt x="6775" y="265"/>
                  </a:cubicBezTo>
                  <a:moveTo>
                    <a:pt x="5790" y="259"/>
                  </a:moveTo>
                  <a:cubicBezTo>
                    <a:pt x="5790" y="268"/>
                    <a:pt x="5790" y="277"/>
                    <a:pt x="5790" y="286"/>
                  </a:cubicBezTo>
                  <a:cubicBezTo>
                    <a:pt x="5844" y="286"/>
                    <a:pt x="5897" y="286"/>
                    <a:pt x="5951" y="286"/>
                  </a:cubicBezTo>
                  <a:cubicBezTo>
                    <a:pt x="5951" y="277"/>
                    <a:pt x="5951" y="268"/>
                    <a:pt x="5951" y="259"/>
                  </a:cubicBezTo>
                  <a:cubicBezTo>
                    <a:pt x="5897" y="259"/>
                    <a:pt x="5844" y="259"/>
                    <a:pt x="5790" y="259"/>
                  </a:cubicBezTo>
                  <a:moveTo>
                    <a:pt x="6616" y="250"/>
                  </a:moveTo>
                  <a:cubicBezTo>
                    <a:pt x="6638" y="262"/>
                    <a:pt x="6659" y="272"/>
                    <a:pt x="6679" y="282"/>
                  </a:cubicBezTo>
                  <a:cubicBezTo>
                    <a:pt x="6656" y="352"/>
                    <a:pt x="6632" y="421"/>
                    <a:pt x="6608" y="491"/>
                  </a:cubicBezTo>
                  <a:cubicBezTo>
                    <a:pt x="6590" y="478"/>
                    <a:pt x="6569" y="465"/>
                    <a:pt x="6547" y="452"/>
                  </a:cubicBezTo>
                  <a:cubicBezTo>
                    <a:pt x="6569" y="396"/>
                    <a:pt x="6592" y="328"/>
                    <a:pt x="6616" y="250"/>
                  </a:cubicBezTo>
                  <a:moveTo>
                    <a:pt x="2827" y="242"/>
                  </a:moveTo>
                  <a:cubicBezTo>
                    <a:pt x="2849" y="242"/>
                    <a:pt x="2870" y="242"/>
                    <a:pt x="2892" y="242"/>
                  </a:cubicBezTo>
                  <a:cubicBezTo>
                    <a:pt x="2891" y="285"/>
                    <a:pt x="2885" y="323"/>
                    <a:pt x="2874" y="357"/>
                  </a:cubicBezTo>
                  <a:cubicBezTo>
                    <a:pt x="2923" y="387"/>
                    <a:pt x="2973" y="421"/>
                    <a:pt x="3024" y="458"/>
                  </a:cubicBezTo>
                  <a:cubicBezTo>
                    <a:pt x="3010" y="475"/>
                    <a:pt x="2996" y="493"/>
                    <a:pt x="2982" y="511"/>
                  </a:cubicBezTo>
                  <a:cubicBezTo>
                    <a:pt x="2947" y="482"/>
                    <a:pt x="2902" y="448"/>
                    <a:pt x="2848" y="409"/>
                  </a:cubicBezTo>
                  <a:cubicBezTo>
                    <a:pt x="2818" y="454"/>
                    <a:pt x="2771" y="488"/>
                    <a:pt x="2705" y="513"/>
                  </a:cubicBezTo>
                  <a:cubicBezTo>
                    <a:pt x="2693" y="487"/>
                    <a:pt x="2680" y="465"/>
                    <a:pt x="2668" y="446"/>
                  </a:cubicBezTo>
                  <a:cubicBezTo>
                    <a:pt x="2728" y="431"/>
                    <a:pt x="2770" y="408"/>
                    <a:pt x="2793" y="377"/>
                  </a:cubicBezTo>
                  <a:cubicBezTo>
                    <a:pt x="2816" y="346"/>
                    <a:pt x="2827" y="301"/>
                    <a:pt x="2827" y="242"/>
                  </a:cubicBezTo>
                  <a:moveTo>
                    <a:pt x="3156" y="237"/>
                  </a:moveTo>
                  <a:cubicBezTo>
                    <a:pt x="3156" y="255"/>
                    <a:pt x="3156" y="273"/>
                    <a:pt x="3156" y="291"/>
                  </a:cubicBezTo>
                  <a:cubicBezTo>
                    <a:pt x="3239" y="291"/>
                    <a:pt x="3321" y="291"/>
                    <a:pt x="3404" y="291"/>
                  </a:cubicBezTo>
                  <a:cubicBezTo>
                    <a:pt x="3404" y="273"/>
                    <a:pt x="3404" y="255"/>
                    <a:pt x="3404" y="237"/>
                  </a:cubicBezTo>
                  <a:cubicBezTo>
                    <a:pt x="3321" y="237"/>
                    <a:pt x="3239" y="237"/>
                    <a:pt x="3156" y="237"/>
                  </a:cubicBezTo>
                  <a:moveTo>
                    <a:pt x="823" y="237"/>
                  </a:moveTo>
                  <a:cubicBezTo>
                    <a:pt x="845" y="237"/>
                    <a:pt x="866" y="237"/>
                    <a:pt x="887" y="237"/>
                  </a:cubicBezTo>
                  <a:cubicBezTo>
                    <a:pt x="887" y="246"/>
                    <a:pt x="887" y="254"/>
                    <a:pt x="887" y="263"/>
                  </a:cubicBezTo>
                  <a:cubicBezTo>
                    <a:pt x="887" y="305"/>
                    <a:pt x="883" y="340"/>
                    <a:pt x="875" y="371"/>
                  </a:cubicBezTo>
                  <a:cubicBezTo>
                    <a:pt x="925" y="399"/>
                    <a:pt x="971" y="427"/>
                    <a:pt x="1014" y="456"/>
                  </a:cubicBezTo>
                  <a:cubicBezTo>
                    <a:pt x="1001" y="474"/>
                    <a:pt x="988" y="492"/>
                    <a:pt x="975" y="511"/>
                  </a:cubicBezTo>
                  <a:cubicBezTo>
                    <a:pt x="935" y="480"/>
                    <a:pt x="894" y="452"/>
                    <a:pt x="852" y="426"/>
                  </a:cubicBezTo>
                  <a:cubicBezTo>
                    <a:pt x="827" y="465"/>
                    <a:pt x="781" y="495"/>
                    <a:pt x="714" y="514"/>
                  </a:cubicBezTo>
                  <a:cubicBezTo>
                    <a:pt x="702" y="489"/>
                    <a:pt x="690" y="467"/>
                    <a:pt x="677" y="448"/>
                  </a:cubicBezTo>
                  <a:cubicBezTo>
                    <a:pt x="745" y="433"/>
                    <a:pt x="787" y="410"/>
                    <a:pt x="803" y="377"/>
                  </a:cubicBezTo>
                  <a:cubicBezTo>
                    <a:pt x="817" y="350"/>
                    <a:pt x="823" y="312"/>
                    <a:pt x="823" y="263"/>
                  </a:cubicBezTo>
                  <a:cubicBezTo>
                    <a:pt x="823" y="254"/>
                    <a:pt x="823" y="246"/>
                    <a:pt x="823" y="237"/>
                  </a:cubicBezTo>
                  <a:moveTo>
                    <a:pt x="2334" y="231"/>
                  </a:moveTo>
                  <a:cubicBezTo>
                    <a:pt x="2358" y="260"/>
                    <a:pt x="2383" y="294"/>
                    <a:pt x="2410" y="334"/>
                  </a:cubicBezTo>
                  <a:cubicBezTo>
                    <a:pt x="2390" y="348"/>
                    <a:pt x="2369" y="361"/>
                    <a:pt x="2349" y="375"/>
                  </a:cubicBezTo>
                  <a:cubicBezTo>
                    <a:pt x="2324" y="334"/>
                    <a:pt x="2300" y="299"/>
                    <a:pt x="2277" y="271"/>
                  </a:cubicBezTo>
                  <a:cubicBezTo>
                    <a:pt x="2296" y="258"/>
                    <a:pt x="2315" y="245"/>
                    <a:pt x="2334" y="231"/>
                  </a:cubicBezTo>
                  <a:moveTo>
                    <a:pt x="3575" y="228"/>
                  </a:moveTo>
                  <a:cubicBezTo>
                    <a:pt x="3600" y="247"/>
                    <a:pt x="3626" y="266"/>
                    <a:pt x="3652" y="285"/>
                  </a:cubicBezTo>
                  <a:cubicBezTo>
                    <a:pt x="3638" y="303"/>
                    <a:pt x="3624" y="320"/>
                    <a:pt x="3609" y="338"/>
                  </a:cubicBezTo>
                  <a:cubicBezTo>
                    <a:pt x="3584" y="314"/>
                    <a:pt x="3559" y="293"/>
                    <a:pt x="3536" y="275"/>
                  </a:cubicBezTo>
                  <a:cubicBezTo>
                    <a:pt x="3549" y="259"/>
                    <a:pt x="3562" y="243"/>
                    <a:pt x="3575" y="228"/>
                  </a:cubicBezTo>
                  <a:moveTo>
                    <a:pt x="445" y="201"/>
                  </a:moveTo>
                  <a:cubicBezTo>
                    <a:pt x="468" y="242"/>
                    <a:pt x="490" y="287"/>
                    <a:pt x="513" y="336"/>
                  </a:cubicBezTo>
                  <a:cubicBezTo>
                    <a:pt x="492" y="345"/>
                    <a:pt x="471" y="354"/>
                    <a:pt x="450" y="363"/>
                  </a:cubicBezTo>
                  <a:cubicBezTo>
                    <a:pt x="430" y="316"/>
                    <a:pt x="409" y="270"/>
                    <a:pt x="388" y="226"/>
                  </a:cubicBezTo>
                  <a:cubicBezTo>
                    <a:pt x="407" y="217"/>
                    <a:pt x="426" y="209"/>
                    <a:pt x="445" y="201"/>
                  </a:cubicBezTo>
                  <a:moveTo>
                    <a:pt x="5790" y="197"/>
                  </a:moveTo>
                  <a:cubicBezTo>
                    <a:pt x="5790" y="205"/>
                    <a:pt x="5790" y="214"/>
                    <a:pt x="5790" y="223"/>
                  </a:cubicBezTo>
                  <a:cubicBezTo>
                    <a:pt x="5844" y="223"/>
                    <a:pt x="5897" y="223"/>
                    <a:pt x="5951" y="223"/>
                  </a:cubicBezTo>
                  <a:cubicBezTo>
                    <a:pt x="5951" y="214"/>
                    <a:pt x="5951" y="205"/>
                    <a:pt x="5951" y="197"/>
                  </a:cubicBezTo>
                  <a:cubicBezTo>
                    <a:pt x="5897" y="197"/>
                    <a:pt x="5844" y="197"/>
                    <a:pt x="5790" y="197"/>
                  </a:cubicBezTo>
                  <a:moveTo>
                    <a:pt x="3705" y="179"/>
                  </a:moveTo>
                  <a:cubicBezTo>
                    <a:pt x="3794" y="179"/>
                    <a:pt x="3882" y="179"/>
                    <a:pt x="3971" y="179"/>
                  </a:cubicBezTo>
                  <a:cubicBezTo>
                    <a:pt x="3970" y="215"/>
                    <a:pt x="3968" y="252"/>
                    <a:pt x="3967" y="289"/>
                  </a:cubicBezTo>
                  <a:cubicBezTo>
                    <a:pt x="3966" y="320"/>
                    <a:pt x="3960" y="343"/>
                    <a:pt x="3949" y="359"/>
                  </a:cubicBezTo>
                  <a:cubicBezTo>
                    <a:pt x="3937" y="374"/>
                    <a:pt x="3920" y="382"/>
                    <a:pt x="3898" y="382"/>
                  </a:cubicBezTo>
                  <a:cubicBezTo>
                    <a:pt x="3873" y="382"/>
                    <a:pt x="3849" y="383"/>
                    <a:pt x="3824" y="383"/>
                  </a:cubicBezTo>
                  <a:cubicBezTo>
                    <a:pt x="3819" y="359"/>
                    <a:pt x="3814" y="337"/>
                    <a:pt x="3808" y="318"/>
                  </a:cubicBezTo>
                  <a:cubicBezTo>
                    <a:pt x="3833" y="319"/>
                    <a:pt x="3852" y="320"/>
                    <a:pt x="3865" y="320"/>
                  </a:cubicBezTo>
                  <a:cubicBezTo>
                    <a:pt x="3880" y="320"/>
                    <a:pt x="3890" y="317"/>
                    <a:pt x="3895" y="312"/>
                  </a:cubicBezTo>
                  <a:cubicBezTo>
                    <a:pt x="3900" y="307"/>
                    <a:pt x="3902" y="283"/>
                    <a:pt x="3902" y="239"/>
                  </a:cubicBezTo>
                  <a:cubicBezTo>
                    <a:pt x="3860" y="239"/>
                    <a:pt x="3818" y="239"/>
                    <a:pt x="3776" y="239"/>
                  </a:cubicBezTo>
                  <a:cubicBezTo>
                    <a:pt x="3776" y="295"/>
                    <a:pt x="3776" y="350"/>
                    <a:pt x="3776" y="405"/>
                  </a:cubicBezTo>
                  <a:cubicBezTo>
                    <a:pt x="3776" y="424"/>
                    <a:pt x="3789" y="434"/>
                    <a:pt x="3813" y="435"/>
                  </a:cubicBezTo>
                  <a:cubicBezTo>
                    <a:pt x="3839" y="435"/>
                    <a:pt x="3865" y="435"/>
                    <a:pt x="3891" y="435"/>
                  </a:cubicBezTo>
                  <a:cubicBezTo>
                    <a:pt x="3908" y="435"/>
                    <a:pt x="3922" y="432"/>
                    <a:pt x="3931" y="428"/>
                  </a:cubicBezTo>
                  <a:cubicBezTo>
                    <a:pt x="3941" y="423"/>
                    <a:pt x="3947" y="417"/>
                    <a:pt x="3949" y="409"/>
                  </a:cubicBezTo>
                  <a:cubicBezTo>
                    <a:pt x="3951" y="401"/>
                    <a:pt x="3954" y="383"/>
                    <a:pt x="3957" y="355"/>
                  </a:cubicBezTo>
                  <a:cubicBezTo>
                    <a:pt x="3987" y="367"/>
                    <a:pt x="4010" y="376"/>
                    <a:pt x="4025" y="381"/>
                  </a:cubicBezTo>
                  <a:cubicBezTo>
                    <a:pt x="4018" y="416"/>
                    <a:pt x="4012" y="442"/>
                    <a:pt x="4006" y="457"/>
                  </a:cubicBezTo>
                  <a:cubicBezTo>
                    <a:pt x="4000" y="472"/>
                    <a:pt x="3988" y="482"/>
                    <a:pt x="3969" y="489"/>
                  </a:cubicBezTo>
                  <a:cubicBezTo>
                    <a:pt x="3950" y="495"/>
                    <a:pt x="3927" y="498"/>
                    <a:pt x="3899" y="498"/>
                  </a:cubicBezTo>
                  <a:cubicBezTo>
                    <a:pt x="3864" y="498"/>
                    <a:pt x="3830" y="498"/>
                    <a:pt x="3796" y="498"/>
                  </a:cubicBezTo>
                  <a:cubicBezTo>
                    <a:pt x="3735" y="498"/>
                    <a:pt x="3705" y="469"/>
                    <a:pt x="3705" y="411"/>
                  </a:cubicBezTo>
                  <a:cubicBezTo>
                    <a:pt x="3705" y="333"/>
                    <a:pt x="3705" y="256"/>
                    <a:pt x="3705" y="179"/>
                  </a:cubicBezTo>
                  <a:moveTo>
                    <a:pt x="6215" y="176"/>
                  </a:moveTo>
                  <a:cubicBezTo>
                    <a:pt x="6320" y="176"/>
                    <a:pt x="6425" y="176"/>
                    <a:pt x="6530" y="176"/>
                  </a:cubicBezTo>
                  <a:cubicBezTo>
                    <a:pt x="6530" y="197"/>
                    <a:pt x="6530" y="218"/>
                    <a:pt x="6530" y="239"/>
                  </a:cubicBezTo>
                  <a:cubicBezTo>
                    <a:pt x="6489" y="239"/>
                    <a:pt x="6448" y="239"/>
                    <a:pt x="6407" y="239"/>
                  </a:cubicBezTo>
                  <a:cubicBezTo>
                    <a:pt x="6407" y="309"/>
                    <a:pt x="6407" y="379"/>
                    <a:pt x="6407" y="449"/>
                  </a:cubicBezTo>
                  <a:cubicBezTo>
                    <a:pt x="6407" y="466"/>
                    <a:pt x="6402" y="480"/>
                    <a:pt x="6392" y="489"/>
                  </a:cubicBezTo>
                  <a:cubicBezTo>
                    <a:pt x="6383" y="499"/>
                    <a:pt x="6369" y="504"/>
                    <a:pt x="6351" y="505"/>
                  </a:cubicBezTo>
                  <a:cubicBezTo>
                    <a:pt x="6333" y="506"/>
                    <a:pt x="6308" y="507"/>
                    <a:pt x="6277" y="507"/>
                  </a:cubicBezTo>
                  <a:cubicBezTo>
                    <a:pt x="6272" y="480"/>
                    <a:pt x="6268" y="458"/>
                    <a:pt x="6264" y="439"/>
                  </a:cubicBezTo>
                  <a:cubicBezTo>
                    <a:pt x="6281" y="440"/>
                    <a:pt x="6296" y="441"/>
                    <a:pt x="6310" y="441"/>
                  </a:cubicBezTo>
                  <a:cubicBezTo>
                    <a:pt x="6329" y="441"/>
                    <a:pt x="6339" y="432"/>
                    <a:pt x="6339" y="415"/>
                  </a:cubicBezTo>
                  <a:cubicBezTo>
                    <a:pt x="6339" y="356"/>
                    <a:pt x="6339" y="298"/>
                    <a:pt x="6339" y="239"/>
                  </a:cubicBezTo>
                  <a:cubicBezTo>
                    <a:pt x="6297" y="239"/>
                    <a:pt x="6256" y="239"/>
                    <a:pt x="6215" y="239"/>
                  </a:cubicBezTo>
                  <a:cubicBezTo>
                    <a:pt x="6215" y="218"/>
                    <a:pt x="6215" y="197"/>
                    <a:pt x="6215" y="176"/>
                  </a:cubicBezTo>
                  <a:moveTo>
                    <a:pt x="1697" y="176"/>
                  </a:moveTo>
                  <a:cubicBezTo>
                    <a:pt x="1802" y="176"/>
                    <a:pt x="1907" y="176"/>
                    <a:pt x="2012" y="176"/>
                  </a:cubicBezTo>
                  <a:cubicBezTo>
                    <a:pt x="2012" y="197"/>
                    <a:pt x="2012" y="218"/>
                    <a:pt x="2012" y="239"/>
                  </a:cubicBezTo>
                  <a:cubicBezTo>
                    <a:pt x="1971" y="239"/>
                    <a:pt x="1930" y="239"/>
                    <a:pt x="1889" y="239"/>
                  </a:cubicBezTo>
                  <a:cubicBezTo>
                    <a:pt x="1889" y="309"/>
                    <a:pt x="1889" y="379"/>
                    <a:pt x="1889" y="449"/>
                  </a:cubicBezTo>
                  <a:cubicBezTo>
                    <a:pt x="1889" y="466"/>
                    <a:pt x="1884" y="480"/>
                    <a:pt x="1874" y="489"/>
                  </a:cubicBezTo>
                  <a:cubicBezTo>
                    <a:pt x="1865" y="499"/>
                    <a:pt x="1851" y="504"/>
                    <a:pt x="1833" y="505"/>
                  </a:cubicBezTo>
                  <a:cubicBezTo>
                    <a:pt x="1815" y="506"/>
                    <a:pt x="1790" y="507"/>
                    <a:pt x="1759" y="507"/>
                  </a:cubicBezTo>
                  <a:cubicBezTo>
                    <a:pt x="1754" y="480"/>
                    <a:pt x="1750" y="458"/>
                    <a:pt x="1746" y="439"/>
                  </a:cubicBezTo>
                  <a:cubicBezTo>
                    <a:pt x="1763" y="440"/>
                    <a:pt x="1778" y="441"/>
                    <a:pt x="1792" y="441"/>
                  </a:cubicBezTo>
                  <a:cubicBezTo>
                    <a:pt x="1811" y="441"/>
                    <a:pt x="1821" y="432"/>
                    <a:pt x="1821" y="415"/>
                  </a:cubicBezTo>
                  <a:cubicBezTo>
                    <a:pt x="1821" y="356"/>
                    <a:pt x="1821" y="298"/>
                    <a:pt x="1821" y="239"/>
                  </a:cubicBezTo>
                  <a:cubicBezTo>
                    <a:pt x="1779" y="239"/>
                    <a:pt x="1738" y="239"/>
                    <a:pt x="1697" y="239"/>
                  </a:cubicBezTo>
                  <a:cubicBezTo>
                    <a:pt x="1697" y="218"/>
                    <a:pt x="1697" y="197"/>
                    <a:pt x="1697" y="176"/>
                  </a:cubicBezTo>
                  <a:moveTo>
                    <a:pt x="2120" y="170"/>
                  </a:moveTo>
                  <a:cubicBezTo>
                    <a:pt x="2120" y="198"/>
                    <a:pt x="2120" y="226"/>
                    <a:pt x="2120" y="254"/>
                  </a:cubicBezTo>
                  <a:cubicBezTo>
                    <a:pt x="2143" y="254"/>
                    <a:pt x="2166" y="254"/>
                    <a:pt x="2189" y="254"/>
                  </a:cubicBezTo>
                  <a:cubicBezTo>
                    <a:pt x="2189" y="226"/>
                    <a:pt x="2189" y="198"/>
                    <a:pt x="2189" y="170"/>
                  </a:cubicBezTo>
                  <a:cubicBezTo>
                    <a:pt x="2166" y="170"/>
                    <a:pt x="2143" y="170"/>
                    <a:pt x="2120" y="170"/>
                  </a:cubicBezTo>
                  <a:moveTo>
                    <a:pt x="6775" y="162"/>
                  </a:moveTo>
                  <a:cubicBezTo>
                    <a:pt x="6775" y="180"/>
                    <a:pt x="6775" y="197"/>
                    <a:pt x="6775" y="215"/>
                  </a:cubicBezTo>
                  <a:cubicBezTo>
                    <a:pt x="6804" y="215"/>
                    <a:pt x="6833" y="215"/>
                    <a:pt x="6861" y="215"/>
                  </a:cubicBezTo>
                  <a:cubicBezTo>
                    <a:pt x="6861" y="197"/>
                    <a:pt x="6861" y="180"/>
                    <a:pt x="6861" y="162"/>
                  </a:cubicBezTo>
                  <a:cubicBezTo>
                    <a:pt x="6833" y="162"/>
                    <a:pt x="6804" y="162"/>
                    <a:pt x="6775" y="162"/>
                  </a:cubicBezTo>
                  <a:moveTo>
                    <a:pt x="65" y="161"/>
                  </a:moveTo>
                  <a:cubicBezTo>
                    <a:pt x="86" y="166"/>
                    <a:pt x="107" y="170"/>
                    <a:pt x="128" y="175"/>
                  </a:cubicBezTo>
                  <a:cubicBezTo>
                    <a:pt x="114" y="252"/>
                    <a:pt x="100" y="316"/>
                    <a:pt x="83" y="364"/>
                  </a:cubicBezTo>
                  <a:cubicBezTo>
                    <a:pt x="63" y="357"/>
                    <a:pt x="42" y="351"/>
                    <a:pt x="22" y="344"/>
                  </a:cubicBezTo>
                  <a:cubicBezTo>
                    <a:pt x="41" y="290"/>
                    <a:pt x="55" y="229"/>
                    <a:pt x="65" y="161"/>
                  </a:cubicBezTo>
                  <a:moveTo>
                    <a:pt x="655" y="160"/>
                  </a:moveTo>
                  <a:cubicBezTo>
                    <a:pt x="673" y="171"/>
                    <a:pt x="691" y="183"/>
                    <a:pt x="708" y="194"/>
                  </a:cubicBezTo>
                  <a:cubicBezTo>
                    <a:pt x="668" y="256"/>
                    <a:pt x="620" y="309"/>
                    <a:pt x="563" y="353"/>
                  </a:cubicBezTo>
                  <a:cubicBezTo>
                    <a:pt x="552" y="331"/>
                    <a:pt x="541" y="311"/>
                    <a:pt x="528" y="291"/>
                  </a:cubicBezTo>
                  <a:cubicBezTo>
                    <a:pt x="579" y="255"/>
                    <a:pt x="622" y="212"/>
                    <a:pt x="655" y="160"/>
                  </a:cubicBezTo>
                  <a:moveTo>
                    <a:pt x="3615" y="143"/>
                  </a:moveTo>
                  <a:cubicBezTo>
                    <a:pt x="3654" y="169"/>
                    <a:pt x="3680" y="188"/>
                    <a:pt x="3694" y="201"/>
                  </a:cubicBezTo>
                  <a:cubicBezTo>
                    <a:pt x="3680" y="217"/>
                    <a:pt x="3666" y="233"/>
                    <a:pt x="3653" y="250"/>
                  </a:cubicBezTo>
                  <a:cubicBezTo>
                    <a:pt x="3633" y="232"/>
                    <a:pt x="3608" y="212"/>
                    <a:pt x="3577" y="189"/>
                  </a:cubicBezTo>
                  <a:cubicBezTo>
                    <a:pt x="3590" y="174"/>
                    <a:pt x="3603" y="158"/>
                    <a:pt x="3615" y="143"/>
                  </a:cubicBezTo>
                  <a:moveTo>
                    <a:pt x="5340" y="140"/>
                  </a:moveTo>
                  <a:cubicBezTo>
                    <a:pt x="5361" y="140"/>
                    <a:pt x="5383" y="140"/>
                    <a:pt x="5405" y="140"/>
                  </a:cubicBezTo>
                  <a:cubicBezTo>
                    <a:pt x="5404" y="211"/>
                    <a:pt x="5399" y="269"/>
                    <a:pt x="5391" y="315"/>
                  </a:cubicBezTo>
                  <a:cubicBezTo>
                    <a:pt x="5402" y="315"/>
                    <a:pt x="5413" y="315"/>
                    <a:pt x="5424" y="315"/>
                  </a:cubicBezTo>
                  <a:cubicBezTo>
                    <a:pt x="5424" y="352"/>
                    <a:pt x="5424" y="389"/>
                    <a:pt x="5424" y="426"/>
                  </a:cubicBezTo>
                  <a:cubicBezTo>
                    <a:pt x="5424" y="439"/>
                    <a:pt x="5430" y="445"/>
                    <a:pt x="5441" y="445"/>
                  </a:cubicBezTo>
                  <a:cubicBezTo>
                    <a:pt x="5443" y="445"/>
                    <a:pt x="5445" y="445"/>
                    <a:pt x="5446" y="445"/>
                  </a:cubicBezTo>
                  <a:cubicBezTo>
                    <a:pt x="5454" y="445"/>
                    <a:pt x="5459" y="442"/>
                    <a:pt x="5462" y="434"/>
                  </a:cubicBezTo>
                  <a:cubicBezTo>
                    <a:pt x="5465" y="427"/>
                    <a:pt x="5467" y="404"/>
                    <a:pt x="5470" y="367"/>
                  </a:cubicBezTo>
                  <a:cubicBezTo>
                    <a:pt x="5495" y="379"/>
                    <a:pt x="5516" y="388"/>
                    <a:pt x="5532" y="394"/>
                  </a:cubicBezTo>
                  <a:cubicBezTo>
                    <a:pt x="5525" y="442"/>
                    <a:pt x="5518" y="472"/>
                    <a:pt x="5510" y="484"/>
                  </a:cubicBezTo>
                  <a:cubicBezTo>
                    <a:pt x="5502" y="496"/>
                    <a:pt x="5487" y="502"/>
                    <a:pt x="5466" y="502"/>
                  </a:cubicBezTo>
                  <a:cubicBezTo>
                    <a:pt x="5451" y="502"/>
                    <a:pt x="5437" y="502"/>
                    <a:pt x="5422" y="502"/>
                  </a:cubicBezTo>
                  <a:cubicBezTo>
                    <a:pt x="5384" y="502"/>
                    <a:pt x="5366" y="485"/>
                    <a:pt x="5366" y="449"/>
                  </a:cubicBezTo>
                  <a:cubicBezTo>
                    <a:pt x="5366" y="431"/>
                    <a:pt x="5366" y="412"/>
                    <a:pt x="5366" y="393"/>
                  </a:cubicBezTo>
                  <a:cubicBezTo>
                    <a:pt x="5342" y="442"/>
                    <a:pt x="5300" y="482"/>
                    <a:pt x="5242" y="513"/>
                  </a:cubicBezTo>
                  <a:cubicBezTo>
                    <a:pt x="5231" y="496"/>
                    <a:pt x="5216" y="478"/>
                    <a:pt x="5197" y="457"/>
                  </a:cubicBezTo>
                  <a:cubicBezTo>
                    <a:pt x="5259" y="427"/>
                    <a:pt x="5298" y="392"/>
                    <a:pt x="5315" y="352"/>
                  </a:cubicBezTo>
                  <a:cubicBezTo>
                    <a:pt x="5331" y="311"/>
                    <a:pt x="5340" y="241"/>
                    <a:pt x="5340" y="140"/>
                  </a:cubicBezTo>
                  <a:moveTo>
                    <a:pt x="4855" y="133"/>
                  </a:moveTo>
                  <a:cubicBezTo>
                    <a:pt x="4855" y="214"/>
                    <a:pt x="4855" y="295"/>
                    <a:pt x="4855" y="376"/>
                  </a:cubicBezTo>
                  <a:cubicBezTo>
                    <a:pt x="4883" y="376"/>
                    <a:pt x="4911" y="376"/>
                    <a:pt x="4940" y="376"/>
                  </a:cubicBezTo>
                  <a:cubicBezTo>
                    <a:pt x="4940" y="295"/>
                    <a:pt x="4940" y="214"/>
                    <a:pt x="4940" y="133"/>
                  </a:cubicBezTo>
                  <a:cubicBezTo>
                    <a:pt x="4911" y="133"/>
                    <a:pt x="4883" y="133"/>
                    <a:pt x="4855" y="133"/>
                  </a:cubicBezTo>
                  <a:moveTo>
                    <a:pt x="3156" y="121"/>
                  </a:moveTo>
                  <a:cubicBezTo>
                    <a:pt x="3156" y="139"/>
                    <a:pt x="3156" y="157"/>
                    <a:pt x="3156" y="175"/>
                  </a:cubicBezTo>
                  <a:cubicBezTo>
                    <a:pt x="3239" y="175"/>
                    <a:pt x="3321" y="175"/>
                    <a:pt x="3404" y="175"/>
                  </a:cubicBezTo>
                  <a:cubicBezTo>
                    <a:pt x="3404" y="157"/>
                    <a:pt x="3404" y="139"/>
                    <a:pt x="3404" y="121"/>
                  </a:cubicBezTo>
                  <a:cubicBezTo>
                    <a:pt x="3321" y="121"/>
                    <a:pt x="3239" y="121"/>
                    <a:pt x="3156" y="121"/>
                  </a:cubicBezTo>
                  <a:moveTo>
                    <a:pt x="4240" y="111"/>
                  </a:moveTo>
                  <a:cubicBezTo>
                    <a:pt x="4260" y="111"/>
                    <a:pt x="4280" y="111"/>
                    <a:pt x="4301" y="111"/>
                  </a:cubicBezTo>
                  <a:cubicBezTo>
                    <a:pt x="4301" y="118"/>
                    <a:pt x="4301" y="126"/>
                    <a:pt x="4301" y="133"/>
                  </a:cubicBezTo>
                  <a:cubicBezTo>
                    <a:pt x="4343" y="133"/>
                    <a:pt x="4386" y="133"/>
                    <a:pt x="4429" y="133"/>
                  </a:cubicBezTo>
                  <a:cubicBezTo>
                    <a:pt x="4429" y="150"/>
                    <a:pt x="4429" y="166"/>
                    <a:pt x="4429" y="183"/>
                  </a:cubicBezTo>
                  <a:cubicBezTo>
                    <a:pt x="4386" y="183"/>
                    <a:pt x="4343" y="183"/>
                    <a:pt x="4301" y="183"/>
                  </a:cubicBezTo>
                  <a:cubicBezTo>
                    <a:pt x="4301" y="192"/>
                    <a:pt x="4301" y="202"/>
                    <a:pt x="4301" y="211"/>
                  </a:cubicBezTo>
                  <a:cubicBezTo>
                    <a:pt x="4337" y="211"/>
                    <a:pt x="4374" y="211"/>
                    <a:pt x="4411" y="211"/>
                  </a:cubicBezTo>
                  <a:cubicBezTo>
                    <a:pt x="4411" y="228"/>
                    <a:pt x="4411" y="244"/>
                    <a:pt x="4411" y="260"/>
                  </a:cubicBezTo>
                  <a:cubicBezTo>
                    <a:pt x="4374" y="260"/>
                    <a:pt x="4337" y="260"/>
                    <a:pt x="4301" y="260"/>
                  </a:cubicBezTo>
                  <a:cubicBezTo>
                    <a:pt x="4301" y="270"/>
                    <a:pt x="4301" y="280"/>
                    <a:pt x="4301" y="289"/>
                  </a:cubicBezTo>
                  <a:cubicBezTo>
                    <a:pt x="4345" y="289"/>
                    <a:pt x="4388" y="289"/>
                    <a:pt x="4432" y="289"/>
                  </a:cubicBezTo>
                  <a:cubicBezTo>
                    <a:pt x="4431" y="311"/>
                    <a:pt x="4429" y="333"/>
                    <a:pt x="4428" y="356"/>
                  </a:cubicBezTo>
                  <a:cubicBezTo>
                    <a:pt x="4427" y="369"/>
                    <a:pt x="4423" y="380"/>
                    <a:pt x="4417" y="389"/>
                  </a:cubicBezTo>
                  <a:cubicBezTo>
                    <a:pt x="4410" y="398"/>
                    <a:pt x="4402" y="403"/>
                    <a:pt x="4392" y="406"/>
                  </a:cubicBezTo>
                  <a:cubicBezTo>
                    <a:pt x="4381" y="409"/>
                    <a:pt x="4358" y="409"/>
                    <a:pt x="4321" y="408"/>
                  </a:cubicBezTo>
                  <a:cubicBezTo>
                    <a:pt x="4319" y="395"/>
                    <a:pt x="4315" y="380"/>
                    <a:pt x="4312" y="364"/>
                  </a:cubicBezTo>
                  <a:cubicBezTo>
                    <a:pt x="4324" y="366"/>
                    <a:pt x="4337" y="367"/>
                    <a:pt x="4351" y="367"/>
                  </a:cubicBezTo>
                  <a:cubicBezTo>
                    <a:pt x="4362" y="367"/>
                    <a:pt x="4368" y="363"/>
                    <a:pt x="4368" y="355"/>
                  </a:cubicBezTo>
                  <a:cubicBezTo>
                    <a:pt x="4369" y="350"/>
                    <a:pt x="4369" y="345"/>
                    <a:pt x="4369" y="339"/>
                  </a:cubicBezTo>
                  <a:cubicBezTo>
                    <a:pt x="4346" y="339"/>
                    <a:pt x="4324" y="339"/>
                    <a:pt x="4301" y="339"/>
                  </a:cubicBezTo>
                  <a:cubicBezTo>
                    <a:pt x="4301" y="367"/>
                    <a:pt x="4301" y="395"/>
                    <a:pt x="4301" y="422"/>
                  </a:cubicBezTo>
                  <a:cubicBezTo>
                    <a:pt x="4280" y="422"/>
                    <a:pt x="4260" y="422"/>
                    <a:pt x="4240" y="422"/>
                  </a:cubicBezTo>
                  <a:cubicBezTo>
                    <a:pt x="4240" y="395"/>
                    <a:pt x="4240" y="367"/>
                    <a:pt x="4240" y="339"/>
                  </a:cubicBezTo>
                  <a:cubicBezTo>
                    <a:pt x="4205" y="339"/>
                    <a:pt x="4169" y="339"/>
                    <a:pt x="4134" y="339"/>
                  </a:cubicBezTo>
                  <a:cubicBezTo>
                    <a:pt x="4134" y="322"/>
                    <a:pt x="4134" y="306"/>
                    <a:pt x="4134" y="289"/>
                  </a:cubicBezTo>
                  <a:cubicBezTo>
                    <a:pt x="4169" y="289"/>
                    <a:pt x="4205" y="289"/>
                    <a:pt x="4240" y="289"/>
                  </a:cubicBezTo>
                  <a:cubicBezTo>
                    <a:pt x="4240" y="280"/>
                    <a:pt x="4240" y="270"/>
                    <a:pt x="4240" y="260"/>
                  </a:cubicBezTo>
                  <a:cubicBezTo>
                    <a:pt x="4211" y="260"/>
                    <a:pt x="4183" y="260"/>
                    <a:pt x="4155" y="260"/>
                  </a:cubicBezTo>
                  <a:cubicBezTo>
                    <a:pt x="4155" y="244"/>
                    <a:pt x="4155" y="228"/>
                    <a:pt x="4155" y="211"/>
                  </a:cubicBezTo>
                  <a:cubicBezTo>
                    <a:pt x="4183" y="211"/>
                    <a:pt x="4211" y="211"/>
                    <a:pt x="4240" y="211"/>
                  </a:cubicBezTo>
                  <a:cubicBezTo>
                    <a:pt x="4240" y="202"/>
                    <a:pt x="4240" y="192"/>
                    <a:pt x="4240" y="183"/>
                  </a:cubicBezTo>
                  <a:cubicBezTo>
                    <a:pt x="4206" y="183"/>
                    <a:pt x="4173" y="183"/>
                    <a:pt x="4139" y="183"/>
                  </a:cubicBezTo>
                  <a:cubicBezTo>
                    <a:pt x="4139" y="166"/>
                    <a:pt x="4139" y="150"/>
                    <a:pt x="4139" y="133"/>
                  </a:cubicBezTo>
                  <a:cubicBezTo>
                    <a:pt x="4173" y="133"/>
                    <a:pt x="4206" y="133"/>
                    <a:pt x="4240" y="133"/>
                  </a:cubicBezTo>
                  <a:cubicBezTo>
                    <a:pt x="4240" y="126"/>
                    <a:pt x="4240" y="118"/>
                    <a:pt x="4240" y="111"/>
                  </a:cubicBezTo>
                  <a:moveTo>
                    <a:pt x="4125" y="99"/>
                  </a:moveTo>
                  <a:cubicBezTo>
                    <a:pt x="4125" y="211"/>
                    <a:pt x="4125" y="323"/>
                    <a:pt x="4125" y="434"/>
                  </a:cubicBezTo>
                  <a:cubicBezTo>
                    <a:pt x="4231" y="434"/>
                    <a:pt x="4337" y="434"/>
                    <a:pt x="4443" y="434"/>
                  </a:cubicBezTo>
                  <a:cubicBezTo>
                    <a:pt x="4443" y="323"/>
                    <a:pt x="4443" y="211"/>
                    <a:pt x="4443" y="99"/>
                  </a:cubicBezTo>
                  <a:cubicBezTo>
                    <a:pt x="4337" y="99"/>
                    <a:pt x="4231" y="99"/>
                    <a:pt x="4125" y="99"/>
                  </a:cubicBezTo>
                  <a:moveTo>
                    <a:pt x="4789" y="67"/>
                  </a:moveTo>
                  <a:cubicBezTo>
                    <a:pt x="4861" y="67"/>
                    <a:pt x="4933" y="67"/>
                    <a:pt x="5005" y="67"/>
                  </a:cubicBezTo>
                  <a:cubicBezTo>
                    <a:pt x="5005" y="206"/>
                    <a:pt x="5005" y="345"/>
                    <a:pt x="5005" y="484"/>
                  </a:cubicBezTo>
                  <a:cubicBezTo>
                    <a:pt x="4983" y="484"/>
                    <a:pt x="4961" y="484"/>
                    <a:pt x="4940" y="484"/>
                  </a:cubicBezTo>
                  <a:cubicBezTo>
                    <a:pt x="4940" y="469"/>
                    <a:pt x="4940" y="455"/>
                    <a:pt x="4940" y="441"/>
                  </a:cubicBezTo>
                  <a:cubicBezTo>
                    <a:pt x="4911" y="441"/>
                    <a:pt x="4883" y="441"/>
                    <a:pt x="4855" y="441"/>
                  </a:cubicBezTo>
                  <a:cubicBezTo>
                    <a:pt x="4855" y="456"/>
                    <a:pt x="4855" y="471"/>
                    <a:pt x="4855" y="487"/>
                  </a:cubicBezTo>
                  <a:cubicBezTo>
                    <a:pt x="4833" y="487"/>
                    <a:pt x="4811" y="487"/>
                    <a:pt x="4789" y="487"/>
                  </a:cubicBezTo>
                  <a:cubicBezTo>
                    <a:pt x="4789" y="347"/>
                    <a:pt x="4789" y="207"/>
                    <a:pt x="4789" y="67"/>
                  </a:cubicBezTo>
                  <a:moveTo>
                    <a:pt x="2539" y="59"/>
                  </a:moveTo>
                  <a:cubicBezTo>
                    <a:pt x="2592" y="59"/>
                    <a:pt x="2645" y="59"/>
                    <a:pt x="2698" y="59"/>
                  </a:cubicBezTo>
                  <a:cubicBezTo>
                    <a:pt x="2698" y="81"/>
                    <a:pt x="2698" y="103"/>
                    <a:pt x="2698" y="126"/>
                  </a:cubicBezTo>
                  <a:cubicBezTo>
                    <a:pt x="2682" y="126"/>
                    <a:pt x="2666" y="126"/>
                    <a:pt x="2650" y="126"/>
                  </a:cubicBezTo>
                  <a:cubicBezTo>
                    <a:pt x="2650" y="201"/>
                    <a:pt x="2650" y="276"/>
                    <a:pt x="2650" y="351"/>
                  </a:cubicBezTo>
                  <a:cubicBezTo>
                    <a:pt x="2667" y="347"/>
                    <a:pt x="2683" y="342"/>
                    <a:pt x="2700" y="338"/>
                  </a:cubicBezTo>
                  <a:cubicBezTo>
                    <a:pt x="2699" y="361"/>
                    <a:pt x="2699" y="386"/>
                    <a:pt x="2699" y="412"/>
                  </a:cubicBezTo>
                  <a:cubicBezTo>
                    <a:pt x="2644" y="425"/>
                    <a:pt x="2593" y="438"/>
                    <a:pt x="2548" y="452"/>
                  </a:cubicBezTo>
                  <a:cubicBezTo>
                    <a:pt x="2543" y="427"/>
                    <a:pt x="2538" y="403"/>
                    <a:pt x="2534" y="378"/>
                  </a:cubicBezTo>
                  <a:cubicBezTo>
                    <a:pt x="2550" y="375"/>
                    <a:pt x="2567" y="371"/>
                    <a:pt x="2583" y="368"/>
                  </a:cubicBezTo>
                  <a:cubicBezTo>
                    <a:pt x="2583" y="287"/>
                    <a:pt x="2583" y="206"/>
                    <a:pt x="2583" y="126"/>
                  </a:cubicBezTo>
                  <a:cubicBezTo>
                    <a:pt x="2568" y="126"/>
                    <a:pt x="2553" y="126"/>
                    <a:pt x="2539" y="126"/>
                  </a:cubicBezTo>
                  <a:cubicBezTo>
                    <a:pt x="2539" y="103"/>
                    <a:pt x="2539" y="81"/>
                    <a:pt x="2539" y="59"/>
                  </a:cubicBezTo>
                  <a:moveTo>
                    <a:pt x="3087" y="56"/>
                  </a:moveTo>
                  <a:cubicBezTo>
                    <a:pt x="3216" y="56"/>
                    <a:pt x="3344" y="56"/>
                    <a:pt x="3473" y="56"/>
                  </a:cubicBezTo>
                  <a:cubicBezTo>
                    <a:pt x="3473" y="207"/>
                    <a:pt x="3473" y="358"/>
                    <a:pt x="3473" y="509"/>
                  </a:cubicBezTo>
                  <a:cubicBezTo>
                    <a:pt x="3450" y="509"/>
                    <a:pt x="3427" y="509"/>
                    <a:pt x="3404" y="509"/>
                  </a:cubicBezTo>
                  <a:cubicBezTo>
                    <a:pt x="3404" y="498"/>
                    <a:pt x="3404" y="486"/>
                    <a:pt x="3404" y="475"/>
                  </a:cubicBezTo>
                  <a:cubicBezTo>
                    <a:pt x="3321" y="475"/>
                    <a:pt x="3239" y="475"/>
                    <a:pt x="3156" y="475"/>
                  </a:cubicBezTo>
                  <a:cubicBezTo>
                    <a:pt x="3156" y="486"/>
                    <a:pt x="3156" y="498"/>
                    <a:pt x="3156" y="509"/>
                  </a:cubicBezTo>
                  <a:cubicBezTo>
                    <a:pt x="3133" y="509"/>
                    <a:pt x="3110" y="509"/>
                    <a:pt x="3087" y="509"/>
                  </a:cubicBezTo>
                  <a:cubicBezTo>
                    <a:pt x="3087" y="358"/>
                    <a:pt x="3087" y="207"/>
                    <a:pt x="3087" y="56"/>
                  </a:cubicBezTo>
                  <a:moveTo>
                    <a:pt x="402" y="56"/>
                  </a:moveTo>
                  <a:cubicBezTo>
                    <a:pt x="423" y="66"/>
                    <a:pt x="444" y="76"/>
                    <a:pt x="465" y="87"/>
                  </a:cubicBezTo>
                  <a:cubicBezTo>
                    <a:pt x="399" y="203"/>
                    <a:pt x="319" y="300"/>
                    <a:pt x="224" y="379"/>
                  </a:cubicBezTo>
                  <a:cubicBezTo>
                    <a:pt x="224" y="388"/>
                    <a:pt x="224" y="397"/>
                    <a:pt x="224" y="406"/>
                  </a:cubicBezTo>
                  <a:cubicBezTo>
                    <a:pt x="224" y="425"/>
                    <a:pt x="236" y="435"/>
                    <a:pt x="260" y="435"/>
                  </a:cubicBezTo>
                  <a:cubicBezTo>
                    <a:pt x="277" y="435"/>
                    <a:pt x="294" y="435"/>
                    <a:pt x="311" y="435"/>
                  </a:cubicBezTo>
                  <a:cubicBezTo>
                    <a:pt x="330" y="435"/>
                    <a:pt x="343" y="430"/>
                    <a:pt x="351" y="421"/>
                  </a:cubicBezTo>
                  <a:cubicBezTo>
                    <a:pt x="358" y="412"/>
                    <a:pt x="362" y="386"/>
                    <a:pt x="364" y="344"/>
                  </a:cubicBezTo>
                  <a:cubicBezTo>
                    <a:pt x="384" y="352"/>
                    <a:pt x="408" y="360"/>
                    <a:pt x="437" y="368"/>
                  </a:cubicBezTo>
                  <a:cubicBezTo>
                    <a:pt x="428" y="424"/>
                    <a:pt x="417" y="460"/>
                    <a:pt x="403" y="475"/>
                  </a:cubicBezTo>
                  <a:cubicBezTo>
                    <a:pt x="389" y="491"/>
                    <a:pt x="363" y="498"/>
                    <a:pt x="325" y="498"/>
                  </a:cubicBezTo>
                  <a:cubicBezTo>
                    <a:pt x="295" y="498"/>
                    <a:pt x="264" y="498"/>
                    <a:pt x="234" y="498"/>
                  </a:cubicBezTo>
                  <a:cubicBezTo>
                    <a:pt x="183" y="498"/>
                    <a:pt x="157" y="476"/>
                    <a:pt x="156" y="431"/>
                  </a:cubicBezTo>
                  <a:cubicBezTo>
                    <a:pt x="125" y="452"/>
                    <a:pt x="93" y="472"/>
                    <a:pt x="59" y="490"/>
                  </a:cubicBezTo>
                  <a:cubicBezTo>
                    <a:pt x="50" y="471"/>
                    <a:pt x="38" y="450"/>
                    <a:pt x="25" y="428"/>
                  </a:cubicBezTo>
                  <a:cubicBezTo>
                    <a:pt x="72" y="404"/>
                    <a:pt x="116" y="377"/>
                    <a:pt x="156" y="348"/>
                  </a:cubicBezTo>
                  <a:cubicBezTo>
                    <a:pt x="156" y="272"/>
                    <a:pt x="156" y="197"/>
                    <a:pt x="156" y="121"/>
                  </a:cubicBezTo>
                  <a:cubicBezTo>
                    <a:pt x="179" y="121"/>
                    <a:pt x="202" y="121"/>
                    <a:pt x="224" y="121"/>
                  </a:cubicBezTo>
                  <a:cubicBezTo>
                    <a:pt x="224" y="178"/>
                    <a:pt x="224" y="235"/>
                    <a:pt x="224" y="291"/>
                  </a:cubicBezTo>
                  <a:cubicBezTo>
                    <a:pt x="297" y="224"/>
                    <a:pt x="356" y="146"/>
                    <a:pt x="402" y="56"/>
                  </a:cubicBezTo>
                  <a:moveTo>
                    <a:pt x="6235" y="53"/>
                  </a:moveTo>
                  <a:cubicBezTo>
                    <a:pt x="6327" y="53"/>
                    <a:pt x="6419" y="53"/>
                    <a:pt x="6512" y="53"/>
                  </a:cubicBezTo>
                  <a:cubicBezTo>
                    <a:pt x="6512" y="74"/>
                    <a:pt x="6512" y="96"/>
                    <a:pt x="6512" y="117"/>
                  </a:cubicBezTo>
                  <a:cubicBezTo>
                    <a:pt x="6419" y="117"/>
                    <a:pt x="6327" y="117"/>
                    <a:pt x="6235" y="117"/>
                  </a:cubicBezTo>
                  <a:cubicBezTo>
                    <a:pt x="6235" y="96"/>
                    <a:pt x="6235" y="74"/>
                    <a:pt x="6235" y="53"/>
                  </a:cubicBezTo>
                  <a:moveTo>
                    <a:pt x="1717" y="53"/>
                  </a:moveTo>
                  <a:cubicBezTo>
                    <a:pt x="1809" y="53"/>
                    <a:pt x="1901" y="53"/>
                    <a:pt x="1994" y="53"/>
                  </a:cubicBezTo>
                  <a:cubicBezTo>
                    <a:pt x="1994" y="74"/>
                    <a:pt x="1994" y="96"/>
                    <a:pt x="1994" y="117"/>
                  </a:cubicBezTo>
                  <a:cubicBezTo>
                    <a:pt x="1901" y="117"/>
                    <a:pt x="1809" y="117"/>
                    <a:pt x="1717" y="117"/>
                  </a:cubicBezTo>
                  <a:cubicBezTo>
                    <a:pt x="1717" y="96"/>
                    <a:pt x="1717" y="74"/>
                    <a:pt x="1717" y="53"/>
                  </a:cubicBezTo>
                  <a:moveTo>
                    <a:pt x="6600" y="50"/>
                  </a:moveTo>
                  <a:cubicBezTo>
                    <a:pt x="6625" y="81"/>
                    <a:pt x="6650" y="115"/>
                    <a:pt x="6676" y="153"/>
                  </a:cubicBezTo>
                  <a:cubicBezTo>
                    <a:pt x="6657" y="166"/>
                    <a:pt x="6638" y="179"/>
                    <a:pt x="6618" y="192"/>
                  </a:cubicBezTo>
                  <a:cubicBezTo>
                    <a:pt x="6596" y="156"/>
                    <a:pt x="6572" y="120"/>
                    <a:pt x="6546" y="85"/>
                  </a:cubicBezTo>
                  <a:cubicBezTo>
                    <a:pt x="6564" y="73"/>
                    <a:pt x="6582" y="62"/>
                    <a:pt x="6600" y="50"/>
                  </a:cubicBezTo>
                  <a:moveTo>
                    <a:pt x="709" y="47"/>
                  </a:moveTo>
                  <a:cubicBezTo>
                    <a:pt x="809" y="47"/>
                    <a:pt x="908" y="47"/>
                    <a:pt x="1007" y="47"/>
                  </a:cubicBezTo>
                  <a:cubicBezTo>
                    <a:pt x="1007" y="67"/>
                    <a:pt x="1007" y="88"/>
                    <a:pt x="1007" y="108"/>
                  </a:cubicBezTo>
                  <a:cubicBezTo>
                    <a:pt x="967" y="108"/>
                    <a:pt x="927" y="108"/>
                    <a:pt x="886" y="108"/>
                  </a:cubicBezTo>
                  <a:cubicBezTo>
                    <a:pt x="883" y="122"/>
                    <a:pt x="881" y="137"/>
                    <a:pt x="878" y="152"/>
                  </a:cubicBezTo>
                  <a:cubicBezTo>
                    <a:pt x="916" y="152"/>
                    <a:pt x="955" y="152"/>
                    <a:pt x="994" y="152"/>
                  </a:cubicBezTo>
                  <a:cubicBezTo>
                    <a:pt x="994" y="231"/>
                    <a:pt x="994" y="309"/>
                    <a:pt x="994" y="388"/>
                  </a:cubicBezTo>
                  <a:cubicBezTo>
                    <a:pt x="972" y="388"/>
                    <a:pt x="950" y="388"/>
                    <a:pt x="928" y="388"/>
                  </a:cubicBezTo>
                  <a:cubicBezTo>
                    <a:pt x="928" y="329"/>
                    <a:pt x="928" y="270"/>
                    <a:pt x="928" y="211"/>
                  </a:cubicBezTo>
                  <a:cubicBezTo>
                    <a:pt x="880" y="211"/>
                    <a:pt x="831" y="211"/>
                    <a:pt x="783" y="211"/>
                  </a:cubicBezTo>
                  <a:cubicBezTo>
                    <a:pt x="783" y="271"/>
                    <a:pt x="783" y="331"/>
                    <a:pt x="783" y="391"/>
                  </a:cubicBezTo>
                  <a:cubicBezTo>
                    <a:pt x="761" y="391"/>
                    <a:pt x="739" y="391"/>
                    <a:pt x="718" y="391"/>
                  </a:cubicBezTo>
                  <a:cubicBezTo>
                    <a:pt x="718" y="311"/>
                    <a:pt x="718" y="231"/>
                    <a:pt x="718" y="152"/>
                  </a:cubicBezTo>
                  <a:cubicBezTo>
                    <a:pt x="747" y="152"/>
                    <a:pt x="776" y="152"/>
                    <a:pt x="806" y="152"/>
                  </a:cubicBezTo>
                  <a:cubicBezTo>
                    <a:pt x="808" y="137"/>
                    <a:pt x="811" y="122"/>
                    <a:pt x="814" y="108"/>
                  </a:cubicBezTo>
                  <a:cubicBezTo>
                    <a:pt x="779" y="108"/>
                    <a:pt x="744" y="108"/>
                    <a:pt x="709" y="108"/>
                  </a:cubicBezTo>
                  <a:cubicBezTo>
                    <a:pt x="709" y="88"/>
                    <a:pt x="709" y="67"/>
                    <a:pt x="709" y="47"/>
                  </a:cubicBezTo>
                  <a:moveTo>
                    <a:pt x="5245" y="46"/>
                  </a:moveTo>
                  <a:cubicBezTo>
                    <a:pt x="5330" y="46"/>
                    <a:pt x="5416" y="46"/>
                    <a:pt x="5501" y="46"/>
                  </a:cubicBezTo>
                  <a:cubicBezTo>
                    <a:pt x="5501" y="147"/>
                    <a:pt x="5501" y="248"/>
                    <a:pt x="5501" y="349"/>
                  </a:cubicBezTo>
                  <a:cubicBezTo>
                    <a:pt x="5480" y="349"/>
                    <a:pt x="5458" y="349"/>
                    <a:pt x="5437" y="349"/>
                  </a:cubicBezTo>
                  <a:cubicBezTo>
                    <a:pt x="5437" y="270"/>
                    <a:pt x="5437" y="190"/>
                    <a:pt x="5437" y="110"/>
                  </a:cubicBezTo>
                  <a:cubicBezTo>
                    <a:pt x="5394" y="110"/>
                    <a:pt x="5351" y="110"/>
                    <a:pt x="5309" y="110"/>
                  </a:cubicBezTo>
                  <a:cubicBezTo>
                    <a:pt x="5309" y="191"/>
                    <a:pt x="5309" y="273"/>
                    <a:pt x="5309" y="355"/>
                  </a:cubicBezTo>
                  <a:cubicBezTo>
                    <a:pt x="5287" y="355"/>
                    <a:pt x="5266" y="355"/>
                    <a:pt x="5245" y="355"/>
                  </a:cubicBezTo>
                  <a:cubicBezTo>
                    <a:pt x="5245" y="252"/>
                    <a:pt x="5245" y="149"/>
                    <a:pt x="5245" y="46"/>
                  </a:cubicBezTo>
                  <a:moveTo>
                    <a:pt x="2719" y="46"/>
                  </a:moveTo>
                  <a:cubicBezTo>
                    <a:pt x="2818" y="46"/>
                    <a:pt x="2917" y="46"/>
                    <a:pt x="3015" y="46"/>
                  </a:cubicBezTo>
                  <a:cubicBezTo>
                    <a:pt x="3015" y="66"/>
                    <a:pt x="3015" y="86"/>
                    <a:pt x="3015" y="106"/>
                  </a:cubicBezTo>
                  <a:cubicBezTo>
                    <a:pt x="2972" y="106"/>
                    <a:pt x="2929" y="106"/>
                    <a:pt x="2886" y="106"/>
                  </a:cubicBezTo>
                  <a:cubicBezTo>
                    <a:pt x="2883" y="122"/>
                    <a:pt x="2880" y="137"/>
                    <a:pt x="2877" y="153"/>
                  </a:cubicBezTo>
                  <a:cubicBezTo>
                    <a:pt x="2917" y="153"/>
                    <a:pt x="2956" y="153"/>
                    <a:pt x="2996" y="153"/>
                  </a:cubicBezTo>
                  <a:cubicBezTo>
                    <a:pt x="2996" y="228"/>
                    <a:pt x="2996" y="302"/>
                    <a:pt x="2996" y="377"/>
                  </a:cubicBezTo>
                  <a:cubicBezTo>
                    <a:pt x="2974" y="377"/>
                    <a:pt x="2952" y="377"/>
                    <a:pt x="2930" y="377"/>
                  </a:cubicBezTo>
                  <a:cubicBezTo>
                    <a:pt x="2930" y="322"/>
                    <a:pt x="2930" y="267"/>
                    <a:pt x="2930" y="212"/>
                  </a:cubicBezTo>
                  <a:cubicBezTo>
                    <a:pt x="2880" y="212"/>
                    <a:pt x="2830" y="212"/>
                    <a:pt x="2781" y="212"/>
                  </a:cubicBezTo>
                  <a:cubicBezTo>
                    <a:pt x="2781" y="268"/>
                    <a:pt x="2781" y="324"/>
                    <a:pt x="2781" y="380"/>
                  </a:cubicBezTo>
                  <a:cubicBezTo>
                    <a:pt x="2759" y="380"/>
                    <a:pt x="2737" y="380"/>
                    <a:pt x="2714" y="380"/>
                  </a:cubicBezTo>
                  <a:cubicBezTo>
                    <a:pt x="2714" y="305"/>
                    <a:pt x="2714" y="229"/>
                    <a:pt x="2714" y="153"/>
                  </a:cubicBezTo>
                  <a:cubicBezTo>
                    <a:pt x="2744" y="153"/>
                    <a:pt x="2773" y="153"/>
                    <a:pt x="2803" y="153"/>
                  </a:cubicBezTo>
                  <a:cubicBezTo>
                    <a:pt x="2806" y="137"/>
                    <a:pt x="2809" y="122"/>
                    <a:pt x="2812" y="106"/>
                  </a:cubicBezTo>
                  <a:cubicBezTo>
                    <a:pt x="2781" y="106"/>
                    <a:pt x="2750" y="106"/>
                    <a:pt x="2719" y="106"/>
                  </a:cubicBezTo>
                  <a:cubicBezTo>
                    <a:pt x="2719" y="86"/>
                    <a:pt x="2719" y="66"/>
                    <a:pt x="2719" y="46"/>
                  </a:cubicBezTo>
                  <a:moveTo>
                    <a:pt x="4061" y="45"/>
                  </a:moveTo>
                  <a:cubicBezTo>
                    <a:pt x="4210" y="45"/>
                    <a:pt x="4358" y="45"/>
                    <a:pt x="4507" y="45"/>
                  </a:cubicBezTo>
                  <a:cubicBezTo>
                    <a:pt x="4507" y="199"/>
                    <a:pt x="4507" y="352"/>
                    <a:pt x="4507" y="505"/>
                  </a:cubicBezTo>
                  <a:cubicBezTo>
                    <a:pt x="4486" y="505"/>
                    <a:pt x="4464" y="505"/>
                    <a:pt x="4443" y="505"/>
                  </a:cubicBezTo>
                  <a:cubicBezTo>
                    <a:pt x="4443" y="499"/>
                    <a:pt x="4443" y="494"/>
                    <a:pt x="4443" y="488"/>
                  </a:cubicBezTo>
                  <a:cubicBezTo>
                    <a:pt x="4337" y="488"/>
                    <a:pt x="4231" y="488"/>
                    <a:pt x="4125" y="488"/>
                  </a:cubicBezTo>
                  <a:cubicBezTo>
                    <a:pt x="4125" y="494"/>
                    <a:pt x="4125" y="500"/>
                    <a:pt x="4125" y="506"/>
                  </a:cubicBezTo>
                  <a:cubicBezTo>
                    <a:pt x="4104" y="506"/>
                    <a:pt x="4082" y="506"/>
                    <a:pt x="4061" y="506"/>
                  </a:cubicBezTo>
                  <a:cubicBezTo>
                    <a:pt x="4061" y="352"/>
                    <a:pt x="4061" y="199"/>
                    <a:pt x="4061" y="45"/>
                  </a:cubicBezTo>
                  <a:moveTo>
                    <a:pt x="4761" y="39"/>
                  </a:moveTo>
                  <a:cubicBezTo>
                    <a:pt x="4764" y="58"/>
                    <a:pt x="4768" y="78"/>
                    <a:pt x="4772" y="98"/>
                  </a:cubicBezTo>
                  <a:cubicBezTo>
                    <a:pt x="4747" y="102"/>
                    <a:pt x="4722" y="105"/>
                    <a:pt x="4696" y="107"/>
                  </a:cubicBezTo>
                  <a:cubicBezTo>
                    <a:pt x="4696" y="127"/>
                    <a:pt x="4696" y="147"/>
                    <a:pt x="4696" y="167"/>
                  </a:cubicBezTo>
                  <a:cubicBezTo>
                    <a:pt x="4722" y="167"/>
                    <a:pt x="4748" y="167"/>
                    <a:pt x="4774" y="167"/>
                  </a:cubicBezTo>
                  <a:cubicBezTo>
                    <a:pt x="4774" y="188"/>
                    <a:pt x="4774" y="209"/>
                    <a:pt x="4774" y="231"/>
                  </a:cubicBezTo>
                  <a:cubicBezTo>
                    <a:pt x="4748" y="231"/>
                    <a:pt x="4722" y="231"/>
                    <a:pt x="4696" y="231"/>
                  </a:cubicBezTo>
                  <a:cubicBezTo>
                    <a:pt x="4696" y="249"/>
                    <a:pt x="4696" y="268"/>
                    <a:pt x="4696" y="287"/>
                  </a:cubicBezTo>
                  <a:cubicBezTo>
                    <a:pt x="4702" y="280"/>
                    <a:pt x="4708" y="274"/>
                    <a:pt x="4714" y="268"/>
                  </a:cubicBezTo>
                  <a:cubicBezTo>
                    <a:pt x="4739" y="287"/>
                    <a:pt x="4763" y="306"/>
                    <a:pt x="4785" y="326"/>
                  </a:cubicBezTo>
                  <a:cubicBezTo>
                    <a:pt x="4771" y="343"/>
                    <a:pt x="4757" y="360"/>
                    <a:pt x="4743" y="376"/>
                  </a:cubicBezTo>
                  <a:cubicBezTo>
                    <a:pt x="4727" y="359"/>
                    <a:pt x="4711" y="344"/>
                    <a:pt x="4696" y="329"/>
                  </a:cubicBezTo>
                  <a:cubicBezTo>
                    <a:pt x="4696" y="388"/>
                    <a:pt x="4696" y="447"/>
                    <a:pt x="4696" y="506"/>
                  </a:cubicBezTo>
                  <a:cubicBezTo>
                    <a:pt x="4675" y="506"/>
                    <a:pt x="4653" y="506"/>
                    <a:pt x="4631" y="506"/>
                  </a:cubicBezTo>
                  <a:cubicBezTo>
                    <a:pt x="4631" y="448"/>
                    <a:pt x="4631" y="389"/>
                    <a:pt x="4631" y="330"/>
                  </a:cubicBezTo>
                  <a:cubicBezTo>
                    <a:pt x="4613" y="367"/>
                    <a:pt x="4592" y="401"/>
                    <a:pt x="4568" y="431"/>
                  </a:cubicBezTo>
                  <a:cubicBezTo>
                    <a:pt x="4562" y="410"/>
                    <a:pt x="4554" y="384"/>
                    <a:pt x="4542" y="353"/>
                  </a:cubicBezTo>
                  <a:cubicBezTo>
                    <a:pt x="4575" y="318"/>
                    <a:pt x="4602" y="278"/>
                    <a:pt x="4622" y="231"/>
                  </a:cubicBezTo>
                  <a:cubicBezTo>
                    <a:pt x="4597" y="231"/>
                    <a:pt x="4572" y="231"/>
                    <a:pt x="4547" y="231"/>
                  </a:cubicBezTo>
                  <a:cubicBezTo>
                    <a:pt x="4547" y="209"/>
                    <a:pt x="4547" y="188"/>
                    <a:pt x="4547" y="167"/>
                  </a:cubicBezTo>
                  <a:cubicBezTo>
                    <a:pt x="4575" y="167"/>
                    <a:pt x="4603" y="167"/>
                    <a:pt x="4631" y="167"/>
                  </a:cubicBezTo>
                  <a:cubicBezTo>
                    <a:pt x="4631" y="149"/>
                    <a:pt x="4631" y="131"/>
                    <a:pt x="4631" y="113"/>
                  </a:cubicBezTo>
                  <a:cubicBezTo>
                    <a:pt x="4608" y="116"/>
                    <a:pt x="4585" y="117"/>
                    <a:pt x="4562" y="119"/>
                  </a:cubicBezTo>
                  <a:cubicBezTo>
                    <a:pt x="4560" y="102"/>
                    <a:pt x="4557" y="82"/>
                    <a:pt x="4554" y="59"/>
                  </a:cubicBezTo>
                  <a:cubicBezTo>
                    <a:pt x="4629" y="53"/>
                    <a:pt x="4698" y="46"/>
                    <a:pt x="4761" y="39"/>
                  </a:cubicBezTo>
                  <a:moveTo>
                    <a:pt x="5107" y="29"/>
                  </a:moveTo>
                  <a:cubicBezTo>
                    <a:pt x="5128" y="29"/>
                    <a:pt x="5149" y="29"/>
                    <a:pt x="5170" y="29"/>
                  </a:cubicBezTo>
                  <a:cubicBezTo>
                    <a:pt x="5170" y="55"/>
                    <a:pt x="5170" y="81"/>
                    <a:pt x="5170" y="107"/>
                  </a:cubicBezTo>
                  <a:cubicBezTo>
                    <a:pt x="5188" y="107"/>
                    <a:pt x="5207" y="107"/>
                    <a:pt x="5225" y="107"/>
                  </a:cubicBezTo>
                  <a:cubicBezTo>
                    <a:pt x="5225" y="127"/>
                    <a:pt x="5225" y="148"/>
                    <a:pt x="5225" y="168"/>
                  </a:cubicBezTo>
                  <a:cubicBezTo>
                    <a:pt x="5207" y="168"/>
                    <a:pt x="5188" y="168"/>
                    <a:pt x="5170" y="168"/>
                  </a:cubicBezTo>
                  <a:cubicBezTo>
                    <a:pt x="5170" y="187"/>
                    <a:pt x="5170" y="207"/>
                    <a:pt x="5170" y="227"/>
                  </a:cubicBezTo>
                  <a:cubicBezTo>
                    <a:pt x="5191" y="227"/>
                    <a:pt x="5211" y="227"/>
                    <a:pt x="5232" y="227"/>
                  </a:cubicBezTo>
                  <a:cubicBezTo>
                    <a:pt x="5232" y="247"/>
                    <a:pt x="5232" y="267"/>
                    <a:pt x="5232" y="288"/>
                  </a:cubicBezTo>
                  <a:cubicBezTo>
                    <a:pt x="5211" y="288"/>
                    <a:pt x="5190" y="288"/>
                    <a:pt x="5168" y="288"/>
                  </a:cubicBezTo>
                  <a:cubicBezTo>
                    <a:pt x="5168" y="297"/>
                    <a:pt x="5167" y="305"/>
                    <a:pt x="5166" y="313"/>
                  </a:cubicBezTo>
                  <a:cubicBezTo>
                    <a:pt x="5189" y="335"/>
                    <a:pt x="5216" y="361"/>
                    <a:pt x="5245" y="391"/>
                  </a:cubicBezTo>
                  <a:cubicBezTo>
                    <a:pt x="5227" y="408"/>
                    <a:pt x="5212" y="423"/>
                    <a:pt x="5201" y="436"/>
                  </a:cubicBezTo>
                  <a:cubicBezTo>
                    <a:pt x="5189" y="422"/>
                    <a:pt x="5174" y="403"/>
                    <a:pt x="5155" y="382"/>
                  </a:cubicBezTo>
                  <a:cubicBezTo>
                    <a:pt x="5143" y="433"/>
                    <a:pt x="5124" y="476"/>
                    <a:pt x="5097" y="512"/>
                  </a:cubicBezTo>
                  <a:cubicBezTo>
                    <a:pt x="5076" y="490"/>
                    <a:pt x="5058" y="471"/>
                    <a:pt x="5043" y="457"/>
                  </a:cubicBezTo>
                  <a:cubicBezTo>
                    <a:pt x="5078" y="419"/>
                    <a:pt x="5099" y="363"/>
                    <a:pt x="5105" y="288"/>
                  </a:cubicBezTo>
                  <a:cubicBezTo>
                    <a:pt x="5085" y="288"/>
                    <a:pt x="5064" y="288"/>
                    <a:pt x="5044" y="288"/>
                  </a:cubicBezTo>
                  <a:cubicBezTo>
                    <a:pt x="5044" y="267"/>
                    <a:pt x="5044" y="247"/>
                    <a:pt x="5044" y="227"/>
                  </a:cubicBezTo>
                  <a:cubicBezTo>
                    <a:pt x="5065" y="227"/>
                    <a:pt x="5086" y="227"/>
                    <a:pt x="5107" y="227"/>
                  </a:cubicBezTo>
                  <a:cubicBezTo>
                    <a:pt x="5107" y="207"/>
                    <a:pt x="5107" y="187"/>
                    <a:pt x="5107" y="168"/>
                  </a:cubicBezTo>
                  <a:cubicBezTo>
                    <a:pt x="5089" y="168"/>
                    <a:pt x="5070" y="168"/>
                    <a:pt x="5052" y="168"/>
                  </a:cubicBezTo>
                  <a:cubicBezTo>
                    <a:pt x="5052" y="148"/>
                    <a:pt x="5052" y="127"/>
                    <a:pt x="5052" y="107"/>
                  </a:cubicBezTo>
                  <a:cubicBezTo>
                    <a:pt x="5070" y="107"/>
                    <a:pt x="5089" y="107"/>
                    <a:pt x="5107" y="107"/>
                  </a:cubicBezTo>
                  <a:cubicBezTo>
                    <a:pt x="5107" y="81"/>
                    <a:pt x="5107" y="55"/>
                    <a:pt x="5107" y="29"/>
                  </a:cubicBezTo>
                  <a:moveTo>
                    <a:pt x="5773" y="29"/>
                  </a:moveTo>
                  <a:cubicBezTo>
                    <a:pt x="5792" y="29"/>
                    <a:pt x="5811" y="29"/>
                    <a:pt x="5831" y="29"/>
                  </a:cubicBezTo>
                  <a:cubicBezTo>
                    <a:pt x="5831" y="41"/>
                    <a:pt x="5831" y="53"/>
                    <a:pt x="5831" y="66"/>
                  </a:cubicBezTo>
                  <a:cubicBezTo>
                    <a:pt x="5856" y="66"/>
                    <a:pt x="5881" y="66"/>
                    <a:pt x="5906" y="66"/>
                  </a:cubicBezTo>
                  <a:cubicBezTo>
                    <a:pt x="5906" y="53"/>
                    <a:pt x="5906" y="41"/>
                    <a:pt x="5906" y="29"/>
                  </a:cubicBezTo>
                  <a:cubicBezTo>
                    <a:pt x="5925" y="29"/>
                    <a:pt x="5944" y="29"/>
                    <a:pt x="5964" y="29"/>
                  </a:cubicBezTo>
                  <a:cubicBezTo>
                    <a:pt x="5964" y="41"/>
                    <a:pt x="5964" y="53"/>
                    <a:pt x="5964" y="66"/>
                  </a:cubicBezTo>
                  <a:cubicBezTo>
                    <a:pt x="5986" y="66"/>
                    <a:pt x="6009" y="66"/>
                    <a:pt x="6031" y="66"/>
                  </a:cubicBezTo>
                  <a:cubicBezTo>
                    <a:pt x="6031" y="82"/>
                    <a:pt x="6031" y="98"/>
                    <a:pt x="6031" y="114"/>
                  </a:cubicBezTo>
                  <a:cubicBezTo>
                    <a:pt x="6009" y="114"/>
                    <a:pt x="5986" y="114"/>
                    <a:pt x="5964" y="114"/>
                  </a:cubicBezTo>
                  <a:cubicBezTo>
                    <a:pt x="5964" y="123"/>
                    <a:pt x="5964" y="132"/>
                    <a:pt x="5964" y="141"/>
                  </a:cubicBezTo>
                  <a:cubicBezTo>
                    <a:pt x="5944" y="141"/>
                    <a:pt x="5925" y="141"/>
                    <a:pt x="5906" y="141"/>
                  </a:cubicBezTo>
                  <a:cubicBezTo>
                    <a:pt x="5906" y="132"/>
                    <a:pt x="5906" y="123"/>
                    <a:pt x="5906" y="114"/>
                  </a:cubicBezTo>
                  <a:cubicBezTo>
                    <a:pt x="5881" y="114"/>
                    <a:pt x="5856" y="114"/>
                    <a:pt x="5831" y="114"/>
                  </a:cubicBezTo>
                  <a:cubicBezTo>
                    <a:pt x="5831" y="123"/>
                    <a:pt x="5831" y="132"/>
                    <a:pt x="5831" y="141"/>
                  </a:cubicBezTo>
                  <a:cubicBezTo>
                    <a:pt x="5811" y="141"/>
                    <a:pt x="5792" y="141"/>
                    <a:pt x="5773" y="141"/>
                  </a:cubicBezTo>
                  <a:cubicBezTo>
                    <a:pt x="5773" y="132"/>
                    <a:pt x="5773" y="123"/>
                    <a:pt x="5773" y="114"/>
                  </a:cubicBezTo>
                  <a:cubicBezTo>
                    <a:pt x="5752" y="114"/>
                    <a:pt x="5731" y="114"/>
                    <a:pt x="5710" y="114"/>
                  </a:cubicBezTo>
                  <a:cubicBezTo>
                    <a:pt x="5710" y="98"/>
                    <a:pt x="5710" y="82"/>
                    <a:pt x="5710" y="66"/>
                  </a:cubicBezTo>
                  <a:cubicBezTo>
                    <a:pt x="5731" y="66"/>
                    <a:pt x="5752" y="66"/>
                    <a:pt x="5773" y="66"/>
                  </a:cubicBezTo>
                  <a:cubicBezTo>
                    <a:pt x="5773" y="53"/>
                    <a:pt x="5773" y="41"/>
                    <a:pt x="5773" y="29"/>
                  </a:cubicBezTo>
                  <a:moveTo>
                    <a:pt x="5607" y="29"/>
                  </a:moveTo>
                  <a:cubicBezTo>
                    <a:pt x="5627" y="29"/>
                    <a:pt x="5647" y="29"/>
                    <a:pt x="5668" y="29"/>
                  </a:cubicBezTo>
                  <a:cubicBezTo>
                    <a:pt x="5668" y="61"/>
                    <a:pt x="5668" y="93"/>
                    <a:pt x="5668" y="125"/>
                  </a:cubicBezTo>
                  <a:cubicBezTo>
                    <a:pt x="5683" y="125"/>
                    <a:pt x="5698" y="125"/>
                    <a:pt x="5713" y="125"/>
                  </a:cubicBezTo>
                  <a:cubicBezTo>
                    <a:pt x="5713" y="144"/>
                    <a:pt x="5713" y="163"/>
                    <a:pt x="5713" y="183"/>
                  </a:cubicBezTo>
                  <a:cubicBezTo>
                    <a:pt x="5698" y="183"/>
                    <a:pt x="5683" y="183"/>
                    <a:pt x="5668" y="183"/>
                  </a:cubicBezTo>
                  <a:cubicBezTo>
                    <a:pt x="5668" y="192"/>
                    <a:pt x="5668" y="201"/>
                    <a:pt x="5668" y="210"/>
                  </a:cubicBezTo>
                  <a:cubicBezTo>
                    <a:pt x="5691" y="232"/>
                    <a:pt x="5711" y="252"/>
                    <a:pt x="5729" y="270"/>
                  </a:cubicBezTo>
                  <a:cubicBezTo>
                    <a:pt x="5729" y="231"/>
                    <a:pt x="5729" y="192"/>
                    <a:pt x="5729" y="153"/>
                  </a:cubicBezTo>
                  <a:cubicBezTo>
                    <a:pt x="5823" y="153"/>
                    <a:pt x="5918" y="153"/>
                    <a:pt x="6012" y="153"/>
                  </a:cubicBezTo>
                  <a:cubicBezTo>
                    <a:pt x="6012" y="212"/>
                    <a:pt x="6012" y="270"/>
                    <a:pt x="6012" y="329"/>
                  </a:cubicBezTo>
                  <a:cubicBezTo>
                    <a:pt x="5973" y="329"/>
                    <a:pt x="5935" y="329"/>
                    <a:pt x="5896" y="329"/>
                  </a:cubicBezTo>
                  <a:cubicBezTo>
                    <a:pt x="5896" y="338"/>
                    <a:pt x="5895" y="346"/>
                    <a:pt x="5894" y="354"/>
                  </a:cubicBezTo>
                  <a:cubicBezTo>
                    <a:pt x="5939" y="354"/>
                    <a:pt x="5984" y="354"/>
                    <a:pt x="6029" y="354"/>
                  </a:cubicBezTo>
                  <a:cubicBezTo>
                    <a:pt x="6029" y="370"/>
                    <a:pt x="6029" y="386"/>
                    <a:pt x="6029" y="401"/>
                  </a:cubicBezTo>
                  <a:cubicBezTo>
                    <a:pt x="5992" y="401"/>
                    <a:pt x="5955" y="401"/>
                    <a:pt x="5918" y="401"/>
                  </a:cubicBezTo>
                  <a:cubicBezTo>
                    <a:pt x="5949" y="425"/>
                    <a:pt x="5988" y="440"/>
                    <a:pt x="6035" y="447"/>
                  </a:cubicBezTo>
                  <a:cubicBezTo>
                    <a:pt x="6025" y="466"/>
                    <a:pt x="6014" y="487"/>
                    <a:pt x="6003" y="511"/>
                  </a:cubicBezTo>
                  <a:cubicBezTo>
                    <a:pt x="5943" y="493"/>
                    <a:pt x="5897" y="462"/>
                    <a:pt x="5866" y="417"/>
                  </a:cubicBezTo>
                  <a:cubicBezTo>
                    <a:pt x="5841" y="461"/>
                    <a:pt x="5795" y="493"/>
                    <a:pt x="5728" y="513"/>
                  </a:cubicBezTo>
                  <a:cubicBezTo>
                    <a:pt x="5717" y="493"/>
                    <a:pt x="5705" y="474"/>
                    <a:pt x="5690" y="456"/>
                  </a:cubicBezTo>
                  <a:cubicBezTo>
                    <a:pt x="5747" y="444"/>
                    <a:pt x="5786" y="426"/>
                    <a:pt x="5807" y="401"/>
                  </a:cubicBezTo>
                  <a:cubicBezTo>
                    <a:pt x="5772" y="401"/>
                    <a:pt x="5738" y="401"/>
                    <a:pt x="5703" y="401"/>
                  </a:cubicBezTo>
                  <a:cubicBezTo>
                    <a:pt x="5703" y="386"/>
                    <a:pt x="5703" y="370"/>
                    <a:pt x="5703" y="354"/>
                  </a:cubicBezTo>
                  <a:cubicBezTo>
                    <a:pt x="5745" y="354"/>
                    <a:pt x="5788" y="354"/>
                    <a:pt x="5831" y="354"/>
                  </a:cubicBezTo>
                  <a:cubicBezTo>
                    <a:pt x="5833" y="346"/>
                    <a:pt x="5834" y="338"/>
                    <a:pt x="5835" y="329"/>
                  </a:cubicBezTo>
                  <a:cubicBezTo>
                    <a:pt x="5800" y="329"/>
                    <a:pt x="5764" y="329"/>
                    <a:pt x="5729" y="329"/>
                  </a:cubicBezTo>
                  <a:cubicBezTo>
                    <a:pt x="5729" y="311"/>
                    <a:pt x="5729" y="294"/>
                    <a:pt x="5729" y="276"/>
                  </a:cubicBezTo>
                  <a:cubicBezTo>
                    <a:pt x="5717" y="288"/>
                    <a:pt x="5704" y="301"/>
                    <a:pt x="5692" y="313"/>
                  </a:cubicBezTo>
                  <a:cubicBezTo>
                    <a:pt x="5684" y="302"/>
                    <a:pt x="5676" y="290"/>
                    <a:pt x="5668" y="278"/>
                  </a:cubicBezTo>
                  <a:cubicBezTo>
                    <a:pt x="5668" y="355"/>
                    <a:pt x="5668" y="432"/>
                    <a:pt x="5668" y="509"/>
                  </a:cubicBezTo>
                  <a:cubicBezTo>
                    <a:pt x="5647" y="509"/>
                    <a:pt x="5627" y="509"/>
                    <a:pt x="5607" y="509"/>
                  </a:cubicBezTo>
                  <a:cubicBezTo>
                    <a:pt x="5607" y="440"/>
                    <a:pt x="5607" y="371"/>
                    <a:pt x="5607" y="302"/>
                  </a:cubicBezTo>
                  <a:cubicBezTo>
                    <a:pt x="5594" y="337"/>
                    <a:pt x="5579" y="369"/>
                    <a:pt x="5561" y="400"/>
                  </a:cubicBezTo>
                  <a:cubicBezTo>
                    <a:pt x="5557" y="378"/>
                    <a:pt x="5552" y="348"/>
                    <a:pt x="5545" y="311"/>
                  </a:cubicBezTo>
                  <a:cubicBezTo>
                    <a:pt x="5568" y="271"/>
                    <a:pt x="5587" y="228"/>
                    <a:pt x="5601" y="183"/>
                  </a:cubicBezTo>
                  <a:cubicBezTo>
                    <a:pt x="5584" y="183"/>
                    <a:pt x="5567" y="183"/>
                    <a:pt x="5550" y="183"/>
                  </a:cubicBezTo>
                  <a:cubicBezTo>
                    <a:pt x="5550" y="163"/>
                    <a:pt x="5550" y="144"/>
                    <a:pt x="5550" y="125"/>
                  </a:cubicBezTo>
                  <a:cubicBezTo>
                    <a:pt x="5569" y="125"/>
                    <a:pt x="5588" y="125"/>
                    <a:pt x="5607" y="125"/>
                  </a:cubicBezTo>
                  <a:cubicBezTo>
                    <a:pt x="5607" y="93"/>
                    <a:pt x="5607" y="61"/>
                    <a:pt x="5607" y="29"/>
                  </a:cubicBezTo>
                  <a:moveTo>
                    <a:pt x="6106" y="28"/>
                  </a:moveTo>
                  <a:cubicBezTo>
                    <a:pt x="6126" y="28"/>
                    <a:pt x="6146" y="28"/>
                    <a:pt x="6167" y="28"/>
                  </a:cubicBezTo>
                  <a:cubicBezTo>
                    <a:pt x="6167" y="56"/>
                    <a:pt x="6167" y="85"/>
                    <a:pt x="6167" y="113"/>
                  </a:cubicBezTo>
                  <a:cubicBezTo>
                    <a:pt x="6182" y="113"/>
                    <a:pt x="6198" y="113"/>
                    <a:pt x="6214" y="113"/>
                  </a:cubicBezTo>
                  <a:cubicBezTo>
                    <a:pt x="6214" y="135"/>
                    <a:pt x="6214" y="156"/>
                    <a:pt x="6214" y="178"/>
                  </a:cubicBezTo>
                  <a:cubicBezTo>
                    <a:pt x="6198" y="178"/>
                    <a:pt x="6182" y="178"/>
                    <a:pt x="6167" y="178"/>
                  </a:cubicBezTo>
                  <a:cubicBezTo>
                    <a:pt x="6167" y="196"/>
                    <a:pt x="6167" y="215"/>
                    <a:pt x="6167" y="234"/>
                  </a:cubicBezTo>
                  <a:cubicBezTo>
                    <a:pt x="6188" y="246"/>
                    <a:pt x="6208" y="257"/>
                    <a:pt x="6227" y="269"/>
                  </a:cubicBezTo>
                  <a:cubicBezTo>
                    <a:pt x="6217" y="287"/>
                    <a:pt x="6207" y="306"/>
                    <a:pt x="6196" y="324"/>
                  </a:cubicBezTo>
                  <a:cubicBezTo>
                    <a:pt x="6190" y="318"/>
                    <a:pt x="6180" y="311"/>
                    <a:pt x="6167" y="302"/>
                  </a:cubicBezTo>
                  <a:cubicBezTo>
                    <a:pt x="6167" y="371"/>
                    <a:pt x="6167" y="440"/>
                    <a:pt x="6167" y="509"/>
                  </a:cubicBezTo>
                  <a:cubicBezTo>
                    <a:pt x="6146" y="509"/>
                    <a:pt x="6126" y="509"/>
                    <a:pt x="6106" y="509"/>
                  </a:cubicBezTo>
                  <a:cubicBezTo>
                    <a:pt x="6106" y="442"/>
                    <a:pt x="6106" y="375"/>
                    <a:pt x="6106" y="307"/>
                  </a:cubicBezTo>
                  <a:cubicBezTo>
                    <a:pt x="6094" y="339"/>
                    <a:pt x="6079" y="370"/>
                    <a:pt x="6062" y="399"/>
                  </a:cubicBezTo>
                  <a:cubicBezTo>
                    <a:pt x="6057" y="365"/>
                    <a:pt x="6051" y="336"/>
                    <a:pt x="6046" y="310"/>
                  </a:cubicBezTo>
                  <a:cubicBezTo>
                    <a:pt x="6072" y="266"/>
                    <a:pt x="6090" y="222"/>
                    <a:pt x="6102" y="178"/>
                  </a:cubicBezTo>
                  <a:cubicBezTo>
                    <a:pt x="6085" y="178"/>
                    <a:pt x="6067" y="178"/>
                    <a:pt x="6050" y="178"/>
                  </a:cubicBezTo>
                  <a:cubicBezTo>
                    <a:pt x="6050" y="156"/>
                    <a:pt x="6050" y="135"/>
                    <a:pt x="6050" y="113"/>
                  </a:cubicBezTo>
                  <a:cubicBezTo>
                    <a:pt x="6069" y="113"/>
                    <a:pt x="6087" y="113"/>
                    <a:pt x="6106" y="113"/>
                  </a:cubicBezTo>
                  <a:cubicBezTo>
                    <a:pt x="6106" y="85"/>
                    <a:pt x="6106" y="56"/>
                    <a:pt x="6106" y="28"/>
                  </a:cubicBezTo>
                  <a:moveTo>
                    <a:pt x="1588" y="28"/>
                  </a:moveTo>
                  <a:cubicBezTo>
                    <a:pt x="1608" y="28"/>
                    <a:pt x="1628" y="28"/>
                    <a:pt x="1649" y="28"/>
                  </a:cubicBezTo>
                  <a:cubicBezTo>
                    <a:pt x="1649" y="56"/>
                    <a:pt x="1649" y="85"/>
                    <a:pt x="1649" y="113"/>
                  </a:cubicBezTo>
                  <a:cubicBezTo>
                    <a:pt x="1664" y="113"/>
                    <a:pt x="1680" y="113"/>
                    <a:pt x="1696" y="113"/>
                  </a:cubicBezTo>
                  <a:cubicBezTo>
                    <a:pt x="1696" y="135"/>
                    <a:pt x="1696" y="156"/>
                    <a:pt x="1696" y="178"/>
                  </a:cubicBezTo>
                  <a:cubicBezTo>
                    <a:pt x="1680" y="178"/>
                    <a:pt x="1664" y="178"/>
                    <a:pt x="1649" y="178"/>
                  </a:cubicBezTo>
                  <a:cubicBezTo>
                    <a:pt x="1649" y="196"/>
                    <a:pt x="1649" y="215"/>
                    <a:pt x="1649" y="234"/>
                  </a:cubicBezTo>
                  <a:cubicBezTo>
                    <a:pt x="1670" y="246"/>
                    <a:pt x="1690" y="257"/>
                    <a:pt x="1709" y="269"/>
                  </a:cubicBezTo>
                  <a:cubicBezTo>
                    <a:pt x="1699" y="287"/>
                    <a:pt x="1689" y="306"/>
                    <a:pt x="1678" y="324"/>
                  </a:cubicBezTo>
                  <a:cubicBezTo>
                    <a:pt x="1672" y="318"/>
                    <a:pt x="1662" y="311"/>
                    <a:pt x="1649" y="302"/>
                  </a:cubicBezTo>
                  <a:cubicBezTo>
                    <a:pt x="1649" y="371"/>
                    <a:pt x="1649" y="440"/>
                    <a:pt x="1649" y="509"/>
                  </a:cubicBezTo>
                  <a:cubicBezTo>
                    <a:pt x="1628" y="509"/>
                    <a:pt x="1608" y="509"/>
                    <a:pt x="1588" y="509"/>
                  </a:cubicBezTo>
                  <a:cubicBezTo>
                    <a:pt x="1588" y="442"/>
                    <a:pt x="1588" y="375"/>
                    <a:pt x="1588" y="307"/>
                  </a:cubicBezTo>
                  <a:cubicBezTo>
                    <a:pt x="1576" y="339"/>
                    <a:pt x="1561" y="370"/>
                    <a:pt x="1544" y="399"/>
                  </a:cubicBezTo>
                  <a:cubicBezTo>
                    <a:pt x="1539" y="365"/>
                    <a:pt x="1533" y="336"/>
                    <a:pt x="1528" y="310"/>
                  </a:cubicBezTo>
                  <a:cubicBezTo>
                    <a:pt x="1554" y="266"/>
                    <a:pt x="1572" y="222"/>
                    <a:pt x="1584" y="178"/>
                  </a:cubicBezTo>
                  <a:cubicBezTo>
                    <a:pt x="1567" y="178"/>
                    <a:pt x="1549" y="178"/>
                    <a:pt x="1532" y="178"/>
                  </a:cubicBezTo>
                  <a:cubicBezTo>
                    <a:pt x="1532" y="156"/>
                    <a:pt x="1532" y="135"/>
                    <a:pt x="1532" y="113"/>
                  </a:cubicBezTo>
                  <a:cubicBezTo>
                    <a:pt x="1551" y="113"/>
                    <a:pt x="1569" y="113"/>
                    <a:pt x="1588" y="113"/>
                  </a:cubicBezTo>
                  <a:cubicBezTo>
                    <a:pt x="1588" y="85"/>
                    <a:pt x="1588" y="56"/>
                    <a:pt x="1588" y="28"/>
                  </a:cubicBezTo>
                  <a:moveTo>
                    <a:pt x="3662" y="27"/>
                  </a:moveTo>
                  <a:cubicBezTo>
                    <a:pt x="3684" y="27"/>
                    <a:pt x="3707" y="27"/>
                    <a:pt x="3729" y="27"/>
                  </a:cubicBezTo>
                  <a:cubicBezTo>
                    <a:pt x="3729" y="39"/>
                    <a:pt x="3729" y="51"/>
                    <a:pt x="3729" y="63"/>
                  </a:cubicBezTo>
                  <a:cubicBezTo>
                    <a:pt x="3765" y="63"/>
                    <a:pt x="3801" y="63"/>
                    <a:pt x="3837" y="63"/>
                  </a:cubicBezTo>
                  <a:cubicBezTo>
                    <a:pt x="3837" y="51"/>
                    <a:pt x="3837" y="39"/>
                    <a:pt x="3837" y="27"/>
                  </a:cubicBezTo>
                  <a:cubicBezTo>
                    <a:pt x="3859" y="27"/>
                    <a:pt x="3881" y="27"/>
                    <a:pt x="3904" y="27"/>
                  </a:cubicBezTo>
                  <a:cubicBezTo>
                    <a:pt x="3904" y="39"/>
                    <a:pt x="3904" y="51"/>
                    <a:pt x="3904" y="63"/>
                  </a:cubicBezTo>
                  <a:cubicBezTo>
                    <a:pt x="3944" y="63"/>
                    <a:pt x="3985" y="63"/>
                    <a:pt x="4026" y="63"/>
                  </a:cubicBezTo>
                  <a:cubicBezTo>
                    <a:pt x="4026" y="84"/>
                    <a:pt x="4026" y="104"/>
                    <a:pt x="4026" y="125"/>
                  </a:cubicBezTo>
                  <a:cubicBezTo>
                    <a:pt x="3985" y="125"/>
                    <a:pt x="3944" y="125"/>
                    <a:pt x="3904" y="125"/>
                  </a:cubicBezTo>
                  <a:cubicBezTo>
                    <a:pt x="3904" y="135"/>
                    <a:pt x="3904" y="146"/>
                    <a:pt x="3904" y="157"/>
                  </a:cubicBezTo>
                  <a:cubicBezTo>
                    <a:pt x="3881" y="157"/>
                    <a:pt x="3859" y="157"/>
                    <a:pt x="3837" y="157"/>
                  </a:cubicBezTo>
                  <a:cubicBezTo>
                    <a:pt x="3837" y="146"/>
                    <a:pt x="3837" y="135"/>
                    <a:pt x="3837" y="125"/>
                  </a:cubicBezTo>
                  <a:cubicBezTo>
                    <a:pt x="3801" y="125"/>
                    <a:pt x="3765" y="125"/>
                    <a:pt x="3729" y="125"/>
                  </a:cubicBezTo>
                  <a:cubicBezTo>
                    <a:pt x="3729" y="135"/>
                    <a:pt x="3729" y="146"/>
                    <a:pt x="3729" y="157"/>
                  </a:cubicBezTo>
                  <a:cubicBezTo>
                    <a:pt x="3707" y="157"/>
                    <a:pt x="3684" y="157"/>
                    <a:pt x="3662" y="157"/>
                  </a:cubicBezTo>
                  <a:cubicBezTo>
                    <a:pt x="3662" y="146"/>
                    <a:pt x="3662" y="135"/>
                    <a:pt x="3662" y="125"/>
                  </a:cubicBezTo>
                  <a:cubicBezTo>
                    <a:pt x="3621" y="125"/>
                    <a:pt x="3580" y="125"/>
                    <a:pt x="3539" y="125"/>
                  </a:cubicBezTo>
                  <a:cubicBezTo>
                    <a:pt x="3539" y="104"/>
                    <a:pt x="3539" y="84"/>
                    <a:pt x="3539" y="63"/>
                  </a:cubicBezTo>
                  <a:cubicBezTo>
                    <a:pt x="3580" y="63"/>
                    <a:pt x="3621" y="63"/>
                    <a:pt x="3662" y="63"/>
                  </a:cubicBezTo>
                  <a:cubicBezTo>
                    <a:pt x="3662" y="51"/>
                    <a:pt x="3662" y="39"/>
                    <a:pt x="3662" y="27"/>
                  </a:cubicBezTo>
                  <a:moveTo>
                    <a:pt x="2333" y="27"/>
                  </a:moveTo>
                  <a:cubicBezTo>
                    <a:pt x="2355" y="33"/>
                    <a:pt x="2378" y="39"/>
                    <a:pt x="2401" y="44"/>
                  </a:cubicBezTo>
                  <a:cubicBezTo>
                    <a:pt x="2393" y="66"/>
                    <a:pt x="2386" y="87"/>
                    <a:pt x="2377" y="108"/>
                  </a:cubicBezTo>
                  <a:cubicBezTo>
                    <a:pt x="2420" y="108"/>
                    <a:pt x="2462" y="108"/>
                    <a:pt x="2504" y="108"/>
                  </a:cubicBezTo>
                  <a:cubicBezTo>
                    <a:pt x="2502" y="202"/>
                    <a:pt x="2500" y="296"/>
                    <a:pt x="2498" y="390"/>
                  </a:cubicBezTo>
                  <a:cubicBezTo>
                    <a:pt x="2498" y="420"/>
                    <a:pt x="2495" y="441"/>
                    <a:pt x="2491" y="454"/>
                  </a:cubicBezTo>
                  <a:cubicBezTo>
                    <a:pt x="2486" y="466"/>
                    <a:pt x="2480" y="476"/>
                    <a:pt x="2471" y="483"/>
                  </a:cubicBezTo>
                  <a:cubicBezTo>
                    <a:pt x="2462" y="491"/>
                    <a:pt x="2449" y="496"/>
                    <a:pt x="2433" y="499"/>
                  </a:cubicBezTo>
                  <a:cubicBezTo>
                    <a:pt x="2417" y="502"/>
                    <a:pt x="2382" y="503"/>
                    <a:pt x="2328" y="503"/>
                  </a:cubicBezTo>
                  <a:cubicBezTo>
                    <a:pt x="2323" y="474"/>
                    <a:pt x="2317" y="450"/>
                    <a:pt x="2309" y="429"/>
                  </a:cubicBezTo>
                  <a:cubicBezTo>
                    <a:pt x="2334" y="431"/>
                    <a:pt x="2359" y="432"/>
                    <a:pt x="2387" y="432"/>
                  </a:cubicBezTo>
                  <a:cubicBezTo>
                    <a:pt x="2394" y="432"/>
                    <a:pt x="2401" y="431"/>
                    <a:pt x="2407" y="430"/>
                  </a:cubicBezTo>
                  <a:cubicBezTo>
                    <a:pt x="2413" y="428"/>
                    <a:pt x="2417" y="425"/>
                    <a:pt x="2421" y="421"/>
                  </a:cubicBezTo>
                  <a:cubicBezTo>
                    <a:pt x="2425" y="418"/>
                    <a:pt x="2427" y="414"/>
                    <a:pt x="2428" y="409"/>
                  </a:cubicBezTo>
                  <a:cubicBezTo>
                    <a:pt x="2430" y="404"/>
                    <a:pt x="2431" y="384"/>
                    <a:pt x="2432" y="349"/>
                  </a:cubicBezTo>
                  <a:cubicBezTo>
                    <a:pt x="2432" y="315"/>
                    <a:pt x="2433" y="282"/>
                    <a:pt x="2434" y="249"/>
                  </a:cubicBezTo>
                  <a:cubicBezTo>
                    <a:pt x="2435" y="217"/>
                    <a:pt x="2435" y="192"/>
                    <a:pt x="2435" y="173"/>
                  </a:cubicBezTo>
                  <a:cubicBezTo>
                    <a:pt x="2406" y="173"/>
                    <a:pt x="2378" y="173"/>
                    <a:pt x="2350" y="173"/>
                  </a:cubicBezTo>
                  <a:cubicBezTo>
                    <a:pt x="2339" y="196"/>
                    <a:pt x="2327" y="218"/>
                    <a:pt x="2315" y="239"/>
                  </a:cubicBezTo>
                  <a:cubicBezTo>
                    <a:pt x="2300" y="229"/>
                    <a:pt x="2280" y="219"/>
                    <a:pt x="2257" y="209"/>
                  </a:cubicBezTo>
                  <a:cubicBezTo>
                    <a:pt x="2257" y="306"/>
                    <a:pt x="2257" y="404"/>
                    <a:pt x="2257" y="501"/>
                  </a:cubicBezTo>
                  <a:cubicBezTo>
                    <a:pt x="2235" y="501"/>
                    <a:pt x="2212" y="501"/>
                    <a:pt x="2189" y="501"/>
                  </a:cubicBezTo>
                  <a:cubicBezTo>
                    <a:pt x="2189" y="489"/>
                    <a:pt x="2189" y="477"/>
                    <a:pt x="2189" y="466"/>
                  </a:cubicBezTo>
                  <a:cubicBezTo>
                    <a:pt x="2166" y="466"/>
                    <a:pt x="2143" y="466"/>
                    <a:pt x="2120" y="466"/>
                  </a:cubicBezTo>
                  <a:cubicBezTo>
                    <a:pt x="2120" y="478"/>
                    <a:pt x="2120" y="491"/>
                    <a:pt x="2120" y="504"/>
                  </a:cubicBezTo>
                  <a:cubicBezTo>
                    <a:pt x="2097" y="504"/>
                    <a:pt x="2074" y="504"/>
                    <a:pt x="2051" y="504"/>
                  </a:cubicBezTo>
                  <a:cubicBezTo>
                    <a:pt x="2051" y="371"/>
                    <a:pt x="2051" y="238"/>
                    <a:pt x="2051" y="106"/>
                  </a:cubicBezTo>
                  <a:cubicBezTo>
                    <a:pt x="2069" y="106"/>
                    <a:pt x="2086" y="106"/>
                    <a:pt x="2103" y="106"/>
                  </a:cubicBezTo>
                  <a:cubicBezTo>
                    <a:pt x="2113" y="74"/>
                    <a:pt x="2119" y="48"/>
                    <a:pt x="2123" y="28"/>
                  </a:cubicBezTo>
                  <a:cubicBezTo>
                    <a:pt x="2147" y="32"/>
                    <a:pt x="2172" y="35"/>
                    <a:pt x="2196" y="39"/>
                  </a:cubicBezTo>
                  <a:cubicBezTo>
                    <a:pt x="2189" y="61"/>
                    <a:pt x="2181" y="83"/>
                    <a:pt x="2174" y="106"/>
                  </a:cubicBezTo>
                  <a:cubicBezTo>
                    <a:pt x="2202" y="106"/>
                    <a:pt x="2230" y="106"/>
                    <a:pt x="2257" y="106"/>
                  </a:cubicBezTo>
                  <a:cubicBezTo>
                    <a:pt x="2257" y="137"/>
                    <a:pt x="2257" y="169"/>
                    <a:pt x="2257" y="201"/>
                  </a:cubicBezTo>
                  <a:cubicBezTo>
                    <a:pt x="2284" y="157"/>
                    <a:pt x="2309" y="99"/>
                    <a:pt x="2333" y="27"/>
                  </a:cubicBezTo>
                  <a:moveTo>
                    <a:pt x="1083" y="27"/>
                  </a:moveTo>
                  <a:cubicBezTo>
                    <a:pt x="1104" y="27"/>
                    <a:pt x="1125" y="27"/>
                    <a:pt x="1146" y="27"/>
                  </a:cubicBezTo>
                  <a:cubicBezTo>
                    <a:pt x="1146" y="54"/>
                    <a:pt x="1146" y="82"/>
                    <a:pt x="1146" y="110"/>
                  </a:cubicBezTo>
                  <a:cubicBezTo>
                    <a:pt x="1163" y="110"/>
                    <a:pt x="1180" y="110"/>
                    <a:pt x="1197" y="110"/>
                  </a:cubicBezTo>
                  <a:cubicBezTo>
                    <a:pt x="1197" y="130"/>
                    <a:pt x="1197" y="150"/>
                    <a:pt x="1197" y="171"/>
                  </a:cubicBezTo>
                  <a:cubicBezTo>
                    <a:pt x="1180" y="171"/>
                    <a:pt x="1163" y="171"/>
                    <a:pt x="1146" y="171"/>
                  </a:cubicBezTo>
                  <a:cubicBezTo>
                    <a:pt x="1146" y="198"/>
                    <a:pt x="1146" y="226"/>
                    <a:pt x="1146" y="254"/>
                  </a:cubicBezTo>
                  <a:cubicBezTo>
                    <a:pt x="1162" y="249"/>
                    <a:pt x="1176" y="246"/>
                    <a:pt x="1189" y="242"/>
                  </a:cubicBezTo>
                  <a:cubicBezTo>
                    <a:pt x="1186" y="237"/>
                    <a:pt x="1182" y="233"/>
                    <a:pt x="1178" y="228"/>
                  </a:cubicBezTo>
                  <a:cubicBezTo>
                    <a:pt x="1237" y="201"/>
                    <a:pt x="1266" y="161"/>
                    <a:pt x="1266" y="107"/>
                  </a:cubicBezTo>
                  <a:cubicBezTo>
                    <a:pt x="1246" y="107"/>
                    <a:pt x="1225" y="107"/>
                    <a:pt x="1204" y="107"/>
                  </a:cubicBezTo>
                  <a:cubicBezTo>
                    <a:pt x="1204" y="87"/>
                    <a:pt x="1204" y="66"/>
                    <a:pt x="1204" y="45"/>
                  </a:cubicBezTo>
                  <a:cubicBezTo>
                    <a:pt x="1302" y="45"/>
                    <a:pt x="1399" y="45"/>
                    <a:pt x="1497" y="45"/>
                  </a:cubicBezTo>
                  <a:cubicBezTo>
                    <a:pt x="1496" y="76"/>
                    <a:pt x="1494" y="110"/>
                    <a:pt x="1492" y="149"/>
                  </a:cubicBezTo>
                  <a:cubicBezTo>
                    <a:pt x="1490" y="187"/>
                    <a:pt x="1486" y="212"/>
                    <a:pt x="1482" y="222"/>
                  </a:cubicBezTo>
                  <a:cubicBezTo>
                    <a:pt x="1477" y="232"/>
                    <a:pt x="1471" y="240"/>
                    <a:pt x="1463" y="246"/>
                  </a:cubicBezTo>
                  <a:cubicBezTo>
                    <a:pt x="1454" y="252"/>
                    <a:pt x="1443" y="256"/>
                    <a:pt x="1430" y="258"/>
                  </a:cubicBezTo>
                  <a:cubicBezTo>
                    <a:pt x="1416" y="260"/>
                    <a:pt x="1387" y="261"/>
                    <a:pt x="1341" y="262"/>
                  </a:cubicBezTo>
                  <a:cubicBezTo>
                    <a:pt x="1337" y="245"/>
                    <a:pt x="1331" y="223"/>
                    <a:pt x="1322" y="197"/>
                  </a:cubicBezTo>
                  <a:cubicBezTo>
                    <a:pt x="1347" y="198"/>
                    <a:pt x="1368" y="199"/>
                    <a:pt x="1386" y="199"/>
                  </a:cubicBezTo>
                  <a:cubicBezTo>
                    <a:pt x="1398" y="199"/>
                    <a:pt x="1406" y="196"/>
                    <a:pt x="1412" y="190"/>
                  </a:cubicBezTo>
                  <a:cubicBezTo>
                    <a:pt x="1419" y="184"/>
                    <a:pt x="1422" y="173"/>
                    <a:pt x="1423" y="157"/>
                  </a:cubicBezTo>
                  <a:cubicBezTo>
                    <a:pt x="1424" y="140"/>
                    <a:pt x="1424" y="124"/>
                    <a:pt x="1424" y="107"/>
                  </a:cubicBezTo>
                  <a:cubicBezTo>
                    <a:pt x="1394" y="107"/>
                    <a:pt x="1364" y="107"/>
                    <a:pt x="1334" y="107"/>
                  </a:cubicBezTo>
                  <a:cubicBezTo>
                    <a:pt x="1333" y="184"/>
                    <a:pt x="1295" y="243"/>
                    <a:pt x="1220" y="282"/>
                  </a:cubicBezTo>
                  <a:cubicBezTo>
                    <a:pt x="1212" y="271"/>
                    <a:pt x="1203" y="259"/>
                    <a:pt x="1192" y="245"/>
                  </a:cubicBezTo>
                  <a:cubicBezTo>
                    <a:pt x="1192" y="269"/>
                    <a:pt x="1192" y="290"/>
                    <a:pt x="1193" y="306"/>
                  </a:cubicBezTo>
                  <a:cubicBezTo>
                    <a:pt x="1177" y="311"/>
                    <a:pt x="1161" y="316"/>
                    <a:pt x="1146" y="320"/>
                  </a:cubicBezTo>
                  <a:cubicBezTo>
                    <a:pt x="1146" y="363"/>
                    <a:pt x="1146" y="406"/>
                    <a:pt x="1146" y="448"/>
                  </a:cubicBezTo>
                  <a:cubicBezTo>
                    <a:pt x="1146" y="466"/>
                    <a:pt x="1142" y="479"/>
                    <a:pt x="1135" y="488"/>
                  </a:cubicBezTo>
                  <a:cubicBezTo>
                    <a:pt x="1128" y="497"/>
                    <a:pt x="1118" y="503"/>
                    <a:pt x="1106" y="504"/>
                  </a:cubicBezTo>
                  <a:cubicBezTo>
                    <a:pt x="1093" y="506"/>
                    <a:pt x="1072" y="507"/>
                    <a:pt x="1044" y="508"/>
                  </a:cubicBezTo>
                  <a:cubicBezTo>
                    <a:pt x="1041" y="488"/>
                    <a:pt x="1037" y="467"/>
                    <a:pt x="1032" y="444"/>
                  </a:cubicBezTo>
                  <a:cubicBezTo>
                    <a:pt x="1046" y="444"/>
                    <a:pt x="1059" y="444"/>
                    <a:pt x="1068" y="444"/>
                  </a:cubicBezTo>
                  <a:cubicBezTo>
                    <a:pt x="1078" y="444"/>
                    <a:pt x="1083" y="437"/>
                    <a:pt x="1083" y="423"/>
                  </a:cubicBezTo>
                  <a:cubicBezTo>
                    <a:pt x="1083" y="395"/>
                    <a:pt x="1083" y="367"/>
                    <a:pt x="1083" y="338"/>
                  </a:cubicBezTo>
                  <a:cubicBezTo>
                    <a:pt x="1066" y="343"/>
                    <a:pt x="1049" y="348"/>
                    <a:pt x="1032" y="353"/>
                  </a:cubicBezTo>
                  <a:cubicBezTo>
                    <a:pt x="1031" y="329"/>
                    <a:pt x="1029" y="305"/>
                    <a:pt x="1027" y="281"/>
                  </a:cubicBezTo>
                  <a:cubicBezTo>
                    <a:pt x="1046" y="277"/>
                    <a:pt x="1065" y="273"/>
                    <a:pt x="1083" y="269"/>
                  </a:cubicBezTo>
                  <a:cubicBezTo>
                    <a:pt x="1083" y="236"/>
                    <a:pt x="1083" y="203"/>
                    <a:pt x="1083" y="171"/>
                  </a:cubicBezTo>
                  <a:cubicBezTo>
                    <a:pt x="1066" y="171"/>
                    <a:pt x="1048" y="171"/>
                    <a:pt x="1030" y="171"/>
                  </a:cubicBezTo>
                  <a:cubicBezTo>
                    <a:pt x="1030" y="150"/>
                    <a:pt x="1030" y="130"/>
                    <a:pt x="1030" y="110"/>
                  </a:cubicBezTo>
                  <a:cubicBezTo>
                    <a:pt x="1048" y="110"/>
                    <a:pt x="1066" y="110"/>
                    <a:pt x="1083" y="110"/>
                  </a:cubicBezTo>
                  <a:cubicBezTo>
                    <a:pt x="1083" y="82"/>
                    <a:pt x="1083" y="54"/>
                    <a:pt x="1083" y="27"/>
                  </a:cubicBezTo>
                  <a:moveTo>
                    <a:pt x="654" y="25"/>
                  </a:moveTo>
                  <a:cubicBezTo>
                    <a:pt x="672" y="37"/>
                    <a:pt x="689" y="50"/>
                    <a:pt x="707" y="62"/>
                  </a:cubicBezTo>
                  <a:cubicBezTo>
                    <a:pt x="665" y="119"/>
                    <a:pt x="616" y="168"/>
                    <a:pt x="562" y="208"/>
                  </a:cubicBezTo>
                  <a:cubicBezTo>
                    <a:pt x="551" y="186"/>
                    <a:pt x="540" y="166"/>
                    <a:pt x="527" y="146"/>
                  </a:cubicBezTo>
                  <a:cubicBezTo>
                    <a:pt x="578" y="113"/>
                    <a:pt x="621" y="73"/>
                    <a:pt x="654" y="25"/>
                  </a:cubicBezTo>
                  <a:moveTo>
                    <a:pt x="6889" y="21"/>
                  </a:moveTo>
                  <a:cubicBezTo>
                    <a:pt x="6910" y="43"/>
                    <a:pt x="6930" y="65"/>
                    <a:pt x="6949" y="88"/>
                  </a:cubicBezTo>
                  <a:cubicBezTo>
                    <a:pt x="6939" y="95"/>
                    <a:pt x="6928" y="102"/>
                    <a:pt x="6918" y="109"/>
                  </a:cubicBezTo>
                  <a:cubicBezTo>
                    <a:pt x="6955" y="109"/>
                    <a:pt x="6991" y="109"/>
                    <a:pt x="7028" y="109"/>
                  </a:cubicBezTo>
                  <a:cubicBezTo>
                    <a:pt x="7028" y="127"/>
                    <a:pt x="7028" y="144"/>
                    <a:pt x="7028" y="162"/>
                  </a:cubicBezTo>
                  <a:cubicBezTo>
                    <a:pt x="6995" y="162"/>
                    <a:pt x="6961" y="162"/>
                    <a:pt x="6928" y="162"/>
                  </a:cubicBezTo>
                  <a:cubicBezTo>
                    <a:pt x="6928" y="180"/>
                    <a:pt x="6928" y="197"/>
                    <a:pt x="6928" y="215"/>
                  </a:cubicBezTo>
                  <a:cubicBezTo>
                    <a:pt x="6960" y="215"/>
                    <a:pt x="6992" y="215"/>
                    <a:pt x="7024" y="215"/>
                  </a:cubicBezTo>
                  <a:cubicBezTo>
                    <a:pt x="7024" y="232"/>
                    <a:pt x="7024" y="248"/>
                    <a:pt x="7024" y="265"/>
                  </a:cubicBezTo>
                  <a:cubicBezTo>
                    <a:pt x="6992" y="265"/>
                    <a:pt x="6960" y="265"/>
                    <a:pt x="6928" y="265"/>
                  </a:cubicBezTo>
                  <a:cubicBezTo>
                    <a:pt x="6928" y="283"/>
                    <a:pt x="6928" y="301"/>
                    <a:pt x="6928" y="318"/>
                  </a:cubicBezTo>
                  <a:cubicBezTo>
                    <a:pt x="6960" y="318"/>
                    <a:pt x="6992" y="318"/>
                    <a:pt x="7024" y="318"/>
                  </a:cubicBezTo>
                  <a:cubicBezTo>
                    <a:pt x="7024" y="335"/>
                    <a:pt x="7024" y="352"/>
                    <a:pt x="7024" y="369"/>
                  </a:cubicBezTo>
                  <a:cubicBezTo>
                    <a:pt x="6992" y="369"/>
                    <a:pt x="6960" y="369"/>
                    <a:pt x="6928" y="369"/>
                  </a:cubicBezTo>
                  <a:cubicBezTo>
                    <a:pt x="6928" y="387"/>
                    <a:pt x="6928" y="404"/>
                    <a:pt x="6928" y="422"/>
                  </a:cubicBezTo>
                  <a:cubicBezTo>
                    <a:pt x="6963" y="422"/>
                    <a:pt x="6998" y="422"/>
                    <a:pt x="7033" y="422"/>
                  </a:cubicBezTo>
                  <a:cubicBezTo>
                    <a:pt x="7033" y="440"/>
                    <a:pt x="7033" y="457"/>
                    <a:pt x="7033" y="474"/>
                  </a:cubicBezTo>
                  <a:cubicBezTo>
                    <a:pt x="6947" y="474"/>
                    <a:pt x="6861" y="474"/>
                    <a:pt x="6775" y="474"/>
                  </a:cubicBezTo>
                  <a:cubicBezTo>
                    <a:pt x="6775" y="486"/>
                    <a:pt x="6775" y="498"/>
                    <a:pt x="6775" y="510"/>
                  </a:cubicBezTo>
                  <a:cubicBezTo>
                    <a:pt x="6753" y="510"/>
                    <a:pt x="6731" y="510"/>
                    <a:pt x="6709" y="510"/>
                  </a:cubicBezTo>
                  <a:cubicBezTo>
                    <a:pt x="6709" y="420"/>
                    <a:pt x="6709" y="330"/>
                    <a:pt x="6709" y="241"/>
                  </a:cubicBezTo>
                  <a:cubicBezTo>
                    <a:pt x="6700" y="253"/>
                    <a:pt x="6690" y="265"/>
                    <a:pt x="6681" y="277"/>
                  </a:cubicBezTo>
                  <a:cubicBezTo>
                    <a:pt x="6670" y="252"/>
                    <a:pt x="6660" y="230"/>
                    <a:pt x="6649" y="211"/>
                  </a:cubicBezTo>
                  <a:cubicBezTo>
                    <a:pt x="6693" y="159"/>
                    <a:pt x="6725" y="97"/>
                    <a:pt x="6747" y="26"/>
                  </a:cubicBezTo>
                  <a:cubicBezTo>
                    <a:pt x="6768" y="31"/>
                    <a:pt x="6789" y="37"/>
                    <a:pt x="6810" y="42"/>
                  </a:cubicBezTo>
                  <a:cubicBezTo>
                    <a:pt x="6802" y="66"/>
                    <a:pt x="6793" y="88"/>
                    <a:pt x="6784" y="109"/>
                  </a:cubicBezTo>
                  <a:cubicBezTo>
                    <a:pt x="6817" y="109"/>
                    <a:pt x="6851" y="109"/>
                    <a:pt x="6884" y="109"/>
                  </a:cubicBezTo>
                  <a:cubicBezTo>
                    <a:pt x="6871" y="93"/>
                    <a:pt x="6856" y="75"/>
                    <a:pt x="6840" y="56"/>
                  </a:cubicBezTo>
                  <a:cubicBezTo>
                    <a:pt x="6856" y="45"/>
                    <a:pt x="6872" y="33"/>
                    <a:pt x="6889" y="21"/>
                  </a:cubicBezTo>
                  <a:moveTo>
                    <a:pt x="225" y="19"/>
                  </a:moveTo>
                  <a:cubicBezTo>
                    <a:pt x="259" y="45"/>
                    <a:pt x="295" y="75"/>
                    <a:pt x="334" y="111"/>
                  </a:cubicBezTo>
                  <a:cubicBezTo>
                    <a:pt x="318" y="126"/>
                    <a:pt x="302" y="141"/>
                    <a:pt x="286" y="156"/>
                  </a:cubicBezTo>
                  <a:cubicBezTo>
                    <a:pt x="249" y="119"/>
                    <a:pt x="213" y="88"/>
                    <a:pt x="181" y="61"/>
                  </a:cubicBezTo>
                  <a:cubicBezTo>
                    <a:pt x="195" y="47"/>
                    <a:pt x="210" y="33"/>
                    <a:pt x="225" y="19"/>
                  </a:cubicBezTo>
                </a:path>
                <a:path w="7053" h="537">
                  <a:moveTo>
                    <a:pt x="3087" y="36"/>
                  </a:moveTo>
                  <a:lnTo>
                    <a:pt x="3473" y="36"/>
                  </a:lnTo>
                  <a:lnTo>
                    <a:pt x="3493" y="509"/>
                  </a:lnTo>
                  <a:lnTo>
                    <a:pt x="3404" y="529"/>
                  </a:lnTo>
                  <a:lnTo>
                    <a:pt x="3384" y="495"/>
                  </a:lnTo>
                  <a:lnTo>
                    <a:pt x="3176" y="495"/>
                  </a:lnTo>
                  <a:cubicBezTo>
                    <a:pt x="3176" y="520"/>
                    <a:pt x="3168" y="529"/>
                    <a:pt x="3156" y="529"/>
                  </a:cubicBezTo>
                  <a:lnTo>
                    <a:pt x="3087" y="529"/>
                  </a:lnTo>
                  <a:lnTo>
                    <a:pt x="3067" y="56"/>
                  </a:lnTo>
                  <a:lnTo>
                    <a:pt x="3087" y="36"/>
                  </a:lnTo>
                  <a:close/>
                  <a:moveTo>
                    <a:pt x="3107" y="76"/>
                  </a:moveTo>
                  <a:lnTo>
                    <a:pt x="3107" y="489"/>
                  </a:lnTo>
                  <a:lnTo>
                    <a:pt x="3136" y="489"/>
                  </a:lnTo>
                  <a:cubicBezTo>
                    <a:pt x="3136" y="464"/>
                    <a:pt x="3145" y="455"/>
                    <a:pt x="3156" y="455"/>
                  </a:cubicBezTo>
                  <a:lnTo>
                    <a:pt x="3404" y="455"/>
                  </a:lnTo>
                  <a:cubicBezTo>
                    <a:pt x="3415" y="455"/>
                    <a:pt x="3424" y="464"/>
                    <a:pt x="3424" y="475"/>
                  </a:cubicBezTo>
                  <a:lnTo>
                    <a:pt x="3424" y="489"/>
                  </a:lnTo>
                  <a:lnTo>
                    <a:pt x="3453" y="489"/>
                  </a:lnTo>
                  <a:lnTo>
                    <a:pt x="3453" y="76"/>
                  </a:lnTo>
                  <a:lnTo>
                    <a:pt x="3107" y="76"/>
                  </a:lnTo>
                  <a:close/>
                  <a:moveTo>
                    <a:pt x="3156" y="334"/>
                  </a:moveTo>
                  <a:lnTo>
                    <a:pt x="3404" y="334"/>
                  </a:lnTo>
                  <a:cubicBezTo>
                    <a:pt x="3415" y="334"/>
                    <a:pt x="3424" y="343"/>
                    <a:pt x="3424" y="354"/>
                  </a:cubicBezTo>
                  <a:lnTo>
                    <a:pt x="3424" y="411"/>
                  </a:lnTo>
                  <a:cubicBezTo>
                    <a:pt x="3424" y="422"/>
                    <a:pt x="3415" y="431"/>
                    <a:pt x="3404" y="431"/>
                  </a:cubicBezTo>
                  <a:lnTo>
                    <a:pt x="3156" y="431"/>
                  </a:lnTo>
                  <a:cubicBezTo>
                    <a:pt x="3145" y="431"/>
                    <a:pt x="3136" y="422"/>
                    <a:pt x="3136" y="411"/>
                  </a:cubicBezTo>
                  <a:lnTo>
                    <a:pt x="3136" y="354"/>
                  </a:lnTo>
                  <a:cubicBezTo>
                    <a:pt x="3136" y="343"/>
                    <a:pt x="3145" y="334"/>
                    <a:pt x="3156" y="334"/>
                  </a:cubicBezTo>
                  <a:moveTo>
                    <a:pt x="3156" y="217"/>
                  </a:moveTo>
                  <a:lnTo>
                    <a:pt x="3404" y="217"/>
                  </a:lnTo>
                  <a:cubicBezTo>
                    <a:pt x="3415" y="217"/>
                    <a:pt x="3424" y="226"/>
                    <a:pt x="3424" y="237"/>
                  </a:cubicBezTo>
                  <a:lnTo>
                    <a:pt x="3424" y="291"/>
                  </a:lnTo>
                  <a:cubicBezTo>
                    <a:pt x="3424" y="302"/>
                    <a:pt x="3415" y="311"/>
                    <a:pt x="3404" y="311"/>
                  </a:cubicBezTo>
                  <a:lnTo>
                    <a:pt x="3156" y="311"/>
                  </a:lnTo>
                  <a:cubicBezTo>
                    <a:pt x="3145" y="311"/>
                    <a:pt x="3136" y="302"/>
                    <a:pt x="3136" y="291"/>
                  </a:cubicBezTo>
                  <a:lnTo>
                    <a:pt x="3136" y="237"/>
                  </a:lnTo>
                  <a:cubicBezTo>
                    <a:pt x="3136" y="226"/>
                    <a:pt x="3145" y="217"/>
                    <a:pt x="3156" y="217"/>
                  </a:cubicBezTo>
                  <a:moveTo>
                    <a:pt x="3156" y="101"/>
                  </a:moveTo>
                  <a:lnTo>
                    <a:pt x="3404" y="101"/>
                  </a:lnTo>
                  <a:cubicBezTo>
                    <a:pt x="3415" y="101"/>
                    <a:pt x="3424" y="110"/>
                    <a:pt x="3424" y="121"/>
                  </a:cubicBezTo>
                  <a:lnTo>
                    <a:pt x="3424" y="175"/>
                  </a:lnTo>
                  <a:cubicBezTo>
                    <a:pt x="3424" y="186"/>
                    <a:pt x="3415" y="195"/>
                    <a:pt x="3404" y="195"/>
                  </a:cubicBezTo>
                  <a:lnTo>
                    <a:pt x="3156" y="195"/>
                  </a:lnTo>
                  <a:cubicBezTo>
                    <a:pt x="3145" y="195"/>
                    <a:pt x="3136" y="186"/>
                    <a:pt x="3136" y="175"/>
                  </a:cubicBezTo>
                  <a:lnTo>
                    <a:pt x="3136" y="121"/>
                  </a:lnTo>
                  <a:cubicBezTo>
                    <a:pt x="3136" y="110"/>
                    <a:pt x="3145" y="101"/>
                    <a:pt x="3156" y="101"/>
                  </a:cubicBezTo>
                  <a:moveTo>
                    <a:pt x="3176" y="374"/>
                  </a:moveTo>
                  <a:lnTo>
                    <a:pt x="3384" y="391"/>
                  </a:lnTo>
                  <a:lnTo>
                    <a:pt x="3176" y="374"/>
                  </a:lnTo>
                  <a:close/>
                  <a:moveTo>
                    <a:pt x="3176" y="257"/>
                  </a:moveTo>
                  <a:lnTo>
                    <a:pt x="3384" y="271"/>
                  </a:lnTo>
                  <a:lnTo>
                    <a:pt x="3176" y="257"/>
                  </a:lnTo>
                  <a:close/>
                  <a:moveTo>
                    <a:pt x="3176" y="141"/>
                  </a:moveTo>
                  <a:lnTo>
                    <a:pt x="3384" y="155"/>
                  </a:lnTo>
                  <a:lnTo>
                    <a:pt x="3176" y="141"/>
                  </a:lnTo>
                  <a:close/>
                </a:path>
                <a:path w="7053" h="537">
                  <a:moveTo>
                    <a:pt x="6891" y="2"/>
                  </a:moveTo>
                  <a:lnTo>
                    <a:pt x="6934" y="41"/>
                  </a:lnTo>
                  <a:lnTo>
                    <a:pt x="6964" y="74"/>
                  </a:lnTo>
                  <a:lnTo>
                    <a:pt x="7028" y="89"/>
                  </a:lnTo>
                  <a:lnTo>
                    <a:pt x="7048" y="162"/>
                  </a:lnTo>
                  <a:lnTo>
                    <a:pt x="6948" y="182"/>
                  </a:lnTo>
                  <a:lnTo>
                    <a:pt x="7024" y="195"/>
                  </a:lnTo>
                  <a:lnTo>
                    <a:pt x="7044" y="265"/>
                  </a:lnTo>
                  <a:lnTo>
                    <a:pt x="6948" y="285"/>
                  </a:lnTo>
                  <a:lnTo>
                    <a:pt x="7024" y="298"/>
                  </a:lnTo>
                  <a:lnTo>
                    <a:pt x="7044" y="369"/>
                  </a:lnTo>
                  <a:lnTo>
                    <a:pt x="6948" y="389"/>
                  </a:lnTo>
                  <a:lnTo>
                    <a:pt x="7033" y="402"/>
                  </a:lnTo>
                  <a:lnTo>
                    <a:pt x="7053" y="474"/>
                  </a:lnTo>
                  <a:lnTo>
                    <a:pt x="6795" y="494"/>
                  </a:lnTo>
                  <a:cubicBezTo>
                    <a:pt x="6795" y="521"/>
                    <a:pt x="6787" y="530"/>
                    <a:pt x="6775" y="530"/>
                  </a:cubicBezTo>
                  <a:lnTo>
                    <a:pt x="6709" y="530"/>
                  </a:lnTo>
                  <a:lnTo>
                    <a:pt x="6689" y="316"/>
                  </a:lnTo>
                  <a:lnTo>
                    <a:pt x="6627" y="497"/>
                  </a:lnTo>
                  <a:cubicBezTo>
                    <a:pt x="6608" y="512"/>
                    <a:pt x="6602" y="511"/>
                    <a:pt x="6596" y="507"/>
                  </a:cubicBezTo>
                  <a:lnTo>
                    <a:pt x="6568" y="488"/>
                  </a:lnTo>
                  <a:lnTo>
                    <a:pt x="6536" y="469"/>
                  </a:lnTo>
                  <a:lnTo>
                    <a:pt x="6485" y="471"/>
                  </a:lnTo>
                  <a:cubicBezTo>
                    <a:pt x="6464" y="468"/>
                    <a:pt x="6460" y="464"/>
                    <a:pt x="6458" y="459"/>
                  </a:cubicBezTo>
                  <a:lnTo>
                    <a:pt x="6444" y="416"/>
                  </a:lnTo>
                  <a:lnTo>
                    <a:pt x="6430" y="376"/>
                  </a:lnTo>
                  <a:lnTo>
                    <a:pt x="6427" y="449"/>
                  </a:lnTo>
                  <a:lnTo>
                    <a:pt x="6423" y="477"/>
                  </a:lnTo>
                  <a:lnTo>
                    <a:pt x="6408" y="502"/>
                  </a:lnTo>
                  <a:lnTo>
                    <a:pt x="6385" y="517"/>
                  </a:lnTo>
                  <a:lnTo>
                    <a:pt x="6355" y="525"/>
                  </a:lnTo>
                  <a:lnTo>
                    <a:pt x="6319" y="526"/>
                  </a:lnTo>
                  <a:lnTo>
                    <a:pt x="6299" y="527"/>
                  </a:lnTo>
                  <a:lnTo>
                    <a:pt x="6277" y="527"/>
                  </a:lnTo>
                  <a:lnTo>
                    <a:pt x="6250" y="473"/>
                  </a:lnTo>
                  <a:lnTo>
                    <a:pt x="6213" y="455"/>
                  </a:lnTo>
                  <a:lnTo>
                    <a:pt x="6187" y="446"/>
                  </a:lnTo>
                  <a:lnTo>
                    <a:pt x="6187" y="509"/>
                  </a:lnTo>
                  <a:lnTo>
                    <a:pt x="6106" y="529"/>
                  </a:lnTo>
                  <a:lnTo>
                    <a:pt x="6086" y="397"/>
                  </a:lnTo>
                  <a:cubicBezTo>
                    <a:pt x="6076" y="416"/>
                    <a:pt x="6067" y="421"/>
                    <a:pt x="6059" y="419"/>
                  </a:cubicBezTo>
                  <a:cubicBezTo>
                    <a:pt x="6055" y="418"/>
                    <a:pt x="6051" y="416"/>
                    <a:pt x="6048" y="414"/>
                  </a:cubicBezTo>
                  <a:lnTo>
                    <a:pt x="6047" y="411"/>
                  </a:lnTo>
                  <a:lnTo>
                    <a:pt x="6007" y="421"/>
                  </a:lnTo>
                  <a:lnTo>
                    <a:pt x="6039" y="428"/>
                  </a:lnTo>
                  <a:cubicBezTo>
                    <a:pt x="6056" y="445"/>
                    <a:pt x="6056" y="451"/>
                    <a:pt x="6053" y="457"/>
                  </a:cubicBezTo>
                  <a:lnTo>
                    <a:pt x="6037" y="486"/>
                  </a:lnTo>
                  <a:lnTo>
                    <a:pt x="6021" y="519"/>
                  </a:lnTo>
                  <a:cubicBezTo>
                    <a:pt x="6016" y="529"/>
                    <a:pt x="6005" y="533"/>
                    <a:pt x="5996" y="529"/>
                  </a:cubicBezTo>
                  <a:lnTo>
                    <a:pt x="5954" y="514"/>
                  </a:lnTo>
                  <a:lnTo>
                    <a:pt x="5914" y="491"/>
                  </a:lnTo>
                  <a:lnTo>
                    <a:pt x="5880" y="463"/>
                  </a:lnTo>
                  <a:lnTo>
                    <a:pt x="5859" y="460"/>
                  </a:lnTo>
                  <a:lnTo>
                    <a:pt x="5825" y="490"/>
                  </a:lnTo>
                  <a:lnTo>
                    <a:pt x="5783" y="514"/>
                  </a:lnTo>
                  <a:lnTo>
                    <a:pt x="5760" y="524"/>
                  </a:lnTo>
                  <a:lnTo>
                    <a:pt x="5734" y="532"/>
                  </a:lnTo>
                  <a:cubicBezTo>
                    <a:pt x="5725" y="535"/>
                    <a:pt x="5715" y="532"/>
                    <a:pt x="5711" y="524"/>
                  </a:cubicBezTo>
                  <a:lnTo>
                    <a:pt x="5693" y="494"/>
                  </a:lnTo>
                  <a:lnTo>
                    <a:pt x="5688" y="509"/>
                  </a:lnTo>
                  <a:lnTo>
                    <a:pt x="5607" y="529"/>
                  </a:lnTo>
                  <a:lnTo>
                    <a:pt x="5587" y="394"/>
                  </a:lnTo>
                  <a:cubicBezTo>
                    <a:pt x="5574" y="417"/>
                    <a:pt x="5566" y="422"/>
                    <a:pt x="5557" y="420"/>
                  </a:cubicBezTo>
                  <a:cubicBezTo>
                    <a:pt x="5555" y="420"/>
                    <a:pt x="5553" y="419"/>
                    <a:pt x="5551" y="418"/>
                  </a:cubicBezTo>
                  <a:lnTo>
                    <a:pt x="5549" y="416"/>
                  </a:lnTo>
                  <a:lnTo>
                    <a:pt x="5541" y="457"/>
                  </a:lnTo>
                  <a:lnTo>
                    <a:pt x="5535" y="477"/>
                  </a:lnTo>
                  <a:cubicBezTo>
                    <a:pt x="5527" y="494"/>
                    <a:pt x="5526" y="496"/>
                    <a:pt x="5525" y="498"/>
                  </a:cubicBezTo>
                  <a:lnTo>
                    <a:pt x="5503" y="515"/>
                  </a:lnTo>
                  <a:cubicBezTo>
                    <a:pt x="5485" y="521"/>
                    <a:pt x="5484" y="521"/>
                    <a:pt x="5482" y="521"/>
                  </a:cubicBezTo>
                  <a:lnTo>
                    <a:pt x="5422" y="522"/>
                  </a:lnTo>
                  <a:lnTo>
                    <a:pt x="5395" y="519"/>
                  </a:lnTo>
                  <a:lnTo>
                    <a:pt x="5370" y="506"/>
                  </a:lnTo>
                  <a:lnTo>
                    <a:pt x="5352" y="483"/>
                  </a:lnTo>
                  <a:lnTo>
                    <a:pt x="5346" y="456"/>
                  </a:lnTo>
                  <a:lnTo>
                    <a:pt x="5295" y="503"/>
                  </a:lnTo>
                  <a:lnTo>
                    <a:pt x="5252" y="530"/>
                  </a:lnTo>
                  <a:cubicBezTo>
                    <a:pt x="5244" y="535"/>
                    <a:pt x="5232" y="533"/>
                    <a:pt x="5226" y="525"/>
                  </a:cubicBezTo>
                  <a:lnTo>
                    <a:pt x="5206" y="498"/>
                  </a:lnTo>
                  <a:lnTo>
                    <a:pt x="5182" y="470"/>
                  </a:lnTo>
                  <a:cubicBezTo>
                    <a:pt x="5178" y="450"/>
                    <a:pt x="5180" y="447"/>
                    <a:pt x="5181" y="445"/>
                  </a:cubicBezTo>
                  <a:lnTo>
                    <a:pt x="5182" y="444"/>
                  </a:lnTo>
                  <a:lnTo>
                    <a:pt x="5165" y="424"/>
                  </a:lnTo>
                  <a:lnTo>
                    <a:pt x="5150" y="460"/>
                  </a:lnTo>
                  <a:lnTo>
                    <a:pt x="5134" y="493"/>
                  </a:lnTo>
                  <a:lnTo>
                    <a:pt x="5114" y="523"/>
                  </a:lnTo>
                  <a:cubicBezTo>
                    <a:pt x="5093" y="532"/>
                    <a:pt x="5087" y="530"/>
                    <a:pt x="5083" y="526"/>
                  </a:cubicBezTo>
                  <a:lnTo>
                    <a:pt x="5054" y="495"/>
                  </a:lnTo>
                  <a:lnTo>
                    <a:pt x="5029" y="472"/>
                  </a:lnTo>
                  <a:lnTo>
                    <a:pt x="5025" y="484"/>
                  </a:lnTo>
                  <a:lnTo>
                    <a:pt x="4940" y="504"/>
                  </a:lnTo>
                  <a:lnTo>
                    <a:pt x="4920" y="461"/>
                  </a:lnTo>
                  <a:lnTo>
                    <a:pt x="4875" y="461"/>
                  </a:lnTo>
                  <a:lnTo>
                    <a:pt x="4875" y="487"/>
                  </a:lnTo>
                  <a:lnTo>
                    <a:pt x="4789" y="507"/>
                  </a:lnTo>
                  <a:lnTo>
                    <a:pt x="4769" y="376"/>
                  </a:lnTo>
                  <a:cubicBezTo>
                    <a:pt x="4755" y="394"/>
                    <a:pt x="4749" y="396"/>
                    <a:pt x="4744" y="396"/>
                  </a:cubicBezTo>
                  <a:cubicBezTo>
                    <a:pt x="4738" y="397"/>
                    <a:pt x="4732" y="394"/>
                    <a:pt x="4728" y="390"/>
                  </a:cubicBezTo>
                  <a:lnTo>
                    <a:pt x="4716" y="378"/>
                  </a:lnTo>
                  <a:lnTo>
                    <a:pt x="4716" y="506"/>
                  </a:lnTo>
                  <a:lnTo>
                    <a:pt x="4631" y="526"/>
                  </a:lnTo>
                  <a:lnTo>
                    <a:pt x="4611" y="404"/>
                  </a:lnTo>
                  <a:lnTo>
                    <a:pt x="4584" y="442"/>
                  </a:lnTo>
                  <a:cubicBezTo>
                    <a:pt x="4557" y="449"/>
                    <a:pt x="4551" y="444"/>
                    <a:pt x="4549" y="436"/>
                  </a:cubicBezTo>
                  <a:lnTo>
                    <a:pt x="4544" y="420"/>
                  </a:lnTo>
                  <a:lnTo>
                    <a:pt x="4531" y="382"/>
                  </a:lnTo>
                  <a:lnTo>
                    <a:pt x="4527" y="505"/>
                  </a:lnTo>
                  <a:lnTo>
                    <a:pt x="4443" y="525"/>
                  </a:lnTo>
                  <a:lnTo>
                    <a:pt x="4145" y="508"/>
                  </a:lnTo>
                  <a:lnTo>
                    <a:pt x="4061" y="526"/>
                  </a:lnTo>
                  <a:lnTo>
                    <a:pt x="4041" y="403"/>
                  </a:lnTo>
                  <a:lnTo>
                    <a:pt x="4034" y="431"/>
                  </a:lnTo>
                  <a:lnTo>
                    <a:pt x="4025" y="463"/>
                  </a:lnTo>
                  <a:lnTo>
                    <a:pt x="4007" y="489"/>
                  </a:lnTo>
                  <a:lnTo>
                    <a:pt x="3977" y="507"/>
                  </a:lnTo>
                  <a:lnTo>
                    <a:pt x="3942" y="515"/>
                  </a:lnTo>
                  <a:lnTo>
                    <a:pt x="3900" y="518"/>
                  </a:lnTo>
                  <a:lnTo>
                    <a:pt x="3796" y="518"/>
                  </a:lnTo>
                  <a:lnTo>
                    <a:pt x="3773" y="516"/>
                  </a:lnTo>
                  <a:lnTo>
                    <a:pt x="3752" y="512"/>
                  </a:lnTo>
                  <a:cubicBezTo>
                    <a:pt x="3731" y="503"/>
                    <a:pt x="3730" y="503"/>
                    <a:pt x="3729" y="502"/>
                  </a:cubicBezTo>
                  <a:lnTo>
                    <a:pt x="3716" y="492"/>
                  </a:lnTo>
                  <a:lnTo>
                    <a:pt x="3693" y="457"/>
                  </a:lnTo>
                  <a:lnTo>
                    <a:pt x="3687" y="436"/>
                  </a:lnTo>
                  <a:lnTo>
                    <a:pt x="3685" y="412"/>
                  </a:lnTo>
                  <a:lnTo>
                    <a:pt x="3676" y="442"/>
                  </a:lnTo>
                  <a:lnTo>
                    <a:pt x="3669" y="465"/>
                  </a:lnTo>
                  <a:lnTo>
                    <a:pt x="3661" y="491"/>
                  </a:lnTo>
                  <a:lnTo>
                    <a:pt x="3653" y="518"/>
                  </a:lnTo>
                  <a:cubicBezTo>
                    <a:pt x="3637" y="533"/>
                    <a:pt x="3631" y="533"/>
                    <a:pt x="3625" y="531"/>
                  </a:cubicBezTo>
                  <a:lnTo>
                    <a:pt x="3559" y="501"/>
                  </a:lnTo>
                  <a:cubicBezTo>
                    <a:pt x="3549" y="497"/>
                    <a:pt x="3545" y="486"/>
                    <a:pt x="3549" y="476"/>
                  </a:cubicBezTo>
                  <a:lnTo>
                    <a:pt x="3578" y="396"/>
                  </a:lnTo>
                  <a:lnTo>
                    <a:pt x="3593" y="350"/>
                  </a:lnTo>
                  <a:lnTo>
                    <a:pt x="3559" y="319"/>
                  </a:lnTo>
                  <a:lnTo>
                    <a:pt x="3524" y="290"/>
                  </a:lnTo>
                  <a:cubicBezTo>
                    <a:pt x="3515" y="283"/>
                    <a:pt x="3514" y="270"/>
                    <a:pt x="3521" y="262"/>
                  </a:cubicBezTo>
                  <a:lnTo>
                    <a:pt x="3559" y="215"/>
                  </a:lnTo>
                  <a:cubicBezTo>
                    <a:pt x="3561" y="201"/>
                    <a:pt x="3558" y="197"/>
                    <a:pt x="3557" y="191"/>
                  </a:cubicBezTo>
                  <a:cubicBezTo>
                    <a:pt x="3557" y="186"/>
                    <a:pt x="3558" y="180"/>
                    <a:pt x="3562" y="176"/>
                  </a:cubicBezTo>
                  <a:lnTo>
                    <a:pt x="3588" y="145"/>
                  </a:lnTo>
                  <a:lnTo>
                    <a:pt x="3539" y="145"/>
                  </a:lnTo>
                  <a:cubicBezTo>
                    <a:pt x="3528" y="145"/>
                    <a:pt x="3519" y="136"/>
                    <a:pt x="3519" y="125"/>
                  </a:cubicBezTo>
                  <a:lnTo>
                    <a:pt x="3519" y="63"/>
                  </a:lnTo>
                  <a:lnTo>
                    <a:pt x="3642" y="43"/>
                  </a:lnTo>
                  <a:cubicBezTo>
                    <a:pt x="3642" y="16"/>
                    <a:pt x="3651" y="7"/>
                    <a:pt x="3662" y="7"/>
                  </a:cubicBezTo>
                  <a:lnTo>
                    <a:pt x="3729" y="7"/>
                  </a:lnTo>
                  <a:lnTo>
                    <a:pt x="3749" y="43"/>
                  </a:lnTo>
                  <a:lnTo>
                    <a:pt x="3817" y="43"/>
                  </a:lnTo>
                  <a:cubicBezTo>
                    <a:pt x="3817" y="16"/>
                    <a:pt x="3826" y="7"/>
                    <a:pt x="3837" y="7"/>
                  </a:cubicBezTo>
                  <a:lnTo>
                    <a:pt x="3904" y="7"/>
                  </a:lnTo>
                  <a:lnTo>
                    <a:pt x="3924" y="43"/>
                  </a:lnTo>
                  <a:lnTo>
                    <a:pt x="4026" y="43"/>
                  </a:lnTo>
                  <a:cubicBezTo>
                    <a:pt x="4041" y="34"/>
                    <a:pt x="4050" y="25"/>
                    <a:pt x="4061" y="25"/>
                  </a:cubicBezTo>
                  <a:lnTo>
                    <a:pt x="4507" y="25"/>
                  </a:lnTo>
                  <a:lnTo>
                    <a:pt x="4527" y="166"/>
                  </a:lnTo>
                  <a:lnTo>
                    <a:pt x="4611" y="147"/>
                  </a:lnTo>
                  <a:lnTo>
                    <a:pt x="4563" y="139"/>
                  </a:lnTo>
                  <a:cubicBezTo>
                    <a:pt x="4552" y="140"/>
                    <a:pt x="4543" y="132"/>
                    <a:pt x="4542" y="121"/>
                  </a:cubicBezTo>
                  <a:lnTo>
                    <a:pt x="4538" y="93"/>
                  </a:lnTo>
                  <a:lnTo>
                    <a:pt x="4534" y="62"/>
                  </a:lnTo>
                  <a:cubicBezTo>
                    <a:pt x="4542" y="42"/>
                    <a:pt x="4547" y="40"/>
                    <a:pt x="4552" y="39"/>
                  </a:cubicBezTo>
                  <a:lnTo>
                    <a:pt x="4607" y="35"/>
                  </a:lnTo>
                  <a:lnTo>
                    <a:pt x="4660" y="30"/>
                  </a:lnTo>
                  <a:lnTo>
                    <a:pt x="4710" y="24"/>
                  </a:lnTo>
                  <a:lnTo>
                    <a:pt x="4758" y="19"/>
                  </a:lnTo>
                  <a:cubicBezTo>
                    <a:pt x="4769" y="17"/>
                    <a:pt x="4778" y="24"/>
                    <a:pt x="4780" y="35"/>
                  </a:cubicBezTo>
                  <a:lnTo>
                    <a:pt x="5005" y="47"/>
                  </a:lnTo>
                  <a:lnTo>
                    <a:pt x="5025" y="220"/>
                  </a:lnTo>
                  <a:lnTo>
                    <a:pt x="5087" y="207"/>
                  </a:lnTo>
                  <a:lnTo>
                    <a:pt x="5052" y="188"/>
                  </a:lnTo>
                  <a:lnTo>
                    <a:pt x="5032" y="107"/>
                  </a:lnTo>
                  <a:lnTo>
                    <a:pt x="5087" y="87"/>
                  </a:lnTo>
                  <a:lnTo>
                    <a:pt x="5087" y="29"/>
                  </a:lnTo>
                  <a:lnTo>
                    <a:pt x="5170" y="9"/>
                  </a:lnTo>
                  <a:lnTo>
                    <a:pt x="5190" y="87"/>
                  </a:lnTo>
                  <a:lnTo>
                    <a:pt x="5225" y="87"/>
                  </a:lnTo>
                  <a:lnTo>
                    <a:pt x="5225" y="46"/>
                  </a:lnTo>
                  <a:cubicBezTo>
                    <a:pt x="5225" y="35"/>
                    <a:pt x="5234" y="26"/>
                    <a:pt x="5245" y="26"/>
                  </a:cubicBezTo>
                  <a:lnTo>
                    <a:pt x="5501" y="26"/>
                  </a:lnTo>
                  <a:cubicBezTo>
                    <a:pt x="5512" y="26"/>
                    <a:pt x="5521" y="35"/>
                    <a:pt x="5521" y="46"/>
                  </a:cubicBezTo>
                  <a:lnTo>
                    <a:pt x="5521" y="349"/>
                  </a:lnTo>
                  <a:lnTo>
                    <a:pt x="5536" y="374"/>
                  </a:lnTo>
                  <a:lnTo>
                    <a:pt x="5530" y="341"/>
                  </a:lnTo>
                  <a:lnTo>
                    <a:pt x="5525" y="315"/>
                  </a:lnTo>
                  <a:lnTo>
                    <a:pt x="5544" y="271"/>
                  </a:lnTo>
                  <a:lnTo>
                    <a:pt x="5558" y="240"/>
                  </a:lnTo>
                  <a:lnTo>
                    <a:pt x="5571" y="209"/>
                  </a:lnTo>
                  <a:lnTo>
                    <a:pt x="5550" y="203"/>
                  </a:lnTo>
                  <a:lnTo>
                    <a:pt x="5530" y="125"/>
                  </a:lnTo>
                  <a:lnTo>
                    <a:pt x="5587" y="105"/>
                  </a:lnTo>
                  <a:lnTo>
                    <a:pt x="5587" y="29"/>
                  </a:lnTo>
                  <a:cubicBezTo>
                    <a:pt x="5587" y="18"/>
                    <a:pt x="5596" y="9"/>
                    <a:pt x="5607" y="9"/>
                  </a:cubicBezTo>
                  <a:lnTo>
                    <a:pt x="5668" y="9"/>
                  </a:lnTo>
                  <a:cubicBezTo>
                    <a:pt x="5679" y="9"/>
                    <a:pt x="5688" y="18"/>
                    <a:pt x="5688" y="29"/>
                  </a:cubicBezTo>
                  <a:lnTo>
                    <a:pt x="5688" y="105"/>
                  </a:lnTo>
                  <a:lnTo>
                    <a:pt x="5690" y="66"/>
                  </a:lnTo>
                  <a:cubicBezTo>
                    <a:pt x="5690" y="54"/>
                    <a:pt x="5699" y="46"/>
                    <a:pt x="5710" y="46"/>
                  </a:cubicBezTo>
                  <a:lnTo>
                    <a:pt x="5753" y="46"/>
                  </a:lnTo>
                  <a:cubicBezTo>
                    <a:pt x="5753" y="18"/>
                    <a:pt x="5762" y="9"/>
                    <a:pt x="5773" y="9"/>
                  </a:cubicBezTo>
                  <a:lnTo>
                    <a:pt x="5831" y="9"/>
                  </a:lnTo>
                  <a:cubicBezTo>
                    <a:pt x="5842" y="9"/>
                    <a:pt x="5851" y="18"/>
                    <a:pt x="5851" y="29"/>
                  </a:cubicBezTo>
                  <a:lnTo>
                    <a:pt x="5886" y="46"/>
                  </a:lnTo>
                  <a:cubicBezTo>
                    <a:pt x="5886" y="18"/>
                    <a:pt x="5895" y="9"/>
                    <a:pt x="5906" y="9"/>
                  </a:cubicBezTo>
                  <a:lnTo>
                    <a:pt x="5964" y="9"/>
                  </a:lnTo>
                  <a:cubicBezTo>
                    <a:pt x="5975" y="9"/>
                    <a:pt x="5984" y="18"/>
                    <a:pt x="5984" y="29"/>
                  </a:cubicBezTo>
                  <a:lnTo>
                    <a:pt x="6031" y="46"/>
                  </a:lnTo>
                  <a:cubicBezTo>
                    <a:pt x="6042" y="46"/>
                    <a:pt x="6051" y="54"/>
                    <a:pt x="6051" y="66"/>
                  </a:cubicBezTo>
                  <a:lnTo>
                    <a:pt x="6051" y="93"/>
                  </a:lnTo>
                  <a:lnTo>
                    <a:pt x="6086" y="93"/>
                  </a:lnTo>
                  <a:lnTo>
                    <a:pt x="6086" y="28"/>
                  </a:lnTo>
                  <a:lnTo>
                    <a:pt x="6167" y="8"/>
                  </a:lnTo>
                  <a:lnTo>
                    <a:pt x="6187" y="93"/>
                  </a:lnTo>
                  <a:lnTo>
                    <a:pt x="6214" y="93"/>
                  </a:lnTo>
                  <a:lnTo>
                    <a:pt x="6215" y="53"/>
                  </a:lnTo>
                  <a:lnTo>
                    <a:pt x="6512" y="33"/>
                  </a:lnTo>
                  <a:lnTo>
                    <a:pt x="6532" y="72"/>
                  </a:lnTo>
                  <a:lnTo>
                    <a:pt x="6590" y="33"/>
                  </a:lnTo>
                  <a:cubicBezTo>
                    <a:pt x="6598" y="27"/>
                    <a:pt x="6610" y="29"/>
                    <a:pt x="6616" y="38"/>
                  </a:cubicBezTo>
                  <a:lnTo>
                    <a:pt x="6654" y="87"/>
                  </a:lnTo>
                  <a:lnTo>
                    <a:pt x="6683" y="127"/>
                  </a:lnTo>
                  <a:lnTo>
                    <a:pt x="6710" y="69"/>
                  </a:lnTo>
                  <a:lnTo>
                    <a:pt x="6728" y="19"/>
                  </a:lnTo>
                  <a:cubicBezTo>
                    <a:pt x="6731" y="9"/>
                    <a:pt x="6741" y="4"/>
                    <a:pt x="6752" y="6"/>
                  </a:cubicBezTo>
                  <a:lnTo>
                    <a:pt x="6815" y="23"/>
                  </a:lnTo>
                  <a:lnTo>
                    <a:pt x="6877" y="5"/>
                  </a:lnTo>
                  <a:lnTo>
                    <a:pt x="6891" y="2"/>
                  </a:lnTo>
                  <a:close/>
                  <a:moveTo>
                    <a:pt x="3682" y="47"/>
                  </a:moveTo>
                  <a:cubicBezTo>
                    <a:pt x="3682" y="74"/>
                    <a:pt x="3673" y="83"/>
                    <a:pt x="3662" y="83"/>
                  </a:cubicBezTo>
                  <a:lnTo>
                    <a:pt x="3559" y="83"/>
                  </a:lnTo>
                  <a:lnTo>
                    <a:pt x="3559" y="105"/>
                  </a:lnTo>
                  <a:lnTo>
                    <a:pt x="3662" y="105"/>
                  </a:lnTo>
                  <a:lnTo>
                    <a:pt x="3682" y="137"/>
                  </a:lnTo>
                  <a:lnTo>
                    <a:pt x="3709" y="137"/>
                  </a:lnTo>
                  <a:cubicBezTo>
                    <a:pt x="3709" y="114"/>
                    <a:pt x="3718" y="105"/>
                    <a:pt x="3729" y="105"/>
                  </a:cubicBezTo>
                  <a:lnTo>
                    <a:pt x="3837" y="105"/>
                  </a:lnTo>
                  <a:lnTo>
                    <a:pt x="3857" y="137"/>
                  </a:lnTo>
                  <a:lnTo>
                    <a:pt x="3884" y="137"/>
                  </a:lnTo>
                  <a:cubicBezTo>
                    <a:pt x="3884" y="114"/>
                    <a:pt x="3893" y="105"/>
                    <a:pt x="3904" y="105"/>
                  </a:cubicBezTo>
                  <a:lnTo>
                    <a:pt x="4006" y="105"/>
                  </a:lnTo>
                  <a:lnTo>
                    <a:pt x="4006" y="83"/>
                  </a:lnTo>
                  <a:lnTo>
                    <a:pt x="3904" y="83"/>
                  </a:lnTo>
                  <a:lnTo>
                    <a:pt x="3884" y="47"/>
                  </a:lnTo>
                  <a:lnTo>
                    <a:pt x="3857" y="47"/>
                  </a:lnTo>
                  <a:cubicBezTo>
                    <a:pt x="3857" y="74"/>
                    <a:pt x="3848" y="83"/>
                    <a:pt x="3837" y="83"/>
                  </a:cubicBezTo>
                  <a:lnTo>
                    <a:pt x="3729" y="83"/>
                  </a:lnTo>
                  <a:lnTo>
                    <a:pt x="3709" y="47"/>
                  </a:lnTo>
                  <a:lnTo>
                    <a:pt x="3682" y="47"/>
                  </a:lnTo>
                  <a:close/>
                  <a:moveTo>
                    <a:pt x="3578" y="255"/>
                  </a:moveTo>
                  <a:lnTo>
                    <a:pt x="3585" y="289"/>
                  </a:lnTo>
                  <a:lnTo>
                    <a:pt x="3607" y="309"/>
                  </a:lnTo>
                  <a:lnTo>
                    <a:pt x="3623" y="289"/>
                  </a:lnTo>
                  <a:lnTo>
                    <a:pt x="3578" y="255"/>
                  </a:lnTo>
                  <a:close/>
                  <a:moveTo>
                    <a:pt x="3634" y="355"/>
                  </a:moveTo>
                  <a:lnTo>
                    <a:pt x="3616" y="410"/>
                  </a:lnTo>
                  <a:lnTo>
                    <a:pt x="3593" y="472"/>
                  </a:lnTo>
                  <a:lnTo>
                    <a:pt x="3621" y="485"/>
                  </a:lnTo>
                  <a:lnTo>
                    <a:pt x="3630" y="454"/>
                  </a:lnTo>
                  <a:lnTo>
                    <a:pt x="3637" y="430"/>
                  </a:lnTo>
                  <a:lnTo>
                    <a:pt x="3644" y="409"/>
                  </a:lnTo>
                  <a:lnTo>
                    <a:pt x="3655" y="374"/>
                  </a:lnTo>
                  <a:lnTo>
                    <a:pt x="3634" y="355"/>
                  </a:lnTo>
                  <a:close/>
                  <a:moveTo>
                    <a:pt x="3619" y="170"/>
                  </a:moveTo>
                  <a:lnTo>
                    <a:pt x="3611" y="190"/>
                  </a:lnTo>
                  <a:lnTo>
                    <a:pt x="3631" y="206"/>
                  </a:lnTo>
                  <a:lnTo>
                    <a:pt x="3665" y="203"/>
                  </a:lnTo>
                  <a:lnTo>
                    <a:pt x="3630" y="178"/>
                  </a:lnTo>
                  <a:lnTo>
                    <a:pt x="3619" y="170"/>
                  </a:lnTo>
                  <a:close/>
                  <a:moveTo>
                    <a:pt x="3685" y="242"/>
                  </a:moveTo>
                  <a:lnTo>
                    <a:pt x="3668" y="262"/>
                  </a:lnTo>
                  <a:cubicBezTo>
                    <a:pt x="3668" y="273"/>
                    <a:pt x="3671" y="277"/>
                    <a:pt x="3672" y="283"/>
                  </a:cubicBezTo>
                  <a:lnTo>
                    <a:pt x="3651" y="319"/>
                  </a:lnTo>
                  <a:lnTo>
                    <a:pt x="3685" y="333"/>
                  </a:lnTo>
                  <a:lnTo>
                    <a:pt x="3685" y="242"/>
                  </a:lnTo>
                  <a:close/>
                  <a:moveTo>
                    <a:pt x="3725" y="199"/>
                  </a:moveTo>
                  <a:lnTo>
                    <a:pt x="3725" y="409"/>
                  </a:lnTo>
                  <a:lnTo>
                    <a:pt x="3730" y="442"/>
                  </a:lnTo>
                  <a:lnTo>
                    <a:pt x="3751" y="468"/>
                  </a:lnTo>
                  <a:lnTo>
                    <a:pt x="3777" y="477"/>
                  </a:lnTo>
                  <a:lnTo>
                    <a:pt x="3898" y="478"/>
                  </a:lnTo>
                  <a:lnTo>
                    <a:pt x="3935" y="476"/>
                  </a:lnTo>
                  <a:lnTo>
                    <a:pt x="3963" y="469"/>
                  </a:lnTo>
                  <a:lnTo>
                    <a:pt x="3984" y="456"/>
                  </a:lnTo>
                  <a:lnTo>
                    <a:pt x="3996" y="422"/>
                  </a:lnTo>
                  <a:lnTo>
                    <a:pt x="4000" y="401"/>
                  </a:lnTo>
                  <a:lnTo>
                    <a:pt x="3974" y="383"/>
                  </a:lnTo>
                  <a:lnTo>
                    <a:pt x="3970" y="406"/>
                  </a:lnTo>
                  <a:lnTo>
                    <a:pt x="3960" y="430"/>
                  </a:lnTo>
                  <a:cubicBezTo>
                    <a:pt x="3941" y="446"/>
                    <a:pt x="3939" y="447"/>
                    <a:pt x="3937" y="447"/>
                  </a:cubicBezTo>
                  <a:lnTo>
                    <a:pt x="3920" y="452"/>
                  </a:lnTo>
                  <a:lnTo>
                    <a:pt x="3891" y="455"/>
                  </a:lnTo>
                  <a:lnTo>
                    <a:pt x="3811" y="454"/>
                  </a:lnTo>
                  <a:cubicBezTo>
                    <a:pt x="3792" y="452"/>
                    <a:pt x="3790" y="451"/>
                    <a:pt x="3788" y="450"/>
                  </a:cubicBezTo>
                  <a:lnTo>
                    <a:pt x="3777" y="445"/>
                  </a:lnTo>
                  <a:cubicBezTo>
                    <a:pt x="3761" y="427"/>
                    <a:pt x="3759" y="425"/>
                    <a:pt x="3759" y="421"/>
                  </a:cubicBezTo>
                  <a:lnTo>
                    <a:pt x="3756" y="409"/>
                  </a:lnTo>
                  <a:lnTo>
                    <a:pt x="3756" y="239"/>
                  </a:lnTo>
                  <a:lnTo>
                    <a:pt x="3902" y="219"/>
                  </a:lnTo>
                  <a:cubicBezTo>
                    <a:pt x="3920" y="229"/>
                    <a:pt x="3922" y="234"/>
                    <a:pt x="3922" y="240"/>
                  </a:cubicBezTo>
                  <a:lnTo>
                    <a:pt x="3922" y="269"/>
                  </a:lnTo>
                  <a:lnTo>
                    <a:pt x="3920" y="293"/>
                  </a:lnTo>
                  <a:lnTo>
                    <a:pt x="3914" y="320"/>
                  </a:lnTo>
                  <a:lnTo>
                    <a:pt x="3891" y="337"/>
                  </a:lnTo>
                  <a:lnTo>
                    <a:pt x="3864" y="340"/>
                  </a:lnTo>
                  <a:lnTo>
                    <a:pt x="3840" y="339"/>
                  </a:lnTo>
                  <a:lnTo>
                    <a:pt x="3840" y="363"/>
                  </a:lnTo>
                  <a:lnTo>
                    <a:pt x="3896" y="362"/>
                  </a:lnTo>
                  <a:lnTo>
                    <a:pt x="3919" y="358"/>
                  </a:lnTo>
                  <a:lnTo>
                    <a:pt x="3938" y="337"/>
                  </a:lnTo>
                  <a:lnTo>
                    <a:pt x="3946" y="309"/>
                  </a:lnTo>
                  <a:lnTo>
                    <a:pt x="3947" y="288"/>
                  </a:lnTo>
                  <a:lnTo>
                    <a:pt x="3950" y="199"/>
                  </a:lnTo>
                  <a:lnTo>
                    <a:pt x="3725" y="199"/>
                  </a:lnTo>
                  <a:close/>
                  <a:moveTo>
                    <a:pt x="3749" y="145"/>
                  </a:moveTo>
                  <a:lnTo>
                    <a:pt x="3817" y="159"/>
                  </a:lnTo>
                  <a:lnTo>
                    <a:pt x="3749" y="145"/>
                  </a:lnTo>
                  <a:close/>
                  <a:moveTo>
                    <a:pt x="3796" y="351"/>
                  </a:moveTo>
                  <a:lnTo>
                    <a:pt x="3796" y="403"/>
                  </a:lnTo>
                  <a:lnTo>
                    <a:pt x="3891" y="415"/>
                  </a:lnTo>
                  <a:lnTo>
                    <a:pt x="3922" y="410"/>
                  </a:lnTo>
                  <a:lnTo>
                    <a:pt x="3920" y="399"/>
                  </a:lnTo>
                  <a:lnTo>
                    <a:pt x="3824" y="403"/>
                  </a:lnTo>
                  <a:lnTo>
                    <a:pt x="3797" y="353"/>
                  </a:lnTo>
                  <a:lnTo>
                    <a:pt x="3796" y="351"/>
                  </a:lnTo>
                  <a:close/>
                  <a:moveTo>
                    <a:pt x="3796" y="259"/>
                  </a:moveTo>
                  <a:lnTo>
                    <a:pt x="3796" y="302"/>
                  </a:lnTo>
                  <a:lnTo>
                    <a:pt x="3827" y="299"/>
                  </a:lnTo>
                  <a:lnTo>
                    <a:pt x="3855" y="300"/>
                  </a:lnTo>
                  <a:lnTo>
                    <a:pt x="3878" y="299"/>
                  </a:lnTo>
                  <a:lnTo>
                    <a:pt x="3882" y="267"/>
                  </a:lnTo>
                  <a:lnTo>
                    <a:pt x="3796" y="259"/>
                  </a:lnTo>
                  <a:close/>
                  <a:moveTo>
                    <a:pt x="4041" y="137"/>
                  </a:moveTo>
                  <a:lnTo>
                    <a:pt x="3924" y="145"/>
                  </a:lnTo>
                  <a:lnTo>
                    <a:pt x="3971" y="159"/>
                  </a:lnTo>
                  <a:cubicBezTo>
                    <a:pt x="3989" y="169"/>
                    <a:pt x="3991" y="174"/>
                    <a:pt x="3991" y="179"/>
                  </a:cubicBezTo>
                  <a:lnTo>
                    <a:pt x="3987" y="289"/>
                  </a:lnTo>
                  <a:lnTo>
                    <a:pt x="3986" y="312"/>
                  </a:lnTo>
                  <a:lnTo>
                    <a:pt x="3982" y="333"/>
                  </a:lnTo>
                  <a:lnTo>
                    <a:pt x="4004" y="352"/>
                  </a:lnTo>
                  <a:lnTo>
                    <a:pt x="4032" y="362"/>
                  </a:lnTo>
                  <a:lnTo>
                    <a:pt x="4041" y="137"/>
                  </a:lnTo>
                  <a:close/>
                  <a:moveTo>
                    <a:pt x="4081" y="65"/>
                  </a:moveTo>
                  <a:lnTo>
                    <a:pt x="4081" y="486"/>
                  </a:lnTo>
                  <a:lnTo>
                    <a:pt x="4106" y="486"/>
                  </a:lnTo>
                  <a:lnTo>
                    <a:pt x="4443" y="468"/>
                  </a:lnTo>
                  <a:lnTo>
                    <a:pt x="4487" y="485"/>
                  </a:lnTo>
                  <a:lnTo>
                    <a:pt x="4487" y="65"/>
                  </a:lnTo>
                  <a:lnTo>
                    <a:pt x="4081" y="65"/>
                  </a:lnTo>
                  <a:close/>
                  <a:moveTo>
                    <a:pt x="4125" y="79"/>
                  </a:moveTo>
                  <a:lnTo>
                    <a:pt x="4443" y="79"/>
                  </a:lnTo>
                  <a:lnTo>
                    <a:pt x="4463" y="434"/>
                  </a:lnTo>
                  <a:lnTo>
                    <a:pt x="4125" y="454"/>
                  </a:lnTo>
                  <a:lnTo>
                    <a:pt x="4105" y="99"/>
                  </a:lnTo>
                  <a:lnTo>
                    <a:pt x="4125" y="79"/>
                  </a:lnTo>
                  <a:close/>
                  <a:moveTo>
                    <a:pt x="4145" y="359"/>
                  </a:moveTo>
                  <a:lnTo>
                    <a:pt x="4145" y="414"/>
                  </a:lnTo>
                  <a:lnTo>
                    <a:pt x="4220" y="414"/>
                  </a:lnTo>
                  <a:lnTo>
                    <a:pt x="4220" y="359"/>
                  </a:lnTo>
                  <a:lnTo>
                    <a:pt x="4145" y="359"/>
                  </a:lnTo>
                  <a:close/>
                  <a:moveTo>
                    <a:pt x="4260" y="131"/>
                  </a:moveTo>
                  <a:cubicBezTo>
                    <a:pt x="4260" y="144"/>
                    <a:pt x="4251" y="153"/>
                    <a:pt x="4240" y="153"/>
                  </a:cubicBezTo>
                  <a:lnTo>
                    <a:pt x="4159" y="153"/>
                  </a:lnTo>
                  <a:lnTo>
                    <a:pt x="4240" y="163"/>
                  </a:lnTo>
                  <a:lnTo>
                    <a:pt x="4260" y="211"/>
                  </a:lnTo>
                  <a:cubicBezTo>
                    <a:pt x="4260" y="222"/>
                    <a:pt x="4251" y="231"/>
                    <a:pt x="4240" y="231"/>
                  </a:cubicBezTo>
                  <a:lnTo>
                    <a:pt x="4175" y="231"/>
                  </a:lnTo>
                  <a:lnTo>
                    <a:pt x="4240" y="240"/>
                  </a:lnTo>
                  <a:lnTo>
                    <a:pt x="4260" y="289"/>
                  </a:lnTo>
                  <a:lnTo>
                    <a:pt x="4154" y="309"/>
                  </a:lnTo>
                  <a:lnTo>
                    <a:pt x="4240" y="319"/>
                  </a:lnTo>
                  <a:lnTo>
                    <a:pt x="4260" y="402"/>
                  </a:lnTo>
                  <a:lnTo>
                    <a:pt x="4281" y="402"/>
                  </a:lnTo>
                  <a:lnTo>
                    <a:pt x="4281" y="339"/>
                  </a:lnTo>
                  <a:lnTo>
                    <a:pt x="4369" y="319"/>
                  </a:lnTo>
                  <a:cubicBezTo>
                    <a:pt x="4388" y="329"/>
                    <a:pt x="4390" y="335"/>
                    <a:pt x="4389" y="341"/>
                  </a:cubicBezTo>
                  <a:lnTo>
                    <a:pt x="4387" y="359"/>
                  </a:lnTo>
                  <a:cubicBezTo>
                    <a:pt x="4377" y="379"/>
                    <a:pt x="4374" y="381"/>
                    <a:pt x="4371" y="382"/>
                  </a:cubicBezTo>
                  <a:lnTo>
                    <a:pt x="4366" y="384"/>
                  </a:lnTo>
                  <a:lnTo>
                    <a:pt x="4337" y="386"/>
                  </a:lnTo>
                  <a:lnTo>
                    <a:pt x="4365" y="389"/>
                  </a:lnTo>
                  <a:lnTo>
                    <a:pt x="4386" y="387"/>
                  </a:lnTo>
                  <a:lnTo>
                    <a:pt x="4408" y="354"/>
                  </a:lnTo>
                  <a:lnTo>
                    <a:pt x="4411" y="309"/>
                  </a:lnTo>
                  <a:lnTo>
                    <a:pt x="4301" y="309"/>
                  </a:lnTo>
                  <a:lnTo>
                    <a:pt x="4281" y="260"/>
                  </a:lnTo>
                  <a:lnTo>
                    <a:pt x="4391" y="240"/>
                  </a:lnTo>
                  <a:lnTo>
                    <a:pt x="4301" y="231"/>
                  </a:lnTo>
                  <a:cubicBezTo>
                    <a:pt x="4290" y="231"/>
                    <a:pt x="4281" y="222"/>
                    <a:pt x="4281" y="211"/>
                  </a:cubicBezTo>
                  <a:lnTo>
                    <a:pt x="4281" y="183"/>
                  </a:lnTo>
                  <a:lnTo>
                    <a:pt x="4409" y="163"/>
                  </a:lnTo>
                  <a:lnTo>
                    <a:pt x="4301" y="153"/>
                  </a:lnTo>
                  <a:lnTo>
                    <a:pt x="4281" y="131"/>
                  </a:lnTo>
                  <a:lnTo>
                    <a:pt x="4260" y="131"/>
                  </a:lnTo>
                  <a:close/>
                  <a:moveTo>
                    <a:pt x="4527" y="232"/>
                  </a:moveTo>
                  <a:lnTo>
                    <a:pt x="4527" y="341"/>
                  </a:lnTo>
                  <a:lnTo>
                    <a:pt x="4551" y="313"/>
                  </a:lnTo>
                  <a:lnTo>
                    <a:pt x="4571" y="285"/>
                  </a:lnTo>
                  <a:lnTo>
                    <a:pt x="4588" y="255"/>
                  </a:lnTo>
                  <a:lnTo>
                    <a:pt x="4547" y="251"/>
                  </a:lnTo>
                  <a:lnTo>
                    <a:pt x="4527" y="232"/>
                  </a:lnTo>
                  <a:close/>
                  <a:moveTo>
                    <a:pt x="4745" y="61"/>
                  </a:moveTo>
                  <a:lnTo>
                    <a:pt x="4715" y="64"/>
                  </a:lnTo>
                  <a:lnTo>
                    <a:pt x="4664" y="70"/>
                  </a:lnTo>
                  <a:lnTo>
                    <a:pt x="4611" y="74"/>
                  </a:lnTo>
                  <a:lnTo>
                    <a:pt x="4576" y="77"/>
                  </a:lnTo>
                  <a:lnTo>
                    <a:pt x="4579" y="97"/>
                  </a:lnTo>
                  <a:lnTo>
                    <a:pt x="4630" y="94"/>
                  </a:lnTo>
                  <a:cubicBezTo>
                    <a:pt x="4649" y="103"/>
                    <a:pt x="4651" y="108"/>
                    <a:pt x="4651" y="113"/>
                  </a:cubicBezTo>
                  <a:lnTo>
                    <a:pt x="4651" y="167"/>
                  </a:lnTo>
                  <a:cubicBezTo>
                    <a:pt x="4651" y="178"/>
                    <a:pt x="4642" y="187"/>
                    <a:pt x="4631" y="187"/>
                  </a:cubicBezTo>
                  <a:lnTo>
                    <a:pt x="4567" y="187"/>
                  </a:lnTo>
                  <a:lnTo>
                    <a:pt x="4567" y="211"/>
                  </a:lnTo>
                  <a:lnTo>
                    <a:pt x="4622" y="211"/>
                  </a:lnTo>
                  <a:cubicBezTo>
                    <a:pt x="4642" y="226"/>
                    <a:pt x="4643" y="233"/>
                    <a:pt x="4640" y="239"/>
                  </a:cubicBezTo>
                  <a:lnTo>
                    <a:pt x="4623" y="275"/>
                  </a:lnTo>
                  <a:lnTo>
                    <a:pt x="4603" y="308"/>
                  </a:lnTo>
                  <a:lnTo>
                    <a:pt x="4581" y="339"/>
                  </a:lnTo>
                  <a:lnTo>
                    <a:pt x="4569" y="369"/>
                  </a:lnTo>
                  <a:lnTo>
                    <a:pt x="4584" y="373"/>
                  </a:lnTo>
                  <a:lnTo>
                    <a:pt x="4614" y="321"/>
                  </a:lnTo>
                  <a:cubicBezTo>
                    <a:pt x="4618" y="313"/>
                    <a:pt x="4627" y="309"/>
                    <a:pt x="4636" y="311"/>
                  </a:cubicBezTo>
                  <a:lnTo>
                    <a:pt x="4651" y="486"/>
                  </a:lnTo>
                  <a:lnTo>
                    <a:pt x="4676" y="486"/>
                  </a:lnTo>
                  <a:lnTo>
                    <a:pt x="4676" y="329"/>
                  </a:lnTo>
                  <a:cubicBezTo>
                    <a:pt x="4696" y="308"/>
                    <a:pt x="4705" y="309"/>
                    <a:pt x="4710" y="315"/>
                  </a:cubicBezTo>
                  <a:lnTo>
                    <a:pt x="4734" y="338"/>
                  </a:lnTo>
                  <a:lnTo>
                    <a:pt x="4757" y="329"/>
                  </a:lnTo>
                  <a:lnTo>
                    <a:pt x="4716" y="295"/>
                  </a:lnTo>
                  <a:cubicBezTo>
                    <a:pt x="4705" y="307"/>
                    <a:pt x="4697" y="308"/>
                    <a:pt x="4689" y="305"/>
                  </a:cubicBezTo>
                  <a:lnTo>
                    <a:pt x="4676" y="231"/>
                  </a:lnTo>
                  <a:lnTo>
                    <a:pt x="4754" y="211"/>
                  </a:lnTo>
                  <a:lnTo>
                    <a:pt x="4754" y="187"/>
                  </a:lnTo>
                  <a:lnTo>
                    <a:pt x="4696" y="187"/>
                  </a:lnTo>
                  <a:cubicBezTo>
                    <a:pt x="4685" y="187"/>
                    <a:pt x="4676" y="178"/>
                    <a:pt x="4676" y="167"/>
                  </a:cubicBezTo>
                  <a:lnTo>
                    <a:pt x="4676" y="107"/>
                  </a:lnTo>
                  <a:lnTo>
                    <a:pt x="4749" y="81"/>
                  </a:lnTo>
                  <a:lnTo>
                    <a:pt x="4745" y="61"/>
                  </a:lnTo>
                  <a:close/>
                  <a:moveTo>
                    <a:pt x="4769" y="119"/>
                  </a:moveTo>
                  <a:lnTo>
                    <a:pt x="4716" y="125"/>
                  </a:lnTo>
                  <a:lnTo>
                    <a:pt x="4716" y="147"/>
                  </a:lnTo>
                  <a:lnTo>
                    <a:pt x="4769" y="147"/>
                  </a:lnTo>
                  <a:lnTo>
                    <a:pt x="4769" y="119"/>
                  </a:lnTo>
                  <a:close/>
                  <a:moveTo>
                    <a:pt x="4724" y="251"/>
                  </a:moveTo>
                  <a:lnTo>
                    <a:pt x="4769" y="287"/>
                  </a:lnTo>
                  <a:lnTo>
                    <a:pt x="4769" y="251"/>
                  </a:lnTo>
                  <a:lnTo>
                    <a:pt x="4724" y="251"/>
                  </a:lnTo>
                  <a:close/>
                  <a:moveTo>
                    <a:pt x="4809" y="87"/>
                  </a:moveTo>
                  <a:lnTo>
                    <a:pt x="4809" y="467"/>
                  </a:lnTo>
                  <a:lnTo>
                    <a:pt x="4835" y="467"/>
                  </a:lnTo>
                  <a:lnTo>
                    <a:pt x="4835" y="441"/>
                  </a:lnTo>
                  <a:lnTo>
                    <a:pt x="4940" y="421"/>
                  </a:lnTo>
                  <a:lnTo>
                    <a:pt x="4960" y="464"/>
                  </a:lnTo>
                  <a:lnTo>
                    <a:pt x="4985" y="464"/>
                  </a:lnTo>
                  <a:lnTo>
                    <a:pt x="4985" y="87"/>
                  </a:lnTo>
                  <a:lnTo>
                    <a:pt x="4809" y="87"/>
                  </a:lnTo>
                  <a:close/>
                  <a:moveTo>
                    <a:pt x="4855" y="113"/>
                  </a:moveTo>
                  <a:lnTo>
                    <a:pt x="4940" y="113"/>
                  </a:lnTo>
                  <a:lnTo>
                    <a:pt x="4960" y="376"/>
                  </a:lnTo>
                  <a:lnTo>
                    <a:pt x="4855" y="396"/>
                  </a:lnTo>
                  <a:lnTo>
                    <a:pt x="4835" y="133"/>
                  </a:lnTo>
                  <a:lnTo>
                    <a:pt x="4855" y="113"/>
                  </a:lnTo>
                  <a:close/>
                  <a:moveTo>
                    <a:pt x="4875" y="153"/>
                  </a:moveTo>
                  <a:lnTo>
                    <a:pt x="4875" y="356"/>
                  </a:lnTo>
                  <a:lnTo>
                    <a:pt x="4920" y="356"/>
                  </a:lnTo>
                  <a:lnTo>
                    <a:pt x="4920" y="153"/>
                  </a:lnTo>
                  <a:lnTo>
                    <a:pt x="4875" y="153"/>
                  </a:lnTo>
                  <a:close/>
                  <a:moveTo>
                    <a:pt x="5025" y="294"/>
                  </a:moveTo>
                  <a:lnTo>
                    <a:pt x="5025" y="451"/>
                  </a:lnTo>
                  <a:lnTo>
                    <a:pt x="5049" y="415"/>
                  </a:lnTo>
                  <a:lnTo>
                    <a:pt x="5066" y="379"/>
                  </a:lnTo>
                  <a:lnTo>
                    <a:pt x="5078" y="335"/>
                  </a:lnTo>
                  <a:lnTo>
                    <a:pt x="5082" y="308"/>
                  </a:lnTo>
                  <a:lnTo>
                    <a:pt x="5044" y="308"/>
                  </a:lnTo>
                  <a:lnTo>
                    <a:pt x="5025" y="294"/>
                  </a:lnTo>
                  <a:close/>
                  <a:moveTo>
                    <a:pt x="5127" y="49"/>
                  </a:moveTo>
                  <a:lnTo>
                    <a:pt x="5127" y="107"/>
                  </a:lnTo>
                  <a:lnTo>
                    <a:pt x="5072" y="127"/>
                  </a:lnTo>
                  <a:lnTo>
                    <a:pt x="5072" y="148"/>
                  </a:lnTo>
                  <a:lnTo>
                    <a:pt x="5107" y="148"/>
                  </a:lnTo>
                  <a:lnTo>
                    <a:pt x="5127" y="227"/>
                  </a:lnTo>
                  <a:lnTo>
                    <a:pt x="5064" y="247"/>
                  </a:lnTo>
                  <a:lnTo>
                    <a:pt x="5064" y="268"/>
                  </a:lnTo>
                  <a:lnTo>
                    <a:pt x="5105" y="268"/>
                  </a:lnTo>
                  <a:cubicBezTo>
                    <a:pt x="5124" y="279"/>
                    <a:pt x="5126" y="285"/>
                    <a:pt x="5125" y="291"/>
                  </a:cubicBezTo>
                  <a:lnTo>
                    <a:pt x="5117" y="346"/>
                  </a:lnTo>
                  <a:lnTo>
                    <a:pt x="5104" y="392"/>
                  </a:lnTo>
                  <a:lnTo>
                    <a:pt x="5085" y="434"/>
                  </a:lnTo>
                  <a:lnTo>
                    <a:pt x="5069" y="455"/>
                  </a:lnTo>
                  <a:lnTo>
                    <a:pt x="5095" y="480"/>
                  </a:lnTo>
                  <a:lnTo>
                    <a:pt x="5113" y="445"/>
                  </a:lnTo>
                  <a:lnTo>
                    <a:pt x="5126" y="413"/>
                  </a:lnTo>
                  <a:lnTo>
                    <a:pt x="5136" y="376"/>
                  </a:lnTo>
                  <a:cubicBezTo>
                    <a:pt x="5158" y="360"/>
                    <a:pt x="5166" y="363"/>
                    <a:pt x="5170" y="369"/>
                  </a:cubicBezTo>
                  <a:lnTo>
                    <a:pt x="5196" y="399"/>
                  </a:lnTo>
                  <a:lnTo>
                    <a:pt x="5217" y="391"/>
                  </a:lnTo>
                  <a:lnTo>
                    <a:pt x="5189" y="363"/>
                  </a:lnTo>
                  <a:lnTo>
                    <a:pt x="5152" y="328"/>
                  </a:lnTo>
                  <a:lnTo>
                    <a:pt x="5149" y="286"/>
                  </a:lnTo>
                  <a:lnTo>
                    <a:pt x="5212" y="268"/>
                  </a:lnTo>
                  <a:lnTo>
                    <a:pt x="5212" y="247"/>
                  </a:lnTo>
                  <a:lnTo>
                    <a:pt x="5170" y="247"/>
                  </a:lnTo>
                  <a:lnTo>
                    <a:pt x="5150" y="168"/>
                  </a:lnTo>
                  <a:lnTo>
                    <a:pt x="5205" y="148"/>
                  </a:lnTo>
                  <a:lnTo>
                    <a:pt x="5205" y="127"/>
                  </a:lnTo>
                  <a:lnTo>
                    <a:pt x="5170" y="127"/>
                  </a:lnTo>
                  <a:lnTo>
                    <a:pt x="5150" y="49"/>
                  </a:lnTo>
                  <a:lnTo>
                    <a:pt x="5127" y="49"/>
                  </a:lnTo>
                  <a:close/>
                  <a:moveTo>
                    <a:pt x="5189" y="308"/>
                  </a:moveTo>
                  <a:lnTo>
                    <a:pt x="5217" y="334"/>
                  </a:lnTo>
                  <a:lnTo>
                    <a:pt x="5225" y="308"/>
                  </a:lnTo>
                  <a:lnTo>
                    <a:pt x="5189" y="308"/>
                  </a:lnTo>
                  <a:close/>
                  <a:moveTo>
                    <a:pt x="5190" y="188"/>
                  </a:moveTo>
                  <a:lnTo>
                    <a:pt x="5225" y="207"/>
                  </a:lnTo>
                  <a:lnTo>
                    <a:pt x="5190" y="188"/>
                  </a:lnTo>
                  <a:close/>
                  <a:moveTo>
                    <a:pt x="5359" y="160"/>
                  </a:moveTo>
                  <a:lnTo>
                    <a:pt x="5358" y="211"/>
                  </a:lnTo>
                  <a:lnTo>
                    <a:pt x="5356" y="242"/>
                  </a:lnTo>
                  <a:lnTo>
                    <a:pt x="5353" y="271"/>
                  </a:lnTo>
                  <a:lnTo>
                    <a:pt x="5350" y="297"/>
                  </a:lnTo>
                  <a:lnTo>
                    <a:pt x="5345" y="321"/>
                  </a:lnTo>
                  <a:lnTo>
                    <a:pt x="5339" y="342"/>
                  </a:lnTo>
                  <a:lnTo>
                    <a:pt x="5324" y="378"/>
                  </a:lnTo>
                  <a:lnTo>
                    <a:pt x="5301" y="409"/>
                  </a:lnTo>
                  <a:lnTo>
                    <a:pt x="5269" y="438"/>
                  </a:lnTo>
                  <a:lnTo>
                    <a:pt x="5229" y="463"/>
                  </a:lnTo>
                  <a:lnTo>
                    <a:pt x="5247" y="486"/>
                  </a:lnTo>
                  <a:lnTo>
                    <a:pt x="5271" y="471"/>
                  </a:lnTo>
                  <a:lnTo>
                    <a:pt x="5303" y="445"/>
                  </a:lnTo>
                  <a:lnTo>
                    <a:pt x="5328" y="416"/>
                  </a:lnTo>
                  <a:lnTo>
                    <a:pt x="5348" y="382"/>
                  </a:lnTo>
                  <a:cubicBezTo>
                    <a:pt x="5353" y="375"/>
                    <a:pt x="5362" y="371"/>
                    <a:pt x="5371" y="374"/>
                  </a:cubicBezTo>
                  <a:lnTo>
                    <a:pt x="5386" y="448"/>
                  </a:lnTo>
                  <a:lnTo>
                    <a:pt x="5394" y="474"/>
                  </a:lnTo>
                  <a:lnTo>
                    <a:pt x="5422" y="482"/>
                  </a:lnTo>
                  <a:lnTo>
                    <a:pt x="5464" y="482"/>
                  </a:lnTo>
                  <a:lnTo>
                    <a:pt x="5485" y="479"/>
                  </a:lnTo>
                  <a:lnTo>
                    <a:pt x="5502" y="449"/>
                  </a:lnTo>
                  <a:lnTo>
                    <a:pt x="5507" y="424"/>
                  </a:lnTo>
                  <a:lnTo>
                    <a:pt x="5496" y="401"/>
                  </a:lnTo>
                  <a:lnTo>
                    <a:pt x="5486" y="415"/>
                  </a:lnTo>
                  <a:lnTo>
                    <a:pt x="5481" y="439"/>
                  </a:lnTo>
                  <a:cubicBezTo>
                    <a:pt x="5470" y="458"/>
                    <a:pt x="5466" y="461"/>
                    <a:pt x="5462" y="462"/>
                  </a:cubicBezTo>
                  <a:lnTo>
                    <a:pt x="5452" y="465"/>
                  </a:lnTo>
                  <a:lnTo>
                    <a:pt x="5430" y="464"/>
                  </a:lnTo>
                  <a:lnTo>
                    <a:pt x="5407" y="444"/>
                  </a:lnTo>
                  <a:lnTo>
                    <a:pt x="5404" y="335"/>
                  </a:lnTo>
                  <a:cubicBezTo>
                    <a:pt x="5385" y="335"/>
                    <a:pt x="5379" y="332"/>
                    <a:pt x="5375" y="328"/>
                  </a:cubicBezTo>
                  <a:cubicBezTo>
                    <a:pt x="5372" y="323"/>
                    <a:pt x="5370" y="317"/>
                    <a:pt x="5371" y="312"/>
                  </a:cubicBezTo>
                  <a:lnTo>
                    <a:pt x="5376" y="276"/>
                  </a:lnTo>
                  <a:lnTo>
                    <a:pt x="5381" y="236"/>
                  </a:lnTo>
                  <a:lnTo>
                    <a:pt x="5383" y="190"/>
                  </a:lnTo>
                  <a:lnTo>
                    <a:pt x="5384" y="160"/>
                  </a:lnTo>
                  <a:lnTo>
                    <a:pt x="5359" y="160"/>
                  </a:lnTo>
                  <a:close/>
                  <a:moveTo>
                    <a:pt x="5257" y="375"/>
                  </a:moveTo>
                  <a:lnTo>
                    <a:pt x="5273" y="381"/>
                  </a:lnTo>
                  <a:lnTo>
                    <a:pt x="5257" y="375"/>
                  </a:lnTo>
                  <a:close/>
                  <a:moveTo>
                    <a:pt x="5265" y="66"/>
                  </a:moveTo>
                  <a:lnTo>
                    <a:pt x="5265" y="335"/>
                  </a:lnTo>
                  <a:lnTo>
                    <a:pt x="5289" y="335"/>
                  </a:lnTo>
                  <a:lnTo>
                    <a:pt x="5289" y="110"/>
                  </a:lnTo>
                  <a:lnTo>
                    <a:pt x="5437" y="90"/>
                  </a:lnTo>
                  <a:lnTo>
                    <a:pt x="5457" y="329"/>
                  </a:lnTo>
                  <a:lnTo>
                    <a:pt x="5481" y="329"/>
                  </a:lnTo>
                  <a:lnTo>
                    <a:pt x="5481" y="66"/>
                  </a:lnTo>
                  <a:lnTo>
                    <a:pt x="5265" y="66"/>
                  </a:lnTo>
                  <a:close/>
                  <a:moveTo>
                    <a:pt x="5417" y="272"/>
                  </a:moveTo>
                  <a:lnTo>
                    <a:pt x="5414" y="295"/>
                  </a:lnTo>
                  <a:lnTo>
                    <a:pt x="5417" y="272"/>
                  </a:lnTo>
                  <a:close/>
                  <a:moveTo>
                    <a:pt x="5444" y="369"/>
                  </a:moveTo>
                  <a:lnTo>
                    <a:pt x="5444" y="424"/>
                  </a:lnTo>
                  <a:lnTo>
                    <a:pt x="5448" y="390"/>
                  </a:lnTo>
                  <a:lnTo>
                    <a:pt x="5450" y="369"/>
                  </a:lnTo>
                  <a:lnTo>
                    <a:pt x="5444" y="369"/>
                  </a:lnTo>
                  <a:close/>
                  <a:moveTo>
                    <a:pt x="5627" y="49"/>
                  </a:moveTo>
                  <a:lnTo>
                    <a:pt x="5627" y="125"/>
                  </a:lnTo>
                  <a:cubicBezTo>
                    <a:pt x="5627" y="136"/>
                    <a:pt x="5618" y="145"/>
                    <a:pt x="5607" y="145"/>
                  </a:cubicBezTo>
                  <a:lnTo>
                    <a:pt x="5570" y="145"/>
                  </a:lnTo>
                  <a:lnTo>
                    <a:pt x="5601" y="163"/>
                  </a:lnTo>
                  <a:cubicBezTo>
                    <a:pt x="5621" y="176"/>
                    <a:pt x="5622" y="183"/>
                    <a:pt x="5620" y="189"/>
                  </a:cubicBezTo>
                  <a:lnTo>
                    <a:pt x="5608" y="224"/>
                  </a:lnTo>
                  <a:lnTo>
                    <a:pt x="5595" y="257"/>
                  </a:lnTo>
                  <a:lnTo>
                    <a:pt x="5579" y="290"/>
                  </a:lnTo>
                  <a:lnTo>
                    <a:pt x="5566" y="314"/>
                  </a:lnTo>
                  <a:lnTo>
                    <a:pt x="5570" y="337"/>
                  </a:lnTo>
                  <a:lnTo>
                    <a:pt x="5588" y="294"/>
                  </a:lnTo>
                  <a:cubicBezTo>
                    <a:pt x="5592" y="285"/>
                    <a:pt x="5601" y="281"/>
                    <a:pt x="5611" y="282"/>
                  </a:cubicBezTo>
                  <a:lnTo>
                    <a:pt x="5627" y="489"/>
                  </a:lnTo>
                  <a:lnTo>
                    <a:pt x="5648" y="489"/>
                  </a:lnTo>
                  <a:lnTo>
                    <a:pt x="5648" y="278"/>
                  </a:lnTo>
                  <a:cubicBezTo>
                    <a:pt x="5670" y="256"/>
                    <a:pt x="5679" y="259"/>
                    <a:pt x="5684" y="267"/>
                  </a:cubicBezTo>
                  <a:lnTo>
                    <a:pt x="5695" y="282"/>
                  </a:lnTo>
                  <a:lnTo>
                    <a:pt x="5687" y="256"/>
                  </a:lnTo>
                  <a:lnTo>
                    <a:pt x="5654" y="225"/>
                  </a:lnTo>
                  <a:lnTo>
                    <a:pt x="5648" y="183"/>
                  </a:lnTo>
                  <a:lnTo>
                    <a:pt x="5693" y="163"/>
                  </a:lnTo>
                  <a:lnTo>
                    <a:pt x="5668" y="145"/>
                  </a:lnTo>
                  <a:cubicBezTo>
                    <a:pt x="5656" y="145"/>
                    <a:pt x="5648" y="136"/>
                    <a:pt x="5648" y="125"/>
                  </a:cubicBezTo>
                  <a:lnTo>
                    <a:pt x="5648" y="49"/>
                  </a:lnTo>
                  <a:lnTo>
                    <a:pt x="5627" y="49"/>
                  </a:lnTo>
                  <a:close/>
                  <a:moveTo>
                    <a:pt x="5688" y="414"/>
                  </a:moveTo>
                  <a:lnTo>
                    <a:pt x="5688" y="436"/>
                  </a:lnTo>
                  <a:lnTo>
                    <a:pt x="5724" y="426"/>
                  </a:lnTo>
                  <a:lnTo>
                    <a:pt x="5703" y="421"/>
                  </a:lnTo>
                  <a:lnTo>
                    <a:pt x="5688" y="414"/>
                  </a:lnTo>
                  <a:close/>
                  <a:moveTo>
                    <a:pt x="5709" y="324"/>
                  </a:moveTo>
                  <a:lnTo>
                    <a:pt x="5688" y="332"/>
                  </a:lnTo>
                  <a:lnTo>
                    <a:pt x="5710" y="334"/>
                  </a:lnTo>
                  <a:lnTo>
                    <a:pt x="5709" y="324"/>
                  </a:lnTo>
                  <a:close/>
                  <a:moveTo>
                    <a:pt x="5688" y="203"/>
                  </a:moveTo>
                  <a:lnTo>
                    <a:pt x="5709" y="222"/>
                  </a:lnTo>
                  <a:lnTo>
                    <a:pt x="5688" y="203"/>
                  </a:lnTo>
                  <a:close/>
                  <a:moveTo>
                    <a:pt x="5749" y="173"/>
                  </a:moveTo>
                  <a:lnTo>
                    <a:pt x="5749" y="270"/>
                  </a:lnTo>
                  <a:lnTo>
                    <a:pt x="5749" y="309"/>
                  </a:lnTo>
                  <a:lnTo>
                    <a:pt x="5835" y="309"/>
                  </a:lnTo>
                  <a:cubicBezTo>
                    <a:pt x="5854" y="320"/>
                    <a:pt x="5855" y="326"/>
                    <a:pt x="5854" y="332"/>
                  </a:cubicBezTo>
                  <a:lnTo>
                    <a:pt x="5851" y="357"/>
                  </a:lnTo>
                  <a:lnTo>
                    <a:pt x="5723" y="374"/>
                  </a:lnTo>
                  <a:lnTo>
                    <a:pt x="5807" y="381"/>
                  </a:lnTo>
                  <a:cubicBezTo>
                    <a:pt x="5829" y="402"/>
                    <a:pt x="5827" y="411"/>
                    <a:pt x="5821" y="416"/>
                  </a:cubicBezTo>
                  <a:lnTo>
                    <a:pt x="5801" y="433"/>
                  </a:lnTo>
                  <a:lnTo>
                    <a:pt x="5772" y="451"/>
                  </a:lnTo>
                  <a:lnTo>
                    <a:pt x="5734" y="465"/>
                  </a:lnTo>
                  <a:lnTo>
                    <a:pt x="5737" y="489"/>
                  </a:lnTo>
                  <a:lnTo>
                    <a:pt x="5765" y="478"/>
                  </a:lnTo>
                  <a:lnTo>
                    <a:pt x="5801" y="458"/>
                  </a:lnTo>
                  <a:lnTo>
                    <a:pt x="5828" y="435"/>
                  </a:lnTo>
                  <a:lnTo>
                    <a:pt x="5849" y="406"/>
                  </a:lnTo>
                  <a:cubicBezTo>
                    <a:pt x="5871" y="397"/>
                    <a:pt x="5877" y="399"/>
                    <a:pt x="5881" y="404"/>
                  </a:cubicBezTo>
                  <a:lnTo>
                    <a:pt x="5906" y="434"/>
                  </a:lnTo>
                  <a:lnTo>
                    <a:pt x="5935" y="457"/>
                  </a:lnTo>
                  <a:lnTo>
                    <a:pt x="5969" y="477"/>
                  </a:lnTo>
                  <a:lnTo>
                    <a:pt x="5993" y="486"/>
                  </a:lnTo>
                  <a:lnTo>
                    <a:pt x="6005" y="462"/>
                  </a:lnTo>
                  <a:lnTo>
                    <a:pt x="5962" y="449"/>
                  </a:lnTo>
                  <a:lnTo>
                    <a:pt x="5931" y="434"/>
                  </a:lnTo>
                  <a:lnTo>
                    <a:pt x="5907" y="418"/>
                  </a:lnTo>
                  <a:cubicBezTo>
                    <a:pt x="5899" y="413"/>
                    <a:pt x="5896" y="404"/>
                    <a:pt x="5898" y="396"/>
                  </a:cubicBezTo>
                  <a:lnTo>
                    <a:pt x="6009" y="381"/>
                  </a:lnTo>
                  <a:lnTo>
                    <a:pt x="5894" y="374"/>
                  </a:lnTo>
                  <a:cubicBezTo>
                    <a:pt x="5875" y="363"/>
                    <a:pt x="5873" y="357"/>
                    <a:pt x="5874" y="352"/>
                  </a:cubicBezTo>
                  <a:lnTo>
                    <a:pt x="5877" y="327"/>
                  </a:lnTo>
                  <a:lnTo>
                    <a:pt x="5992" y="309"/>
                  </a:lnTo>
                  <a:lnTo>
                    <a:pt x="5992" y="173"/>
                  </a:lnTo>
                  <a:lnTo>
                    <a:pt x="5749" y="173"/>
                  </a:lnTo>
                  <a:close/>
                  <a:moveTo>
                    <a:pt x="5793" y="49"/>
                  </a:moveTo>
                  <a:cubicBezTo>
                    <a:pt x="5793" y="77"/>
                    <a:pt x="5784" y="86"/>
                    <a:pt x="5773" y="86"/>
                  </a:cubicBezTo>
                  <a:lnTo>
                    <a:pt x="5730" y="86"/>
                  </a:lnTo>
                  <a:lnTo>
                    <a:pt x="5773" y="94"/>
                  </a:lnTo>
                  <a:lnTo>
                    <a:pt x="5793" y="121"/>
                  </a:lnTo>
                  <a:cubicBezTo>
                    <a:pt x="5811" y="103"/>
                    <a:pt x="5820" y="94"/>
                    <a:pt x="5831" y="94"/>
                  </a:cubicBezTo>
                  <a:lnTo>
                    <a:pt x="5906" y="94"/>
                  </a:lnTo>
                  <a:lnTo>
                    <a:pt x="5926" y="121"/>
                  </a:lnTo>
                  <a:cubicBezTo>
                    <a:pt x="5944" y="103"/>
                    <a:pt x="5953" y="94"/>
                    <a:pt x="5964" y="94"/>
                  </a:cubicBezTo>
                  <a:lnTo>
                    <a:pt x="6011" y="94"/>
                  </a:lnTo>
                  <a:lnTo>
                    <a:pt x="5964" y="86"/>
                  </a:lnTo>
                  <a:lnTo>
                    <a:pt x="5944" y="49"/>
                  </a:lnTo>
                  <a:cubicBezTo>
                    <a:pt x="5926" y="77"/>
                    <a:pt x="5917" y="86"/>
                    <a:pt x="5906" y="86"/>
                  </a:cubicBezTo>
                  <a:lnTo>
                    <a:pt x="5831" y="86"/>
                  </a:lnTo>
                  <a:lnTo>
                    <a:pt x="5811" y="49"/>
                  </a:lnTo>
                  <a:lnTo>
                    <a:pt x="5793" y="49"/>
                  </a:lnTo>
                  <a:close/>
                  <a:moveTo>
                    <a:pt x="5790" y="177"/>
                  </a:moveTo>
                  <a:lnTo>
                    <a:pt x="5951" y="177"/>
                  </a:lnTo>
                  <a:lnTo>
                    <a:pt x="5971" y="223"/>
                  </a:lnTo>
                  <a:lnTo>
                    <a:pt x="5965" y="245"/>
                  </a:lnTo>
                  <a:lnTo>
                    <a:pt x="5971" y="286"/>
                  </a:lnTo>
                  <a:lnTo>
                    <a:pt x="5790" y="306"/>
                  </a:lnTo>
                  <a:lnTo>
                    <a:pt x="5770" y="259"/>
                  </a:lnTo>
                  <a:lnTo>
                    <a:pt x="5776" y="237"/>
                  </a:lnTo>
                  <a:lnTo>
                    <a:pt x="5770" y="197"/>
                  </a:lnTo>
                  <a:lnTo>
                    <a:pt x="5790" y="177"/>
                  </a:lnTo>
                  <a:close/>
                  <a:moveTo>
                    <a:pt x="6016" y="134"/>
                  </a:moveTo>
                  <a:lnTo>
                    <a:pt x="6030" y="134"/>
                  </a:lnTo>
                  <a:lnTo>
                    <a:pt x="6016" y="134"/>
                  </a:lnTo>
                  <a:close/>
                  <a:moveTo>
                    <a:pt x="6032" y="186"/>
                  </a:moveTo>
                  <a:lnTo>
                    <a:pt x="6032" y="295"/>
                  </a:lnTo>
                  <a:lnTo>
                    <a:pt x="6047" y="268"/>
                  </a:lnTo>
                  <a:lnTo>
                    <a:pt x="6061" y="236"/>
                  </a:lnTo>
                  <a:lnTo>
                    <a:pt x="6073" y="204"/>
                  </a:lnTo>
                  <a:lnTo>
                    <a:pt x="6050" y="198"/>
                  </a:lnTo>
                  <a:lnTo>
                    <a:pt x="6032" y="186"/>
                  </a:lnTo>
                  <a:close/>
                  <a:moveTo>
                    <a:pt x="6126" y="48"/>
                  </a:moveTo>
                  <a:lnTo>
                    <a:pt x="6126" y="113"/>
                  </a:lnTo>
                  <a:lnTo>
                    <a:pt x="6070" y="133"/>
                  </a:lnTo>
                  <a:lnTo>
                    <a:pt x="6070" y="158"/>
                  </a:lnTo>
                  <a:lnTo>
                    <a:pt x="6102" y="158"/>
                  </a:lnTo>
                  <a:cubicBezTo>
                    <a:pt x="6122" y="171"/>
                    <a:pt x="6123" y="177"/>
                    <a:pt x="6121" y="184"/>
                  </a:cubicBezTo>
                  <a:lnTo>
                    <a:pt x="6111" y="218"/>
                  </a:lnTo>
                  <a:lnTo>
                    <a:pt x="6097" y="252"/>
                  </a:lnTo>
                  <a:lnTo>
                    <a:pt x="6082" y="287"/>
                  </a:lnTo>
                  <a:lnTo>
                    <a:pt x="6067" y="313"/>
                  </a:lnTo>
                  <a:lnTo>
                    <a:pt x="6072" y="337"/>
                  </a:lnTo>
                  <a:lnTo>
                    <a:pt x="6088" y="299"/>
                  </a:lnTo>
                  <a:cubicBezTo>
                    <a:pt x="6092" y="291"/>
                    <a:pt x="6101" y="286"/>
                    <a:pt x="6110" y="288"/>
                  </a:cubicBezTo>
                  <a:lnTo>
                    <a:pt x="6126" y="489"/>
                  </a:lnTo>
                  <a:lnTo>
                    <a:pt x="6147" y="489"/>
                  </a:lnTo>
                  <a:lnTo>
                    <a:pt x="6147" y="302"/>
                  </a:lnTo>
                  <a:cubicBezTo>
                    <a:pt x="6164" y="281"/>
                    <a:pt x="6172" y="281"/>
                    <a:pt x="6178" y="286"/>
                  </a:cubicBezTo>
                  <a:lnTo>
                    <a:pt x="6190" y="294"/>
                  </a:lnTo>
                  <a:lnTo>
                    <a:pt x="6157" y="252"/>
                  </a:lnTo>
                  <a:lnTo>
                    <a:pt x="6147" y="178"/>
                  </a:lnTo>
                  <a:lnTo>
                    <a:pt x="6194" y="158"/>
                  </a:lnTo>
                  <a:lnTo>
                    <a:pt x="6194" y="133"/>
                  </a:lnTo>
                  <a:lnTo>
                    <a:pt x="6167" y="133"/>
                  </a:lnTo>
                  <a:lnTo>
                    <a:pt x="6147" y="48"/>
                  </a:lnTo>
                  <a:lnTo>
                    <a:pt x="6126" y="48"/>
                  </a:lnTo>
                  <a:close/>
                  <a:moveTo>
                    <a:pt x="6210" y="339"/>
                  </a:moveTo>
                  <a:lnTo>
                    <a:pt x="6187" y="341"/>
                  </a:lnTo>
                  <a:lnTo>
                    <a:pt x="6187" y="395"/>
                  </a:lnTo>
                  <a:lnTo>
                    <a:pt x="6206" y="347"/>
                  </a:lnTo>
                  <a:lnTo>
                    <a:pt x="6210" y="339"/>
                  </a:lnTo>
                  <a:close/>
                  <a:moveTo>
                    <a:pt x="6187" y="198"/>
                  </a:moveTo>
                  <a:lnTo>
                    <a:pt x="6187" y="223"/>
                  </a:lnTo>
                  <a:lnTo>
                    <a:pt x="6195" y="198"/>
                  </a:lnTo>
                  <a:lnTo>
                    <a:pt x="6187" y="198"/>
                  </a:lnTo>
                  <a:close/>
                  <a:moveTo>
                    <a:pt x="6267" y="295"/>
                  </a:moveTo>
                  <a:lnTo>
                    <a:pt x="6259" y="321"/>
                  </a:lnTo>
                  <a:lnTo>
                    <a:pt x="6243" y="363"/>
                  </a:lnTo>
                  <a:lnTo>
                    <a:pt x="6228" y="401"/>
                  </a:lnTo>
                  <a:lnTo>
                    <a:pt x="6241" y="424"/>
                  </a:lnTo>
                  <a:lnTo>
                    <a:pt x="6264" y="369"/>
                  </a:lnTo>
                  <a:lnTo>
                    <a:pt x="6279" y="326"/>
                  </a:lnTo>
                  <a:lnTo>
                    <a:pt x="6287" y="300"/>
                  </a:lnTo>
                  <a:lnTo>
                    <a:pt x="6267" y="295"/>
                  </a:lnTo>
                  <a:close/>
                  <a:moveTo>
                    <a:pt x="6532" y="100"/>
                  </a:moveTo>
                  <a:cubicBezTo>
                    <a:pt x="6532" y="128"/>
                    <a:pt x="6523" y="137"/>
                    <a:pt x="6512" y="137"/>
                  </a:cubicBezTo>
                  <a:lnTo>
                    <a:pt x="6235" y="137"/>
                  </a:lnTo>
                  <a:lnTo>
                    <a:pt x="6530" y="156"/>
                  </a:lnTo>
                  <a:lnTo>
                    <a:pt x="6550" y="239"/>
                  </a:lnTo>
                  <a:lnTo>
                    <a:pt x="6492" y="259"/>
                  </a:lnTo>
                  <a:lnTo>
                    <a:pt x="6527" y="342"/>
                  </a:lnTo>
                  <a:lnTo>
                    <a:pt x="6547" y="395"/>
                  </a:lnTo>
                  <a:lnTo>
                    <a:pt x="6562" y="352"/>
                  </a:lnTo>
                  <a:lnTo>
                    <a:pt x="6579" y="300"/>
                  </a:lnTo>
                  <a:lnTo>
                    <a:pt x="6597" y="244"/>
                  </a:lnTo>
                  <a:cubicBezTo>
                    <a:pt x="6614" y="229"/>
                    <a:pt x="6620" y="229"/>
                    <a:pt x="6625" y="232"/>
                  </a:cubicBezTo>
                  <a:lnTo>
                    <a:pt x="6642" y="241"/>
                  </a:lnTo>
                  <a:lnTo>
                    <a:pt x="6632" y="220"/>
                  </a:lnTo>
                  <a:cubicBezTo>
                    <a:pt x="6609" y="211"/>
                    <a:pt x="6604" y="208"/>
                    <a:pt x="6601" y="203"/>
                  </a:cubicBezTo>
                  <a:lnTo>
                    <a:pt x="6566" y="149"/>
                  </a:lnTo>
                  <a:lnTo>
                    <a:pt x="6532" y="100"/>
                  </a:lnTo>
                  <a:close/>
                  <a:moveTo>
                    <a:pt x="6235" y="196"/>
                  </a:moveTo>
                  <a:lnTo>
                    <a:pt x="6235" y="219"/>
                  </a:lnTo>
                  <a:lnTo>
                    <a:pt x="6339" y="219"/>
                  </a:lnTo>
                  <a:lnTo>
                    <a:pt x="6359" y="415"/>
                  </a:lnTo>
                  <a:cubicBezTo>
                    <a:pt x="6356" y="432"/>
                    <a:pt x="6355" y="435"/>
                    <a:pt x="6354" y="437"/>
                  </a:cubicBezTo>
                  <a:lnTo>
                    <a:pt x="6348" y="445"/>
                  </a:lnTo>
                  <a:cubicBezTo>
                    <a:pt x="6330" y="458"/>
                    <a:pt x="6328" y="459"/>
                    <a:pt x="6325" y="459"/>
                  </a:cubicBezTo>
                  <a:lnTo>
                    <a:pt x="6313" y="461"/>
                  </a:lnTo>
                  <a:lnTo>
                    <a:pt x="6289" y="460"/>
                  </a:lnTo>
                  <a:lnTo>
                    <a:pt x="6294" y="487"/>
                  </a:lnTo>
                  <a:lnTo>
                    <a:pt x="6318" y="486"/>
                  </a:lnTo>
                  <a:lnTo>
                    <a:pt x="6348" y="485"/>
                  </a:lnTo>
                  <a:lnTo>
                    <a:pt x="6379" y="474"/>
                  </a:lnTo>
                  <a:lnTo>
                    <a:pt x="6387" y="449"/>
                  </a:lnTo>
                  <a:lnTo>
                    <a:pt x="6387" y="239"/>
                  </a:lnTo>
                  <a:lnTo>
                    <a:pt x="6510" y="219"/>
                  </a:lnTo>
                  <a:lnTo>
                    <a:pt x="6510" y="196"/>
                  </a:lnTo>
                  <a:lnTo>
                    <a:pt x="6235" y="196"/>
                  </a:lnTo>
                  <a:close/>
                  <a:moveTo>
                    <a:pt x="6255" y="73"/>
                  </a:moveTo>
                  <a:lnTo>
                    <a:pt x="6255" y="97"/>
                  </a:lnTo>
                  <a:lnTo>
                    <a:pt x="6492" y="97"/>
                  </a:lnTo>
                  <a:lnTo>
                    <a:pt x="6492" y="73"/>
                  </a:lnTo>
                  <a:lnTo>
                    <a:pt x="6255" y="73"/>
                  </a:lnTo>
                  <a:close/>
                  <a:moveTo>
                    <a:pt x="6319" y="333"/>
                  </a:moveTo>
                  <a:lnTo>
                    <a:pt x="6301" y="382"/>
                  </a:lnTo>
                  <a:lnTo>
                    <a:pt x="6286" y="420"/>
                  </a:lnTo>
                  <a:lnTo>
                    <a:pt x="6309" y="421"/>
                  </a:lnTo>
                  <a:lnTo>
                    <a:pt x="6319" y="333"/>
                  </a:lnTo>
                  <a:close/>
                  <a:moveTo>
                    <a:pt x="6289" y="259"/>
                  </a:moveTo>
                  <a:lnTo>
                    <a:pt x="6318" y="268"/>
                  </a:lnTo>
                  <a:lnTo>
                    <a:pt x="6289" y="259"/>
                  </a:lnTo>
                  <a:close/>
                  <a:moveTo>
                    <a:pt x="6427" y="259"/>
                  </a:moveTo>
                  <a:lnTo>
                    <a:pt x="6460" y="259"/>
                  </a:lnTo>
                  <a:lnTo>
                    <a:pt x="6427" y="259"/>
                  </a:lnTo>
                  <a:close/>
                  <a:moveTo>
                    <a:pt x="6467" y="299"/>
                  </a:moveTo>
                  <a:lnTo>
                    <a:pt x="6446" y="307"/>
                  </a:lnTo>
                  <a:lnTo>
                    <a:pt x="6468" y="363"/>
                  </a:lnTo>
                  <a:lnTo>
                    <a:pt x="6482" y="404"/>
                  </a:lnTo>
                  <a:lnTo>
                    <a:pt x="6490" y="426"/>
                  </a:lnTo>
                  <a:lnTo>
                    <a:pt x="6512" y="418"/>
                  </a:lnTo>
                  <a:lnTo>
                    <a:pt x="6490" y="357"/>
                  </a:lnTo>
                  <a:lnTo>
                    <a:pt x="6467" y="299"/>
                  </a:lnTo>
                  <a:close/>
                  <a:moveTo>
                    <a:pt x="6628" y="279"/>
                  </a:moveTo>
                  <a:lnTo>
                    <a:pt x="6617" y="313"/>
                  </a:lnTo>
                  <a:lnTo>
                    <a:pt x="6600" y="366"/>
                  </a:lnTo>
                  <a:lnTo>
                    <a:pt x="6582" y="415"/>
                  </a:lnTo>
                  <a:lnTo>
                    <a:pt x="6571" y="443"/>
                  </a:lnTo>
                  <a:lnTo>
                    <a:pt x="6597" y="460"/>
                  </a:lnTo>
                  <a:lnTo>
                    <a:pt x="6655" y="292"/>
                  </a:lnTo>
                  <a:lnTo>
                    <a:pt x="6628" y="279"/>
                  </a:lnTo>
                  <a:close/>
                  <a:moveTo>
                    <a:pt x="6596" y="77"/>
                  </a:moveTo>
                  <a:lnTo>
                    <a:pt x="6574" y="91"/>
                  </a:lnTo>
                  <a:lnTo>
                    <a:pt x="6600" y="127"/>
                  </a:lnTo>
                  <a:lnTo>
                    <a:pt x="6624" y="164"/>
                  </a:lnTo>
                  <a:lnTo>
                    <a:pt x="6648" y="148"/>
                  </a:lnTo>
                  <a:lnTo>
                    <a:pt x="6622" y="111"/>
                  </a:lnTo>
                  <a:lnTo>
                    <a:pt x="6596" y="77"/>
                  </a:lnTo>
                  <a:close/>
                  <a:moveTo>
                    <a:pt x="6759" y="50"/>
                  </a:moveTo>
                  <a:lnTo>
                    <a:pt x="6747" y="86"/>
                  </a:lnTo>
                  <a:lnTo>
                    <a:pt x="6724" y="136"/>
                  </a:lnTo>
                  <a:lnTo>
                    <a:pt x="6696" y="182"/>
                  </a:lnTo>
                  <a:lnTo>
                    <a:pt x="6673" y="213"/>
                  </a:lnTo>
                  <a:lnTo>
                    <a:pt x="6683" y="234"/>
                  </a:lnTo>
                  <a:cubicBezTo>
                    <a:pt x="6698" y="222"/>
                    <a:pt x="6707" y="219"/>
                    <a:pt x="6715" y="222"/>
                  </a:cubicBezTo>
                  <a:cubicBezTo>
                    <a:pt x="6723" y="224"/>
                    <a:pt x="6729" y="232"/>
                    <a:pt x="6729" y="241"/>
                  </a:cubicBezTo>
                  <a:lnTo>
                    <a:pt x="6729" y="490"/>
                  </a:lnTo>
                  <a:lnTo>
                    <a:pt x="6755" y="490"/>
                  </a:lnTo>
                  <a:cubicBezTo>
                    <a:pt x="6755" y="463"/>
                    <a:pt x="6764" y="454"/>
                    <a:pt x="6775" y="454"/>
                  </a:cubicBezTo>
                  <a:lnTo>
                    <a:pt x="7013" y="454"/>
                  </a:lnTo>
                  <a:lnTo>
                    <a:pt x="6928" y="442"/>
                  </a:lnTo>
                  <a:lnTo>
                    <a:pt x="6908" y="369"/>
                  </a:lnTo>
                  <a:lnTo>
                    <a:pt x="7004" y="349"/>
                  </a:lnTo>
                  <a:lnTo>
                    <a:pt x="6928" y="338"/>
                  </a:lnTo>
                  <a:lnTo>
                    <a:pt x="6908" y="265"/>
                  </a:lnTo>
                  <a:lnTo>
                    <a:pt x="7004" y="245"/>
                  </a:lnTo>
                  <a:lnTo>
                    <a:pt x="6928" y="235"/>
                  </a:lnTo>
                  <a:cubicBezTo>
                    <a:pt x="6917" y="235"/>
                    <a:pt x="6908" y="226"/>
                    <a:pt x="6908" y="215"/>
                  </a:cubicBezTo>
                  <a:lnTo>
                    <a:pt x="6908" y="162"/>
                  </a:lnTo>
                  <a:lnTo>
                    <a:pt x="7008" y="142"/>
                  </a:lnTo>
                  <a:lnTo>
                    <a:pt x="6918" y="129"/>
                  </a:lnTo>
                  <a:lnTo>
                    <a:pt x="6895" y="126"/>
                  </a:lnTo>
                  <a:lnTo>
                    <a:pt x="6784" y="129"/>
                  </a:lnTo>
                  <a:cubicBezTo>
                    <a:pt x="6763" y="115"/>
                    <a:pt x="6763" y="108"/>
                    <a:pt x="6765" y="102"/>
                  </a:cubicBezTo>
                  <a:lnTo>
                    <a:pt x="6783" y="56"/>
                  </a:lnTo>
                  <a:lnTo>
                    <a:pt x="6759" y="50"/>
                  </a:lnTo>
                  <a:close/>
                  <a:moveTo>
                    <a:pt x="6775" y="349"/>
                  </a:moveTo>
                  <a:lnTo>
                    <a:pt x="6861" y="349"/>
                  </a:lnTo>
                  <a:lnTo>
                    <a:pt x="6881" y="422"/>
                  </a:lnTo>
                  <a:lnTo>
                    <a:pt x="6775" y="442"/>
                  </a:lnTo>
                  <a:lnTo>
                    <a:pt x="6755" y="369"/>
                  </a:lnTo>
                  <a:lnTo>
                    <a:pt x="6775" y="349"/>
                  </a:lnTo>
                  <a:close/>
                  <a:moveTo>
                    <a:pt x="6775" y="245"/>
                  </a:moveTo>
                  <a:lnTo>
                    <a:pt x="6861" y="245"/>
                  </a:lnTo>
                  <a:lnTo>
                    <a:pt x="6881" y="318"/>
                  </a:lnTo>
                  <a:lnTo>
                    <a:pt x="6775" y="338"/>
                  </a:lnTo>
                  <a:lnTo>
                    <a:pt x="6755" y="265"/>
                  </a:lnTo>
                  <a:lnTo>
                    <a:pt x="6775" y="245"/>
                  </a:lnTo>
                  <a:close/>
                  <a:moveTo>
                    <a:pt x="6775" y="142"/>
                  </a:moveTo>
                  <a:lnTo>
                    <a:pt x="6861" y="142"/>
                  </a:lnTo>
                  <a:lnTo>
                    <a:pt x="6881" y="215"/>
                  </a:lnTo>
                  <a:cubicBezTo>
                    <a:pt x="6881" y="226"/>
                    <a:pt x="6872" y="235"/>
                    <a:pt x="6861" y="235"/>
                  </a:cubicBezTo>
                  <a:lnTo>
                    <a:pt x="6775" y="235"/>
                  </a:lnTo>
                  <a:cubicBezTo>
                    <a:pt x="6764" y="235"/>
                    <a:pt x="6755" y="226"/>
                    <a:pt x="6755" y="215"/>
                  </a:cubicBezTo>
                  <a:lnTo>
                    <a:pt x="6755" y="162"/>
                  </a:lnTo>
                  <a:lnTo>
                    <a:pt x="6775" y="142"/>
                  </a:lnTo>
                  <a:close/>
                  <a:moveTo>
                    <a:pt x="6795" y="389"/>
                  </a:moveTo>
                  <a:lnTo>
                    <a:pt x="6841" y="402"/>
                  </a:lnTo>
                  <a:lnTo>
                    <a:pt x="6795" y="389"/>
                  </a:lnTo>
                  <a:close/>
                  <a:moveTo>
                    <a:pt x="6795" y="285"/>
                  </a:moveTo>
                  <a:lnTo>
                    <a:pt x="6841" y="298"/>
                  </a:lnTo>
                  <a:lnTo>
                    <a:pt x="6795" y="285"/>
                  </a:lnTo>
                  <a:close/>
                  <a:moveTo>
                    <a:pt x="6795" y="182"/>
                  </a:moveTo>
                  <a:lnTo>
                    <a:pt x="6841" y="195"/>
                  </a:lnTo>
                  <a:lnTo>
                    <a:pt x="6795" y="182"/>
                  </a:lnTo>
                  <a:close/>
                  <a:moveTo>
                    <a:pt x="6823" y="66"/>
                  </a:moveTo>
                  <a:lnTo>
                    <a:pt x="6813" y="89"/>
                  </a:lnTo>
                  <a:lnTo>
                    <a:pt x="6842" y="89"/>
                  </a:lnTo>
                  <a:lnTo>
                    <a:pt x="6823" y="66"/>
                  </a:lnTo>
                  <a:close/>
                  <a:moveTo>
                    <a:pt x="6886" y="48"/>
                  </a:moveTo>
                  <a:lnTo>
                    <a:pt x="6879" y="71"/>
                  </a:lnTo>
                  <a:lnTo>
                    <a:pt x="6900" y="96"/>
                  </a:lnTo>
                  <a:lnTo>
                    <a:pt x="6905" y="68"/>
                  </a:lnTo>
                  <a:lnTo>
                    <a:pt x="6886" y="48"/>
                  </a:lnTo>
                  <a:close/>
                </a:path>
                <a:path w="7053" h="537">
                  <a:moveTo>
                    <a:pt x="224" y="0"/>
                  </a:moveTo>
                  <a:lnTo>
                    <a:pt x="263" y="23"/>
                  </a:lnTo>
                  <a:lnTo>
                    <a:pt x="290" y="46"/>
                  </a:lnTo>
                  <a:lnTo>
                    <a:pt x="318" y="70"/>
                  </a:lnTo>
                  <a:lnTo>
                    <a:pt x="348" y="96"/>
                  </a:lnTo>
                  <a:lnTo>
                    <a:pt x="384" y="46"/>
                  </a:lnTo>
                  <a:cubicBezTo>
                    <a:pt x="390" y="37"/>
                    <a:pt x="401" y="34"/>
                    <a:pt x="411" y="38"/>
                  </a:cubicBezTo>
                  <a:lnTo>
                    <a:pt x="473" y="69"/>
                  </a:lnTo>
                  <a:cubicBezTo>
                    <a:pt x="485" y="86"/>
                    <a:pt x="485" y="92"/>
                    <a:pt x="482" y="97"/>
                  </a:cubicBezTo>
                  <a:lnTo>
                    <a:pt x="430" y="181"/>
                  </a:lnTo>
                  <a:cubicBezTo>
                    <a:pt x="447" y="179"/>
                    <a:pt x="458" y="183"/>
                    <a:pt x="463" y="192"/>
                  </a:cubicBezTo>
                  <a:lnTo>
                    <a:pt x="497" y="257"/>
                  </a:lnTo>
                  <a:lnTo>
                    <a:pt x="510" y="283"/>
                  </a:lnTo>
                  <a:lnTo>
                    <a:pt x="553" y="247"/>
                  </a:lnTo>
                  <a:lnTo>
                    <a:pt x="585" y="217"/>
                  </a:lnTo>
                  <a:cubicBezTo>
                    <a:pt x="570" y="227"/>
                    <a:pt x="564" y="229"/>
                    <a:pt x="558" y="228"/>
                  </a:cubicBezTo>
                  <a:cubicBezTo>
                    <a:pt x="553" y="227"/>
                    <a:pt x="548" y="223"/>
                    <a:pt x="545" y="218"/>
                  </a:cubicBezTo>
                  <a:lnTo>
                    <a:pt x="509" y="156"/>
                  </a:lnTo>
                  <a:cubicBezTo>
                    <a:pt x="504" y="147"/>
                    <a:pt x="507" y="136"/>
                    <a:pt x="515" y="130"/>
                  </a:cubicBezTo>
                  <a:lnTo>
                    <a:pt x="552" y="104"/>
                  </a:lnTo>
                  <a:lnTo>
                    <a:pt x="584" y="76"/>
                  </a:lnTo>
                  <a:lnTo>
                    <a:pt x="613" y="45"/>
                  </a:lnTo>
                  <a:lnTo>
                    <a:pt x="639" y="13"/>
                  </a:lnTo>
                  <a:cubicBezTo>
                    <a:pt x="645" y="4"/>
                    <a:pt x="657" y="2"/>
                    <a:pt x="666" y="9"/>
                  </a:cubicBezTo>
                  <a:lnTo>
                    <a:pt x="698" y="31"/>
                  </a:lnTo>
                  <a:lnTo>
                    <a:pt x="1007" y="27"/>
                  </a:lnTo>
                  <a:lnTo>
                    <a:pt x="1027" y="90"/>
                  </a:lnTo>
                  <a:lnTo>
                    <a:pt x="1063" y="90"/>
                  </a:lnTo>
                  <a:lnTo>
                    <a:pt x="1063" y="27"/>
                  </a:lnTo>
                  <a:lnTo>
                    <a:pt x="1146" y="7"/>
                  </a:lnTo>
                  <a:cubicBezTo>
                    <a:pt x="1157" y="7"/>
                    <a:pt x="1166" y="16"/>
                    <a:pt x="1166" y="27"/>
                  </a:cubicBezTo>
                  <a:lnTo>
                    <a:pt x="1166" y="90"/>
                  </a:lnTo>
                  <a:lnTo>
                    <a:pt x="1184" y="45"/>
                  </a:lnTo>
                  <a:cubicBezTo>
                    <a:pt x="1184" y="34"/>
                    <a:pt x="1193" y="25"/>
                    <a:pt x="1204" y="25"/>
                  </a:cubicBezTo>
                  <a:lnTo>
                    <a:pt x="1497" y="25"/>
                  </a:lnTo>
                  <a:cubicBezTo>
                    <a:pt x="1515" y="35"/>
                    <a:pt x="1517" y="41"/>
                    <a:pt x="1517" y="46"/>
                  </a:cubicBezTo>
                  <a:lnTo>
                    <a:pt x="1515" y="95"/>
                  </a:lnTo>
                  <a:cubicBezTo>
                    <a:pt x="1521" y="96"/>
                    <a:pt x="1526" y="93"/>
                    <a:pt x="1532" y="93"/>
                  </a:cubicBezTo>
                  <a:lnTo>
                    <a:pt x="1568" y="93"/>
                  </a:lnTo>
                  <a:lnTo>
                    <a:pt x="1568" y="28"/>
                  </a:lnTo>
                  <a:lnTo>
                    <a:pt x="1649" y="8"/>
                  </a:lnTo>
                  <a:cubicBezTo>
                    <a:pt x="1660" y="8"/>
                    <a:pt x="1669" y="17"/>
                    <a:pt x="1669" y="28"/>
                  </a:cubicBezTo>
                  <a:lnTo>
                    <a:pt x="1669" y="93"/>
                  </a:lnTo>
                  <a:lnTo>
                    <a:pt x="1696" y="93"/>
                  </a:lnTo>
                  <a:lnTo>
                    <a:pt x="1697" y="53"/>
                  </a:lnTo>
                  <a:lnTo>
                    <a:pt x="1994" y="33"/>
                  </a:lnTo>
                  <a:cubicBezTo>
                    <a:pt x="2005" y="33"/>
                    <a:pt x="2014" y="42"/>
                    <a:pt x="2014" y="53"/>
                  </a:cubicBezTo>
                  <a:lnTo>
                    <a:pt x="2014" y="117"/>
                  </a:lnTo>
                  <a:cubicBezTo>
                    <a:pt x="2014" y="128"/>
                    <a:pt x="2005" y="137"/>
                    <a:pt x="1994" y="137"/>
                  </a:cubicBezTo>
                  <a:lnTo>
                    <a:pt x="1717" y="137"/>
                  </a:lnTo>
                  <a:lnTo>
                    <a:pt x="2012" y="156"/>
                  </a:lnTo>
                  <a:lnTo>
                    <a:pt x="2031" y="106"/>
                  </a:lnTo>
                  <a:lnTo>
                    <a:pt x="2088" y="86"/>
                  </a:lnTo>
                  <a:lnTo>
                    <a:pt x="2096" y="57"/>
                  </a:lnTo>
                  <a:lnTo>
                    <a:pt x="2103" y="24"/>
                  </a:lnTo>
                  <a:cubicBezTo>
                    <a:pt x="2106" y="13"/>
                    <a:pt x="2116" y="6"/>
                    <a:pt x="2126" y="8"/>
                  </a:cubicBezTo>
                  <a:lnTo>
                    <a:pt x="2199" y="19"/>
                  </a:lnTo>
                  <a:cubicBezTo>
                    <a:pt x="2216" y="34"/>
                    <a:pt x="2217" y="40"/>
                    <a:pt x="2215" y="45"/>
                  </a:cubicBezTo>
                  <a:lnTo>
                    <a:pt x="2202" y="86"/>
                  </a:lnTo>
                  <a:lnTo>
                    <a:pt x="2257" y="86"/>
                  </a:lnTo>
                  <a:lnTo>
                    <a:pt x="2277" y="117"/>
                  </a:lnTo>
                  <a:lnTo>
                    <a:pt x="2296" y="71"/>
                  </a:lnTo>
                  <a:lnTo>
                    <a:pt x="2314" y="20"/>
                  </a:lnTo>
                  <a:cubicBezTo>
                    <a:pt x="2317" y="10"/>
                    <a:pt x="2328" y="5"/>
                    <a:pt x="2338" y="7"/>
                  </a:cubicBezTo>
                  <a:lnTo>
                    <a:pt x="2406" y="25"/>
                  </a:lnTo>
                  <a:cubicBezTo>
                    <a:pt x="2421" y="40"/>
                    <a:pt x="2421" y="46"/>
                    <a:pt x="2419" y="51"/>
                  </a:cubicBezTo>
                  <a:lnTo>
                    <a:pt x="2406" y="88"/>
                  </a:lnTo>
                  <a:lnTo>
                    <a:pt x="2504" y="88"/>
                  </a:lnTo>
                  <a:lnTo>
                    <a:pt x="2519" y="59"/>
                  </a:lnTo>
                  <a:lnTo>
                    <a:pt x="2698" y="39"/>
                  </a:lnTo>
                  <a:cubicBezTo>
                    <a:pt x="2704" y="31"/>
                    <a:pt x="2711" y="26"/>
                    <a:pt x="2719" y="26"/>
                  </a:cubicBezTo>
                  <a:lnTo>
                    <a:pt x="3015" y="26"/>
                  </a:lnTo>
                  <a:lnTo>
                    <a:pt x="3035" y="106"/>
                  </a:lnTo>
                  <a:lnTo>
                    <a:pt x="2902" y="126"/>
                  </a:lnTo>
                  <a:lnTo>
                    <a:pt x="2996" y="133"/>
                  </a:lnTo>
                  <a:lnTo>
                    <a:pt x="3016" y="377"/>
                  </a:lnTo>
                  <a:lnTo>
                    <a:pt x="2972" y="397"/>
                  </a:lnTo>
                  <a:lnTo>
                    <a:pt x="3035" y="441"/>
                  </a:lnTo>
                  <a:cubicBezTo>
                    <a:pt x="3044" y="460"/>
                    <a:pt x="3043" y="466"/>
                    <a:pt x="3039" y="470"/>
                  </a:cubicBezTo>
                  <a:lnTo>
                    <a:pt x="2998" y="523"/>
                  </a:lnTo>
                  <a:cubicBezTo>
                    <a:pt x="2979" y="531"/>
                    <a:pt x="2974" y="529"/>
                    <a:pt x="2969" y="526"/>
                  </a:cubicBezTo>
                  <a:lnTo>
                    <a:pt x="2941" y="504"/>
                  </a:lnTo>
                  <a:lnTo>
                    <a:pt x="2910" y="479"/>
                  </a:lnTo>
                  <a:lnTo>
                    <a:pt x="2875" y="453"/>
                  </a:lnTo>
                  <a:lnTo>
                    <a:pt x="2852" y="437"/>
                  </a:lnTo>
                  <a:lnTo>
                    <a:pt x="2803" y="484"/>
                  </a:lnTo>
                  <a:lnTo>
                    <a:pt x="2761" y="510"/>
                  </a:lnTo>
                  <a:lnTo>
                    <a:pt x="2713" y="531"/>
                  </a:lnTo>
                  <a:cubicBezTo>
                    <a:pt x="2703" y="535"/>
                    <a:pt x="2692" y="531"/>
                    <a:pt x="2687" y="522"/>
                  </a:cubicBezTo>
                  <a:lnTo>
                    <a:pt x="2669" y="486"/>
                  </a:lnTo>
                  <a:lnTo>
                    <a:pt x="2651" y="456"/>
                  </a:lnTo>
                  <a:lnTo>
                    <a:pt x="2625" y="451"/>
                  </a:lnTo>
                  <a:lnTo>
                    <a:pt x="2553" y="471"/>
                  </a:lnTo>
                  <a:cubicBezTo>
                    <a:pt x="2532" y="466"/>
                    <a:pt x="2529" y="461"/>
                    <a:pt x="2528" y="455"/>
                  </a:cubicBezTo>
                  <a:lnTo>
                    <a:pt x="2518" y="401"/>
                  </a:lnTo>
                  <a:lnTo>
                    <a:pt x="2516" y="430"/>
                  </a:lnTo>
                  <a:lnTo>
                    <a:pt x="2510" y="459"/>
                  </a:lnTo>
                  <a:lnTo>
                    <a:pt x="2501" y="479"/>
                  </a:lnTo>
                  <a:cubicBezTo>
                    <a:pt x="2484" y="498"/>
                    <a:pt x="2483" y="499"/>
                    <a:pt x="2481" y="501"/>
                  </a:cubicBezTo>
                  <a:lnTo>
                    <a:pt x="2465" y="510"/>
                  </a:lnTo>
                  <a:lnTo>
                    <a:pt x="2439" y="518"/>
                  </a:lnTo>
                  <a:lnTo>
                    <a:pt x="2396" y="522"/>
                  </a:lnTo>
                  <a:lnTo>
                    <a:pt x="2366" y="523"/>
                  </a:lnTo>
                  <a:lnTo>
                    <a:pt x="2328" y="523"/>
                  </a:lnTo>
                  <a:lnTo>
                    <a:pt x="2300" y="467"/>
                  </a:lnTo>
                  <a:lnTo>
                    <a:pt x="2290" y="435"/>
                  </a:lnTo>
                  <a:cubicBezTo>
                    <a:pt x="2298" y="412"/>
                    <a:pt x="2304" y="409"/>
                    <a:pt x="2311" y="409"/>
                  </a:cubicBezTo>
                  <a:lnTo>
                    <a:pt x="2348" y="412"/>
                  </a:lnTo>
                  <a:lnTo>
                    <a:pt x="2385" y="412"/>
                  </a:lnTo>
                  <a:lnTo>
                    <a:pt x="2407" y="407"/>
                  </a:lnTo>
                  <a:lnTo>
                    <a:pt x="2411" y="372"/>
                  </a:lnTo>
                  <a:lnTo>
                    <a:pt x="2360" y="392"/>
                  </a:lnTo>
                  <a:cubicBezTo>
                    <a:pt x="2339" y="393"/>
                    <a:pt x="2334" y="390"/>
                    <a:pt x="2332" y="386"/>
                  </a:cubicBezTo>
                  <a:lnTo>
                    <a:pt x="2313" y="356"/>
                  </a:lnTo>
                  <a:lnTo>
                    <a:pt x="2295" y="329"/>
                  </a:lnTo>
                  <a:lnTo>
                    <a:pt x="2278" y="305"/>
                  </a:lnTo>
                  <a:lnTo>
                    <a:pt x="2277" y="501"/>
                  </a:lnTo>
                  <a:lnTo>
                    <a:pt x="2189" y="521"/>
                  </a:lnTo>
                  <a:lnTo>
                    <a:pt x="2169" y="486"/>
                  </a:lnTo>
                  <a:lnTo>
                    <a:pt x="2140" y="486"/>
                  </a:lnTo>
                  <a:cubicBezTo>
                    <a:pt x="2140" y="515"/>
                    <a:pt x="2131" y="524"/>
                    <a:pt x="2120" y="524"/>
                  </a:cubicBezTo>
                  <a:lnTo>
                    <a:pt x="2051" y="524"/>
                  </a:lnTo>
                  <a:lnTo>
                    <a:pt x="2031" y="445"/>
                  </a:lnTo>
                  <a:lnTo>
                    <a:pt x="1966" y="471"/>
                  </a:lnTo>
                  <a:cubicBezTo>
                    <a:pt x="1946" y="468"/>
                    <a:pt x="1942" y="464"/>
                    <a:pt x="1940" y="459"/>
                  </a:cubicBezTo>
                  <a:lnTo>
                    <a:pt x="1926" y="416"/>
                  </a:lnTo>
                  <a:lnTo>
                    <a:pt x="1912" y="376"/>
                  </a:lnTo>
                  <a:lnTo>
                    <a:pt x="1909" y="449"/>
                  </a:lnTo>
                  <a:lnTo>
                    <a:pt x="1905" y="477"/>
                  </a:lnTo>
                  <a:lnTo>
                    <a:pt x="1890" y="502"/>
                  </a:lnTo>
                  <a:lnTo>
                    <a:pt x="1867" y="517"/>
                  </a:lnTo>
                  <a:lnTo>
                    <a:pt x="1837" y="525"/>
                  </a:lnTo>
                  <a:lnTo>
                    <a:pt x="1801" y="526"/>
                  </a:lnTo>
                  <a:lnTo>
                    <a:pt x="1781" y="527"/>
                  </a:lnTo>
                  <a:lnTo>
                    <a:pt x="1759" y="527"/>
                  </a:lnTo>
                  <a:lnTo>
                    <a:pt x="1732" y="473"/>
                  </a:lnTo>
                  <a:lnTo>
                    <a:pt x="1695" y="455"/>
                  </a:lnTo>
                  <a:lnTo>
                    <a:pt x="1669" y="446"/>
                  </a:lnTo>
                  <a:lnTo>
                    <a:pt x="1669" y="509"/>
                  </a:lnTo>
                  <a:cubicBezTo>
                    <a:pt x="1669" y="520"/>
                    <a:pt x="1660" y="529"/>
                    <a:pt x="1649" y="529"/>
                  </a:cubicBezTo>
                  <a:lnTo>
                    <a:pt x="1588" y="529"/>
                  </a:lnTo>
                  <a:lnTo>
                    <a:pt x="1568" y="397"/>
                  </a:lnTo>
                  <a:cubicBezTo>
                    <a:pt x="1558" y="416"/>
                    <a:pt x="1549" y="421"/>
                    <a:pt x="1541" y="419"/>
                  </a:cubicBezTo>
                  <a:cubicBezTo>
                    <a:pt x="1532" y="418"/>
                    <a:pt x="1526" y="411"/>
                    <a:pt x="1524" y="403"/>
                  </a:cubicBezTo>
                  <a:lnTo>
                    <a:pt x="1516" y="355"/>
                  </a:lnTo>
                  <a:lnTo>
                    <a:pt x="1509" y="316"/>
                  </a:lnTo>
                  <a:lnTo>
                    <a:pt x="1509" y="509"/>
                  </a:lnTo>
                  <a:lnTo>
                    <a:pt x="1423" y="529"/>
                  </a:lnTo>
                  <a:lnTo>
                    <a:pt x="1403" y="502"/>
                  </a:lnTo>
                  <a:lnTo>
                    <a:pt x="1302" y="502"/>
                  </a:lnTo>
                  <a:cubicBezTo>
                    <a:pt x="1302" y="520"/>
                    <a:pt x="1293" y="529"/>
                    <a:pt x="1282" y="529"/>
                  </a:cubicBezTo>
                  <a:lnTo>
                    <a:pt x="1217" y="529"/>
                  </a:lnTo>
                  <a:cubicBezTo>
                    <a:pt x="1206" y="529"/>
                    <a:pt x="1197" y="520"/>
                    <a:pt x="1197" y="509"/>
                  </a:cubicBezTo>
                  <a:lnTo>
                    <a:pt x="1197" y="326"/>
                  </a:lnTo>
                  <a:lnTo>
                    <a:pt x="1166" y="335"/>
                  </a:lnTo>
                  <a:lnTo>
                    <a:pt x="1166" y="448"/>
                  </a:lnTo>
                  <a:lnTo>
                    <a:pt x="1163" y="473"/>
                  </a:lnTo>
                  <a:lnTo>
                    <a:pt x="1153" y="496"/>
                  </a:lnTo>
                  <a:cubicBezTo>
                    <a:pt x="1134" y="516"/>
                    <a:pt x="1131" y="517"/>
                    <a:pt x="1129" y="518"/>
                  </a:cubicBezTo>
                  <a:lnTo>
                    <a:pt x="1112" y="524"/>
                  </a:lnTo>
                  <a:lnTo>
                    <a:pt x="1082" y="526"/>
                  </a:lnTo>
                  <a:lnTo>
                    <a:pt x="1044" y="528"/>
                  </a:lnTo>
                  <a:cubicBezTo>
                    <a:pt x="1034" y="528"/>
                    <a:pt x="1025" y="521"/>
                    <a:pt x="1024" y="511"/>
                  </a:cubicBezTo>
                  <a:lnTo>
                    <a:pt x="1020" y="483"/>
                  </a:lnTo>
                  <a:lnTo>
                    <a:pt x="992" y="522"/>
                  </a:lnTo>
                  <a:cubicBezTo>
                    <a:pt x="973" y="531"/>
                    <a:pt x="968" y="530"/>
                    <a:pt x="964" y="527"/>
                  </a:cubicBezTo>
                  <a:lnTo>
                    <a:pt x="903" y="483"/>
                  </a:lnTo>
                  <a:lnTo>
                    <a:pt x="857" y="453"/>
                  </a:lnTo>
                  <a:lnTo>
                    <a:pt x="828" y="481"/>
                  </a:lnTo>
                  <a:lnTo>
                    <a:pt x="790" y="505"/>
                  </a:lnTo>
                  <a:lnTo>
                    <a:pt x="769" y="516"/>
                  </a:lnTo>
                  <a:lnTo>
                    <a:pt x="746" y="525"/>
                  </a:lnTo>
                  <a:lnTo>
                    <a:pt x="720" y="533"/>
                  </a:lnTo>
                  <a:cubicBezTo>
                    <a:pt x="711" y="537"/>
                    <a:pt x="701" y="532"/>
                    <a:pt x="696" y="524"/>
                  </a:cubicBezTo>
                  <a:lnTo>
                    <a:pt x="678" y="488"/>
                  </a:lnTo>
                  <a:lnTo>
                    <a:pt x="660" y="458"/>
                  </a:lnTo>
                  <a:lnTo>
                    <a:pt x="617" y="490"/>
                  </a:lnTo>
                  <a:lnTo>
                    <a:pt x="568" y="529"/>
                  </a:lnTo>
                  <a:cubicBezTo>
                    <a:pt x="544" y="531"/>
                    <a:pt x="539" y="527"/>
                    <a:pt x="537" y="521"/>
                  </a:cubicBezTo>
                  <a:lnTo>
                    <a:pt x="522" y="485"/>
                  </a:lnTo>
                  <a:lnTo>
                    <a:pt x="508" y="455"/>
                  </a:lnTo>
                  <a:cubicBezTo>
                    <a:pt x="504" y="446"/>
                    <a:pt x="506" y="436"/>
                    <a:pt x="514" y="430"/>
                  </a:cubicBezTo>
                  <a:lnTo>
                    <a:pt x="552" y="401"/>
                  </a:lnTo>
                  <a:lnTo>
                    <a:pt x="587" y="368"/>
                  </a:lnTo>
                  <a:lnTo>
                    <a:pt x="618" y="333"/>
                  </a:lnTo>
                  <a:lnTo>
                    <a:pt x="576" y="368"/>
                  </a:lnTo>
                  <a:cubicBezTo>
                    <a:pt x="554" y="372"/>
                    <a:pt x="549" y="368"/>
                    <a:pt x="546" y="363"/>
                  </a:cubicBezTo>
                  <a:lnTo>
                    <a:pt x="532" y="338"/>
                  </a:lnTo>
                  <a:lnTo>
                    <a:pt x="458" y="382"/>
                  </a:lnTo>
                  <a:lnTo>
                    <a:pt x="449" y="410"/>
                  </a:lnTo>
                  <a:lnTo>
                    <a:pt x="441" y="442"/>
                  </a:lnTo>
                  <a:lnTo>
                    <a:pt x="431" y="468"/>
                  </a:lnTo>
                  <a:cubicBezTo>
                    <a:pt x="418" y="489"/>
                    <a:pt x="417" y="490"/>
                    <a:pt x="415" y="491"/>
                  </a:cubicBezTo>
                  <a:lnTo>
                    <a:pt x="403" y="501"/>
                  </a:lnTo>
                  <a:lnTo>
                    <a:pt x="381" y="511"/>
                  </a:lnTo>
                  <a:lnTo>
                    <a:pt x="355" y="517"/>
                  </a:lnTo>
                  <a:lnTo>
                    <a:pt x="326" y="518"/>
                  </a:lnTo>
                  <a:lnTo>
                    <a:pt x="234" y="518"/>
                  </a:lnTo>
                  <a:lnTo>
                    <a:pt x="196" y="514"/>
                  </a:lnTo>
                  <a:cubicBezTo>
                    <a:pt x="178" y="507"/>
                    <a:pt x="177" y="506"/>
                    <a:pt x="176" y="505"/>
                  </a:cubicBezTo>
                  <a:lnTo>
                    <a:pt x="153" y="485"/>
                  </a:lnTo>
                  <a:lnTo>
                    <a:pt x="142" y="464"/>
                  </a:lnTo>
                  <a:lnTo>
                    <a:pt x="120" y="478"/>
                  </a:lnTo>
                  <a:lnTo>
                    <a:pt x="69" y="507"/>
                  </a:lnTo>
                  <a:cubicBezTo>
                    <a:pt x="48" y="508"/>
                    <a:pt x="44" y="504"/>
                    <a:pt x="41" y="499"/>
                  </a:cubicBezTo>
                  <a:lnTo>
                    <a:pt x="26" y="469"/>
                  </a:lnTo>
                  <a:lnTo>
                    <a:pt x="8" y="438"/>
                  </a:lnTo>
                  <a:cubicBezTo>
                    <a:pt x="7" y="418"/>
                    <a:pt x="10" y="413"/>
                    <a:pt x="15" y="411"/>
                  </a:cubicBezTo>
                  <a:lnTo>
                    <a:pt x="69" y="381"/>
                  </a:lnTo>
                  <a:lnTo>
                    <a:pt x="16" y="363"/>
                  </a:lnTo>
                  <a:cubicBezTo>
                    <a:pt x="5" y="360"/>
                    <a:pt x="0" y="348"/>
                    <a:pt x="3" y="338"/>
                  </a:cubicBezTo>
                  <a:lnTo>
                    <a:pt x="16" y="296"/>
                  </a:lnTo>
                  <a:lnTo>
                    <a:pt x="28" y="252"/>
                  </a:lnTo>
                  <a:lnTo>
                    <a:pt x="37" y="207"/>
                  </a:lnTo>
                  <a:lnTo>
                    <a:pt x="45" y="158"/>
                  </a:lnTo>
                  <a:cubicBezTo>
                    <a:pt x="58" y="142"/>
                    <a:pt x="64" y="141"/>
                    <a:pt x="69" y="142"/>
                  </a:cubicBezTo>
                  <a:lnTo>
                    <a:pt x="132" y="155"/>
                  </a:lnTo>
                  <a:lnTo>
                    <a:pt x="136" y="121"/>
                  </a:lnTo>
                  <a:lnTo>
                    <a:pt x="197" y="101"/>
                  </a:lnTo>
                  <a:lnTo>
                    <a:pt x="168" y="76"/>
                  </a:lnTo>
                  <a:cubicBezTo>
                    <a:pt x="161" y="56"/>
                    <a:pt x="163" y="50"/>
                    <a:pt x="167" y="47"/>
                  </a:cubicBezTo>
                  <a:lnTo>
                    <a:pt x="211" y="5"/>
                  </a:lnTo>
                  <a:lnTo>
                    <a:pt x="224" y="0"/>
                  </a:lnTo>
                  <a:close/>
                  <a:moveTo>
                    <a:pt x="81" y="185"/>
                  </a:moveTo>
                  <a:lnTo>
                    <a:pt x="76" y="215"/>
                  </a:lnTo>
                  <a:lnTo>
                    <a:pt x="66" y="263"/>
                  </a:lnTo>
                  <a:lnTo>
                    <a:pt x="54" y="308"/>
                  </a:lnTo>
                  <a:lnTo>
                    <a:pt x="47" y="331"/>
                  </a:lnTo>
                  <a:lnTo>
                    <a:pt x="70" y="339"/>
                  </a:lnTo>
                  <a:lnTo>
                    <a:pt x="87" y="276"/>
                  </a:lnTo>
                  <a:lnTo>
                    <a:pt x="98" y="227"/>
                  </a:lnTo>
                  <a:lnTo>
                    <a:pt x="105" y="190"/>
                  </a:lnTo>
                  <a:lnTo>
                    <a:pt x="81" y="185"/>
                  </a:lnTo>
                  <a:close/>
                  <a:moveTo>
                    <a:pt x="410" y="82"/>
                  </a:moveTo>
                  <a:lnTo>
                    <a:pt x="382" y="133"/>
                  </a:lnTo>
                  <a:lnTo>
                    <a:pt x="339" y="195"/>
                  </a:lnTo>
                  <a:lnTo>
                    <a:pt x="291" y="253"/>
                  </a:lnTo>
                  <a:lnTo>
                    <a:pt x="239" y="305"/>
                  </a:lnTo>
                  <a:cubicBezTo>
                    <a:pt x="233" y="311"/>
                    <a:pt x="224" y="313"/>
                    <a:pt x="217" y="310"/>
                  </a:cubicBezTo>
                  <a:lnTo>
                    <a:pt x="204" y="141"/>
                  </a:lnTo>
                  <a:lnTo>
                    <a:pt x="176" y="141"/>
                  </a:lnTo>
                  <a:lnTo>
                    <a:pt x="176" y="348"/>
                  </a:lnTo>
                  <a:lnTo>
                    <a:pt x="103" y="407"/>
                  </a:lnTo>
                  <a:lnTo>
                    <a:pt x="52" y="436"/>
                  </a:lnTo>
                  <a:lnTo>
                    <a:pt x="67" y="462"/>
                  </a:lnTo>
                  <a:lnTo>
                    <a:pt x="98" y="445"/>
                  </a:lnTo>
                  <a:lnTo>
                    <a:pt x="146" y="414"/>
                  </a:lnTo>
                  <a:cubicBezTo>
                    <a:pt x="172" y="416"/>
                    <a:pt x="176" y="422"/>
                    <a:pt x="176" y="429"/>
                  </a:cubicBezTo>
                  <a:lnTo>
                    <a:pt x="178" y="443"/>
                  </a:lnTo>
                  <a:lnTo>
                    <a:pt x="189" y="466"/>
                  </a:lnTo>
                  <a:lnTo>
                    <a:pt x="217" y="477"/>
                  </a:lnTo>
                  <a:lnTo>
                    <a:pt x="324" y="478"/>
                  </a:lnTo>
                  <a:lnTo>
                    <a:pt x="347" y="477"/>
                  </a:lnTo>
                  <a:lnTo>
                    <a:pt x="380" y="468"/>
                  </a:lnTo>
                  <a:lnTo>
                    <a:pt x="399" y="443"/>
                  </a:lnTo>
                  <a:lnTo>
                    <a:pt x="407" y="418"/>
                  </a:lnTo>
                  <a:lnTo>
                    <a:pt x="414" y="385"/>
                  </a:lnTo>
                  <a:lnTo>
                    <a:pt x="390" y="375"/>
                  </a:lnTo>
                  <a:lnTo>
                    <a:pt x="379" y="399"/>
                  </a:lnTo>
                  <a:cubicBezTo>
                    <a:pt x="375" y="417"/>
                    <a:pt x="374" y="418"/>
                    <a:pt x="374" y="420"/>
                  </a:cubicBezTo>
                  <a:lnTo>
                    <a:pt x="358" y="442"/>
                  </a:lnTo>
                  <a:lnTo>
                    <a:pt x="329" y="453"/>
                  </a:lnTo>
                  <a:lnTo>
                    <a:pt x="257" y="455"/>
                  </a:lnTo>
                  <a:cubicBezTo>
                    <a:pt x="240" y="452"/>
                    <a:pt x="237" y="452"/>
                    <a:pt x="235" y="451"/>
                  </a:cubicBezTo>
                  <a:lnTo>
                    <a:pt x="210" y="430"/>
                  </a:lnTo>
                  <a:lnTo>
                    <a:pt x="205" y="409"/>
                  </a:lnTo>
                  <a:lnTo>
                    <a:pt x="204" y="379"/>
                  </a:lnTo>
                  <a:lnTo>
                    <a:pt x="278" y="303"/>
                  </a:lnTo>
                  <a:lnTo>
                    <a:pt x="340" y="235"/>
                  </a:lnTo>
                  <a:lnTo>
                    <a:pt x="396" y="160"/>
                  </a:lnTo>
                  <a:lnTo>
                    <a:pt x="436" y="95"/>
                  </a:lnTo>
                  <a:lnTo>
                    <a:pt x="410" y="82"/>
                  </a:lnTo>
                  <a:close/>
                  <a:moveTo>
                    <a:pt x="136" y="238"/>
                  </a:moveTo>
                  <a:lnTo>
                    <a:pt x="126" y="285"/>
                  </a:lnTo>
                  <a:lnTo>
                    <a:pt x="115" y="330"/>
                  </a:lnTo>
                  <a:lnTo>
                    <a:pt x="106" y="357"/>
                  </a:lnTo>
                  <a:lnTo>
                    <a:pt x="136" y="337"/>
                  </a:lnTo>
                  <a:lnTo>
                    <a:pt x="136" y="238"/>
                  </a:lnTo>
                  <a:close/>
                  <a:moveTo>
                    <a:pt x="226" y="46"/>
                  </a:moveTo>
                  <a:lnTo>
                    <a:pt x="219" y="67"/>
                  </a:lnTo>
                  <a:lnTo>
                    <a:pt x="245" y="90"/>
                  </a:lnTo>
                  <a:lnTo>
                    <a:pt x="272" y="115"/>
                  </a:lnTo>
                  <a:lnTo>
                    <a:pt x="305" y="111"/>
                  </a:lnTo>
                  <a:lnTo>
                    <a:pt x="265" y="77"/>
                  </a:lnTo>
                  <a:lnTo>
                    <a:pt x="238" y="55"/>
                  </a:lnTo>
                  <a:lnTo>
                    <a:pt x="226" y="46"/>
                  </a:lnTo>
                  <a:close/>
                  <a:moveTo>
                    <a:pt x="377" y="251"/>
                  </a:moveTo>
                  <a:lnTo>
                    <a:pt x="308" y="330"/>
                  </a:lnTo>
                  <a:lnTo>
                    <a:pt x="244" y="388"/>
                  </a:lnTo>
                  <a:lnTo>
                    <a:pt x="245" y="410"/>
                  </a:lnTo>
                  <a:lnTo>
                    <a:pt x="311" y="415"/>
                  </a:lnTo>
                  <a:lnTo>
                    <a:pt x="333" y="410"/>
                  </a:lnTo>
                  <a:lnTo>
                    <a:pt x="340" y="390"/>
                  </a:lnTo>
                  <a:lnTo>
                    <a:pt x="342" y="370"/>
                  </a:lnTo>
                  <a:lnTo>
                    <a:pt x="344" y="342"/>
                  </a:lnTo>
                  <a:cubicBezTo>
                    <a:pt x="358" y="323"/>
                    <a:pt x="365" y="323"/>
                    <a:pt x="371" y="325"/>
                  </a:cubicBezTo>
                  <a:lnTo>
                    <a:pt x="404" y="337"/>
                  </a:lnTo>
                  <a:lnTo>
                    <a:pt x="401" y="301"/>
                  </a:lnTo>
                  <a:lnTo>
                    <a:pt x="377" y="251"/>
                  </a:lnTo>
                  <a:close/>
                  <a:moveTo>
                    <a:pt x="244" y="144"/>
                  </a:moveTo>
                  <a:lnTo>
                    <a:pt x="244" y="243"/>
                  </a:lnTo>
                  <a:lnTo>
                    <a:pt x="308" y="170"/>
                  </a:lnTo>
                  <a:lnTo>
                    <a:pt x="300" y="171"/>
                  </a:lnTo>
                  <a:cubicBezTo>
                    <a:pt x="292" y="178"/>
                    <a:pt x="280" y="178"/>
                    <a:pt x="272" y="170"/>
                  </a:cubicBezTo>
                  <a:lnTo>
                    <a:pt x="245" y="144"/>
                  </a:lnTo>
                  <a:lnTo>
                    <a:pt x="244" y="144"/>
                  </a:lnTo>
                  <a:close/>
                  <a:moveTo>
                    <a:pt x="436" y="227"/>
                  </a:moveTo>
                  <a:lnTo>
                    <a:pt x="415" y="236"/>
                  </a:lnTo>
                  <a:lnTo>
                    <a:pt x="438" y="285"/>
                  </a:lnTo>
                  <a:lnTo>
                    <a:pt x="460" y="337"/>
                  </a:lnTo>
                  <a:lnTo>
                    <a:pt x="486" y="326"/>
                  </a:lnTo>
                  <a:lnTo>
                    <a:pt x="461" y="275"/>
                  </a:lnTo>
                  <a:lnTo>
                    <a:pt x="436" y="227"/>
                  </a:lnTo>
                  <a:close/>
                  <a:moveTo>
                    <a:pt x="670" y="330"/>
                  </a:moveTo>
                  <a:lnTo>
                    <a:pt x="649" y="358"/>
                  </a:lnTo>
                  <a:lnTo>
                    <a:pt x="614" y="398"/>
                  </a:lnTo>
                  <a:lnTo>
                    <a:pt x="576" y="432"/>
                  </a:lnTo>
                  <a:lnTo>
                    <a:pt x="551" y="452"/>
                  </a:lnTo>
                  <a:lnTo>
                    <a:pt x="564" y="481"/>
                  </a:lnTo>
                  <a:lnTo>
                    <a:pt x="589" y="461"/>
                  </a:lnTo>
                  <a:lnTo>
                    <a:pt x="630" y="421"/>
                  </a:lnTo>
                  <a:lnTo>
                    <a:pt x="667" y="377"/>
                  </a:lnTo>
                  <a:lnTo>
                    <a:pt x="689" y="344"/>
                  </a:lnTo>
                  <a:lnTo>
                    <a:pt x="670" y="330"/>
                  </a:lnTo>
                  <a:close/>
                  <a:moveTo>
                    <a:pt x="658" y="52"/>
                  </a:moveTo>
                  <a:lnTo>
                    <a:pt x="642" y="73"/>
                  </a:lnTo>
                  <a:lnTo>
                    <a:pt x="611" y="106"/>
                  </a:lnTo>
                  <a:lnTo>
                    <a:pt x="575" y="136"/>
                  </a:lnTo>
                  <a:lnTo>
                    <a:pt x="553" y="152"/>
                  </a:lnTo>
                  <a:lnTo>
                    <a:pt x="568" y="178"/>
                  </a:lnTo>
                  <a:lnTo>
                    <a:pt x="588" y="162"/>
                  </a:lnTo>
                  <a:lnTo>
                    <a:pt x="624" y="128"/>
                  </a:lnTo>
                  <a:lnTo>
                    <a:pt x="658" y="91"/>
                  </a:lnTo>
                  <a:lnTo>
                    <a:pt x="678" y="66"/>
                  </a:lnTo>
                  <a:lnTo>
                    <a:pt x="658" y="52"/>
                  </a:lnTo>
                  <a:close/>
                  <a:moveTo>
                    <a:pt x="660" y="187"/>
                  </a:moveTo>
                  <a:lnTo>
                    <a:pt x="644" y="210"/>
                  </a:lnTo>
                  <a:lnTo>
                    <a:pt x="612" y="246"/>
                  </a:lnTo>
                  <a:lnTo>
                    <a:pt x="577" y="279"/>
                  </a:lnTo>
                  <a:lnTo>
                    <a:pt x="554" y="296"/>
                  </a:lnTo>
                  <a:lnTo>
                    <a:pt x="569" y="322"/>
                  </a:lnTo>
                  <a:lnTo>
                    <a:pt x="590" y="304"/>
                  </a:lnTo>
                  <a:lnTo>
                    <a:pt x="626" y="268"/>
                  </a:lnTo>
                  <a:lnTo>
                    <a:pt x="660" y="227"/>
                  </a:lnTo>
                  <a:lnTo>
                    <a:pt x="680" y="199"/>
                  </a:lnTo>
                  <a:lnTo>
                    <a:pt x="660" y="187"/>
                  </a:lnTo>
                  <a:close/>
                  <a:moveTo>
                    <a:pt x="691" y="115"/>
                  </a:moveTo>
                  <a:lnTo>
                    <a:pt x="665" y="143"/>
                  </a:lnTo>
                  <a:lnTo>
                    <a:pt x="698" y="163"/>
                  </a:lnTo>
                  <a:cubicBezTo>
                    <a:pt x="698" y="141"/>
                    <a:pt x="706" y="132"/>
                    <a:pt x="718" y="132"/>
                  </a:cubicBezTo>
                  <a:lnTo>
                    <a:pt x="789" y="132"/>
                  </a:lnTo>
                  <a:lnTo>
                    <a:pt x="709" y="128"/>
                  </a:lnTo>
                  <a:lnTo>
                    <a:pt x="691" y="115"/>
                  </a:lnTo>
                  <a:close/>
                  <a:moveTo>
                    <a:pt x="698" y="244"/>
                  </a:moveTo>
                  <a:lnTo>
                    <a:pt x="666" y="283"/>
                  </a:lnTo>
                  <a:lnTo>
                    <a:pt x="698" y="301"/>
                  </a:lnTo>
                  <a:lnTo>
                    <a:pt x="698" y="244"/>
                  </a:lnTo>
                  <a:close/>
                  <a:moveTo>
                    <a:pt x="700" y="400"/>
                  </a:moveTo>
                  <a:lnTo>
                    <a:pt x="677" y="427"/>
                  </a:lnTo>
                  <a:lnTo>
                    <a:pt x="697" y="423"/>
                  </a:lnTo>
                  <a:lnTo>
                    <a:pt x="717" y="416"/>
                  </a:lnTo>
                  <a:lnTo>
                    <a:pt x="718" y="411"/>
                  </a:lnTo>
                  <a:lnTo>
                    <a:pt x="700" y="400"/>
                  </a:lnTo>
                  <a:close/>
                  <a:moveTo>
                    <a:pt x="843" y="257"/>
                  </a:moveTo>
                  <a:lnTo>
                    <a:pt x="842" y="300"/>
                  </a:lnTo>
                  <a:lnTo>
                    <a:pt x="838" y="333"/>
                  </a:lnTo>
                  <a:lnTo>
                    <a:pt x="832" y="359"/>
                  </a:lnTo>
                  <a:lnTo>
                    <a:pt x="822" y="384"/>
                  </a:lnTo>
                  <a:lnTo>
                    <a:pt x="801" y="413"/>
                  </a:lnTo>
                  <a:lnTo>
                    <a:pt x="769" y="437"/>
                  </a:lnTo>
                  <a:lnTo>
                    <a:pt x="729" y="454"/>
                  </a:lnTo>
                  <a:lnTo>
                    <a:pt x="708" y="461"/>
                  </a:lnTo>
                  <a:lnTo>
                    <a:pt x="724" y="490"/>
                  </a:lnTo>
                  <a:lnTo>
                    <a:pt x="752" y="480"/>
                  </a:lnTo>
                  <a:lnTo>
                    <a:pt x="787" y="461"/>
                  </a:lnTo>
                  <a:lnTo>
                    <a:pt x="814" y="440"/>
                  </a:lnTo>
                  <a:lnTo>
                    <a:pt x="836" y="414"/>
                  </a:lnTo>
                  <a:cubicBezTo>
                    <a:pt x="842" y="405"/>
                    <a:pt x="854" y="403"/>
                    <a:pt x="863" y="409"/>
                  </a:cubicBezTo>
                  <a:lnTo>
                    <a:pt x="926" y="450"/>
                  </a:lnTo>
                  <a:lnTo>
                    <a:pt x="971" y="483"/>
                  </a:lnTo>
                  <a:lnTo>
                    <a:pt x="986" y="462"/>
                  </a:lnTo>
                  <a:lnTo>
                    <a:pt x="937" y="430"/>
                  </a:lnTo>
                  <a:lnTo>
                    <a:pt x="865" y="388"/>
                  </a:lnTo>
                  <a:cubicBezTo>
                    <a:pt x="857" y="383"/>
                    <a:pt x="853" y="375"/>
                    <a:pt x="855" y="366"/>
                  </a:cubicBezTo>
                  <a:lnTo>
                    <a:pt x="860" y="344"/>
                  </a:lnTo>
                  <a:lnTo>
                    <a:pt x="864" y="319"/>
                  </a:lnTo>
                  <a:lnTo>
                    <a:pt x="866" y="293"/>
                  </a:lnTo>
                  <a:lnTo>
                    <a:pt x="867" y="263"/>
                  </a:lnTo>
                  <a:lnTo>
                    <a:pt x="843" y="257"/>
                  </a:lnTo>
                  <a:close/>
                  <a:moveTo>
                    <a:pt x="729" y="67"/>
                  </a:moveTo>
                  <a:lnTo>
                    <a:pt x="729" y="88"/>
                  </a:lnTo>
                  <a:lnTo>
                    <a:pt x="814" y="88"/>
                  </a:lnTo>
                  <a:cubicBezTo>
                    <a:pt x="833" y="99"/>
                    <a:pt x="834" y="105"/>
                    <a:pt x="833" y="111"/>
                  </a:cubicBezTo>
                  <a:lnTo>
                    <a:pt x="825" y="155"/>
                  </a:lnTo>
                  <a:lnTo>
                    <a:pt x="738" y="172"/>
                  </a:lnTo>
                  <a:lnTo>
                    <a:pt x="738" y="371"/>
                  </a:lnTo>
                  <a:lnTo>
                    <a:pt x="763" y="371"/>
                  </a:lnTo>
                  <a:lnTo>
                    <a:pt x="763" y="211"/>
                  </a:lnTo>
                  <a:cubicBezTo>
                    <a:pt x="763" y="200"/>
                    <a:pt x="772" y="191"/>
                    <a:pt x="783" y="191"/>
                  </a:cubicBezTo>
                  <a:lnTo>
                    <a:pt x="928" y="191"/>
                  </a:lnTo>
                  <a:lnTo>
                    <a:pt x="948" y="368"/>
                  </a:lnTo>
                  <a:lnTo>
                    <a:pt x="974" y="368"/>
                  </a:lnTo>
                  <a:lnTo>
                    <a:pt x="974" y="172"/>
                  </a:lnTo>
                  <a:lnTo>
                    <a:pt x="878" y="172"/>
                  </a:lnTo>
                  <a:cubicBezTo>
                    <a:pt x="859" y="160"/>
                    <a:pt x="857" y="154"/>
                    <a:pt x="858" y="148"/>
                  </a:cubicBezTo>
                  <a:lnTo>
                    <a:pt x="867" y="104"/>
                  </a:lnTo>
                  <a:lnTo>
                    <a:pt x="987" y="88"/>
                  </a:lnTo>
                  <a:lnTo>
                    <a:pt x="987" y="67"/>
                  </a:lnTo>
                  <a:lnTo>
                    <a:pt x="729" y="67"/>
                  </a:lnTo>
                  <a:close/>
                  <a:moveTo>
                    <a:pt x="803" y="231"/>
                  </a:moveTo>
                  <a:lnTo>
                    <a:pt x="803" y="268"/>
                  </a:lnTo>
                  <a:lnTo>
                    <a:pt x="803" y="237"/>
                  </a:lnTo>
                  <a:lnTo>
                    <a:pt x="803" y="231"/>
                  </a:lnTo>
                  <a:close/>
                  <a:moveTo>
                    <a:pt x="906" y="231"/>
                  </a:moveTo>
                  <a:lnTo>
                    <a:pt x="907" y="263"/>
                  </a:lnTo>
                  <a:lnTo>
                    <a:pt x="906" y="294"/>
                  </a:lnTo>
                  <a:lnTo>
                    <a:pt x="904" y="323"/>
                  </a:lnTo>
                  <a:lnTo>
                    <a:pt x="900" y="350"/>
                  </a:lnTo>
                  <a:lnTo>
                    <a:pt x="908" y="231"/>
                  </a:lnTo>
                  <a:lnTo>
                    <a:pt x="906" y="231"/>
                  </a:lnTo>
                  <a:close/>
                  <a:moveTo>
                    <a:pt x="1010" y="127"/>
                  </a:moveTo>
                  <a:lnTo>
                    <a:pt x="903" y="128"/>
                  </a:lnTo>
                  <a:lnTo>
                    <a:pt x="994" y="132"/>
                  </a:lnTo>
                  <a:lnTo>
                    <a:pt x="1010" y="127"/>
                  </a:lnTo>
                  <a:close/>
                  <a:moveTo>
                    <a:pt x="1014" y="359"/>
                  </a:moveTo>
                  <a:lnTo>
                    <a:pt x="1014" y="388"/>
                  </a:lnTo>
                  <a:lnTo>
                    <a:pt x="976" y="408"/>
                  </a:lnTo>
                  <a:lnTo>
                    <a:pt x="1015" y="433"/>
                  </a:lnTo>
                  <a:lnTo>
                    <a:pt x="1052" y="424"/>
                  </a:lnTo>
                  <a:lnTo>
                    <a:pt x="1063" y="365"/>
                  </a:lnTo>
                  <a:lnTo>
                    <a:pt x="1038" y="373"/>
                  </a:lnTo>
                  <a:cubicBezTo>
                    <a:pt x="1018" y="368"/>
                    <a:pt x="1016" y="366"/>
                    <a:pt x="1015" y="363"/>
                  </a:cubicBezTo>
                  <a:lnTo>
                    <a:pt x="1014" y="359"/>
                  </a:lnTo>
                  <a:close/>
                  <a:moveTo>
                    <a:pt x="1014" y="181"/>
                  </a:moveTo>
                  <a:lnTo>
                    <a:pt x="1014" y="267"/>
                  </a:lnTo>
                  <a:lnTo>
                    <a:pt x="1063" y="253"/>
                  </a:lnTo>
                  <a:lnTo>
                    <a:pt x="1063" y="191"/>
                  </a:lnTo>
                  <a:lnTo>
                    <a:pt x="1030" y="191"/>
                  </a:lnTo>
                  <a:lnTo>
                    <a:pt x="1014" y="181"/>
                  </a:lnTo>
                  <a:close/>
                  <a:moveTo>
                    <a:pt x="1103" y="47"/>
                  </a:moveTo>
                  <a:lnTo>
                    <a:pt x="1103" y="110"/>
                  </a:lnTo>
                  <a:lnTo>
                    <a:pt x="1050" y="130"/>
                  </a:lnTo>
                  <a:lnTo>
                    <a:pt x="1050" y="151"/>
                  </a:lnTo>
                  <a:lnTo>
                    <a:pt x="1083" y="151"/>
                  </a:lnTo>
                  <a:lnTo>
                    <a:pt x="1103" y="269"/>
                  </a:lnTo>
                  <a:lnTo>
                    <a:pt x="1048" y="297"/>
                  </a:lnTo>
                  <a:lnTo>
                    <a:pt x="1051" y="327"/>
                  </a:lnTo>
                  <a:lnTo>
                    <a:pt x="1078" y="319"/>
                  </a:lnTo>
                  <a:cubicBezTo>
                    <a:pt x="1100" y="326"/>
                    <a:pt x="1103" y="332"/>
                    <a:pt x="1103" y="338"/>
                  </a:cubicBezTo>
                  <a:lnTo>
                    <a:pt x="1103" y="425"/>
                  </a:lnTo>
                  <a:lnTo>
                    <a:pt x="1098" y="447"/>
                  </a:lnTo>
                  <a:lnTo>
                    <a:pt x="1072" y="464"/>
                  </a:lnTo>
                  <a:lnTo>
                    <a:pt x="1061" y="487"/>
                  </a:lnTo>
                  <a:lnTo>
                    <a:pt x="1092" y="486"/>
                  </a:lnTo>
                  <a:lnTo>
                    <a:pt x="1113" y="481"/>
                  </a:lnTo>
                  <a:lnTo>
                    <a:pt x="1126" y="448"/>
                  </a:lnTo>
                  <a:lnTo>
                    <a:pt x="1126" y="320"/>
                  </a:lnTo>
                  <a:lnTo>
                    <a:pt x="1172" y="291"/>
                  </a:lnTo>
                  <a:lnTo>
                    <a:pt x="1172" y="267"/>
                  </a:lnTo>
                  <a:lnTo>
                    <a:pt x="1151" y="273"/>
                  </a:lnTo>
                  <a:cubicBezTo>
                    <a:pt x="1128" y="266"/>
                    <a:pt x="1126" y="260"/>
                    <a:pt x="1126" y="254"/>
                  </a:cubicBezTo>
                  <a:lnTo>
                    <a:pt x="1126" y="171"/>
                  </a:lnTo>
                  <a:lnTo>
                    <a:pt x="1177" y="151"/>
                  </a:lnTo>
                  <a:lnTo>
                    <a:pt x="1177" y="130"/>
                  </a:lnTo>
                  <a:lnTo>
                    <a:pt x="1146" y="130"/>
                  </a:lnTo>
                  <a:lnTo>
                    <a:pt x="1126" y="47"/>
                  </a:lnTo>
                  <a:lnTo>
                    <a:pt x="1103" y="47"/>
                  </a:lnTo>
                  <a:close/>
                  <a:moveTo>
                    <a:pt x="1206" y="188"/>
                  </a:moveTo>
                  <a:lnTo>
                    <a:pt x="1166" y="191"/>
                  </a:lnTo>
                  <a:lnTo>
                    <a:pt x="1166" y="213"/>
                  </a:lnTo>
                  <a:lnTo>
                    <a:pt x="1190" y="200"/>
                  </a:lnTo>
                  <a:lnTo>
                    <a:pt x="1206" y="188"/>
                  </a:lnTo>
                  <a:close/>
                  <a:moveTo>
                    <a:pt x="1224" y="65"/>
                  </a:moveTo>
                  <a:lnTo>
                    <a:pt x="1224" y="87"/>
                  </a:lnTo>
                  <a:lnTo>
                    <a:pt x="1266" y="87"/>
                  </a:lnTo>
                  <a:cubicBezTo>
                    <a:pt x="1285" y="98"/>
                    <a:pt x="1287" y="103"/>
                    <a:pt x="1286" y="109"/>
                  </a:cubicBezTo>
                  <a:lnTo>
                    <a:pt x="1285" y="128"/>
                  </a:lnTo>
                  <a:lnTo>
                    <a:pt x="1280" y="149"/>
                  </a:lnTo>
                  <a:lnTo>
                    <a:pt x="1273" y="169"/>
                  </a:lnTo>
                  <a:cubicBezTo>
                    <a:pt x="1261" y="189"/>
                    <a:pt x="1260" y="190"/>
                    <a:pt x="1260" y="190"/>
                  </a:cubicBezTo>
                  <a:lnTo>
                    <a:pt x="1247" y="205"/>
                  </a:lnTo>
                  <a:lnTo>
                    <a:pt x="1209" y="235"/>
                  </a:lnTo>
                  <a:lnTo>
                    <a:pt x="1225" y="256"/>
                  </a:lnTo>
                  <a:lnTo>
                    <a:pt x="1255" y="235"/>
                  </a:lnTo>
                  <a:lnTo>
                    <a:pt x="1288" y="198"/>
                  </a:lnTo>
                  <a:lnTo>
                    <a:pt x="1299" y="178"/>
                  </a:lnTo>
                  <a:lnTo>
                    <a:pt x="1307" y="156"/>
                  </a:lnTo>
                  <a:lnTo>
                    <a:pt x="1312" y="134"/>
                  </a:lnTo>
                  <a:lnTo>
                    <a:pt x="1314" y="106"/>
                  </a:lnTo>
                  <a:lnTo>
                    <a:pt x="1424" y="87"/>
                  </a:lnTo>
                  <a:cubicBezTo>
                    <a:pt x="1443" y="97"/>
                    <a:pt x="1445" y="102"/>
                    <a:pt x="1444" y="108"/>
                  </a:cubicBezTo>
                  <a:lnTo>
                    <a:pt x="1443" y="159"/>
                  </a:lnTo>
                  <a:lnTo>
                    <a:pt x="1439" y="182"/>
                  </a:lnTo>
                  <a:lnTo>
                    <a:pt x="1428" y="202"/>
                  </a:lnTo>
                  <a:cubicBezTo>
                    <a:pt x="1409" y="215"/>
                    <a:pt x="1407" y="216"/>
                    <a:pt x="1404" y="216"/>
                  </a:cubicBezTo>
                  <a:lnTo>
                    <a:pt x="1389" y="218"/>
                  </a:lnTo>
                  <a:lnTo>
                    <a:pt x="1356" y="218"/>
                  </a:lnTo>
                  <a:lnTo>
                    <a:pt x="1356" y="242"/>
                  </a:lnTo>
                  <a:lnTo>
                    <a:pt x="1396" y="241"/>
                  </a:lnTo>
                  <a:lnTo>
                    <a:pt x="1425" y="239"/>
                  </a:lnTo>
                  <a:lnTo>
                    <a:pt x="1451" y="230"/>
                  </a:lnTo>
                  <a:lnTo>
                    <a:pt x="1465" y="208"/>
                  </a:lnTo>
                  <a:lnTo>
                    <a:pt x="1470" y="174"/>
                  </a:lnTo>
                  <a:lnTo>
                    <a:pt x="1472" y="148"/>
                  </a:lnTo>
                  <a:lnTo>
                    <a:pt x="1475" y="93"/>
                  </a:lnTo>
                  <a:lnTo>
                    <a:pt x="1476" y="65"/>
                  </a:lnTo>
                  <a:lnTo>
                    <a:pt x="1224" y="65"/>
                  </a:lnTo>
                  <a:close/>
                  <a:moveTo>
                    <a:pt x="1217" y="127"/>
                  </a:moveTo>
                  <a:lnTo>
                    <a:pt x="1217" y="171"/>
                  </a:lnTo>
                  <a:lnTo>
                    <a:pt x="1228" y="166"/>
                  </a:lnTo>
                  <a:lnTo>
                    <a:pt x="1242" y="139"/>
                  </a:lnTo>
                  <a:lnTo>
                    <a:pt x="1217" y="127"/>
                  </a:lnTo>
                  <a:close/>
                  <a:moveTo>
                    <a:pt x="1237" y="303"/>
                  </a:moveTo>
                  <a:lnTo>
                    <a:pt x="1237" y="489"/>
                  </a:lnTo>
                  <a:lnTo>
                    <a:pt x="1262" y="489"/>
                  </a:lnTo>
                  <a:cubicBezTo>
                    <a:pt x="1262" y="471"/>
                    <a:pt x="1271" y="462"/>
                    <a:pt x="1282" y="462"/>
                  </a:cubicBezTo>
                  <a:lnTo>
                    <a:pt x="1423" y="462"/>
                  </a:lnTo>
                  <a:cubicBezTo>
                    <a:pt x="1435" y="462"/>
                    <a:pt x="1443" y="471"/>
                    <a:pt x="1443" y="482"/>
                  </a:cubicBezTo>
                  <a:lnTo>
                    <a:pt x="1443" y="489"/>
                  </a:lnTo>
                  <a:lnTo>
                    <a:pt x="1469" y="489"/>
                  </a:lnTo>
                  <a:lnTo>
                    <a:pt x="1469" y="303"/>
                  </a:lnTo>
                  <a:lnTo>
                    <a:pt x="1237" y="303"/>
                  </a:lnTo>
                  <a:close/>
                  <a:moveTo>
                    <a:pt x="1282" y="322"/>
                  </a:moveTo>
                  <a:lnTo>
                    <a:pt x="1423" y="322"/>
                  </a:lnTo>
                  <a:cubicBezTo>
                    <a:pt x="1435" y="322"/>
                    <a:pt x="1443" y="331"/>
                    <a:pt x="1443" y="342"/>
                  </a:cubicBezTo>
                  <a:lnTo>
                    <a:pt x="1443" y="423"/>
                  </a:lnTo>
                  <a:cubicBezTo>
                    <a:pt x="1443" y="434"/>
                    <a:pt x="1435" y="443"/>
                    <a:pt x="1423" y="443"/>
                  </a:cubicBezTo>
                  <a:lnTo>
                    <a:pt x="1282" y="443"/>
                  </a:lnTo>
                  <a:lnTo>
                    <a:pt x="1262" y="342"/>
                  </a:lnTo>
                  <a:lnTo>
                    <a:pt x="1282" y="322"/>
                  </a:lnTo>
                  <a:close/>
                  <a:moveTo>
                    <a:pt x="1312" y="232"/>
                  </a:moveTo>
                  <a:lnTo>
                    <a:pt x="1283" y="263"/>
                  </a:lnTo>
                  <a:lnTo>
                    <a:pt x="1320" y="263"/>
                  </a:lnTo>
                  <a:lnTo>
                    <a:pt x="1314" y="238"/>
                  </a:lnTo>
                  <a:lnTo>
                    <a:pt x="1312" y="232"/>
                  </a:lnTo>
                  <a:close/>
                  <a:moveTo>
                    <a:pt x="1302" y="362"/>
                  </a:moveTo>
                  <a:lnTo>
                    <a:pt x="1302" y="403"/>
                  </a:lnTo>
                  <a:lnTo>
                    <a:pt x="1403" y="403"/>
                  </a:lnTo>
                  <a:lnTo>
                    <a:pt x="1403" y="362"/>
                  </a:lnTo>
                  <a:lnTo>
                    <a:pt x="1302" y="362"/>
                  </a:lnTo>
                  <a:close/>
                  <a:moveTo>
                    <a:pt x="1353" y="127"/>
                  </a:moveTo>
                  <a:lnTo>
                    <a:pt x="1346" y="166"/>
                  </a:lnTo>
                  <a:lnTo>
                    <a:pt x="1385" y="179"/>
                  </a:lnTo>
                  <a:lnTo>
                    <a:pt x="1403" y="155"/>
                  </a:lnTo>
                  <a:lnTo>
                    <a:pt x="1404" y="127"/>
                  </a:lnTo>
                  <a:lnTo>
                    <a:pt x="1353" y="127"/>
                  </a:lnTo>
                  <a:close/>
                  <a:moveTo>
                    <a:pt x="1512" y="148"/>
                  </a:moveTo>
                  <a:lnTo>
                    <a:pt x="1510" y="176"/>
                  </a:lnTo>
                  <a:lnTo>
                    <a:pt x="1507" y="198"/>
                  </a:lnTo>
                  <a:lnTo>
                    <a:pt x="1501" y="228"/>
                  </a:lnTo>
                  <a:cubicBezTo>
                    <a:pt x="1490" y="247"/>
                    <a:pt x="1489" y="249"/>
                    <a:pt x="1488" y="250"/>
                  </a:cubicBezTo>
                  <a:lnTo>
                    <a:pt x="1477" y="261"/>
                  </a:lnTo>
                  <a:lnTo>
                    <a:pt x="1489" y="263"/>
                  </a:lnTo>
                  <a:lnTo>
                    <a:pt x="1509" y="311"/>
                  </a:lnTo>
                  <a:lnTo>
                    <a:pt x="1528" y="268"/>
                  </a:lnTo>
                  <a:lnTo>
                    <a:pt x="1543" y="236"/>
                  </a:lnTo>
                  <a:lnTo>
                    <a:pt x="1555" y="204"/>
                  </a:lnTo>
                  <a:lnTo>
                    <a:pt x="1532" y="198"/>
                  </a:lnTo>
                  <a:lnTo>
                    <a:pt x="1512" y="148"/>
                  </a:lnTo>
                  <a:close/>
                  <a:moveTo>
                    <a:pt x="1608" y="48"/>
                  </a:moveTo>
                  <a:lnTo>
                    <a:pt x="1608" y="113"/>
                  </a:lnTo>
                  <a:lnTo>
                    <a:pt x="1552" y="133"/>
                  </a:lnTo>
                  <a:lnTo>
                    <a:pt x="1552" y="158"/>
                  </a:lnTo>
                  <a:lnTo>
                    <a:pt x="1584" y="158"/>
                  </a:lnTo>
                  <a:cubicBezTo>
                    <a:pt x="1604" y="171"/>
                    <a:pt x="1605" y="177"/>
                    <a:pt x="1603" y="184"/>
                  </a:cubicBezTo>
                  <a:lnTo>
                    <a:pt x="1593" y="218"/>
                  </a:lnTo>
                  <a:lnTo>
                    <a:pt x="1579" y="252"/>
                  </a:lnTo>
                  <a:lnTo>
                    <a:pt x="1564" y="287"/>
                  </a:lnTo>
                  <a:lnTo>
                    <a:pt x="1549" y="313"/>
                  </a:lnTo>
                  <a:lnTo>
                    <a:pt x="1554" y="337"/>
                  </a:lnTo>
                  <a:lnTo>
                    <a:pt x="1570" y="299"/>
                  </a:lnTo>
                  <a:cubicBezTo>
                    <a:pt x="1574" y="291"/>
                    <a:pt x="1583" y="286"/>
                    <a:pt x="1592" y="288"/>
                  </a:cubicBezTo>
                  <a:lnTo>
                    <a:pt x="1608" y="489"/>
                  </a:lnTo>
                  <a:lnTo>
                    <a:pt x="1629" y="489"/>
                  </a:lnTo>
                  <a:lnTo>
                    <a:pt x="1629" y="302"/>
                  </a:lnTo>
                  <a:cubicBezTo>
                    <a:pt x="1646" y="281"/>
                    <a:pt x="1654" y="281"/>
                    <a:pt x="1660" y="286"/>
                  </a:cubicBezTo>
                  <a:lnTo>
                    <a:pt x="1672" y="294"/>
                  </a:lnTo>
                  <a:lnTo>
                    <a:pt x="1639" y="252"/>
                  </a:lnTo>
                  <a:lnTo>
                    <a:pt x="1629" y="178"/>
                  </a:lnTo>
                  <a:lnTo>
                    <a:pt x="1676" y="158"/>
                  </a:lnTo>
                  <a:lnTo>
                    <a:pt x="1676" y="133"/>
                  </a:lnTo>
                  <a:lnTo>
                    <a:pt x="1649" y="133"/>
                  </a:lnTo>
                  <a:lnTo>
                    <a:pt x="1629" y="48"/>
                  </a:lnTo>
                  <a:lnTo>
                    <a:pt x="1608" y="48"/>
                  </a:lnTo>
                  <a:close/>
                  <a:moveTo>
                    <a:pt x="1692" y="339"/>
                  </a:moveTo>
                  <a:lnTo>
                    <a:pt x="1669" y="341"/>
                  </a:lnTo>
                  <a:lnTo>
                    <a:pt x="1669" y="395"/>
                  </a:lnTo>
                  <a:lnTo>
                    <a:pt x="1688" y="347"/>
                  </a:lnTo>
                  <a:lnTo>
                    <a:pt x="1692" y="339"/>
                  </a:lnTo>
                  <a:close/>
                  <a:moveTo>
                    <a:pt x="1669" y="198"/>
                  </a:moveTo>
                  <a:lnTo>
                    <a:pt x="1669" y="223"/>
                  </a:lnTo>
                  <a:lnTo>
                    <a:pt x="1677" y="198"/>
                  </a:lnTo>
                  <a:lnTo>
                    <a:pt x="1669" y="198"/>
                  </a:lnTo>
                  <a:close/>
                  <a:moveTo>
                    <a:pt x="1749" y="295"/>
                  </a:moveTo>
                  <a:lnTo>
                    <a:pt x="1741" y="321"/>
                  </a:lnTo>
                  <a:lnTo>
                    <a:pt x="1725" y="363"/>
                  </a:lnTo>
                  <a:lnTo>
                    <a:pt x="1710" y="401"/>
                  </a:lnTo>
                  <a:lnTo>
                    <a:pt x="1723" y="424"/>
                  </a:lnTo>
                  <a:lnTo>
                    <a:pt x="1745" y="369"/>
                  </a:lnTo>
                  <a:lnTo>
                    <a:pt x="1761" y="326"/>
                  </a:lnTo>
                  <a:lnTo>
                    <a:pt x="1769" y="300"/>
                  </a:lnTo>
                  <a:lnTo>
                    <a:pt x="1749" y="295"/>
                  </a:lnTo>
                  <a:close/>
                  <a:moveTo>
                    <a:pt x="1717" y="196"/>
                  </a:moveTo>
                  <a:lnTo>
                    <a:pt x="1717" y="219"/>
                  </a:lnTo>
                  <a:lnTo>
                    <a:pt x="1821" y="219"/>
                  </a:lnTo>
                  <a:lnTo>
                    <a:pt x="1841" y="415"/>
                  </a:lnTo>
                  <a:cubicBezTo>
                    <a:pt x="1838" y="432"/>
                    <a:pt x="1837" y="435"/>
                    <a:pt x="1836" y="437"/>
                  </a:cubicBezTo>
                  <a:lnTo>
                    <a:pt x="1830" y="445"/>
                  </a:lnTo>
                  <a:cubicBezTo>
                    <a:pt x="1812" y="458"/>
                    <a:pt x="1810" y="459"/>
                    <a:pt x="1807" y="459"/>
                  </a:cubicBezTo>
                  <a:lnTo>
                    <a:pt x="1795" y="461"/>
                  </a:lnTo>
                  <a:lnTo>
                    <a:pt x="1771" y="460"/>
                  </a:lnTo>
                  <a:lnTo>
                    <a:pt x="1775" y="487"/>
                  </a:lnTo>
                  <a:lnTo>
                    <a:pt x="1800" y="486"/>
                  </a:lnTo>
                  <a:lnTo>
                    <a:pt x="1830" y="485"/>
                  </a:lnTo>
                  <a:lnTo>
                    <a:pt x="1861" y="474"/>
                  </a:lnTo>
                  <a:lnTo>
                    <a:pt x="1869" y="449"/>
                  </a:lnTo>
                  <a:lnTo>
                    <a:pt x="1869" y="239"/>
                  </a:lnTo>
                  <a:lnTo>
                    <a:pt x="1992" y="219"/>
                  </a:lnTo>
                  <a:lnTo>
                    <a:pt x="1992" y="196"/>
                  </a:lnTo>
                  <a:lnTo>
                    <a:pt x="1717" y="196"/>
                  </a:lnTo>
                  <a:close/>
                  <a:moveTo>
                    <a:pt x="1737" y="73"/>
                  </a:moveTo>
                  <a:lnTo>
                    <a:pt x="1737" y="97"/>
                  </a:lnTo>
                  <a:lnTo>
                    <a:pt x="1974" y="97"/>
                  </a:lnTo>
                  <a:lnTo>
                    <a:pt x="1974" y="73"/>
                  </a:lnTo>
                  <a:lnTo>
                    <a:pt x="1737" y="73"/>
                  </a:lnTo>
                  <a:close/>
                  <a:moveTo>
                    <a:pt x="1801" y="333"/>
                  </a:moveTo>
                  <a:lnTo>
                    <a:pt x="1783" y="382"/>
                  </a:lnTo>
                  <a:lnTo>
                    <a:pt x="1768" y="420"/>
                  </a:lnTo>
                  <a:lnTo>
                    <a:pt x="1791" y="421"/>
                  </a:lnTo>
                  <a:lnTo>
                    <a:pt x="1801" y="333"/>
                  </a:lnTo>
                  <a:close/>
                  <a:moveTo>
                    <a:pt x="1771" y="259"/>
                  </a:moveTo>
                  <a:lnTo>
                    <a:pt x="1800" y="268"/>
                  </a:lnTo>
                  <a:lnTo>
                    <a:pt x="1771" y="259"/>
                  </a:lnTo>
                  <a:close/>
                  <a:moveTo>
                    <a:pt x="1909" y="259"/>
                  </a:moveTo>
                  <a:lnTo>
                    <a:pt x="1942" y="259"/>
                  </a:lnTo>
                  <a:lnTo>
                    <a:pt x="1909" y="259"/>
                  </a:lnTo>
                  <a:close/>
                  <a:moveTo>
                    <a:pt x="1949" y="299"/>
                  </a:moveTo>
                  <a:lnTo>
                    <a:pt x="1928" y="307"/>
                  </a:lnTo>
                  <a:lnTo>
                    <a:pt x="1950" y="363"/>
                  </a:lnTo>
                  <a:lnTo>
                    <a:pt x="1964" y="404"/>
                  </a:lnTo>
                  <a:lnTo>
                    <a:pt x="1972" y="426"/>
                  </a:lnTo>
                  <a:lnTo>
                    <a:pt x="1994" y="418"/>
                  </a:lnTo>
                  <a:lnTo>
                    <a:pt x="1972" y="357"/>
                  </a:lnTo>
                  <a:lnTo>
                    <a:pt x="1949" y="299"/>
                  </a:lnTo>
                  <a:close/>
                  <a:moveTo>
                    <a:pt x="2031" y="243"/>
                  </a:moveTo>
                  <a:lnTo>
                    <a:pt x="1973" y="259"/>
                  </a:lnTo>
                  <a:lnTo>
                    <a:pt x="2009" y="342"/>
                  </a:lnTo>
                  <a:lnTo>
                    <a:pt x="2031" y="404"/>
                  </a:lnTo>
                  <a:lnTo>
                    <a:pt x="2031" y="243"/>
                  </a:lnTo>
                  <a:close/>
                  <a:moveTo>
                    <a:pt x="2139" y="50"/>
                  </a:moveTo>
                  <a:lnTo>
                    <a:pt x="2129" y="88"/>
                  </a:lnTo>
                  <a:lnTo>
                    <a:pt x="2122" y="111"/>
                  </a:lnTo>
                  <a:lnTo>
                    <a:pt x="2071" y="126"/>
                  </a:lnTo>
                  <a:lnTo>
                    <a:pt x="2071" y="484"/>
                  </a:lnTo>
                  <a:lnTo>
                    <a:pt x="2100" y="484"/>
                  </a:lnTo>
                  <a:cubicBezTo>
                    <a:pt x="2100" y="454"/>
                    <a:pt x="2109" y="446"/>
                    <a:pt x="2120" y="446"/>
                  </a:cubicBezTo>
                  <a:lnTo>
                    <a:pt x="2189" y="446"/>
                  </a:lnTo>
                  <a:lnTo>
                    <a:pt x="2209" y="481"/>
                  </a:lnTo>
                  <a:lnTo>
                    <a:pt x="2237" y="481"/>
                  </a:lnTo>
                  <a:lnTo>
                    <a:pt x="2237" y="209"/>
                  </a:lnTo>
                  <a:lnTo>
                    <a:pt x="2237" y="126"/>
                  </a:lnTo>
                  <a:lnTo>
                    <a:pt x="2174" y="126"/>
                  </a:lnTo>
                  <a:cubicBezTo>
                    <a:pt x="2154" y="112"/>
                    <a:pt x="2153" y="105"/>
                    <a:pt x="2155" y="99"/>
                  </a:cubicBezTo>
                  <a:lnTo>
                    <a:pt x="2170" y="55"/>
                  </a:lnTo>
                  <a:lnTo>
                    <a:pt x="2139" y="50"/>
                  </a:lnTo>
                  <a:close/>
                  <a:moveTo>
                    <a:pt x="2120" y="298"/>
                  </a:moveTo>
                  <a:lnTo>
                    <a:pt x="2189" y="298"/>
                  </a:lnTo>
                  <a:lnTo>
                    <a:pt x="2209" y="401"/>
                  </a:lnTo>
                  <a:lnTo>
                    <a:pt x="2120" y="421"/>
                  </a:lnTo>
                  <a:lnTo>
                    <a:pt x="2100" y="318"/>
                  </a:lnTo>
                  <a:lnTo>
                    <a:pt x="2120" y="298"/>
                  </a:lnTo>
                  <a:close/>
                  <a:moveTo>
                    <a:pt x="2120" y="150"/>
                  </a:moveTo>
                  <a:lnTo>
                    <a:pt x="2189" y="150"/>
                  </a:lnTo>
                  <a:lnTo>
                    <a:pt x="2209" y="254"/>
                  </a:lnTo>
                  <a:lnTo>
                    <a:pt x="2120" y="274"/>
                  </a:lnTo>
                  <a:lnTo>
                    <a:pt x="2100" y="170"/>
                  </a:lnTo>
                  <a:lnTo>
                    <a:pt x="2120" y="150"/>
                  </a:lnTo>
                  <a:close/>
                  <a:moveTo>
                    <a:pt x="2140" y="338"/>
                  </a:moveTo>
                  <a:lnTo>
                    <a:pt x="2140" y="381"/>
                  </a:lnTo>
                  <a:lnTo>
                    <a:pt x="2169" y="381"/>
                  </a:lnTo>
                  <a:lnTo>
                    <a:pt x="2169" y="338"/>
                  </a:lnTo>
                  <a:lnTo>
                    <a:pt x="2140" y="338"/>
                  </a:lnTo>
                  <a:close/>
                  <a:moveTo>
                    <a:pt x="2140" y="190"/>
                  </a:moveTo>
                  <a:lnTo>
                    <a:pt x="2140" y="234"/>
                  </a:lnTo>
                  <a:lnTo>
                    <a:pt x="2169" y="234"/>
                  </a:lnTo>
                  <a:lnTo>
                    <a:pt x="2169" y="190"/>
                  </a:lnTo>
                  <a:lnTo>
                    <a:pt x="2140" y="190"/>
                  </a:lnTo>
                  <a:close/>
                  <a:moveTo>
                    <a:pt x="2346" y="51"/>
                  </a:moveTo>
                  <a:lnTo>
                    <a:pt x="2333" y="86"/>
                  </a:lnTo>
                  <a:lnTo>
                    <a:pt x="2314" y="133"/>
                  </a:lnTo>
                  <a:lnTo>
                    <a:pt x="2294" y="175"/>
                  </a:lnTo>
                  <a:lnTo>
                    <a:pt x="2282" y="199"/>
                  </a:lnTo>
                  <a:lnTo>
                    <a:pt x="2307" y="211"/>
                  </a:lnTo>
                  <a:lnTo>
                    <a:pt x="2332" y="164"/>
                  </a:lnTo>
                  <a:lnTo>
                    <a:pt x="2435" y="153"/>
                  </a:lnTo>
                  <a:cubicBezTo>
                    <a:pt x="2453" y="162"/>
                    <a:pt x="2455" y="167"/>
                    <a:pt x="2455" y="173"/>
                  </a:cubicBezTo>
                  <a:lnTo>
                    <a:pt x="2455" y="189"/>
                  </a:lnTo>
                  <a:lnTo>
                    <a:pt x="2454" y="227"/>
                  </a:lnTo>
                  <a:lnTo>
                    <a:pt x="2454" y="249"/>
                  </a:lnTo>
                  <a:lnTo>
                    <a:pt x="2452" y="349"/>
                  </a:lnTo>
                  <a:lnTo>
                    <a:pt x="2451" y="373"/>
                  </a:lnTo>
                  <a:lnTo>
                    <a:pt x="2449" y="406"/>
                  </a:lnTo>
                  <a:lnTo>
                    <a:pt x="2438" y="432"/>
                  </a:lnTo>
                  <a:lnTo>
                    <a:pt x="2417" y="447"/>
                  </a:lnTo>
                  <a:lnTo>
                    <a:pt x="2389" y="452"/>
                  </a:lnTo>
                  <a:lnTo>
                    <a:pt x="2346" y="451"/>
                  </a:lnTo>
                  <a:lnTo>
                    <a:pt x="2344" y="483"/>
                  </a:lnTo>
                  <a:lnTo>
                    <a:pt x="2364" y="483"/>
                  </a:lnTo>
                  <a:lnTo>
                    <a:pt x="2394" y="482"/>
                  </a:lnTo>
                  <a:lnTo>
                    <a:pt x="2415" y="481"/>
                  </a:lnTo>
                  <a:lnTo>
                    <a:pt x="2447" y="475"/>
                  </a:lnTo>
                  <a:lnTo>
                    <a:pt x="2472" y="446"/>
                  </a:lnTo>
                  <a:lnTo>
                    <a:pt x="2477" y="410"/>
                  </a:lnTo>
                  <a:lnTo>
                    <a:pt x="2478" y="389"/>
                  </a:lnTo>
                  <a:lnTo>
                    <a:pt x="2484" y="128"/>
                  </a:lnTo>
                  <a:lnTo>
                    <a:pt x="2377" y="128"/>
                  </a:lnTo>
                  <a:cubicBezTo>
                    <a:pt x="2357" y="114"/>
                    <a:pt x="2356" y="107"/>
                    <a:pt x="2359" y="101"/>
                  </a:cubicBezTo>
                  <a:lnTo>
                    <a:pt x="2374" y="58"/>
                  </a:lnTo>
                  <a:lnTo>
                    <a:pt x="2346" y="51"/>
                  </a:lnTo>
                  <a:close/>
                  <a:moveTo>
                    <a:pt x="2330" y="258"/>
                  </a:moveTo>
                  <a:lnTo>
                    <a:pt x="2306" y="275"/>
                  </a:lnTo>
                  <a:lnTo>
                    <a:pt x="2329" y="307"/>
                  </a:lnTo>
                  <a:lnTo>
                    <a:pt x="2347" y="335"/>
                  </a:lnTo>
                  <a:lnTo>
                    <a:pt x="2382" y="328"/>
                  </a:lnTo>
                  <a:lnTo>
                    <a:pt x="2355" y="290"/>
                  </a:lnTo>
                  <a:lnTo>
                    <a:pt x="2337" y="266"/>
                  </a:lnTo>
                  <a:lnTo>
                    <a:pt x="2330" y="258"/>
                  </a:lnTo>
                  <a:close/>
                  <a:moveTo>
                    <a:pt x="2362" y="193"/>
                  </a:moveTo>
                  <a:lnTo>
                    <a:pt x="2349" y="218"/>
                  </a:lnTo>
                  <a:lnTo>
                    <a:pt x="2368" y="241"/>
                  </a:lnTo>
                  <a:lnTo>
                    <a:pt x="2387" y="266"/>
                  </a:lnTo>
                  <a:lnTo>
                    <a:pt x="2407" y="293"/>
                  </a:lnTo>
                  <a:lnTo>
                    <a:pt x="2414" y="248"/>
                  </a:lnTo>
                  <a:lnTo>
                    <a:pt x="2414" y="226"/>
                  </a:lnTo>
                  <a:lnTo>
                    <a:pt x="2415" y="193"/>
                  </a:lnTo>
                  <a:lnTo>
                    <a:pt x="2362" y="193"/>
                  </a:lnTo>
                  <a:close/>
                  <a:moveTo>
                    <a:pt x="2523" y="138"/>
                  </a:moveTo>
                  <a:lnTo>
                    <a:pt x="2519" y="366"/>
                  </a:lnTo>
                  <a:lnTo>
                    <a:pt x="2563" y="352"/>
                  </a:lnTo>
                  <a:lnTo>
                    <a:pt x="2563" y="146"/>
                  </a:lnTo>
                  <a:lnTo>
                    <a:pt x="2539" y="146"/>
                  </a:lnTo>
                  <a:lnTo>
                    <a:pt x="2523" y="138"/>
                  </a:lnTo>
                  <a:close/>
                  <a:moveTo>
                    <a:pt x="2559" y="79"/>
                  </a:moveTo>
                  <a:lnTo>
                    <a:pt x="2559" y="106"/>
                  </a:lnTo>
                  <a:lnTo>
                    <a:pt x="2583" y="106"/>
                  </a:lnTo>
                  <a:lnTo>
                    <a:pt x="2603" y="368"/>
                  </a:lnTo>
                  <a:lnTo>
                    <a:pt x="2557" y="394"/>
                  </a:lnTo>
                  <a:lnTo>
                    <a:pt x="2563" y="427"/>
                  </a:lnTo>
                  <a:lnTo>
                    <a:pt x="2615" y="412"/>
                  </a:lnTo>
                  <a:lnTo>
                    <a:pt x="2679" y="396"/>
                  </a:lnTo>
                  <a:lnTo>
                    <a:pt x="2679" y="373"/>
                  </a:lnTo>
                  <a:lnTo>
                    <a:pt x="2655" y="371"/>
                  </a:lnTo>
                  <a:cubicBezTo>
                    <a:pt x="2633" y="363"/>
                    <a:pt x="2630" y="357"/>
                    <a:pt x="2630" y="351"/>
                  </a:cubicBezTo>
                  <a:lnTo>
                    <a:pt x="2630" y="126"/>
                  </a:lnTo>
                  <a:lnTo>
                    <a:pt x="2678" y="106"/>
                  </a:lnTo>
                  <a:lnTo>
                    <a:pt x="2678" y="79"/>
                  </a:lnTo>
                  <a:lnTo>
                    <a:pt x="2559" y="79"/>
                  </a:lnTo>
                  <a:close/>
                  <a:moveTo>
                    <a:pt x="2670" y="146"/>
                  </a:moveTo>
                  <a:lnTo>
                    <a:pt x="2670" y="325"/>
                  </a:lnTo>
                  <a:lnTo>
                    <a:pt x="2694" y="319"/>
                  </a:lnTo>
                  <a:lnTo>
                    <a:pt x="2694" y="153"/>
                  </a:lnTo>
                  <a:lnTo>
                    <a:pt x="2670" y="146"/>
                  </a:lnTo>
                  <a:close/>
                  <a:moveTo>
                    <a:pt x="2846" y="262"/>
                  </a:moveTo>
                  <a:lnTo>
                    <a:pt x="2845" y="287"/>
                  </a:lnTo>
                  <a:lnTo>
                    <a:pt x="2838" y="323"/>
                  </a:lnTo>
                  <a:lnTo>
                    <a:pt x="2827" y="358"/>
                  </a:lnTo>
                  <a:lnTo>
                    <a:pt x="2810" y="387"/>
                  </a:lnTo>
                  <a:lnTo>
                    <a:pt x="2787" y="413"/>
                  </a:lnTo>
                  <a:lnTo>
                    <a:pt x="2756" y="434"/>
                  </a:lnTo>
                  <a:lnTo>
                    <a:pt x="2715" y="453"/>
                  </a:lnTo>
                  <a:lnTo>
                    <a:pt x="2704" y="468"/>
                  </a:lnTo>
                  <a:lnTo>
                    <a:pt x="2740" y="475"/>
                  </a:lnTo>
                  <a:lnTo>
                    <a:pt x="2778" y="452"/>
                  </a:lnTo>
                  <a:lnTo>
                    <a:pt x="2808" y="427"/>
                  </a:lnTo>
                  <a:lnTo>
                    <a:pt x="2833" y="397"/>
                  </a:lnTo>
                  <a:cubicBezTo>
                    <a:pt x="2839" y="389"/>
                    <a:pt x="2851" y="387"/>
                    <a:pt x="2860" y="393"/>
                  </a:cubicBezTo>
                  <a:lnTo>
                    <a:pt x="2899" y="421"/>
                  </a:lnTo>
                  <a:lnTo>
                    <a:pt x="2934" y="448"/>
                  </a:lnTo>
                  <a:lnTo>
                    <a:pt x="2966" y="472"/>
                  </a:lnTo>
                  <a:lnTo>
                    <a:pt x="2995" y="462"/>
                  </a:lnTo>
                  <a:lnTo>
                    <a:pt x="2938" y="422"/>
                  </a:lnTo>
                  <a:lnTo>
                    <a:pt x="2863" y="373"/>
                  </a:lnTo>
                  <a:cubicBezTo>
                    <a:pt x="2856" y="369"/>
                    <a:pt x="2852" y="359"/>
                    <a:pt x="2855" y="351"/>
                  </a:cubicBezTo>
                  <a:lnTo>
                    <a:pt x="2862" y="327"/>
                  </a:lnTo>
                  <a:lnTo>
                    <a:pt x="2867" y="301"/>
                  </a:lnTo>
                  <a:lnTo>
                    <a:pt x="2870" y="273"/>
                  </a:lnTo>
                  <a:lnTo>
                    <a:pt x="2846" y="262"/>
                  </a:lnTo>
                  <a:close/>
                  <a:moveTo>
                    <a:pt x="2718" y="126"/>
                  </a:moveTo>
                  <a:lnTo>
                    <a:pt x="2786" y="133"/>
                  </a:lnTo>
                  <a:lnTo>
                    <a:pt x="2719" y="126"/>
                  </a:lnTo>
                  <a:lnTo>
                    <a:pt x="2718" y="126"/>
                  </a:lnTo>
                  <a:close/>
                  <a:moveTo>
                    <a:pt x="2739" y="66"/>
                  </a:moveTo>
                  <a:lnTo>
                    <a:pt x="2739" y="86"/>
                  </a:lnTo>
                  <a:lnTo>
                    <a:pt x="2812" y="86"/>
                  </a:lnTo>
                  <a:cubicBezTo>
                    <a:pt x="2831" y="98"/>
                    <a:pt x="2833" y="104"/>
                    <a:pt x="2832" y="110"/>
                  </a:cubicBezTo>
                  <a:lnTo>
                    <a:pt x="2823" y="157"/>
                  </a:lnTo>
                  <a:lnTo>
                    <a:pt x="2734" y="173"/>
                  </a:lnTo>
                  <a:lnTo>
                    <a:pt x="2734" y="360"/>
                  </a:lnTo>
                  <a:lnTo>
                    <a:pt x="2761" y="360"/>
                  </a:lnTo>
                  <a:lnTo>
                    <a:pt x="2761" y="212"/>
                  </a:lnTo>
                  <a:lnTo>
                    <a:pt x="2930" y="192"/>
                  </a:lnTo>
                  <a:lnTo>
                    <a:pt x="2950" y="357"/>
                  </a:lnTo>
                  <a:lnTo>
                    <a:pt x="2976" y="357"/>
                  </a:lnTo>
                  <a:lnTo>
                    <a:pt x="2976" y="173"/>
                  </a:lnTo>
                  <a:lnTo>
                    <a:pt x="2877" y="173"/>
                  </a:lnTo>
                  <a:cubicBezTo>
                    <a:pt x="2858" y="161"/>
                    <a:pt x="2856" y="155"/>
                    <a:pt x="2857" y="149"/>
                  </a:cubicBezTo>
                  <a:lnTo>
                    <a:pt x="2866" y="102"/>
                  </a:lnTo>
                  <a:lnTo>
                    <a:pt x="2995" y="86"/>
                  </a:lnTo>
                  <a:lnTo>
                    <a:pt x="2995" y="66"/>
                  </a:lnTo>
                  <a:lnTo>
                    <a:pt x="2739" y="66"/>
                  </a:lnTo>
                  <a:close/>
                  <a:moveTo>
                    <a:pt x="2801" y="232"/>
                  </a:moveTo>
                  <a:lnTo>
                    <a:pt x="2801" y="304"/>
                  </a:lnTo>
                  <a:lnTo>
                    <a:pt x="2805" y="280"/>
                  </a:lnTo>
                  <a:lnTo>
                    <a:pt x="2807" y="241"/>
                  </a:lnTo>
                  <a:lnTo>
                    <a:pt x="2801" y="232"/>
                  </a:lnTo>
                  <a:close/>
                  <a:moveTo>
                    <a:pt x="2910" y="283"/>
                  </a:moveTo>
                  <a:lnTo>
                    <a:pt x="2907" y="305"/>
                  </a:lnTo>
                  <a:lnTo>
                    <a:pt x="2901" y="335"/>
                  </a:lnTo>
                  <a:lnTo>
                    <a:pt x="2910" y="356"/>
                  </a:lnTo>
                  <a:lnTo>
                    <a:pt x="2910" y="283"/>
                  </a:lnTo>
                  <a:close/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3" name="path"/>
            <p:cNvSpPr/>
            <p:nvPr/>
          </p:nvSpPr>
          <p:spPr>
            <a:xfrm>
              <a:off x="284831" y="12700"/>
              <a:ext cx="4452268" cy="314325"/>
            </a:xfrm>
            <a:custGeom>
              <a:avLst/>
              <a:gdLst/>
              <a:ahLst/>
              <a:cxnLst/>
              <a:rect l="0" t="0" r="0" b="0"/>
              <a:pathLst>
                <a:path w="7011" h="495">
                  <a:moveTo>
                    <a:pt x="6753" y="349"/>
                  </a:moveTo>
                  <a:cubicBezTo>
                    <a:pt x="6753" y="367"/>
                    <a:pt x="6753" y="385"/>
                    <a:pt x="6753" y="402"/>
                  </a:cubicBezTo>
                  <a:cubicBezTo>
                    <a:pt x="6782" y="402"/>
                    <a:pt x="6810" y="402"/>
                    <a:pt x="6839" y="402"/>
                  </a:cubicBezTo>
                  <a:cubicBezTo>
                    <a:pt x="6839" y="385"/>
                    <a:pt x="6839" y="367"/>
                    <a:pt x="6839" y="349"/>
                  </a:cubicBezTo>
                  <a:cubicBezTo>
                    <a:pt x="6810" y="349"/>
                    <a:pt x="6782" y="349"/>
                    <a:pt x="6753" y="349"/>
                  </a:cubicBezTo>
                  <a:moveTo>
                    <a:pt x="3134" y="334"/>
                  </a:moveTo>
                  <a:cubicBezTo>
                    <a:pt x="3134" y="353"/>
                    <a:pt x="3134" y="372"/>
                    <a:pt x="3134" y="391"/>
                  </a:cubicBezTo>
                  <a:cubicBezTo>
                    <a:pt x="3216" y="391"/>
                    <a:pt x="3299" y="391"/>
                    <a:pt x="3381" y="391"/>
                  </a:cubicBezTo>
                  <a:cubicBezTo>
                    <a:pt x="3381" y="372"/>
                    <a:pt x="3381" y="353"/>
                    <a:pt x="3381" y="334"/>
                  </a:cubicBezTo>
                  <a:cubicBezTo>
                    <a:pt x="3299" y="334"/>
                    <a:pt x="3216" y="334"/>
                    <a:pt x="3134" y="334"/>
                  </a:cubicBezTo>
                  <a:moveTo>
                    <a:pt x="1260" y="322"/>
                  </a:moveTo>
                  <a:cubicBezTo>
                    <a:pt x="1260" y="349"/>
                    <a:pt x="1260" y="376"/>
                    <a:pt x="1260" y="403"/>
                  </a:cubicBezTo>
                  <a:cubicBezTo>
                    <a:pt x="1307" y="403"/>
                    <a:pt x="1354" y="403"/>
                    <a:pt x="1401" y="403"/>
                  </a:cubicBezTo>
                  <a:cubicBezTo>
                    <a:pt x="1401" y="376"/>
                    <a:pt x="1401" y="349"/>
                    <a:pt x="1401" y="322"/>
                  </a:cubicBezTo>
                  <a:cubicBezTo>
                    <a:pt x="1354" y="322"/>
                    <a:pt x="1307" y="322"/>
                    <a:pt x="1260" y="322"/>
                  </a:cubicBezTo>
                  <a:moveTo>
                    <a:pt x="3599" y="308"/>
                  </a:moveTo>
                  <a:cubicBezTo>
                    <a:pt x="3619" y="317"/>
                    <a:pt x="3639" y="325"/>
                    <a:pt x="3660" y="334"/>
                  </a:cubicBezTo>
                  <a:cubicBezTo>
                    <a:pt x="3650" y="363"/>
                    <a:pt x="3634" y="416"/>
                    <a:pt x="3611" y="493"/>
                  </a:cubicBezTo>
                  <a:cubicBezTo>
                    <a:pt x="3590" y="482"/>
                    <a:pt x="3567" y="472"/>
                    <a:pt x="3545" y="463"/>
                  </a:cubicBezTo>
                  <a:cubicBezTo>
                    <a:pt x="3567" y="408"/>
                    <a:pt x="3584" y="356"/>
                    <a:pt x="3599" y="308"/>
                  </a:cubicBezTo>
                  <a:moveTo>
                    <a:pt x="2097" y="298"/>
                  </a:moveTo>
                  <a:cubicBezTo>
                    <a:pt x="2097" y="326"/>
                    <a:pt x="2097" y="353"/>
                    <a:pt x="2097" y="381"/>
                  </a:cubicBezTo>
                  <a:cubicBezTo>
                    <a:pt x="2120" y="381"/>
                    <a:pt x="2144" y="381"/>
                    <a:pt x="2167" y="381"/>
                  </a:cubicBezTo>
                  <a:cubicBezTo>
                    <a:pt x="2167" y="353"/>
                    <a:pt x="2167" y="326"/>
                    <a:pt x="2167" y="298"/>
                  </a:cubicBezTo>
                  <a:cubicBezTo>
                    <a:pt x="2144" y="298"/>
                    <a:pt x="2120" y="298"/>
                    <a:pt x="2097" y="298"/>
                  </a:cubicBezTo>
                  <a:moveTo>
                    <a:pt x="643" y="282"/>
                  </a:moveTo>
                  <a:cubicBezTo>
                    <a:pt x="660" y="295"/>
                    <a:pt x="677" y="307"/>
                    <a:pt x="694" y="319"/>
                  </a:cubicBezTo>
                  <a:cubicBezTo>
                    <a:pt x="654" y="387"/>
                    <a:pt x="600" y="445"/>
                    <a:pt x="533" y="494"/>
                  </a:cubicBezTo>
                  <a:cubicBezTo>
                    <a:pt x="524" y="468"/>
                    <a:pt x="514" y="445"/>
                    <a:pt x="503" y="426"/>
                  </a:cubicBezTo>
                  <a:cubicBezTo>
                    <a:pt x="556" y="390"/>
                    <a:pt x="603" y="342"/>
                    <a:pt x="643" y="282"/>
                  </a:cubicBezTo>
                  <a:moveTo>
                    <a:pt x="1194" y="263"/>
                  </a:moveTo>
                  <a:cubicBezTo>
                    <a:pt x="1285" y="263"/>
                    <a:pt x="1376" y="263"/>
                    <a:pt x="1467" y="263"/>
                  </a:cubicBezTo>
                  <a:cubicBezTo>
                    <a:pt x="1467" y="338"/>
                    <a:pt x="1467" y="414"/>
                    <a:pt x="1467" y="489"/>
                  </a:cubicBezTo>
                  <a:cubicBezTo>
                    <a:pt x="1445" y="489"/>
                    <a:pt x="1423" y="489"/>
                    <a:pt x="1401" y="489"/>
                  </a:cubicBezTo>
                  <a:cubicBezTo>
                    <a:pt x="1401" y="480"/>
                    <a:pt x="1401" y="471"/>
                    <a:pt x="1401" y="462"/>
                  </a:cubicBezTo>
                  <a:cubicBezTo>
                    <a:pt x="1354" y="462"/>
                    <a:pt x="1307" y="462"/>
                    <a:pt x="1260" y="462"/>
                  </a:cubicBezTo>
                  <a:cubicBezTo>
                    <a:pt x="1260" y="471"/>
                    <a:pt x="1260" y="480"/>
                    <a:pt x="1260" y="489"/>
                  </a:cubicBezTo>
                  <a:cubicBezTo>
                    <a:pt x="1238" y="489"/>
                    <a:pt x="1216" y="489"/>
                    <a:pt x="1194" y="489"/>
                  </a:cubicBezTo>
                  <a:cubicBezTo>
                    <a:pt x="1194" y="414"/>
                    <a:pt x="1194" y="338"/>
                    <a:pt x="1194" y="263"/>
                  </a:cubicBezTo>
                  <a:moveTo>
                    <a:pt x="6456" y="254"/>
                  </a:moveTo>
                  <a:cubicBezTo>
                    <a:pt x="6477" y="303"/>
                    <a:pt x="6496" y="355"/>
                    <a:pt x="6515" y="409"/>
                  </a:cubicBezTo>
                  <a:cubicBezTo>
                    <a:pt x="6495" y="417"/>
                    <a:pt x="6475" y="425"/>
                    <a:pt x="6455" y="432"/>
                  </a:cubicBezTo>
                  <a:cubicBezTo>
                    <a:pt x="6436" y="375"/>
                    <a:pt x="6417" y="322"/>
                    <a:pt x="6398" y="275"/>
                  </a:cubicBezTo>
                  <a:cubicBezTo>
                    <a:pt x="6417" y="268"/>
                    <a:pt x="6437" y="261"/>
                    <a:pt x="6456" y="254"/>
                  </a:cubicBezTo>
                  <a:moveTo>
                    <a:pt x="1938" y="254"/>
                  </a:moveTo>
                  <a:cubicBezTo>
                    <a:pt x="1959" y="303"/>
                    <a:pt x="1978" y="355"/>
                    <a:pt x="1997" y="409"/>
                  </a:cubicBezTo>
                  <a:cubicBezTo>
                    <a:pt x="1977" y="417"/>
                    <a:pt x="1957" y="425"/>
                    <a:pt x="1937" y="432"/>
                  </a:cubicBezTo>
                  <a:cubicBezTo>
                    <a:pt x="1918" y="375"/>
                    <a:pt x="1899" y="322"/>
                    <a:pt x="1880" y="275"/>
                  </a:cubicBezTo>
                  <a:cubicBezTo>
                    <a:pt x="1899" y="268"/>
                    <a:pt x="1918" y="261"/>
                    <a:pt x="1938" y="254"/>
                  </a:cubicBezTo>
                  <a:moveTo>
                    <a:pt x="6232" y="250"/>
                  </a:moveTo>
                  <a:cubicBezTo>
                    <a:pt x="6251" y="256"/>
                    <a:pt x="6271" y="261"/>
                    <a:pt x="6290" y="267"/>
                  </a:cubicBezTo>
                  <a:cubicBezTo>
                    <a:pt x="6270" y="330"/>
                    <a:pt x="6250" y="385"/>
                    <a:pt x="6229" y="431"/>
                  </a:cubicBezTo>
                  <a:cubicBezTo>
                    <a:pt x="6208" y="420"/>
                    <a:pt x="6189" y="413"/>
                    <a:pt x="6171" y="407"/>
                  </a:cubicBezTo>
                  <a:cubicBezTo>
                    <a:pt x="6193" y="363"/>
                    <a:pt x="6213" y="311"/>
                    <a:pt x="6232" y="250"/>
                  </a:cubicBezTo>
                  <a:moveTo>
                    <a:pt x="1714" y="250"/>
                  </a:moveTo>
                  <a:cubicBezTo>
                    <a:pt x="1733" y="256"/>
                    <a:pt x="1753" y="261"/>
                    <a:pt x="1772" y="267"/>
                  </a:cubicBezTo>
                  <a:cubicBezTo>
                    <a:pt x="1752" y="330"/>
                    <a:pt x="1732" y="385"/>
                    <a:pt x="1711" y="431"/>
                  </a:cubicBezTo>
                  <a:cubicBezTo>
                    <a:pt x="1690" y="420"/>
                    <a:pt x="1671" y="413"/>
                    <a:pt x="1653" y="407"/>
                  </a:cubicBezTo>
                  <a:cubicBezTo>
                    <a:pt x="1675" y="363"/>
                    <a:pt x="1695" y="311"/>
                    <a:pt x="1714" y="250"/>
                  </a:cubicBezTo>
                  <a:moveTo>
                    <a:pt x="6753" y="245"/>
                  </a:moveTo>
                  <a:cubicBezTo>
                    <a:pt x="6753" y="263"/>
                    <a:pt x="6753" y="281"/>
                    <a:pt x="6753" y="298"/>
                  </a:cubicBezTo>
                  <a:cubicBezTo>
                    <a:pt x="6782" y="298"/>
                    <a:pt x="6810" y="298"/>
                    <a:pt x="6839" y="298"/>
                  </a:cubicBezTo>
                  <a:cubicBezTo>
                    <a:pt x="6839" y="281"/>
                    <a:pt x="6839" y="263"/>
                    <a:pt x="6839" y="245"/>
                  </a:cubicBezTo>
                  <a:cubicBezTo>
                    <a:pt x="6810" y="245"/>
                    <a:pt x="6782" y="245"/>
                    <a:pt x="6753" y="245"/>
                  </a:cubicBezTo>
                  <a:moveTo>
                    <a:pt x="5768" y="239"/>
                  </a:moveTo>
                  <a:cubicBezTo>
                    <a:pt x="5768" y="248"/>
                    <a:pt x="5768" y="257"/>
                    <a:pt x="5768" y="266"/>
                  </a:cubicBezTo>
                  <a:cubicBezTo>
                    <a:pt x="5821" y="266"/>
                    <a:pt x="5875" y="266"/>
                    <a:pt x="5928" y="266"/>
                  </a:cubicBezTo>
                  <a:cubicBezTo>
                    <a:pt x="5928" y="257"/>
                    <a:pt x="5928" y="248"/>
                    <a:pt x="5928" y="239"/>
                  </a:cubicBezTo>
                  <a:cubicBezTo>
                    <a:pt x="5875" y="239"/>
                    <a:pt x="5821" y="239"/>
                    <a:pt x="5768" y="239"/>
                  </a:cubicBezTo>
                  <a:moveTo>
                    <a:pt x="6593" y="230"/>
                  </a:moveTo>
                  <a:cubicBezTo>
                    <a:pt x="6615" y="242"/>
                    <a:pt x="6636" y="252"/>
                    <a:pt x="6657" y="262"/>
                  </a:cubicBezTo>
                  <a:cubicBezTo>
                    <a:pt x="6633" y="332"/>
                    <a:pt x="6609" y="401"/>
                    <a:pt x="6585" y="471"/>
                  </a:cubicBezTo>
                  <a:cubicBezTo>
                    <a:pt x="6567" y="458"/>
                    <a:pt x="6547" y="445"/>
                    <a:pt x="6524" y="432"/>
                  </a:cubicBezTo>
                  <a:cubicBezTo>
                    <a:pt x="6547" y="376"/>
                    <a:pt x="6570" y="308"/>
                    <a:pt x="6593" y="230"/>
                  </a:cubicBezTo>
                  <a:moveTo>
                    <a:pt x="2805" y="222"/>
                  </a:moveTo>
                  <a:cubicBezTo>
                    <a:pt x="2826" y="222"/>
                    <a:pt x="2848" y="222"/>
                    <a:pt x="2869" y="222"/>
                  </a:cubicBezTo>
                  <a:cubicBezTo>
                    <a:pt x="2869" y="265"/>
                    <a:pt x="2863" y="303"/>
                    <a:pt x="2851" y="337"/>
                  </a:cubicBezTo>
                  <a:cubicBezTo>
                    <a:pt x="2901" y="367"/>
                    <a:pt x="2951" y="401"/>
                    <a:pt x="3001" y="438"/>
                  </a:cubicBezTo>
                  <a:cubicBezTo>
                    <a:pt x="2987" y="455"/>
                    <a:pt x="2973" y="473"/>
                    <a:pt x="2960" y="491"/>
                  </a:cubicBezTo>
                  <a:cubicBezTo>
                    <a:pt x="2925" y="462"/>
                    <a:pt x="2880" y="428"/>
                    <a:pt x="2826" y="389"/>
                  </a:cubicBezTo>
                  <a:cubicBezTo>
                    <a:pt x="2796" y="434"/>
                    <a:pt x="2748" y="468"/>
                    <a:pt x="2683" y="493"/>
                  </a:cubicBezTo>
                  <a:cubicBezTo>
                    <a:pt x="2671" y="467"/>
                    <a:pt x="2658" y="445"/>
                    <a:pt x="2645" y="426"/>
                  </a:cubicBezTo>
                  <a:cubicBezTo>
                    <a:pt x="2706" y="411"/>
                    <a:pt x="2748" y="388"/>
                    <a:pt x="2770" y="357"/>
                  </a:cubicBezTo>
                  <a:cubicBezTo>
                    <a:pt x="2793" y="326"/>
                    <a:pt x="2805" y="281"/>
                    <a:pt x="2805" y="222"/>
                  </a:cubicBezTo>
                  <a:moveTo>
                    <a:pt x="3134" y="217"/>
                  </a:moveTo>
                  <a:cubicBezTo>
                    <a:pt x="3134" y="235"/>
                    <a:pt x="3134" y="253"/>
                    <a:pt x="3134" y="271"/>
                  </a:cubicBezTo>
                  <a:cubicBezTo>
                    <a:pt x="3216" y="271"/>
                    <a:pt x="3299" y="271"/>
                    <a:pt x="3381" y="271"/>
                  </a:cubicBezTo>
                  <a:cubicBezTo>
                    <a:pt x="3381" y="253"/>
                    <a:pt x="3381" y="235"/>
                    <a:pt x="3381" y="217"/>
                  </a:cubicBezTo>
                  <a:cubicBezTo>
                    <a:pt x="3299" y="217"/>
                    <a:pt x="3216" y="217"/>
                    <a:pt x="3134" y="217"/>
                  </a:cubicBezTo>
                  <a:moveTo>
                    <a:pt x="801" y="217"/>
                  </a:moveTo>
                  <a:cubicBezTo>
                    <a:pt x="822" y="217"/>
                    <a:pt x="844" y="217"/>
                    <a:pt x="865" y="217"/>
                  </a:cubicBezTo>
                  <a:cubicBezTo>
                    <a:pt x="865" y="226"/>
                    <a:pt x="865" y="234"/>
                    <a:pt x="865" y="243"/>
                  </a:cubicBezTo>
                  <a:cubicBezTo>
                    <a:pt x="865" y="285"/>
                    <a:pt x="861" y="321"/>
                    <a:pt x="853" y="351"/>
                  </a:cubicBezTo>
                  <a:cubicBezTo>
                    <a:pt x="902" y="379"/>
                    <a:pt x="949" y="408"/>
                    <a:pt x="992" y="436"/>
                  </a:cubicBezTo>
                  <a:cubicBezTo>
                    <a:pt x="979" y="454"/>
                    <a:pt x="966" y="472"/>
                    <a:pt x="953" y="491"/>
                  </a:cubicBezTo>
                  <a:cubicBezTo>
                    <a:pt x="913" y="460"/>
                    <a:pt x="872" y="432"/>
                    <a:pt x="829" y="406"/>
                  </a:cubicBezTo>
                  <a:cubicBezTo>
                    <a:pt x="804" y="445"/>
                    <a:pt x="758" y="475"/>
                    <a:pt x="692" y="495"/>
                  </a:cubicBezTo>
                  <a:cubicBezTo>
                    <a:pt x="680" y="469"/>
                    <a:pt x="667" y="447"/>
                    <a:pt x="655" y="428"/>
                  </a:cubicBezTo>
                  <a:cubicBezTo>
                    <a:pt x="723" y="413"/>
                    <a:pt x="765" y="390"/>
                    <a:pt x="781" y="357"/>
                  </a:cubicBezTo>
                  <a:cubicBezTo>
                    <a:pt x="794" y="330"/>
                    <a:pt x="801" y="292"/>
                    <a:pt x="801" y="243"/>
                  </a:cubicBezTo>
                  <a:cubicBezTo>
                    <a:pt x="801" y="234"/>
                    <a:pt x="801" y="226"/>
                    <a:pt x="801" y="217"/>
                  </a:cubicBezTo>
                  <a:moveTo>
                    <a:pt x="2312" y="212"/>
                  </a:moveTo>
                  <a:cubicBezTo>
                    <a:pt x="2336" y="240"/>
                    <a:pt x="2361" y="274"/>
                    <a:pt x="2388" y="314"/>
                  </a:cubicBezTo>
                  <a:cubicBezTo>
                    <a:pt x="2367" y="328"/>
                    <a:pt x="2347" y="341"/>
                    <a:pt x="2326" y="355"/>
                  </a:cubicBezTo>
                  <a:cubicBezTo>
                    <a:pt x="2301" y="314"/>
                    <a:pt x="2278" y="279"/>
                    <a:pt x="2255" y="251"/>
                  </a:cubicBezTo>
                  <a:cubicBezTo>
                    <a:pt x="2274" y="238"/>
                    <a:pt x="2293" y="225"/>
                    <a:pt x="2312" y="212"/>
                  </a:cubicBezTo>
                  <a:moveTo>
                    <a:pt x="3552" y="208"/>
                  </a:moveTo>
                  <a:cubicBezTo>
                    <a:pt x="3578" y="227"/>
                    <a:pt x="3604" y="246"/>
                    <a:pt x="3630" y="265"/>
                  </a:cubicBezTo>
                  <a:cubicBezTo>
                    <a:pt x="3616" y="283"/>
                    <a:pt x="3601" y="300"/>
                    <a:pt x="3587" y="318"/>
                  </a:cubicBezTo>
                  <a:cubicBezTo>
                    <a:pt x="3561" y="294"/>
                    <a:pt x="3537" y="273"/>
                    <a:pt x="3514" y="255"/>
                  </a:cubicBezTo>
                  <a:cubicBezTo>
                    <a:pt x="3527" y="239"/>
                    <a:pt x="3540" y="223"/>
                    <a:pt x="3552" y="208"/>
                  </a:cubicBezTo>
                  <a:moveTo>
                    <a:pt x="423" y="181"/>
                  </a:moveTo>
                  <a:cubicBezTo>
                    <a:pt x="445" y="222"/>
                    <a:pt x="468" y="267"/>
                    <a:pt x="491" y="316"/>
                  </a:cubicBezTo>
                  <a:cubicBezTo>
                    <a:pt x="470" y="325"/>
                    <a:pt x="449" y="334"/>
                    <a:pt x="427" y="343"/>
                  </a:cubicBezTo>
                  <a:cubicBezTo>
                    <a:pt x="408" y="296"/>
                    <a:pt x="387" y="250"/>
                    <a:pt x="365" y="206"/>
                  </a:cubicBezTo>
                  <a:cubicBezTo>
                    <a:pt x="385" y="197"/>
                    <a:pt x="404" y="189"/>
                    <a:pt x="423" y="181"/>
                  </a:cubicBezTo>
                  <a:moveTo>
                    <a:pt x="5768" y="177"/>
                  </a:moveTo>
                  <a:cubicBezTo>
                    <a:pt x="5768" y="185"/>
                    <a:pt x="5768" y="194"/>
                    <a:pt x="5768" y="203"/>
                  </a:cubicBezTo>
                  <a:cubicBezTo>
                    <a:pt x="5821" y="203"/>
                    <a:pt x="5875" y="203"/>
                    <a:pt x="5928" y="203"/>
                  </a:cubicBezTo>
                  <a:cubicBezTo>
                    <a:pt x="5928" y="194"/>
                    <a:pt x="5928" y="185"/>
                    <a:pt x="5928" y="177"/>
                  </a:cubicBezTo>
                  <a:cubicBezTo>
                    <a:pt x="5875" y="177"/>
                    <a:pt x="5821" y="177"/>
                    <a:pt x="5768" y="177"/>
                  </a:cubicBezTo>
                  <a:moveTo>
                    <a:pt x="3683" y="159"/>
                  </a:moveTo>
                  <a:cubicBezTo>
                    <a:pt x="3771" y="159"/>
                    <a:pt x="3860" y="159"/>
                    <a:pt x="3948" y="159"/>
                  </a:cubicBezTo>
                  <a:cubicBezTo>
                    <a:pt x="3947" y="195"/>
                    <a:pt x="3946" y="232"/>
                    <a:pt x="3945" y="269"/>
                  </a:cubicBezTo>
                  <a:cubicBezTo>
                    <a:pt x="3944" y="300"/>
                    <a:pt x="3938" y="323"/>
                    <a:pt x="3926" y="339"/>
                  </a:cubicBezTo>
                  <a:cubicBezTo>
                    <a:pt x="3915" y="354"/>
                    <a:pt x="3898" y="362"/>
                    <a:pt x="3876" y="362"/>
                  </a:cubicBezTo>
                  <a:cubicBezTo>
                    <a:pt x="3851" y="362"/>
                    <a:pt x="3826" y="363"/>
                    <a:pt x="3801" y="363"/>
                  </a:cubicBezTo>
                  <a:cubicBezTo>
                    <a:pt x="3796" y="339"/>
                    <a:pt x="3791" y="317"/>
                    <a:pt x="3786" y="298"/>
                  </a:cubicBezTo>
                  <a:cubicBezTo>
                    <a:pt x="3811" y="299"/>
                    <a:pt x="3830" y="300"/>
                    <a:pt x="3842" y="300"/>
                  </a:cubicBezTo>
                  <a:cubicBezTo>
                    <a:pt x="3858" y="300"/>
                    <a:pt x="3868" y="297"/>
                    <a:pt x="3873" y="292"/>
                  </a:cubicBezTo>
                  <a:cubicBezTo>
                    <a:pt x="3877" y="287"/>
                    <a:pt x="3880" y="263"/>
                    <a:pt x="3880" y="219"/>
                  </a:cubicBezTo>
                  <a:cubicBezTo>
                    <a:pt x="3838" y="219"/>
                    <a:pt x="3796" y="219"/>
                    <a:pt x="3754" y="219"/>
                  </a:cubicBezTo>
                  <a:cubicBezTo>
                    <a:pt x="3754" y="275"/>
                    <a:pt x="3754" y="330"/>
                    <a:pt x="3754" y="385"/>
                  </a:cubicBezTo>
                  <a:cubicBezTo>
                    <a:pt x="3754" y="404"/>
                    <a:pt x="3766" y="414"/>
                    <a:pt x="3791" y="415"/>
                  </a:cubicBezTo>
                  <a:cubicBezTo>
                    <a:pt x="3817" y="415"/>
                    <a:pt x="3843" y="415"/>
                    <a:pt x="3869" y="415"/>
                  </a:cubicBezTo>
                  <a:cubicBezTo>
                    <a:pt x="3886" y="415"/>
                    <a:pt x="3899" y="412"/>
                    <a:pt x="3909" y="408"/>
                  </a:cubicBezTo>
                  <a:cubicBezTo>
                    <a:pt x="3918" y="403"/>
                    <a:pt x="3924" y="397"/>
                    <a:pt x="3927" y="389"/>
                  </a:cubicBezTo>
                  <a:cubicBezTo>
                    <a:pt x="3929" y="381"/>
                    <a:pt x="3931" y="363"/>
                    <a:pt x="3934" y="335"/>
                  </a:cubicBezTo>
                  <a:cubicBezTo>
                    <a:pt x="3965" y="347"/>
                    <a:pt x="3987" y="356"/>
                    <a:pt x="4003" y="361"/>
                  </a:cubicBezTo>
                  <a:cubicBezTo>
                    <a:pt x="3996" y="396"/>
                    <a:pt x="3989" y="422"/>
                    <a:pt x="3983" y="437"/>
                  </a:cubicBezTo>
                  <a:cubicBezTo>
                    <a:pt x="3978" y="452"/>
                    <a:pt x="3965" y="462"/>
                    <a:pt x="3947" y="469"/>
                  </a:cubicBezTo>
                  <a:cubicBezTo>
                    <a:pt x="3928" y="475"/>
                    <a:pt x="3904" y="478"/>
                    <a:pt x="3876" y="478"/>
                  </a:cubicBezTo>
                  <a:cubicBezTo>
                    <a:pt x="3842" y="478"/>
                    <a:pt x="3808" y="478"/>
                    <a:pt x="3773" y="478"/>
                  </a:cubicBezTo>
                  <a:cubicBezTo>
                    <a:pt x="3713" y="478"/>
                    <a:pt x="3683" y="449"/>
                    <a:pt x="3683" y="391"/>
                  </a:cubicBezTo>
                  <a:cubicBezTo>
                    <a:pt x="3683" y="313"/>
                    <a:pt x="3683" y="236"/>
                    <a:pt x="3683" y="159"/>
                  </a:cubicBezTo>
                  <a:moveTo>
                    <a:pt x="6193" y="156"/>
                  </a:moveTo>
                  <a:cubicBezTo>
                    <a:pt x="6298" y="156"/>
                    <a:pt x="6403" y="156"/>
                    <a:pt x="6508" y="156"/>
                  </a:cubicBezTo>
                  <a:cubicBezTo>
                    <a:pt x="6508" y="177"/>
                    <a:pt x="6508" y="198"/>
                    <a:pt x="6508" y="219"/>
                  </a:cubicBezTo>
                  <a:cubicBezTo>
                    <a:pt x="6467" y="219"/>
                    <a:pt x="6426" y="219"/>
                    <a:pt x="6384" y="219"/>
                  </a:cubicBezTo>
                  <a:cubicBezTo>
                    <a:pt x="6384" y="289"/>
                    <a:pt x="6384" y="359"/>
                    <a:pt x="6384" y="429"/>
                  </a:cubicBezTo>
                  <a:cubicBezTo>
                    <a:pt x="6384" y="446"/>
                    <a:pt x="6380" y="460"/>
                    <a:pt x="6370" y="469"/>
                  </a:cubicBezTo>
                  <a:cubicBezTo>
                    <a:pt x="6360" y="479"/>
                    <a:pt x="6346" y="484"/>
                    <a:pt x="6328" y="485"/>
                  </a:cubicBezTo>
                  <a:cubicBezTo>
                    <a:pt x="6310" y="486"/>
                    <a:pt x="6286" y="487"/>
                    <a:pt x="6255" y="487"/>
                  </a:cubicBezTo>
                  <a:cubicBezTo>
                    <a:pt x="6250" y="460"/>
                    <a:pt x="6246" y="438"/>
                    <a:pt x="6241" y="419"/>
                  </a:cubicBezTo>
                  <a:cubicBezTo>
                    <a:pt x="6259" y="420"/>
                    <a:pt x="6274" y="421"/>
                    <a:pt x="6288" y="421"/>
                  </a:cubicBezTo>
                  <a:cubicBezTo>
                    <a:pt x="6307" y="421"/>
                    <a:pt x="6316" y="412"/>
                    <a:pt x="6316" y="395"/>
                  </a:cubicBezTo>
                  <a:cubicBezTo>
                    <a:pt x="6316" y="336"/>
                    <a:pt x="6316" y="278"/>
                    <a:pt x="6316" y="219"/>
                  </a:cubicBezTo>
                  <a:cubicBezTo>
                    <a:pt x="6275" y="219"/>
                    <a:pt x="6234" y="219"/>
                    <a:pt x="6193" y="219"/>
                  </a:cubicBezTo>
                  <a:cubicBezTo>
                    <a:pt x="6193" y="198"/>
                    <a:pt x="6193" y="177"/>
                    <a:pt x="6193" y="156"/>
                  </a:cubicBezTo>
                  <a:moveTo>
                    <a:pt x="1675" y="156"/>
                  </a:moveTo>
                  <a:cubicBezTo>
                    <a:pt x="1780" y="156"/>
                    <a:pt x="1885" y="156"/>
                    <a:pt x="1990" y="156"/>
                  </a:cubicBezTo>
                  <a:cubicBezTo>
                    <a:pt x="1990" y="177"/>
                    <a:pt x="1990" y="198"/>
                    <a:pt x="1990" y="219"/>
                  </a:cubicBezTo>
                  <a:cubicBezTo>
                    <a:pt x="1949" y="219"/>
                    <a:pt x="1908" y="219"/>
                    <a:pt x="1866" y="219"/>
                  </a:cubicBezTo>
                  <a:cubicBezTo>
                    <a:pt x="1866" y="289"/>
                    <a:pt x="1866" y="359"/>
                    <a:pt x="1866" y="429"/>
                  </a:cubicBezTo>
                  <a:cubicBezTo>
                    <a:pt x="1866" y="446"/>
                    <a:pt x="1862" y="460"/>
                    <a:pt x="1852" y="469"/>
                  </a:cubicBezTo>
                  <a:cubicBezTo>
                    <a:pt x="1842" y="479"/>
                    <a:pt x="1828" y="484"/>
                    <a:pt x="1810" y="485"/>
                  </a:cubicBezTo>
                  <a:cubicBezTo>
                    <a:pt x="1792" y="486"/>
                    <a:pt x="1768" y="487"/>
                    <a:pt x="1736" y="487"/>
                  </a:cubicBezTo>
                  <a:cubicBezTo>
                    <a:pt x="1732" y="460"/>
                    <a:pt x="1727" y="438"/>
                    <a:pt x="1723" y="419"/>
                  </a:cubicBezTo>
                  <a:cubicBezTo>
                    <a:pt x="1741" y="420"/>
                    <a:pt x="1756" y="421"/>
                    <a:pt x="1770" y="421"/>
                  </a:cubicBezTo>
                  <a:cubicBezTo>
                    <a:pt x="1789" y="421"/>
                    <a:pt x="1798" y="412"/>
                    <a:pt x="1798" y="395"/>
                  </a:cubicBezTo>
                  <a:cubicBezTo>
                    <a:pt x="1798" y="336"/>
                    <a:pt x="1798" y="278"/>
                    <a:pt x="1798" y="219"/>
                  </a:cubicBezTo>
                  <a:cubicBezTo>
                    <a:pt x="1757" y="219"/>
                    <a:pt x="1716" y="219"/>
                    <a:pt x="1675" y="219"/>
                  </a:cubicBezTo>
                  <a:cubicBezTo>
                    <a:pt x="1675" y="198"/>
                    <a:pt x="1675" y="177"/>
                    <a:pt x="1675" y="156"/>
                  </a:cubicBezTo>
                  <a:moveTo>
                    <a:pt x="2097" y="150"/>
                  </a:moveTo>
                  <a:cubicBezTo>
                    <a:pt x="2097" y="178"/>
                    <a:pt x="2097" y="206"/>
                    <a:pt x="2097" y="234"/>
                  </a:cubicBezTo>
                  <a:cubicBezTo>
                    <a:pt x="2120" y="234"/>
                    <a:pt x="2144" y="234"/>
                    <a:pt x="2167" y="234"/>
                  </a:cubicBezTo>
                  <a:cubicBezTo>
                    <a:pt x="2167" y="206"/>
                    <a:pt x="2167" y="178"/>
                    <a:pt x="2167" y="150"/>
                  </a:cubicBezTo>
                  <a:cubicBezTo>
                    <a:pt x="2144" y="150"/>
                    <a:pt x="2120" y="150"/>
                    <a:pt x="2097" y="150"/>
                  </a:cubicBezTo>
                  <a:moveTo>
                    <a:pt x="6753" y="142"/>
                  </a:moveTo>
                  <a:cubicBezTo>
                    <a:pt x="6753" y="160"/>
                    <a:pt x="6753" y="177"/>
                    <a:pt x="6753" y="195"/>
                  </a:cubicBezTo>
                  <a:cubicBezTo>
                    <a:pt x="6782" y="195"/>
                    <a:pt x="6810" y="195"/>
                    <a:pt x="6839" y="195"/>
                  </a:cubicBezTo>
                  <a:cubicBezTo>
                    <a:pt x="6839" y="177"/>
                    <a:pt x="6839" y="160"/>
                    <a:pt x="6839" y="142"/>
                  </a:cubicBezTo>
                  <a:cubicBezTo>
                    <a:pt x="6810" y="142"/>
                    <a:pt x="6782" y="142"/>
                    <a:pt x="6753" y="142"/>
                  </a:cubicBezTo>
                  <a:moveTo>
                    <a:pt x="43" y="141"/>
                  </a:moveTo>
                  <a:cubicBezTo>
                    <a:pt x="64" y="146"/>
                    <a:pt x="84" y="150"/>
                    <a:pt x="105" y="155"/>
                  </a:cubicBezTo>
                  <a:cubicBezTo>
                    <a:pt x="92" y="232"/>
                    <a:pt x="77" y="296"/>
                    <a:pt x="61" y="344"/>
                  </a:cubicBezTo>
                  <a:cubicBezTo>
                    <a:pt x="40" y="337"/>
                    <a:pt x="20" y="331"/>
                    <a:pt x="0" y="324"/>
                  </a:cubicBezTo>
                  <a:cubicBezTo>
                    <a:pt x="18" y="270"/>
                    <a:pt x="33" y="209"/>
                    <a:pt x="43" y="141"/>
                  </a:cubicBezTo>
                  <a:moveTo>
                    <a:pt x="633" y="140"/>
                  </a:moveTo>
                  <a:cubicBezTo>
                    <a:pt x="651" y="151"/>
                    <a:pt x="668" y="163"/>
                    <a:pt x="686" y="174"/>
                  </a:cubicBezTo>
                  <a:cubicBezTo>
                    <a:pt x="646" y="236"/>
                    <a:pt x="597" y="290"/>
                    <a:pt x="541" y="333"/>
                  </a:cubicBezTo>
                  <a:cubicBezTo>
                    <a:pt x="530" y="311"/>
                    <a:pt x="518" y="291"/>
                    <a:pt x="505" y="271"/>
                  </a:cubicBezTo>
                  <a:cubicBezTo>
                    <a:pt x="557" y="235"/>
                    <a:pt x="600" y="192"/>
                    <a:pt x="633" y="140"/>
                  </a:cubicBezTo>
                  <a:moveTo>
                    <a:pt x="3593" y="123"/>
                  </a:moveTo>
                  <a:cubicBezTo>
                    <a:pt x="3631" y="149"/>
                    <a:pt x="3657" y="168"/>
                    <a:pt x="3671" y="181"/>
                  </a:cubicBezTo>
                  <a:cubicBezTo>
                    <a:pt x="3658" y="197"/>
                    <a:pt x="3644" y="213"/>
                    <a:pt x="3630" y="230"/>
                  </a:cubicBezTo>
                  <a:cubicBezTo>
                    <a:pt x="3610" y="212"/>
                    <a:pt x="3585" y="192"/>
                    <a:pt x="3555" y="169"/>
                  </a:cubicBezTo>
                  <a:cubicBezTo>
                    <a:pt x="3567" y="154"/>
                    <a:pt x="3580" y="138"/>
                    <a:pt x="3593" y="123"/>
                  </a:cubicBezTo>
                  <a:moveTo>
                    <a:pt x="5317" y="120"/>
                  </a:moveTo>
                  <a:cubicBezTo>
                    <a:pt x="5339" y="120"/>
                    <a:pt x="5361" y="120"/>
                    <a:pt x="5382" y="120"/>
                  </a:cubicBezTo>
                  <a:cubicBezTo>
                    <a:pt x="5382" y="191"/>
                    <a:pt x="5377" y="249"/>
                    <a:pt x="5368" y="295"/>
                  </a:cubicBezTo>
                  <a:cubicBezTo>
                    <a:pt x="5379" y="295"/>
                    <a:pt x="5390" y="295"/>
                    <a:pt x="5401" y="295"/>
                  </a:cubicBezTo>
                  <a:cubicBezTo>
                    <a:pt x="5401" y="332"/>
                    <a:pt x="5401" y="369"/>
                    <a:pt x="5401" y="406"/>
                  </a:cubicBezTo>
                  <a:cubicBezTo>
                    <a:pt x="5401" y="419"/>
                    <a:pt x="5407" y="425"/>
                    <a:pt x="5419" y="425"/>
                  </a:cubicBezTo>
                  <a:cubicBezTo>
                    <a:pt x="5420" y="425"/>
                    <a:pt x="5422" y="425"/>
                    <a:pt x="5424" y="425"/>
                  </a:cubicBezTo>
                  <a:cubicBezTo>
                    <a:pt x="5432" y="425"/>
                    <a:pt x="5437" y="422"/>
                    <a:pt x="5440" y="414"/>
                  </a:cubicBezTo>
                  <a:cubicBezTo>
                    <a:pt x="5442" y="407"/>
                    <a:pt x="5445" y="385"/>
                    <a:pt x="5448" y="347"/>
                  </a:cubicBezTo>
                  <a:cubicBezTo>
                    <a:pt x="5473" y="359"/>
                    <a:pt x="5493" y="368"/>
                    <a:pt x="5509" y="374"/>
                  </a:cubicBezTo>
                  <a:cubicBezTo>
                    <a:pt x="5503" y="422"/>
                    <a:pt x="5496" y="452"/>
                    <a:pt x="5488" y="464"/>
                  </a:cubicBezTo>
                  <a:cubicBezTo>
                    <a:pt x="5480" y="476"/>
                    <a:pt x="5465" y="482"/>
                    <a:pt x="5444" y="482"/>
                  </a:cubicBezTo>
                  <a:cubicBezTo>
                    <a:pt x="5429" y="482"/>
                    <a:pt x="5414" y="482"/>
                    <a:pt x="5400" y="482"/>
                  </a:cubicBezTo>
                  <a:cubicBezTo>
                    <a:pt x="5362" y="482"/>
                    <a:pt x="5343" y="465"/>
                    <a:pt x="5343" y="429"/>
                  </a:cubicBezTo>
                  <a:cubicBezTo>
                    <a:pt x="5343" y="411"/>
                    <a:pt x="5343" y="392"/>
                    <a:pt x="5343" y="373"/>
                  </a:cubicBezTo>
                  <a:cubicBezTo>
                    <a:pt x="5319" y="422"/>
                    <a:pt x="5278" y="462"/>
                    <a:pt x="5220" y="493"/>
                  </a:cubicBezTo>
                  <a:cubicBezTo>
                    <a:pt x="5208" y="476"/>
                    <a:pt x="5193" y="458"/>
                    <a:pt x="5175" y="437"/>
                  </a:cubicBezTo>
                  <a:cubicBezTo>
                    <a:pt x="5237" y="407"/>
                    <a:pt x="5276" y="372"/>
                    <a:pt x="5292" y="332"/>
                  </a:cubicBezTo>
                  <a:cubicBezTo>
                    <a:pt x="5309" y="291"/>
                    <a:pt x="5317" y="221"/>
                    <a:pt x="5317" y="120"/>
                  </a:cubicBezTo>
                  <a:moveTo>
                    <a:pt x="4833" y="113"/>
                  </a:moveTo>
                  <a:cubicBezTo>
                    <a:pt x="4833" y="194"/>
                    <a:pt x="4833" y="275"/>
                    <a:pt x="4833" y="356"/>
                  </a:cubicBezTo>
                  <a:cubicBezTo>
                    <a:pt x="4861" y="356"/>
                    <a:pt x="4889" y="356"/>
                    <a:pt x="4917" y="356"/>
                  </a:cubicBezTo>
                  <a:cubicBezTo>
                    <a:pt x="4917" y="275"/>
                    <a:pt x="4917" y="194"/>
                    <a:pt x="4917" y="113"/>
                  </a:cubicBezTo>
                  <a:cubicBezTo>
                    <a:pt x="4889" y="113"/>
                    <a:pt x="4861" y="113"/>
                    <a:pt x="4833" y="113"/>
                  </a:cubicBezTo>
                  <a:moveTo>
                    <a:pt x="3134" y="101"/>
                  </a:moveTo>
                  <a:cubicBezTo>
                    <a:pt x="3134" y="119"/>
                    <a:pt x="3134" y="137"/>
                    <a:pt x="3134" y="155"/>
                  </a:cubicBezTo>
                  <a:cubicBezTo>
                    <a:pt x="3216" y="155"/>
                    <a:pt x="3299" y="155"/>
                    <a:pt x="3381" y="155"/>
                  </a:cubicBezTo>
                  <a:cubicBezTo>
                    <a:pt x="3381" y="137"/>
                    <a:pt x="3381" y="119"/>
                    <a:pt x="3381" y="101"/>
                  </a:cubicBezTo>
                  <a:cubicBezTo>
                    <a:pt x="3299" y="101"/>
                    <a:pt x="3216" y="101"/>
                    <a:pt x="3134" y="101"/>
                  </a:cubicBezTo>
                  <a:moveTo>
                    <a:pt x="4218" y="91"/>
                  </a:moveTo>
                  <a:cubicBezTo>
                    <a:pt x="4238" y="91"/>
                    <a:pt x="4258" y="91"/>
                    <a:pt x="4278" y="91"/>
                  </a:cubicBezTo>
                  <a:cubicBezTo>
                    <a:pt x="4278" y="98"/>
                    <a:pt x="4278" y="106"/>
                    <a:pt x="4278" y="113"/>
                  </a:cubicBezTo>
                  <a:cubicBezTo>
                    <a:pt x="4321" y="113"/>
                    <a:pt x="4364" y="113"/>
                    <a:pt x="4406" y="113"/>
                  </a:cubicBezTo>
                  <a:cubicBezTo>
                    <a:pt x="4406" y="130"/>
                    <a:pt x="4406" y="146"/>
                    <a:pt x="4406" y="163"/>
                  </a:cubicBezTo>
                  <a:cubicBezTo>
                    <a:pt x="4364" y="163"/>
                    <a:pt x="4321" y="163"/>
                    <a:pt x="4278" y="163"/>
                  </a:cubicBezTo>
                  <a:cubicBezTo>
                    <a:pt x="4278" y="172"/>
                    <a:pt x="4278" y="182"/>
                    <a:pt x="4278" y="191"/>
                  </a:cubicBezTo>
                  <a:cubicBezTo>
                    <a:pt x="4315" y="191"/>
                    <a:pt x="4352" y="191"/>
                    <a:pt x="4389" y="191"/>
                  </a:cubicBezTo>
                  <a:cubicBezTo>
                    <a:pt x="4389" y="208"/>
                    <a:pt x="4389" y="224"/>
                    <a:pt x="4389" y="240"/>
                  </a:cubicBezTo>
                  <a:cubicBezTo>
                    <a:pt x="4352" y="240"/>
                    <a:pt x="4315" y="240"/>
                    <a:pt x="4278" y="240"/>
                  </a:cubicBezTo>
                  <a:cubicBezTo>
                    <a:pt x="4278" y="250"/>
                    <a:pt x="4278" y="260"/>
                    <a:pt x="4278" y="269"/>
                  </a:cubicBezTo>
                  <a:cubicBezTo>
                    <a:pt x="4322" y="269"/>
                    <a:pt x="4366" y="269"/>
                    <a:pt x="4410" y="269"/>
                  </a:cubicBezTo>
                  <a:cubicBezTo>
                    <a:pt x="4408" y="291"/>
                    <a:pt x="4407" y="314"/>
                    <a:pt x="4405" y="336"/>
                  </a:cubicBezTo>
                  <a:cubicBezTo>
                    <a:pt x="4404" y="349"/>
                    <a:pt x="4401" y="360"/>
                    <a:pt x="4394" y="369"/>
                  </a:cubicBezTo>
                  <a:cubicBezTo>
                    <a:pt x="4388" y="378"/>
                    <a:pt x="4380" y="383"/>
                    <a:pt x="4369" y="386"/>
                  </a:cubicBezTo>
                  <a:cubicBezTo>
                    <a:pt x="4359" y="389"/>
                    <a:pt x="4335" y="389"/>
                    <a:pt x="4298" y="388"/>
                  </a:cubicBezTo>
                  <a:cubicBezTo>
                    <a:pt x="4296" y="375"/>
                    <a:pt x="4293" y="360"/>
                    <a:pt x="4289" y="344"/>
                  </a:cubicBezTo>
                  <a:cubicBezTo>
                    <a:pt x="4301" y="346"/>
                    <a:pt x="4314" y="347"/>
                    <a:pt x="4328" y="347"/>
                  </a:cubicBezTo>
                  <a:cubicBezTo>
                    <a:pt x="4340" y="347"/>
                    <a:pt x="4345" y="343"/>
                    <a:pt x="4345" y="335"/>
                  </a:cubicBezTo>
                  <a:cubicBezTo>
                    <a:pt x="4346" y="330"/>
                    <a:pt x="4347" y="325"/>
                    <a:pt x="4347" y="319"/>
                  </a:cubicBezTo>
                  <a:cubicBezTo>
                    <a:pt x="4324" y="319"/>
                    <a:pt x="4301" y="319"/>
                    <a:pt x="4278" y="319"/>
                  </a:cubicBezTo>
                  <a:cubicBezTo>
                    <a:pt x="4278" y="347"/>
                    <a:pt x="4278" y="375"/>
                    <a:pt x="4278" y="402"/>
                  </a:cubicBezTo>
                  <a:cubicBezTo>
                    <a:pt x="4258" y="402"/>
                    <a:pt x="4238" y="402"/>
                    <a:pt x="4218" y="402"/>
                  </a:cubicBezTo>
                  <a:cubicBezTo>
                    <a:pt x="4218" y="375"/>
                    <a:pt x="4218" y="347"/>
                    <a:pt x="4218" y="319"/>
                  </a:cubicBezTo>
                  <a:cubicBezTo>
                    <a:pt x="4182" y="319"/>
                    <a:pt x="4147" y="319"/>
                    <a:pt x="4112" y="319"/>
                  </a:cubicBezTo>
                  <a:cubicBezTo>
                    <a:pt x="4112" y="302"/>
                    <a:pt x="4112" y="286"/>
                    <a:pt x="4112" y="269"/>
                  </a:cubicBezTo>
                  <a:cubicBezTo>
                    <a:pt x="4147" y="269"/>
                    <a:pt x="4182" y="269"/>
                    <a:pt x="4218" y="269"/>
                  </a:cubicBezTo>
                  <a:cubicBezTo>
                    <a:pt x="4218" y="260"/>
                    <a:pt x="4218" y="250"/>
                    <a:pt x="4218" y="240"/>
                  </a:cubicBezTo>
                  <a:cubicBezTo>
                    <a:pt x="4189" y="240"/>
                    <a:pt x="4161" y="240"/>
                    <a:pt x="4132" y="240"/>
                  </a:cubicBezTo>
                  <a:cubicBezTo>
                    <a:pt x="4132" y="224"/>
                    <a:pt x="4132" y="208"/>
                    <a:pt x="4132" y="191"/>
                  </a:cubicBezTo>
                  <a:cubicBezTo>
                    <a:pt x="4161" y="191"/>
                    <a:pt x="4189" y="191"/>
                    <a:pt x="4218" y="191"/>
                  </a:cubicBezTo>
                  <a:cubicBezTo>
                    <a:pt x="4218" y="182"/>
                    <a:pt x="4218" y="172"/>
                    <a:pt x="4218" y="163"/>
                  </a:cubicBezTo>
                  <a:cubicBezTo>
                    <a:pt x="4184" y="163"/>
                    <a:pt x="4150" y="163"/>
                    <a:pt x="4117" y="163"/>
                  </a:cubicBezTo>
                  <a:cubicBezTo>
                    <a:pt x="4117" y="146"/>
                    <a:pt x="4117" y="130"/>
                    <a:pt x="4117" y="113"/>
                  </a:cubicBezTo>
                  <a:cubicBezTo>
                    <a:pt x="4150" y="113"/>
                    <a:pt x="4184" y="113"/>
                    <a:pt x="4218" y="113"/>
                  </a:cubicBezTo>
                  <a:cubicBezTo>
                    <a:pt x="4218" y="106"/>
                    <a:pt x="4218" y="98"/>
                    <a:pt x="4218" y="91"/>
                  </a:cubicBezTo>
                  <a:moveTo>
                    <a:pt x="4103" y="79"/>
                  </a:moveTo>
                  <a:cubicBezTo>
                    <a:pt x="4103" y="191"/>
                    <a:pt x="4103" y="303"/>
                    <a:pt x="4103" y="414"/>
                  </a:cubicBezTo>
                  <a:cubicBezTo>
                    <a:pt x="4209" y="414"/>
                    <a:pt x="4315" y="414"/>
                    <a:pt x="4421" y="414"/>
                  </a:cubicBezTo>
                  <a:cubicBezTo>
                    <a:pt x="4421" y="303"/>
                    <a:pt x="4421" y="191"/>
                    <a:pt x="4421" y="79"/>
                  </a:cubicBezTo>
                  <a:cubicBezTo>
                    <a:pt x="4315" y="79"/>
                    <a:pt x="4209" y="79"/>
                    <a:pt x="4103" y="79"/>
                  </a:cubicBezTo>
                  <a:moveTo>
                    <a:pt x="4767" y="47"/>
                  </a:moveTo>
                  <a:cubicBezTo>
                    <a:pt x="4839" y="47"/>
                    <a:pt x="4911" y="47"/>
                    <a:pt x="4983" y="47"/>
                  </a:cubicBezTo>
                  <a:cubicBezTo>
                    <a:pt x="4983" y="186"/>
                    <a:pt x="4983" y="325"/>
                    <a:pt x="4983" y="464"/>
                  </a:cubicBezTo>
                  <a:cubicBezTo>
                    <a:pt x="4961" y="464"/>
                    <a:pt x="4939" y="464"/>
                    <a:pt x="4917" y="464"/>
                  </a:cubicBezTo>
                  <a:cubicBezTo>
                    <a:pt x="4917" y="449"/>
                    <a:pt x="4917" y="435"/>
                    <a:pt x="4917" y="421"/>
                  </a:cubicBezTo>
                  <a:cubicBezTo>
                    <a:pt x="4889" y="421"/>
                    <a:pt x="4861" y="421"/>
                    <a:pt x="4833" y="421"/>
                  </a:cubicBezTo>
                  <a:cubicBezTo>
                    <a:pt x="4833" y="436"/>
                    <a:pt x="4833" y="451"/>
                    <a:pt x="4833" y="467"/>
                  </a:cubicBezTo>
                  <a:cubicBezTo>
                    <a:pt x="4811" y="467"/>
                    <a:pt x="4789" y="467"/>
                    <a:pt x="4767" y="467"/>
                  </a:cubicBezTo>
                  <a:cubicBezTo>
                    <a:pt x="4767" y="327"/>
                    <a:pt x="4767" y="187"/>
                    <a:pt x="4767" y="47"/>
                  </a:cubicBezTo>
                  <a:moveTo>
                    <a:pt x="2516" y="39"/>
                  </a:moveTo>
                  <a:cubicBezTo>
                    <a:pt x="2569" y="39"/>
                    <a:pt x="2622" y="39"/>
                    <a:pt x="2675" y="39"/>
                  </a:cubicBezTo>
                  <a:cubicBezTo>
                    <a:pt x="2675" y="61"/>
                    <a:pt x="2675" y="83"/>
                    <a:pt x="2675" y="106"/>
                  </a:cubicBezTo>
                  <a:cubicBezTo>
                    <a:pt x="2659" y="106"/>
                    <a:pt x="2644" y="106"/>
                    <a:pt x="2628" y="106"/>
                  </a:cubicBezTo>
                  <a:cubicBezTo>
                    <a:pt x="2628" y="181"/>
                    <a:pt x="2628" y="256"/>
                    <a:pt x="2628" y="331"/>
                  </a:cubicBezTo>
                  <a:cubicBezTo>
                    <a:pt x="2644" y="327"/>
                    <a:pt x="2661" y="322"/>
                    <a:pt x="2678" y="318"/>
                  </a:cubicBezTo>
                  <a:cubicBezTo>
                    <a:pt x="2677" y="341"/>
                    <a:pt x="2676" y="366"/>
                    <a:pt x="2676" y="392"/>
                  </a:cubicBezTo>
                  <a:cubicBezTo>
                    <a:pt x="2621" y="405"/>
                    <a:pt x="2571" y="418"/>
                    <a:pt x="2525" y="432"/>
                  </a:cubicBezTo>
                  <a:cubicBezTo>
                    <a:pt x="2521" y="407"/>
                    <a:pt x="2516" y="383"/>
                    <a:pt x="2512" y="358"/>
                  </a:cubicBezTo>
                  <a:cubicBezTo>
                    <a:pt x="2528" y="355"/>
                    <a:pt x="2544" y="351"/>
                    <a:pt x="2561" y="348"/>
                  </a:cubicBezTo>
                  <a:cubicBezTo>
                    <a:pt x="2561" y="267"/>
                    <a:pt x="2561" y="186"/>
                    <a:pt x="2561" y="106"/>
                  </a:cubicBezTo>
                  <a:cubicBezTo>
                    <a:pt x="2546" y="106"/>
                    <a:pt x="2531" y="106"/>
                    <a:pt x="2516" y="106"/>
                  </a:cubicBezTo>
                  <a:cubicBezTo>
                    <a:pt x="2516" y="83"/>
                    <a:pt x="2516" y="61"/>
                    <a:pt x="2516" y="39"/>
                  </a:cubicBezTo>
                  <a:moveTo>
                    <a:pt x="3064" y="36"/>
                  </a:moveTo>
                  <a:cubicBezTo>
                    <a:pt x="3193" y="36"/>
                    <a:pt x="3322" y="36"/>
                    <a:pt x="3451" y="36"/>
                  </a:cubicBezTo>
                  <a:cubicBezTo>
                    <a:pt x="3451" y="187"/>
                    <a:pt x="3451" y="338"/>
                    <a:pt x="3451" y="489"/>
                  </a:cubicBezTo>
                  <a:cubicBezTo>
                    <a:pt x="3428" y="489"/>
                    <a:pt x="3404" y="489"/>
                    <a:pt x="3381" y="489"/>
                  </a:cubicBezTo>
                  <a:cubicBezTo>
                    <a:pt x="3381" y="478"/>
                    <a:pt x="3381" y="466"/>
                    <a:pt x="3381" y="455"/>
                  </a:cubicBezTo>
                  <a:cubicBezTo>
                    <a:pt x="3299" y="455"/>
                    <a:pt x="3216" y="455"/>
                    <a:pt x="3134" y="455"/>
                  </a:cubicBezTo>
                  <a:cubicBezTo>
                    <a:pt x="3134" y="466"/>
                    <a:pt x="3134" y="478"/>
                    <a:pt x="3134" y="489"/>
                  </a:cubicBezTo>
                  <a:cubicBezTo>
                    <a:pt x="3111" y="489"/>
                    <a:pt x="3088" y="489"/>
                    <a:pt x="3064" y="489"/>
                  </a:cubicBezTo>
                  <a:cubicBezTo>
                    <a:pt x="3064" y="338"/>
                    <a:pt x="3064" y="187"/>
                    <a:pt x="3064" y="36"/>
                  </a:cubicBezTo>
                  <a:moveTo>
                    <a:pt x="379" y="36"/>
                  </a:moveTo>
                  <a:cubicBezTo>
                    <a:pt x="400" y="46"/>
                    <a:pt x="421" y="56"/>
                    <a:pt x="442" y="67"/>
                  </a:cubicBezTo>
                  <a:cubicBezTo>
                    <a:pt x="377" y="183"/>
                    <a:pt x="297" y="280"/>
                    <a:pt x="202" y="359"/>
                  </a:cubicBezTo>
                  <a:cubicBezTo>
                    <a:pt x="202" y="368"/>
                    <a:pt x="202" y="377"/>
                    <a:pt x="202" y="386"/>
                  </a:cubicBezTo>
                  <a:cubicBezTo>
                    <a:pt x="202" y="405"/>
                    <a:pt x="214" y="415"/>
                    <a:pt x="237" y="415"/>
                  </a:cubicBezTo>
                  <a:cubicBezTo>
                    <a:pt x="254" y="415"/>
                    <a:pt x="271" y="415"/>
                    <a:pt x="288" y="415"/>
                  </a:cubicBezTo>
                  <a:cubicBezTo>
                    <a:pt x="308" y="415"/>
                    <a:pt x="321" y="410"/>
                    <a:pt x="328" y="401"/>
                  </a:cubicBezTo>
                  <a:cubicBezTo>
                    <a:pt x="336" y="392"/>
                    <a:pt x="340" y="366"/>
                    <a:pt x="342" y="324"/>
                  </a:cubicBezTo>
                  <a:cubicBezTo>
                    <a:pt x="362" y="332"/>
                    <a:pt x="386" y="340"/>
                    <a:pt x="414" y="348"/>
                  </a:cubicBezTo>
                  <a:cubicBezTo>
                    <a:pt x="406" y="404"/>
                    <a:pt x="395" y="440"/>
                    <a:pt x="381" y="455"/>
                  </a:cubicBezTo>
                  <a:cubicBezTo>
                    <a:pt x="367" y="471"/>
                    <a:pt x="341" y="478"/>
                    <a:pt x="302" y="478"/>
                  </a:cubicBezTo>
                  <a:cubicBezTo>
                    <a:pt x="272" y="478"/>
                    <a:pt x="242" y="478"/>
                    <a:pt x="212" y="478"/>
                  </a:cubicBezTo>
                  <a:cubicBezTo>
                    <a:pt x="160" y="478"/>
                    <a:pt x="134" y="456"/>
                    <a:pt x="134" y="411"/>
                  </a:cubicBezTo>
                  <a:cubicBezTo>
                    <a:pt x="103" y="432"/>
                    <a:pt x="71" y="452"/>
                    <a:pt x="37" y="470"/>
                  </a:cubicBezTo>
                  <a:cubicBezTo>
                    <a:pt x="27" y="451"/>
                    <a:pt x="16" y="430"/>
                    <a:pt x="2" y="408"/>
                  </a:cubicBezTo>
                  <a:cubicBezTo>
                    <a:pt x="50" y="384"/>
                    <a:pt x="93" y="357"/>
                    <a:pt x="134" y="328"/>
                  </a:cubicBezTo>
                  <a:cubicBezTo>
                    <a:pt x="134" y="252"/>
                    <a:pt x="134" y="177"/>
                    <a:pt x="134" y="101"/>
                  </a:cubicBezTo>
                  <a:cubicBezTo>
                    <a:pt x="157" y="101"/>
                    <a:pt x="179" y="101"/>
                    <a:pt x="202" y="101"/>
                  </a:cubicBezTo>
                  <a:cubicBezTo>
                    <a:pt x="202" y="158"/>
                    <a:pt x="202" y="215"/>
                    <a:pt x="202" y="271"/>
                  </a:cubicBezTo>
                  <a:cubicBezTo>
                    <a:pt x="275" y="204"/>
                    <a:pt x="334" y="126"/>
                    <a:pt x="379" y="36"/>
                  </a:cubicBezTo>
                  <a:moveTo>
                    <a:pt x="6212" y="33"/>
                  </a:moveTo>
                  <a:cubicBezTo>
                    <a:pt x="6305" y="33"/>
                    <a:pt x="6397" y="33"/>
                    <a:pt x="6489" y="33"/>
                  </a:cubicBezTo>
                  <a:cubicBezTo>
                    <a:pt x="6489" y="55"/>
                    <a:pt x="6489" y="76"/>
                    <a:pt x="6489" y="97"/>
                  </a:cubicBezTo>
                  <a:cubicBezTo>
                    <a:pt x="6397" y="97"/>
                    <a:pt x="6305" y="97"/>
                    <a:pt x="6212" y="97"/>
                  </a:cubicBezTo>
                  <a:cubicBezTo>
                    <a:pt x="6212" y="76"/>
                    <a:pt x="6212" y="55"/>
                    <a:pt x="6212" y="33"/>
                  </a:cubicBezTo>
                  <a:moveTo>
                    <a:pt x="1694" y="33"/>
                  </a:moveTo>
                  <a:cubicBezTo>
                    <a:pt x="1787" y="33"/>
                    <a:pt x="1879" y="33"/>
                    <a:pt x="1971" y="33"/>
                  </a:cubicBezTo>
                  <a:cubicBezTo>
                    <a:pt x="1971" y="55"/>
                    <a:pt x="1971" y="76"/>
                    <a:pt x="1971" y="97"/>
                  </a:cubicBezTo>
                  <a:cubicBezTo>
                    <a:pt x="1879" y="97"/>
                    <a:pt x="1787" y="97"/>
                    <a:pt x="1694" y="97"/>
                  </a:cubicBezTo>
                  <a:cubicBezTo>
                    <a:pt x="1694" y="76"/>
                    <a:pt x="1694" y="55"/>
                    <a:pt x="1694" y="33"/>
                  </a:cubicBezTo>
                  <a:moveTo>
                    <a:pt x="6578" y="30"/>
                  </a:moveTo>
                  <a:cubicBezTo>
                    <a:pt x="6603" y="61"/>
                    <a:pt x="6628" y="95"/>
                    <a:pt x="6654" y="133"/>
                  </a:cubicBezTo>
                  <a:cubicBezTo>
                    <a:pt x="6635" y="146"/>
                    <a:pt x="6615" y="159"/>
                    <a:pt x="6596" y="172"/>
                  </a:cubicBezTo>
                  <a:cubicBezTo>
                    <a:pt x="6573" y="136"/>
                    <a:pt x="6549" y="100"/>
                    <a:pt x="6524" y="65"/>
                  </a:cubicBezTo>
                  <a:cubicBezTo>
                    <a:pt x="6542" y="53"/>
                    <a:pt x="6560" y="42"/>
                    <a:pt x="6578" y="30"/>
                  </a:cubicBezTo>
                  <a:moveTo>
                    <a:pt x="687" y="27"/>
                  </a:moveTo>
                  <a:cubicBezTo>
                    <a:pt x="786" y="27"/>
                    <a:pt x="886" y="27"/>
                    <a:pt x="985" y="27"/>
                  </a:cubicBezTo>
                  <a:cubicBezTo>
                    <a:pt x="985" y="47"/>
                    <a:pt x="985" y="68"/>
                    <a:pt x="985" y="88"/>
                  </a:cubicBezTo>
                  <a:cubicBezTo>
                    <a:pt x="945" y="88"/>
                    <a:pt x="904" y="88"/>
                    <a:pt x="864" y="88"/>
                  </a:cubicBezTo>
                  <a:cubicBezTo>
                    <a:pt x="861" y="102"/>
                    <a:pt x="858" y="117"/>
                    <a:pt x="855" y="132"/>
                  </a:cubicBezTo>
                  <a:cubicBezTo>
                    <a:pt x="894" y="132"/>
                    <a:pt x="933" y="132"/>
                    <a:pt x="971" y="132"/>
                  </a:cubicBezTo>
                  <a:cubicBezTo>
                    <a:pt x="971" y="211"/>
                    <a:pt x="971" y="289"/>
                    <a:pt x="971" y="368"/>
                  </a:cubicBezTo>
                  <a:cubicBezTo>
                    <a:pt x="949" y="368"/>
                    <a:pt x="927" y="368"/>
                    <a:pt x="905" y="368"/>
                  </a:cubicBezTo>
                  <a:cubicBezTo>
                    <a:pt x="905" y="309"/>
                    <a:pt x="905" y="250"/>
                    <a:pt x="905" y="191"/>
                  </a:cubicBezTo>
                  <a:cubicBezTo>
                    <a:pt x="857" y="191"/>
                    <a:pt x="809" y="191"/>
                    <a:pt x="761" y="191"/>
                  </a:cubicBezTo>
                  <a:cubicBezTo>
                    <a:pt x="761" y="251"/>
                    <a:pt x="761" y="311"/>
                    <a:pt x="761" y="371"/>
                  </a:cubicBezTo>
                  <a:cubicBezTo>
                    <a:pt x="739" y="371"/>
                    <a:pt x="717" y="371"/>
                    <a:pt x="695" y="371"/>
                  </a:cubicBezTo>
                  <a:cubicBezTo>
                    <a:pt x="695" y="291"/>
                    <a:pt x="695" y="212"/>
                    <a:pt x="695" y="132"/>
                  </a:cubicBezTo>
                  <a:cubicBezTo>
                    <a:pt x="725" y="132"/>
                    <a:pt x="754" y="132"/>
                    <a:pt x="783" y="132"/>
                  </a:cubicBezTo>
                  <a:cubicBezTo>
                    <a:pt x="786" y="117"/>
                    <a:pt x="789" y="102"/>
                    <a:pt x="791" y="88"/>
                  </a:cubicBezTo>
                  <a:cubicBezTo>
                    <a:pt x="756" y="88"/>
                    <a:pt x="722" y="88"/>
                    <a:pt x="687" y="88"/>
                  </a:cubicBezTo>
                  <a:cubicBezTo>
                    <a:pt x="687" y="68"/>
                    <a:pt x="687" y="47"/>
                    <a:pt x="687" y="27"/>
                  </a:cubicBezTo>
                  <a:moveTo>
                    <a:pt x="5223" y="26"/>
                  </a:moveTo>
                  <a:cubicBezTo>
                    <a:pt x="5308" y="26"/>
                    <a:pt x="5393" y="26"/>
                    <a:pt x="5478" y="26"/>
                  </a:cubicBezTo>
                  <a:cubicBezTo>
                    <a:pt x="5478" y="127"/>
                    <a:pt x="5478" y="228"/>
                    <a:pt x="5478" y="330"/>
                  </a:cubicBezTo>
                  <a:cubicBezTo>
                    <a:pt x="5457" y="330"/>
                    <a:pt x="5436" y="330"/>
                    <a:pt x="5415" y="330"/>
                  </a:cubicBezTo>
                  <a:cubicBezTo>
                    <a:pt x="5415" y="250"/>
                    <a:pt x="5415" y="170"/>
                    <a:pt x="5415" y="90"/>
                  </a:cubicBezTo>
                  <a:cubicBezTo>
                    <a:pt x="5372" y="90"/>
                    <a:pt x="5329" y="90"/>
                    <a:pt x="5286" y="90"/>
                  </a:cubicBezTo>
                  <a:cubicBezTo>
                    <a:pt x="5286" y="171"/>
                    <a:pt x="5286" y="253"/>
                    <a:pt x="5286" y="335"/>
                  </a:cubicBezTo>
                  <a:cubicBezTo>
                    <a:pt x="5265" y="335"/>
                    <a:pt x="5244" y="335"/>
                    <a:pt x="5223" y="335"/>
                  </a:cubicBezTo>
                  <a:cubicBezTo>
                    <a:pt x="5223" y="232"/>
                    <a:pt x="5223" y="129"/>
                    <a:pt x="5223" y="26"/>
                  </a:cubicBezTo>
                  <a:moveTo>
                    <a:pt x="2697" y="26"/>
                  </a:moveTo>
                  <a:cubicBezTo>
                    <a:pt x="2796" y="26"/>
                    <a:pt x="2894" y="26"/>
                    <a:pt x="2993" y="26"/>
                  </a:cubicBezTo>
                  <a:cubicBezTo>
                    <a:pt x="2993" y="46"/>
                    <a:pt x="2993" y="66"/>
                    <a:pt x="2993" y="86"/>
                  </a:cubicBezTo>
                  <a:cubicBezTo>
                    <a:pt x="2950" y="86"/>
                    <a:pt x="2906" y="86"/>
                    <a:pt x="2863" y="86"/>
                  </a:cubicBezTo>
                  <a:cubicBezTo>
                    <a:pt x="2860" y="102"/>
                    <a:pt x="2857" y="117"/>
                    <a:pt x="2854" y="133"/>
                  </a:cubicBezTo>
                  <a:cubicBezTo>
                    <a:pt x="2894" y="133"/>
                    <a:pt x="2934" y="133"/>
                    <a:pt x="2974" y="133"/>
                  </a:cubicBezTo>
                  <a:cubicBezTo>
                    <a:pt x="2974" y="208"/>
                    <a:pt x="2974" y="282"/>
                    <a:pt x="2974" y="357"/>
                  </a:cubicBezTo>
                  <a:cubicBezTo>
                    <a:pt x="2952" y="357"/>
                    <a:pt x="2929" y="357"/>
                    <a:pt x="2907" y="357"/>
                  </a:cubicBezTo>
                  <a:cubicBezTo>
                    <a:pt x="2907" y="302"/>
                    <a:pt x="2907" y="247"/>
                    <a:pt x="2907" y="192"/>
                  </a:cubicBezTo>
                  <a:cubicBezTo>
                    <a:pt x="2858" y="192"/>
                    <a:pt x="2808" y="192"/>
                    <a:pt x="2759" y="192"/>
                  </a:cubicBezTo>
                  <a:cubicBezTo>
                    <a:pt x="2759" y="248"/>
                    <a:pt x="2759" y="304"/>
                    <a:pt x="2759" y="360"/>
                  </a:cubicBezTo>
                  <a:cubicBezTo>
                    <a:pt x="2736" y="360"/>
                    <a:pt x="2714" y="360"/>
                    <a:pt x="2692" y="360"/>
                  </a:cubicBezTo>
                  <a:cubicBezTo>
                    <a:pt x="2692" y="285"/>
                    <a:pt x="2692" y="209"/>
                    <a:pt x="2692" y="133"/>
                  </a:cubicBezTo>
                  <a:cubicBezTo>
                    <a:pt x="2721" y="133"/>
                    <a:pt x="2751" y="133"/>
                    <a:pt x="2781" y="133"/>
                  </a:cubicBezTo>
                  <a:cubicBezTo>
                    <a:pt x="2784" y="117"/>
                    <a:pt x="2787" y="102"/>
                    <a:pt x="2789" y="86"/>
                  </a:cubicBezTo>
                  <a:cubicBezTo>
                    <a:pt x="2759" y="86"/>
                    <a:pt x="2728" y="86"/>
                    <a:pt x="2697" y="86"/>
                  </a:cubicBezTo>
                  <a:cubicBezTo>
                    <a:pt x="2697" y="66"/>
                    <a:pt x="2697" y="46"/>
                    <a:pt x="2697" y="26"/>
                  </a:cubicBezTo>
                  <a:moveTo>
                    <a:pt x="4039" y="25"/>
                  </a:moveTo>
                  <a:cubicBezTo>
                    <a:pt x="4187" y="25"/>
                    <a:pt x="4336" y="25"/>
                    <a:pt x="4485" y="25"/>
                  </a:cubicBezTo>
                  <a:cubicBezTo>
                    <a:pt x="4485" y="179"/>
                    <a:pt x="4485" y="332"/>
                    <a:pt x="4485" y="485"/>
                  </a:cubicBezTo>
                  <a:cubicBezTo>
                    <a:pt x="4463" y="485"/>
                    <a:pt x="4442" y="485"/>
                    <a:pt x="4421" y="485"/>
                  </a:cubicBezTo>
                  <a:cubicBezTo>
                    <a:pt x="4421" y="479"/>
                    <a:pt x="4421" y="474"/>
                    <a:pt x="4421" y="468"/>
                  </a:cubicBezTo>
                  <a:cubicBezTo>
                    <a:pt x="4315" y="468"/>
                    <a:pt x="4209" y="468"/>
                    <a:pt x="4103" y="468"/>
                  </a:cubicBezTo>
                  <a:cubicBezTo>
                    <a:pt x="4103" y="474"/>
                    <a:pt x="4103" y="480"/>
                    <a:pt x="4103" y="486"/>
                  </a:cubicBezTo>
                  <a:cubicBezTo>
                    <a:pt x="4081" y="486"/>
                    <a:pt x="4060" y="486"/>
                    <a:pt x="4039" y="486"/>
                  </a:cubicBezTo>
                  <a:cubicBezTo>
                    <a:pt x="4039" y="332"/>
                    <a:pt x="4039" y="179"/>
                    <a:pt x="4039" y="25"/>
                  </a:cubicBezTo>
                  <a:moveTo>
                    <a:pt x="4738" y="19"/>
                  </a:moveTo>
                  <a:cubicBezTo>
                    <a:pt x="4742" y="39"/>
                    <a:pt x="4746" y="58"/>
                    <a:pt x="4750" y="78"/>
                  </a:cubicBezTo>
                  <a:cubicBezTo>
                    <a:pt x="4725" y="82"/>
                    <a:pt x="4700" y="85"/>
                    <a:pt x="4674" y="87"/>
                  </a:cubicBezTo>
                  <a:cubicBezTo>
                    <a:pt x="4674" y="107"/>
                    <a:pt x="4674" y="127"/>
                    <a:pt x="4674" y="147"/>
                  </a:cubicBezTo>
                  <a:cubicBezTo>
                    <a:pt x="4700" y="147"/>
                    <a:pt x="4726" y="147"/>
                    <a:pt x="4751" y="147"/>
                  </a:cubicBezTo>
                  <a:cubicBezTo>
                    <a:pt x="4751" y="168"/>
                    <a:pt x="4751" y="189"/>
                    <a:pt x="4751" y="211"/>
                  </a:cubicBezTo>
                  <a:cubicBezTo>
                    <a:pt x="4726" y="211"/>
                    <a:pt x="4700" y="211"/>
                    <a:pt x="4674" y="211"/>
                  </a:cubicBezTo>
                  <a:cubicBezTo>
                    <a:pt x="4674" y="229"/>
                    <a:pt x="4674" y="248"/>
                    <a:pt x="4674" y="267"/>
                  </a:cubicBezTo>
                  <a:cubicBezTo>
                    <a:pt x="4680" y="260"/>
                    <a:pt x="4686" y="254"/>
                    <a:pt x="4692" y="248"/>
                  </a:cubicBezTo>
                  <a:cubicBezTo>
                    <a:pt x="4717" y="267"/>
                    <a:pt x="4740" y="286"/>
                    <a:pt x="4763" y="306"/>
                  </a:cubicBezTo>
                  <a:cubicBezTo>
                    <a:pt x="4749" y="323"/>
                    <a:pt x="4735" y="340"/>
                    <a:pt x="4721" y="356"/>
                  </a:cubicBezTo>
                  <a:cubicBezTo>
                    <a:pt x="4705" y="339"/>
                    <a:pt x="4689" y="324"/>
                    <a:pt x="4674" y="309"/>
                  </a:cubicBezTo>
                  <a:cubicBezTo>
                    <a:pt x="4674" y="368"/>
                    <a:pt x="4674" y="427"/>
                    <a:pt x="4674" y="486"/>
                  </a:cubicBezTo>
                  <a:cubicBezTo>
                    <a:pt x="4652" y="486"/>
                    <a:pt x="4630" y="486"/>
                    <a:pt x="4609" y="486"/>
                  </a:cubicBezTo>
                  <a:cubicBezTo>
                    <a:pt x="4609" y="428"/>
                    <a:pt x="4609" y="369"/>
                    <a:pt x="4609" y="310"/>
                  </a:cubicBezTo>
                  <a:cubicBezTo>
                    <a:pt x="4590" y="347"/>
                    <a:pt x="4569" y="381"/>
                    <a:pt x="4546" y="411"/>
                  </a:cubicBezTo>
                  <a:cubicBezTo>
                    <a:pt x="4540" y="390"/>
                    <a:pt x="4531" y="364"/>
                    <a:pt x="4520" y="333"/>
                  </a:cubicBezTo>
                  <a:cubicBezTo>
                    <a:pt x="4553" y="298"/>
                    <a:pt x="4580" y="258"/>
                    <a:pt x="4599" y="211"/>
                  </a:cubicBezTo>
                  <a:cubicBezTo>
                    <a:pt x="4574" y="211"/>
                    <a:pt x="4549" y="211"/>
                    <a:pt x="4524" y="211"/>
                  </a:cubicBezTo>
                  <a:cubicBezTo>
                    <a:pt x="4524" y="189"/>
                    <a:pt x="4524" y="168"/>
                    <a:pt x="4524" y="147"/>
                  </a:cubicBezTo>
                  <a:cubicBezTo>
                    <a:pt x="4553" y="147"/>
                    <a:pt x="4581" y="147"/>
                    <a:pt x="4609" y="147"/>
                  </a:cubicBezTo>
                  <a:cubicBezTo>
                    <a:pt x="4609" y="129"/>
                    <a:pt x="4609" y="111"/>
                    <a:pt x="4609" y="94"/>
                  </a:cubicBezTo>
                  <a:cubicBezTo>
                    <a:pt x="4586" y="96"/>
                    <a:pt x="4563" y="97"/>
                    <a:pt x="4539" y="99"/>
                  </a:cubicBezTo>
                  <a:cubicBezTo>
                    <a:pt x="4537" y="82"/>
                    <a:pt x="4535" y="62"/>
                    <a:pt x="4531" y="39"/>
                  </a:cubicBezTo>
                  <a:cubicBezTo>
                    <a:pt x="4607" y="33"/>
                    <a:pt x="4676" y="26"/>
                    <a:pt x="4738" y="19"/>
                  </a:cubicBezTo>
                  <a:moveTo>
                    <a:pt x="5085" y="9"/>
                  </a:moveTo>
                  <a:cubicBezTo>
                    <a:pt x="5106" y="9"/>
                    <a:pt x="5127" y="9"/>
                    <a:pt x="5148" y="9"/>
                  </a:cubicBezTo>
                  <a:cubicBezTo>
                    <a:pt x="5148" y="35"/>
                    <a:pt x="5148" y="61"/>
                    <a:pt x="5148" y="87"/>
                  </a:cubicBezTo>
                  <a:cubicBezTo>
                    <a:pt x="5166" y="87"/>
                    <a:pt x="5184" y="87"/>
                    <a:pt x="5203" y="87"/>
                  </a:cubicBezTo>
                  <a:cubicBezTo>
                    <a:pt x="5203" y="107"/>
                    <a:pt x="5203" y="128"/>
                    <a:pt x="5203" y="148"/>
                  </a:cubicBezTo>
                  <a:cubicBezTo>
                    <a:pt x="5184" y="148"/>
                    <a:pt x="5166" y="148"/>
                    <a:pt x="5148" y="148"/>
                  </a:cubicBezTo>
                  <a:cubicBezTo>
                    <a:pt x="5148" y="167"/>
                    <a:pt x="5148" y="187"/>
                    <a:pt x="5148" y="207"/>
                  </a:cubicBezTo>
                  <a:cubicBezTo>
                    <a:pt x="5168" y="207"/>
                    <a:pt x="5189" y="207"/>
                    <a:pt x="5210" y="207"/>
                  </a:cubicBezTo>
                  <a:cubicBezTo>
                    <a:pt x="5210" y="227"/>
                    <a:pt x="5210" y="247"/>
                    <a:pt x="5210" y="268"/>
                  </a:cubicBezTo>
                  <a:cubicBezTo>
                    <a:pt x="5189" y="268"/>
                    <a:pt x="5167" y="268"/>
                    <a:pt x="5146" y="268"/>
                  </a:cubicBezTo>
                  <a:cubicBezTo>
                    <a:pt x="5146" y="277"/>
                    <a:pt x="5145" y="285"/>
                    <a:pt x="5144" y="294"/>
                  </a:cubicBezTo>
                  <a:cubicBezTo>
                    <a:pt x="5167" y="315"/>
                    <a:pt x="5193" y="341"/>
                    <a:pt x="5223" y="371"/>
                  </a:cubicBezTo>
                  <a:cubicBezTo>
                    <a:pt x="5205" y="388"/>
                    <a:pt x="5190" y="403"/>
                    <a:pt x="5178" y="416"/>
                  </a:cubicBezTo>
                  <a:cubicBezTo>
                    <a:pt x="5167" y="402"/>
                    <a:pt x="5152" y="383"/>
                    <a:pt x="5133" y="362"/>
                  </a:cubicBezTo>
                  <a:cubicBezTo>
                    <a:pt x="5121" y="413"/>
                    <a:pt x="5102" y="456"/>
                    <a:pt x="5075" y="492"/>
                  </a:cubicBezTo>
                  <a:cubicBezTo>
                    <a:pt x="5054" y="470"/>
                    <a:pt x="5036" y="451"/>
                    <a:pt x="5021" y="437"/>
                  </a:cubicBezTo>
                  <a:cubicBezTo>
                    <a:pt x="5056" y="399"/>
                    <a:pt x="5076" y="343"/>
                    <a:pt x="5083" y="268"/>
                  </a:cubicBezTo>
                  <a:cubicBezTo>
                    <a:pt x="5062" y="268"/>
                    <a:pt x="5042" y="268"/>
                    <a:pt x="5022" y="268"/>
                  </a:cubicBezTo>
                  <a:cubicBezTo>
                    <a:pt x="5022" y="247"/>
                    <a:pt x="5022" y="227"/>
                    <a:pt x="5022" y="207"/>
                  </a:cubicBezTo>
                  <a:cubicBezTo>
                    <a:pt x="5043" y="207"/>
                    <a:pt x="5064" y="207"/>
                    <a:pt x="5085" y="207"/>
                  </a:cubicBezTo>
                  <a:cubicBezTo>
                    <a:pt x="5085" y="187"/>
                    <a:pt x="5085" y="167"/>
                    <a:pt x="5085" y="148"/>
                  </a:cubicBezTo>
                  <a:cubicBezTo>
                    <a:pt x="5066" y="148"/>
                    <a:pt x="5048" y="148"/>
                    <a:pt x="5029" y="148"/>
                  </a:cubicBezTo>
                  <a:cubicBezTo>
                    <a:pt x="5029" y="128"/>
                    <a:pt x="5029" y="107"/>
                    <a:pt x="5029" y="87"/>
                  </a:cubicBezTo>
                  <a:cubicBezTo>
                    <a:pt x="5048" y="87"/>
                    <a:pt x="5066" y="87"/>
                    <a:pt x="5085" y="87"/>
                  </a:cubicBezTo>
                  <a:cubicBezTo>
                    <a:pt x="5085" y="61"/>
                    <a:pt x="5085" y="35"/>
                    <a:pt x="5085" y="9"/>
                  </a:cubicBezTo>
                  <a:moveTo>
                    <a:pt x="5751" y="9"/>
                  </a:moveTo>
                  <a:cubicBezTo>
                    <a:pt x="5770" y="9"/>
                    <a:pt x="5789" y="9"/>
                    <a:pt x="5808" y="9"/>
                  </a:cubicBezTo>
                  <a:cubicBezTo>
                    <a:pt x="5808" y="21"/>
                    <a:pt x="5808" y="33"/>
                    <a:pt x="5808" y="46"/>
                  </a:cubicBezTo>
                  <a:cubicBezTo>
                    <a:pt x="5833" y="46"/>
                    <a:pt x="5858" y="46"/>
                    <a:pt x="5883" y="46"/>
                  </a:cubicBezTo>
                  <a:cubicBezTo>
                    <a:pt x="5883" y="33"/>
                    <a:pt x="5883" y="21"/>
                    <a:pt x="5883" y="9"/>
                  </a:cubicBezTo>
                  <a:cubicBezTo>
                    <a:pt x="5903" y="9"/>
                    <a:pt x="5922" y="9"/>
                    <a:pt x="5941" y="9"/>
                  </a:cubicBezTo>
                  <a:cubicBezTo>
                    <a:pt x="5941" y="21"/>
                    <a:pt x="5941" y="33"/>
                    <a:pt x="5941" y="46"/>
                  </a:cubicBezTo>
                  <a:cubicBezTo>
                    <a:pt x="5964" y="46"/>
                    <a:pt x="5986" y="46"/>
                    <a:pt x="6009" y="46"/>
                  </a:cubicBezTo>
                  <a:cubicBezTo>
                    <a:pt x="6009" y="62"/>
                    <a:pt x="6009" y="78"/>
                    <a:pt x="6009" y="94"/>
                  </a:cubicBezTo>
                  <a:cubicBezTo>
                    <a:pt x="5986" y="94"/>
                    <a:pt x="5964" y="94"/>
                    <a:pt x="5941" y="94"/>
                  </a:cubicBezTo>
                  <a:cubicBezTo>
                    <a:pt x="5941" y="103"/>
                    <a:pt x="5941" y="112"/>
                    <a:pt x="5941" y="121"/>
                  </a:cubicBezTo>
                  <a:cubicBezTo>
                    <a:pt x="5922" y="121"/>
                    <a:pt x="5903" y="121"/>
                    <a:pt x="5883" y="121"/>
                  </a:cubicBezTo>
                  <a:cubicBezTo>
                    <a:pt x="5883" y="112"/>
                    <a:pt x="5883" y="103"/>
                    <a:pt x="5883" y="94"/>
                  </a:cubicBezTo>
                  <a:cubicBezTo>
                    <a:pt x="5858" y="94"/>
                    <a:pt x="5833" y="94"/>
                    <a:pt x="5808" y="94"/>
                  </a:cubicBezTo>
                  <a:cubicBezTo>
                    <a:pt x="5808" y="103"/>
                    <a:pt x="5808" y="112"/>
                    <a:pt x="5808" y="121"/>
                  </a:cubicBezTo>
                  <a:cubicBezTo>
                    <a:pt x="5789" y="121"/>
                    <a:pt x="5770" y="121"/>
                    <a:pt x="5751" y="121"/>
                  </a:cubicBezTo>
                  <a:cubicBezTo>
                    <a:pt x="5751" y="112"/>
                    <a:pt x="5751" y="103"/>
                    <a:pt x="5751" y="94"/>
                  </a:cubicBezTo>
                  <a:cubicBezTo>
                    <a:pt x="5729" y="94"/>
                    <a:pt x="5708" y="94"/>
                    <a:pt x="5687" y="94"/>
                  </a:cubicBezTo>
                  <a:cubicBezTo>
                    <a:pt x="5687" y="78"/>
                    <a:pt x="5687" y="62"/>
                    <a:pt x="5687" y="46"/>
                  </a:cubicBezTo>
                  <a:cubicBezTo>
                    <a:pt x="5708" y="46"/>
                    <a:pt x="5729" y="46"/>
                    <a:pt x="5751" y="46"/>
                  </a:cubicBezTo>
                  <a:cubicBezTo>
                    <a:pt x="5751" y="33"/>
                    <a:pt x="5751" y="21"/>
                    <a:pt x="5751" y="9"/>
                  </a:cubicBezTo>
                  <a:moveTo>
                    <a:pt x="5584" y="9"/>
                  </a:moveTo>
                  <a:cubicBezTo>
                    <a:pt x="5605" y="9"/>
                    <a:pt x="5625" y="9"/>
                    <a:pt x="5645" y="9"/>
                  </a:cubicBezTo>
                  <a:cubicBezTo>
                    <a:pt x="5645" y="41"/>
                    <a:pt x="5645" y="73"/>
                    <a:pt x="5645" y="105"/>
                  </a:cubicBezTo>
                  <a:cubicBezTo>
                    <a:pt x="5660" y="105"/>
                    <a:pt x="5676" y="105"/>
                    <a:pt x="5691" y="105"/>
                  </a:cubicBezTo>
                  <a:cubicBezTo>
                    <a:pt x="5691" y="124"/>
                    <a:pt x="5691" y="143"/>
                    <a:pt x="5691" y="163"/>
                  </a:cubicBezTo>
                  <a:cubicBezTo>
                    <a:pt x="5676" y="163"/>
                    <a:pt x="5660" y="163"/>
                    <a:pt x="5645" y="163"/>
                  </a:cubicBezTo>
                  <a:cubicBezTo>
                    <a:pt x="5645" y="172"/>
                    <a:pt x="5645" y="181"/>
                    <a:pt x="5645" y="190"/>
                  </a:cubicBezTo>
                  <a:cubicBezTo>
                    <a:pt x="5668" y="212"/>
                    <a:pt x="5689" y="232"/>
                    <a:pt x="5707" y="250"/>
                  </a:cubicBezTo>
                  <a:cubicBezTo>
                    <a:pt x="5707" y="211"/>
                    <a:pt x="5707" y="172"/>
                    <a:pt x="5707" y="133"/>
                  </a:cubicBezTo>
                  <a:cubicBezTo>
                    <a:pt x="5801" y="133"/>
                    <a:pt x="5895" y="133"/>
                    <a:pt x="5989" y="133"/>
                  </a:cubicBezTo>
                  <a:cubicBezTo>
                    <a:pt x="5989" y="192"/>
                    <a:pt x="5989" y="250"/>
                    <a:pt x="5989" y="309"/>
                  </a:cubicBezTo>
                  <a:cubicBezTo>
                    <a:pt x="5951" y="309"/>
                    <a:pt x="5912" y="309"/>
                    <a:pt x="5874" y="309"/>
                  </a:cubicBezTo>
                  <a:cubicBezTo>
                    <a:pt x="5873" y="318"/>
                    <a:pt x="5872" y="326"/>
                    <a:pt x="5871" y="334"/>
                  </a:cubicBezTo>
                  <a:cubicBezTo>
                    <a:pt x="5916" y="334"/>
                    <a:pt x="5962" y="334"/>
                    <a:pt x="6007" y="334"/>
                  </a:cubicBezTo>
                  <a:cubicBezTo>
                    <a:pt x="6007" y="350"/>
                    <a:pt x="6007" y="366"/>
                    <a:pt x="6007" y="381"/>
                  </a:cubicBezTo>
                  <a:cubicBezTo>
                    <a:pt x="5970" y="381"/>
                    <a:pt x="5932" y="381"/>
                    <a:pt x="5895" y="381"/>
                  </a:cubicBezTo>
                  <a:cubicBezTo>
                    <a:pt x="5926" y="405"/>
                    <a:pt x="5965" y="420"/>
                    <a:pt x="6013" y="427"/>
                  </a:cubicBezTo>
                  <a:cubicBezTo>
                    <a:pt x="6003" y="446"/>
                    <a:pt x="5992" y="467"/>
                    <a:pt x="5980" y="491"/>
                  </a:cubicBezTo>
                  <a:cubicBezTo>
                    <a:pt x="5921" y="473"/>
                    <a:pt x="5875" y="442"/>
                    <a:pt x="5844" y="397"/>
                  </a:cubicBezTo>
                  <a:cubicBezTo>
                    <a:pt x="5819" y="441"/>
                    <a:pt x="5773" y="473"/>
                    <a:pt x="5705" y="494"/>
                  </a:cubicBezTo>
                  <a:cubicBezTo>
                    <a:pt x="5695" y="473"/>
                    <a:pt x="5682" y="454"/>
                    <a:pt x="5668" y="436"/>
                  </a:cubicBezTo>
                  <a:cubicBezTo>
                    <a:pt x="5725" y="424"/>
                    <a:pt x="5764" y="406"/>
                    <a:pt x="5785" y="381"/>
                  </a:cubicBezTo>
                  <a:cubicBezTo>
                    <a:pt x="5750" y="381"/>
                    <a:pt x="5715" y="381"/>
                    <a:pt x="5680" y="381"/>
                  </a:cubicBezTo>
                  <a:cubicBezTo>
                    <a:pt x="5680" y="366"/>
                    <a:pt x="5680" y="350"/>
                    <a:pt x="5680" y="334"/>
                  </a:cubicBezTo>
                  <a:cubicBezTo>
                    <a:pt x="5723" y="334"/>
                    <a:pt x="5766" y="334"/>
                    <a:pt x="5808" y="334"/>
                  </a:cubicBezTo>
                  <a:cubicBezTo>
                    <a:pt x="5810" y="326"/>
                    <a:pt x="5812" y="318"/>
                    <a:pt x="5812" y="309"/>
                  </a:cubicBezTo>
                  <a:cubicBezTo>
                    <a:pt x="5777" y="309"/>
                    <a:pt x="5742" y="309"/>
                    <a:pt x="5707" y="309"/>
                  </a:cubicBezTo>
                  <a:cubicBezTo>
                    <a:pt x="5707" y="291"/>
                    <a:pt x="5707" y="274"/>
                    <a:pt x="5707" y="256"/>
                  </a:cubicBezTo>
                  <a:cubicBezTo>
                    <a:pt x="5694" y="268"/>
                    <a:pt x="5682" y="281"/>
                    <a:pt x="5669" y="293"/>
                  </a:cubicBezTo>
                  <a:cubicBezTo>
                    <a:pt x="5662" y="282"/>
                    <a:pt x="5654" y="270"/>
                    <a:pt x="5645" y="258"/>
                  </a:cubicBezTo>
                  <a:cubicBezTo>
                    <a:pt x="5645" y="335"/>
                    <a:pt x="5645" y="412"/>
                    <a:pt x="5645" y="489"/>
                  </a:cubicBezTo>
                  <a:cubicBezTo>
                    <a:pt x="5625" y="489"/>
                    <a:pt x="5605" y="489"/>
                    <a:pt x="5584" y="489"/>
                  </a:cubicBezTo>
                  <a:cubicBezTo>
                    <a:pt x="5584" y="420"/>
                    <a:pt x="5584" y="351"/>
                    <a:pt x="5584" y="282"/>
                  </a:cubicBezTo>
                  <a:cubicBezTo>
                    <a:pt x="5572" y="317"/>
                    <a:pt x="5556" y="349"/>
                    <a:pt x="5538" y="380"/>
                  </a:cubicBezTo>
                  <a:cubicBezTo>
                    <a:pt x="5535" y="358"/>
                    <a:pt x="5530" y="328"/>
                    <a:pt x="5523" y="291"/>
                  </a:cubicBezTo>
                  <a:cubicBezTo>
                    <a:pt x="5546" y="251"/>
                    <a:pt x="5565" y="208"/>
                    <a:pt x="5578" y="163"/>
                  </a:cubicBezTo>
                  <a:cubicBezTo>
                    <a:pt x="5561" y="163"/>
                    <a:pt x="5544" y="163"/>
                    <a:pt x="5527" y="163"/>
                  </a:cubicBezTo>
                  <a:cubicBezTo>
                    <a:pt x="5527" y="143"/>
                    <a:pt x="5527" y="124"/>
                    <a:pt x="5527" y="105"/>
                  </a:cubicBezTo>
                  <a:cubicBezTo>
                    <a:pt x="5546" y="105"/>
                    <a:pt x="5565" y="105"/>
                    <a:pt x="5584" y="105"/>
                  </a:cubicBezTo>
                  <a:cubicBezTo>
                    <a:pt x="5584" y="73"/>
                    <a:pt x="5584" y="41"/>
                    <a:pt x="5584" y="9"/>
                  </a:cubicBezTo>
                  <a:moveTo>
                    <a:pt x="6084" y="8"/>
                  </a:moveTo>
                  <a:cubicBezTo>
                    <a:pt x="6104" y="8"/>
                    <a:pt x="6124" y="8"/>
                    <a:pt x="6144" y="8"/>
                  </a:cubicBezTo>
                  <a:cubicBezTo>
                    <a:pt x="6144" y="36"/>
                    <a:pt x="6144" y="65"/>
                    <a:pt x="6144" y="94"/>
                  </a:cubicBezTo>
                  <a:cubicBezTo>
                    <a:pt x="6160" y="94"/>
                    <a:pt x="6176" y="94"/>
                    <a:pt x="6191" y="94"/>
                  </a:cubicBezTo>
                  <a:cubicBezTo>
                    <a:pt x="6191" y="115"/>
                    <a:pt x="6191" y="136"/>
                    <a:pt x="6191" y="158"/>
                  </a:cubicBezTo>
                  <a:cubicBezTo>
                    <a:pt x="6176" y="158"/>
                    <a:pt x="6160" y="158"/>
                    <a:pt x="6144" y="158"/>
                  </a:cubicBezTo>
                  <a:cubicBezTo>
                    <a:pt x="6144" y="176"/>
                    <a:pt x="6144" y="195"/>
                    <a:pt x="6144" y="214"/>
                  </a:cubicBezTo>
                  <a:cubicBezTo>
                    <a:pt x="6165" y="226"/>
                    <a:pt x="6185" y="237"/>
                    <a:pt x="6204" y="249"/>
                  </a:cubicBezTo>
                  <a:cubicBezTo>
                    <a:pt x="6194" y="267"/>
                    <a:pt x="6184" y="286"/>
                    <a:pt x="6174" y="304"/>
                  </a:cubicBezTo>
                  <a:cubicBezTo>
                    <a:pt x="6167" y="298"/>
                    <a:pt x="6157" y="291"/>
                    <a:pt x="6144" y="282"/>
                  </a:cubicBezTo>
                  <a:cubicBezTo>
                    <a:pt x="6144" y="351"/>
                    <a:pt x="6144" y="420"/>
                    <a:pt x="6144" y="489"/>
                  </a:cubicBezTo>
                  <a:cubicBezTo>
                    <a:pt x="6124" y="489"/>
                    <a:pt x="6104" y="489"/>
                    <a:pt x="6084" y="489"/>
                  </a:cubicBezTo>
                  <a:cubicBezTo>
                    <a:pt x="6084" y="422"/>
                    <a:pt x="6084" y="355"/>
                    <a:pt x="6084" y="287"/>
                  </a:cubicBezTo>
                  <a:cubicBezTo>
                    <a:pt x="6071" y="319"/>
                    <a:pt x="6057" y="350"/>
                    <a:pt x="6040" y="379"/>
                  </a:cubicBezTo>
                  <a:cubicBezTo>
                    <a:pt x="6034" y="345"/>
                    <a:pt x="6029" y="316"/>
                    <a:pt x="6024" y="290"/>
                  </a:cubicBezTo>
                  <a:cubicBezTo>
                    <a:pt x="6049" y="246"/>
                    <a:pt x="6068" y="202"/>
                    <a:pt x="6080" y="158"/>
                  </a:cubicBezTo>
                  <a:cubicBezTo>
                    <a:pt x="6062" y="158"/>
                    <a:pt x="6045" y="158"/>
                    <a:pt x="6028" y="158"/>
                  </a:cubicBezTo>
                  <a:cubicBezTo>
                    <a:pt x="6028" y="136"/>
                    <a:pt x="6028" y="115"/>
                    <a:pt x="6028" y="94"/>
                  </a:cubicBezTo>
                  <a:cubicBezTo>
                    <a:pt x="6046" y="94"/>
                    <a:pt x="6065" y="94"/>
                    <a:pt x="6084" y="94"/>
                  </a:cubicBezTo>
                  <a:cubicBezTo>
                    <a:pt x="6084" y="65"/>
                    <a:pt x="6084" y="36"/>
                    <a:pt x="6084" y="8"/>
                  </a:cubicBezTo>
                  <a:moveTo>
                    <a:pt x="1566" y="8"/>
                  </a:moveTo>
                  <a:cubicBezTo>
                    <a:pt x="1586" y="8"/>
                    <a:pt x="1606" y="8"/>
                    <a:pt x="1626" y="8"/>
                  </a:cubicBezTo>
                  <a:cubicBezTo>
                    <a:pt x="1626" y="36"/>
                    <a:pt x="1626" y="65"/>
                    <a:pt x="1626" y="94"/>
                  </a:cubicBezTo>
                  <a:cubicBezTo>
                    <a:pt x="1642" y="94"/>
                    <a:pt x="1657" y="94"/>
                    <a:pt x="1673" y="94"/>
                  </a:cubicBezTo>
                  <a:cubicBezTo>
                    <a:pt x="1673" y="115"/>
                    <a:pt x="1673" y="136"/>
                    <a:pt x="1673" y="158"/>
                  </a:cubicBezTo>
                  <a:cubicBezTo>
                    <a:pt x="1657" y="158"/>
                    <a:pt x="1642" y="158"/>
                    <a:pt x="1626" y="158"/>
                  </a:cubicBezTo>
                  <a:cubicBezTo>
                    <a:pt x="1626" y="176"/>
                    <a:pt x="1626" y="195"/>
                    <a:pt x="1626" y="214"/>
                  </a:cubicBezTo>
                  <a:cubicBezTo>
                    <a:pt x="1647" y="226"/>
                    <a:pt x="1667" y="237"/>
                    <a:pt x="1686" y="249"/>
                  </a:cubicBezTo>
                  <a:cubicBezTo>
                    <a:pt x="1676" y="267"/>
                    <a:pt x="1666" y="286"/>
                    <a:pt x="1656" y="304"/>
                  </a:cubicBezTo>
                  <a:cubicBezTo>
                    <a:pt x="1649" y="298"/>
                    <a:pt x="1639" y="291"/>
                    <a:pt x="1626" y="282"/>
                  </a:cubicBezTo>
                  <a:cubicBezTo>
                    <a:pt x="1626" y="351"/>
                    <a:pt x="1626" y="420"/>
                    <a:pt x="1626" y="489"/>
                  </a:cubicBezTo>
                  <a:cubicBezTo>
                    <a:pt x="1606" y="489"/>
                    <a:pt x="1586" y="489"/>
                    <a:pt x="1566" y="489"/>
                  </a:cubicBezTo>
                  <a:cubicBezTo>
                    <a:pt x="1566" y="422"/>
                    <a:pt x="1566" y="355"/>
                    <a:pt x="1566" y="287"/>
                  </a:cubicBezTo>
                  <a:cubicBezTo>
                    <a:pt x="1553" y="319"/>
                    <a:pt x="1539" y="350"/>
                    <a:pt x="1522" y="379"/>
                  </a:cubicBezTo>
                  <a:cubicBezTo>
                    <a:pt x="1516" y="345"/>
                    <a:pt x="1511" y="316"/>
                    <a:pt x="1506" y="290"/>
                  </a:cubicBezTo>
                  <a:cubicBezTo>
                    <a:pt x="1531" y="246"/>
                    <a:pt x="1550" y="202"/>
                    <a:pt x="1562" y="158"/>
                  </a:cubicBezTo>
                  <a:cubicBezTo>
                    <a:pt x="1544" y="158"/>
                    <a:pt x="1527" y="158"/>
                    <a:pt x="1509" y="158"/>
                  </a:cubicBezTo>
                  <a:cubicBezTo>
                    <a:pt x="1509" y="136"/>
                    <a:pt x="1509" y="115"/>
                    <a:pt x="1509" y="94"/>
                  </a:cubicBezTo>
                  <a:cubicBezTo>
                    <a:pt x="1528" y="94"/>
                    <a:pt x="1547" y="94"/>
                    <a:pt x="1566" y="94"/>
                  </a:cubicBezTo>
                  <a:cubicBezTo>
                    <a:pt x="1566" y="65"/>
                    <a:pt x="1566" y="36"/>
                    <a:pt x="1566" y="8"/>
                  </a:cubicBezTo>
                  <a:moveTo>
                    <a:pt x="3640" y="7"/>
                  </a:moveTo>
                  <a:cubicBezTo>
                    <a:pt x="3662" y="7"/>
                    <a:pt x="3684" y="7"/>
                    <a:pt x="3707" y="7"/>
                  </a:cubicBezTo>
                  <a:cubicBezTo>
                    <a:pt x="3707" y="19"/>
                    <a:pt x="3707" y="31"/>
                    <a:pt x="3707" y="43"/>
                  </a:cubicBezTo>
                  <a:cubicBezTo>
                    <a:pt x="3743" y="43"/>
                    <a:pt x="3779" y="43"/>
                    <a:pt x="3815" y="43"/>
                  </a:cubicBezTo>
                  <a:cubicBezTo>
                    <a:pt x="3815" y="31"/>
                    <a:pt x="3815" y="19"/>
                    <a:pt x="3815" y="7"/>
                  </a:cubicBezTo>
                  <a:cubicBezTo>
                    <a:pt x="3837" y="7"/>
                    <a:pt x="3859" y="7"/>
                    <a:pt x="3881" y="7"/>
                  </a:cubicBezTo>
                  <a:cubicBezTo>
                    <a:pt x="3881" y="19"/>
                    <a:pt x="3881" y="31"/>
                    <a:pt x="3881" y="43"/>
                  </a:cubicBezTo>
                  <a:cubicBezTo>
                    <a:pt x="3922" y="43"/>
                    <a:pt x="3963" y="43"/>
                    <a:pt x="4003" y="43"/>
                  </a:cubicBezTo>
                  <a:cubicBezTo>
                    <a:pt x="4003" y="64"/>
                    <a:pt x="4003" y="84"/>
                    <a:pt x="4003" y="105"/>
                  </a:cubicBezTo>
                  <a:cubicBezTo>
                    <a:pt x="3963" y="105"/>
                    <a:pt x="3922" y="105"/>
                    <a:pt x="3881" y="105"/>
                  </a:cubicBezTo>
                  <a:cubicBezTo>
                    <a:pt x="3881" y="115"/>
                    <a:pt x="3881" y="126"/>
                    <a:pt x="3881" y="137"/>
                  </a:cubicBezTo>
                  <a:cubicBezTo>
                    <a:pt x="3859" y="137"/>
                    <a:pt x="3837" y="137"/>
                    <a:pt x="3815" y="137"/>
                  </a:cubicBezTo>
                  <a:cubicBezTo>
                    <a:pt x="3815" y="126"/>
                    <a:pt x="3815" y="115"/>
                    <a:pt x="3815" y="105"/>
                  </a:cubicBezTo>
                  <a:cubicBezTo>
                    <a:pt x="3779" y="105"/>
                    <a:pt x="3743" y="105"/>
                    <a:pt x="3707" y="105"/>
                  </a:cubicBezTo>
                  <a:cubicBezTo>
                    <a:pt x="3707" y="115"/>
                    <a:pt x="3707" y="126"/>
                    <a:pt x="3707" y="137"/>
                  </a:cubicBezTo>
                  <a:cubicBezTo>
                    <a:pt x="3684" y="137"/>
                    <a:pt x="3662" y="137"/>
                    <a:pt x="3640" y="137"/>
                  </a:cubicBezTo>
                  <a:cubicBezTo>
                    <a:pt x="3640" y="126"/>
                    <a:pt x="3640" y="115"/>
                    <a:pt x="3640" y="105"/>
                  </a:cubicBezTo>
                  <a:cubicBezTo>
                    <a:pt x="3599" y="105"/>
                    <a:pt x="3558" y="105"/>
                    <a:pt x="3517" y="105"/>
                  </a:cubicBezTo>
                  <a:cubicBezTo>
                    <a:pt x="3517" y="84"/>
                    <a:pt x="3517" y="64"/>
                    <a:pt x="3517" y="43"/>
                  </a:cubicBezTo>
                  <a:cubicBezTo>
                    <a:pt x="3558" y="43"/>
                    <a:pt x="3599" y="43"/>
                    <a:pt x="3640" y="43"/>
                  </a:cubicBezTo>
                  <a:cubicBezTo>
                    <a:pt x="3640" y="31"/>
                    <a:pt x="3640" y="19"/>
                    <a:pt x="3640" y="7"/>
                  </a:cubicBezTo>
                  <a:moveTo>
                    <a:pt x="2311" y="7"/>
                  </a:moveTo>
                  <a:cubicBezTo>
                    <a:pt x="2333" y="13"/>
                    <a:pt x="2356" y="19"/>
                    <a:pt x="2378" y="24"/>
                  </a:cubicBezTo>
                  <a:cubicBezTo>
                    <a:pt x="2371" y="46"/>
                    <a:pt x="2363" y="67"/>
                    <a:pt x="2355" y="88"/>
                  </a:cubicBezTo>
                  <a:cubicBezTo>
                    <a:pt x="2397" y="88"/>
                    <a:pt x="2439" y="88"/>
                    <a:pt x="2482" y="88"/>
                  </a:cubicBezTo>
                  <a:cubicBezTo>
                    <a:pt x="2480" y="182"/>
                    <a:pt x="2478" y="276"/>
                    <a:pt x="2476" y="370"/>
                  </a:cubicBezTo>
                  <a:cubicBezTo>
                    <a:pt x="2475" y="400"/>
                    <a:pt x="2473" y="422"/>
                    <a:pt x="2468" y="434"/>
                  </a:cubicBezTo>
                  <a:cubicBezTo>
                    <a:pt x="2464" y="446"/>
                    <a:pt x="2457" y="456"/>
                    <a:pt x="2449" y="463"/>
                  </a:cubicBezTo>
                  <a:cubicBezTo>
                    <a:pt x="2440" y="471"/>
                    <a:pt x="2427" y="476"/>
                    <a:pt x="2411" y="479"/>
                  </a:cubicBezTo>
                  <a:cubicBezTo>
                    <a:pt x="2395" y="482"/>
                    <a:pt x="2360" y="483"/>
                    <a:pt x="2306" y="483"/>
                  </a:cubicBezTo>
                  <a:cubicBezTo>
                    <a:pt x="2301" y="455"/>
                    <a:pt x="2294" y="430"/>
                    <a:pt x="2287" y="409"/>
                  </a:cubicBezTo>
                  <a:cubicBezTo>
                    <a:pt x="2311" y="411"/>
                    <a:pt x="2337" y="412"/>
                    <a:pt x="2364" y="412"/>
                  </a:cubicBezTo>
                  <a:cubicBezTo>
                    <a:pt x="2372" y="412"/>
                    <a:pt x="2379" y="411"/>
                    <a:pt x="2385" y="410"/>
                  </a:cubicBezTo>
                  <a:cubicBezTo>
                    <a:pt x="2390" y="408"/>
                    <a:pt x="2395" y="405"/>
                    <a:pt x="2399" y="401"/>
                  </a:cubicBezTo>
                  <a:cubicBezTo>
                    <a:pt x="2402" y="398"/>
                    <a:pt x="2405" y="394"/>
                    <a:pt x="2406" y="389"/>
                  </a:cubicBezTo>
                  <a:cubicBezTo>
                    <a:pt x="2407" y="384"/>
                    <a:pt x="2408" y="364"/>
                    <a:pt x="2409" y="329"/>
                  </a:cubicBezTo>
                  <a:cubicBezTo>
                    <a:pt x="2410" y="295"/>
                    <a:pt x="2411" y="262"/>
                    <a:pt x="2411" y="229"/>
                  </a:cubicBezTo>
                  <a:cubicBezTo>
                    <a:pt x="2412" y="197"/>
                    <a:pt x="2412" y="172"/>
                    <a:pt x="2412" y="153"/>
                  </a:cubicBezTo>
                  <a:cubicBezTo>
                    <a:pt x="2384" y="153"/>
                    <a:pt x="2356" y="153"/>
                    <a:pt x="2327" y="153"/>
                  </a:cubicBezTo>
                  <a:cubicBezTo>
                    <a:pt x="2316" y="176"/>
                    <a:pt x="2305" y="198"/>
                    <a:pt x="2293" y="219"/>
                  </a:cubicBezTo>
                  <a:cubicBezTo>
                    <a:pt x="2277" y="209"/>
                    <a:pt x="2258" y="199"/>
                    <a:pt x="2235" y="189"/>
                  </a:cubicBezTo>
                  <a:cubicBezTo>
                    <a:pt x="2235" y="286"/>
                    <a:pt x="2235" y="384"/>
                    <a:pt x="2235" y="481"/>
                  </a:cubicBezTo>
                  <a:cubicBezTo>
                    <a:pt x="2212" y="481"/>
                    <a:pt x="2190" y="481"/>
                    <a:pt x="2167" y="481"/>
                  </a:cubicBezTo>
                  <a:cubicBezTo>
                    <a:pt x="2167" y="469"/>
                    <a:pt x="2167" y="457"/>
                    <a:pt x="2167" y="446"/>
                  </a:cubicBezTo>
                  <a:cubicBezTo>
                    <a:pt x="2144" y="446"/>
                    <a:pt x="2120" y="446"/>
                    <a:pt x="2097" y="446"/>
                  </a:cubicBezTo>
                  <a:cubicBezTo>
                    <a:pt x="2097" y="458"/>
                    <a:pt x="2097" y="471"/>
                    <a:pt x="2097" y="484"/>
                  </a:cubicBezTo>
                  <a:cubicBezTo>
                    <a:pt x="2075" y="484"/>
                    <a:pt x="2052" y="484"/>
                    <a:pt x="2029" y="484"/>
                  </a:cubicBezTo>
                  <a:cubicBezTo>
                    <a:pt x="2029" y="351"/>
                    <a:pt x="2029" y="218"/>
                    <a:pt x="2029" y="86"/>
                  </a:cubicBezTo>
                  <a:cubicBezTo>
                    <a:pt x="2046" y="86"/>
                    <a:pt x="2064" y="86"/>
                    <a:pt x="2081" y="86"/>
                  </a:cubicBezTo>
                  <a:cubicBezTo>
                    <a:pt x="2090" y="54"/>
                    <a:pt x="2097" y="28"/>
                    <a:pt x="2101" y="8"/>
                  </a:cubicBezTo>
                  <a:cubicBezTo>
                    <a:pt x="2125" y="12"/>
                    <a:pt x="2149" y="15"/>
                    <a:pt x="2174" y="19"/>
                  </a:cubicBezTo>
                  <a:cubicBezTo>
                    <a:pt x="2166" y="41"/>
                    <a:pt x="2159" y="63"/>
                    <a:pt x="2152" y="86"/>
                  </a:cubicBezTo>
                  <a:cubicBezTo>
                    <a:pt x="2179" y="86"/>
                    <a:pt x="2207" y="86"/>
                    <a:pt x="2235" y="86"/>
                  </a:cubicBezTo>
                  <a:cubicBezTo>
                    <a:pt x="2235" y="117"/>
                    <a:pt x="2235" y="149"/>
                    <a:pt x="2235" y="181"/>
                  </a:cubicBezTo>
                  <a:cubicBezTo>
                    <a:pt x="2261" y="137"/>
                    <a:pt x="2286" y="79"/>
                    <a:pt x="2311" y="7"/>
                  </a:cubicBezTo>
                  <a:moveTo>
                    <a:pt x="1061" y="7"/>
                  </a:moveTo>
                  <a:cubicBezTo>
                    <a:pt x="1082" y="7"/>
                    <a:pt x="1102" y="7"/>
                    <a:pt x="1123" y="7"/>
                  </a:cubicBezTo>
                  <a:cubicBezTo>
                    <a:pt x="1123" y="34"/>
                    <a:pt x="1123" y="62"/>
                    <a:pt x="1123" y="90"/>
                  </a:cubicBezTo>
                  <a:cubicBezTo>
                    <a:pt x="1140" y="90"/>
                    <a:pt x="1157" y="90"/>
                    <a:pt x="1175" y="90"/>
                  </a:cubicBezTo>
                  <a:cubicBezTo>
                    <a:pt x="1175" y="110"/>
                    <a:pt x="1175" y="130"/>
                    <a:pt x="1175" y="151"/>
                  </a:cubicBezTo>
                  <a:cubicBezTo>
                    <a:pt x="1157" y="151"/>
                    <a:pt x="1140" y="151"/>
                    <a:pt x="1123" y="151"/>
                  </a:cubicBezTo>
                  <a:cubicBezTo>
                    <a:pt x="1123" y="178"/>
                    <a:pt x="1123" y="206"/>
                    <a:pt x="1123" y="234"/>
                  </a:cubicBezTo>
                  <a:cubicBezTo>
                    <a:pt x="1139" y="229"/>
                    <a:pt x="1154" y="226"/>
                    <a:pt x="1167" y="222"/>
                  </a:cubicBezTo>
                  <a:cubicBezTo>
                    <a:pt x="1163" y="217"/>
                    <a:pt x="1160" y="213"/>
                    <a:pt x="1156" y="208"/>
                  </a:cubicBezTo>
                  <a:cubicBezTo>
                    <a:pt x="1215" y="181"/>
                    <a:pt x="1244" y="141"/>
                    <a:pt x="1244" y="87"/>
                  </a:cubicBezTo>
                  <a:cubicBezTo>
                    <a:pt x="1223" y="87"/>
                    <a:pt x="1203" y="87"/>
                    <a:pt x="1182" y="87"/>
                  </a:cubicBezTo>
                  <a:cubicBezTo>
                    <a:pt x="1182" y="67"/>
                    <a:pt x="1182" y="46"/>
                    <a:pt x="1182" y="25"/>
                  </a:cubicBezTo>
                  <a:cubicBezTo>
                    <a:pt x="1279" y="25"/>
                    <a:pt x="1377" y="25"/>
                    <a:pt x="1474" y="25"/>
                  </a:cubicBezTo>
                  <a:cubicBezTo>
                    <a:pt x="1473" y="56"/>
                    <a:pt x="1472" y="90"/>
                    <a:pt x="1469" y="129"/>
                  </a:cubicBezTo>
                  <a:cubicBezTo>
                    <a:pt x="1467" y="167"/>
                    <a:pt x="1464" y="192"/>
                    <a:pt x="1459" y="202"/>
                  </a:cubicBezTo>
                  <a:cubicBezTo>
                    <a:pt x="1455" y="212"/>
                    <a:pt x="1449" y="220"/>
                    <a:pt x="1440" y="226"/>
                  </a:cubicBezTo>
                  <a:cubicBezTo>
                    <a:pt x="1432" y="232"/>
                    <a:pt x="1421" y="236"/>
                    <a:pt x="1408" y="238"/>
                  </a:cubicBezTo>
                  <a:cubicBezTo>
                    <a:pt x="1394" y="240"/>
                    <a:pt x="1364" y="241"/>
                    <a:pt x="1318" y="242"/>
                  </a:cubicBezTo>
                  <a:cubicBezTo>
                    <a:pt x="1314" y="225"/>
                    <a:pt x="1308" y="203"/>
                    <a:pt x="1300" y="177"/>
                  </a:cubicBezTo>
                  <a:cubicBezTo>
                    <a:pt x="1324" y="178"/>
                    <a:pt x="1346" y="179"/>
                    <a:pt x="1364" y="179"/>
                  </a:cubicBezTo>
                  <a:cubicBezTo>
                    <a:pt x="1375" y="179"/>
                    <a:pt x="1384" y="176"/>
                    <a:pt x="1390" y="170"/>
                  </a:cubicBezTo>
                  <a:cubicBezTo>
                    <a:pt x="1396" y="164"/>
                    <a:pt x="1400" y="153"/>
                    <a:pt x="1401" y="137"/>
                  </a:cubicBezTo>
                  <a:cubicBezTo>
                    <a:pt x="1402" y="121"/>
                    <a:pt x="1402" y="104"/>
                    <a:pt x="1402" y="87"/>
                  </a:cubicBezTo>
                  <a:cubicBezTo>
                    <a:pt x="1372" y="87"/>
                    <a:pt x="1342" y="87"/>
                    <a:pt x="1312" y="87"/>
                  </a:cubicBezTo>
                  <a:cubicBezTo>
                    <a:pt x="1311" y="165"/>
                    <a:pt x="1272" y="223"/>
                    <a:pt x="1197" y="262"/>
                  </a:cubicBezTo>
                  <a:cubicBezTo>
                    <a:pt x="1190" y="251"/>
                    <a:pt x="1180" y="239"/>
                    <a:pt x="1169" y="225"/>
                  </a:cubicBezTo>
                  <a:cubicBezTo>
                    <a:pt x="1169" y="249"/>
                    <a:pt x="1170" y="270"/>
                    <a:pt x="1170" y="286"/>
                  </a:cubicBezTo>
                  <a:cubicBezTo>
                    <a:pt x="1155" y="291"/>
                    <a:pt x="1139" y="296"/>
                    <a:pt x="1123" y="300"/>
                  </a:cubicBezTo>
                  <a:cubicBezTo>
                    <a:pt x="1123" y="343"/>
                    <a:pt x="1123" y="386"/>
                    <a:pt x="1123" y="428"/>
                  </a:cubicBezTo>
                  <a:cubicBezTo>
                    <a:pt x="1123" y="446"/>
                    <a:pt x="1120" y="459"/>
                    <a:pt x="1113" y="468"/>
                  </a:cubicBezTo>
                  <a:cubicBezTo>
                    <a:pt x="1106" y="477"/>
                    <a:pt x="1096" y="483"/>
                    <a:pt x="1083" y="484"/>
                  </a:cubicBezTo>
                  <a:cubicBezTo>
                    <a:pt x="1070" y="486"/>
                    <a:pt x="1050" y="487"/>
                    <a:pt x="1021" y="488"/>
                  </a:cubicBezTo>
                  <a:cubicBezTo>
                    <a:pt x="1019" y="468"/>
                    <a:pt x="1015" y="447"/>
                    <a:pt x="1009" y="424"/>
                  </a:cubicBezTo>
                  <a:cubicBezTo>
                    <a:pt x="1024" y="424"/>
                    <a:pt x="1036" y="424"/>
                    <a:pt x="1046" y="424"/>
                  </a:cubicBezTo>
                  <a:cubicBezTo>
                    <a:pt x="1056" y="424"/>
                    <a:pt x="1061" y="417"/>
                    <a:pt x="1061" y="403"/>
                  </a:cubicBezTo>
                  <a:cubicBezTo>
                    <a:pt x="1061" y="375"/>
                    <a:pt x="1061" y="347"/>
                    <a:pt x="1061" y="318"/>
                  </a:cubicBezTo>
                  <a:cubicBezTo>
                    <a:pt x="1044" y="323"/>
                    <a:pt x="1027" y="328"/>
                    <a:pt x="1010" y="333"/>
                  </a:cubicBezTo>
                  <a:cubicBezTo>
                    <a:pt x="1008" y="309"/>
                    <a:pt x="1007" y="285"/>
                    <a:pt x="1005" y="261"/>
                  </a:cubicBezTo>
                  <a:cubicBezTo>
                    <a:pt x="1024" y="257"/>
                    <a:pt x="1042" y="253"/>
                    <a:pt x="1061" y="249"/>
                  </a:cubicBezTo>
                  <a:cubicBezTo>
                    <a:pt x="1061" y="216"/>
                    <a:pt x="1061" y="183"/>
                    <a:pt x="1061" y="151"/>
                  </a:cubicBezTo>
                  <a:cubicBezTo>
                    <a:pt x="1043" y="151"/>
                    <a:pt x="1026" y="151"/>
                    <a:pt x="1008" y="151"/>
                  </a:cubicBezTo>
                  <a:cubicBezTo>
                    <a:pt x="1008" y="130"/>
                    <a:pt x="1008" y="110"/>
                    <a:pt x="1008" y="90"/>
                  </a:cubicBezTo>
                  <a:cubicBezTo>
                    <a:pt x="1026" y="90"/>
                    <a:pt x="1043" y="90"/>
                    <a:pt x="1061" y="90"/>
                  </a:cubicBezTo>
                  <a:cubicBezTo>
                    <a:pt x="1061" y="62"/>
                    <a:pt x="1061" y="34"/>
                    <a:pt x="1061" y="7"/>
                  </a:cubicBezTo>
                  <a:moveTo>
                    <a:pt x="632" y="5"/>
                  </a:moveTo>
                  <a:cubicBezTo>
                    <a:pt x="649" y="17"/>
                    <a:pt x="667" y="30"/>
                    <a:pt x="684" y="42"/>
                  </a:cubicBezTo>
                  <a:cubicBezTo>
                    <a:pt x="642" y="99"/>
                    <a:pt x="594" y="148"/>
                    <a:pt x="540" y="188"/>
                  </a:cubicBezTo>
                  <a:cubicBezTo>
                    <a:pt x="529" y="166"/>
                    <a:pt x="517" y="146"/>
                    <a:pt x="504" y="126"/>
                  </a:cubicBezTo>
                  <a:cubicBezTo>
                    <a:pt x="556" y="93"/>
                    <a:pt x="599" y="53"/>
                    <a:pt x="632" y="5"/>
                  </a:cubicBezTo>
                  <a:moveTo>
                    <a:pt x="6866" y="1"/>
                  </a:moveTo>
                  <a:cubicBezTo>
                    <a:pt x="6888" y="23"/>
                    <a:pt x="6908" y="45"/>
                    <a:pt x="6927" y="68"/>
                  </a:cubicBezTo>
                  <a:cubicBezTo>
                    <a:pt x="6916" y="75"/>
                    <a:pt x="6906" y="82"/>
                    <a:pt x="6895" y="89"/>
                  </a:cubicBezTo>
                  <a:cubicBezTo>
                    <a:pt x="6932" y="89"/>
                    <a:pt x="6969" y="89"/>
                    <a:pt x="7006" y="89"/>
                  </a:cubicBezTo>
                  <a:cubicBezTo>
                    <a:pt x="7006" y="107"/>
                    <a:pt x="7006" y="124"/>
                    <a:pt x="7006" y="142"/>
                  </a:cubicBezTo>
                  <a:cubicBezTo>
                    <a:pt x="6972" y="142"/>
                    <a:pt x="6939" y="142"/>
                    <a:pt x="6906" y="142"/>
                  </a:cubicBezTo>
                  <a:cubicBezTo>
                    <a:pt x="6906" y="160"/>
                    <a:pt x="6906" y="177"/>
                    <a:pt x="6906" y="195"/>
                  </a:cubicBezTo>
                  <a:cubicBezTo>
                    <a:pt x="6938" y="195"/>
                    <a:pt x="6970" y="195"/>
                    <a:pt x="7002" y="195"/>
                  </a:cubicBezTo>
                  <a:cubicBezTo>
                    <a:pt x="7002" y="212"/>
                    <a:pt x="7002" y="228"/>
                    <a:pt x="7002" y="245"/>
                  </a:cubicBezTo>
                  <a:cubicBezTo>
                    <a:pt x="6970" y="245"/>
                    <a:pt x="6938" y="245"/>
                    <a:pt x="6906" y="245"/>
                  </a:cubicBezTo>
                  <a:cubicBezTo>
                    <a:pt x="6906" y="263"/>
                    <a:pt x="6906" y="281"/>
                    <a:pt x="6906" y="298"/>
                  </a:cubicBezTo>
                  <a:cubicBezTo>
                    <a:pt x="6938" y="298"/>
                    <a:pt x="6970" y="298"/>
                    <a:pt x="7002" y="298"/>
                  </a:cubicBezTo>
                  <a:cubicBezTo>
                    <a:pt x="7002" y="315"/>
                    <a:pt x="7002" y="332"/>
                    <a:pt x="7002" y="349"/>
                  </a:cubicBezTo>
                  <a:cubicBezTo>
                    <a:pt x="6970" y="349"/>
                    <a:pt x="6938" y="349"/>
                    <a:pt x="6906" y="349"/>
                  </a:cubicBezTo>
                  <a:cubicBezTo>
                    <a:pt x="6906" y="367"/>
                    <a:pt x="6906" y="385"/>
                    <a:pt x="6906" y="402"/>
                  </a:cubicBezTo>
                  <a:cubicBezTo>
                    <a:pt x="6941" y="402"/>
                    <a:pt x="6976" y="402"/>
                    <a:pt x="7011" y="402"/>
                  </a:cubicBezTo>
                  <a:cubicBezTo>
                    <a:pt x="7011" y="420"/>
                    <a:pt x="7011" y="437"/>
                    <a:pt x="7011" y="454"/>
                  </a:cubicBezTo>
                  <a:cubicBezTo>
                    <a:pt x="6925" y="454"/>
                    <a:pt x="6839" y="454"/>
                    <a:pt x="6753" y="454"/>
                  </a:cubicBezTo>
                  <a:cubicBezTo>
                    <a:pt x="6753" y="466"/>
                    <a:pt x="6753" y="478"/>
                    <a:pt x="6753" y="490"/>
                  </a:cubicBezTo>
                  <a:cubicBezTo>
                    <a:pt x="6731" y="490"/>
                    <a:pt x="6709" y="490"/>
                    <a:pt x="6686" y="490"/>
                  </a:cubicBezTo>
                  <a:cubicBezTo>
                    <a:pt x="6686" y="400"/>
                    <a:pt x="6686" y="310"/>
                    <a:pt x="6686" y="221"/>
                  </a:cubicBezTo>
                  <a:cubicBezTo>
                    <a:pt x="6677" y="233"/>
                    <a:pt x="6668" y="245"/>
                    <a:pt x="6658" y="257"/>
                  </a:cubicBezTo>
                  <a:cubicBezTo>
                    <a:pt x="6648" y="232"/>
                    <a:pt x="6637" y="210"/>
                    <a:pt x="6627" y="191"/>
                  </a:cubicBezTo>
                  <a:cubicBezTo>
                    <a:pt x="6671" y="139"/>
                    <a:pt x="6703" y="77"/>
                    <a:pt x="6724" y="6"/>
                  </a:cubicBezTo>
                  <a:cubicBezTo>
                    <a:pt x="6745" y="11"/>
                    <a:pt x="6767" y="17"/>
                    <a:pt x="6788" y="23"/>
                  </a:cubicBezTo>
                  <a:cubicBezTo>
                    <a:pt x="6780" y="46"/>
                    <a:pt x="6771" y="68"/>
                    <a:pt x="6761" y="89"/>
                  </a:cubicBezTo>
                  <a:cubicBezTo>
                    <a:pt x="6795" y="89"/>
                    <a:pt x="6828" y="89"/>
                    <a:pt x="6862" y="89"/>
                  </a:cubicBezTo>
                  <a:cubicBezTo>
                    <a:pt x="6849" y="73"/>
                    <a:pt x="6834" y="55"/>
                    <a:pt x="6817" y="36"/>
                  </a:cubicBezTo>
                  <a:cubicBezTo>
                    <a:pt x="6834" y="25"/>
                    <a:pt x="6850" y="13"/>
                    <a:pt x="6866" y="1"/>
                  </a:cubicBezTo>
                  <a:moveTo>
                    <a:pt x="202" y="0"/>
                  </a:moveTo>
                  <a:cubicBezTo>
                    <a:pt x="236" y="25"/>
                    <a:pt x="273" y="55"/>
                    <a:pt x="312" y="91"/>
                  </a:cubicBezTo>
                  <a:cubicBezTo>
                    <a:pt x="296" y="106"/>
                    <a:pt x="280" y="121"/>
                    <a:pt x="264" y="136"/>
                  </a:cubicBezTo>
                  <a:cubicBezTo>
                    <a:pt x="226" y="99"/>
                    <a:pt x="191" y="68"/>
                    <a:pt x="158" y="41"/>
                  </a:cubicBezTo>
                  <a:cubicBezTo>
                    <a:pt x="173" y="27"/>
                    <a:pt x="188" y="13"/>
                    <a:pt x="202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4" name="path"/>
            <p:cNvSpPr/>
            <p:nvPr/>
          </p:nvSpPr>
          <p:spPr>
            <a:xfrm>
              <a:off x="272131" y="0"/>
              <a:ext cx="4477668" cy="339725"/>
            </a:xfrm>
            <a:custGeom>
              <a:avLst/>
              <a:gdLst/>
              <a:ahLst/>
              <a:cxnLst/>
              <a:rect l="0" t="0" r="0" b="0"/>
              <a:pathLst>
                <a:path w="7051" h="535">
                  <a:moveTo>
                    <a:pt x="6773" y="369"/>
                  </a:moveTo>
                  <a:cubicBezTo>
                    <a:pt x="6773" y="387"/>
                    <a:pt x="6773" y="405"/>
                    <a:pt x="6773" y="422"/>
                  </a:cubicBezTo>
                  <a:cubicBezTo>
                    <a:pt x="6802" y="422"/>
                    <a:pt x="6830" y="422"/>
                    <a:pt x="6859" y="422"/>
                  </a:cubicBezTo>
                  <a:cubicBezTo>
                    <a:pt x="6859" y="405"/>
                    <a:pt x="6859" y="387"/>
                    <a:pt x="6859" y="369"/>
                  </a:cubicBezTo>
                  <a:cubicBezTo>
                    <a:pt x="6830" y="369"/>
                    <a:pt x="6802" y="369"/>
                    <a:pt x="6773" y="369"/>
                  </a:cubicBezTo>
                  <a:moveTo>
                    <a:pt x="3154" y="354"/>
                  </a:moveTo>
                  <a:cubicBezTo>
                    <a:pt x="3154" y="373"/>
                    <a:pt x="3154" y="392"/>
                    <a:pt x="3154" y="411"/>
                  </a:cubicBezTo>
                  <a:cubicBezTo>
                    <a:pt x="3236" y="411"/>
                    <a:pt x="3319" y="411"/>
                    <a:pt x="3401" y="411"/>
                  </a:cubicBezTo>
                  <a:cubicBezTo>
                    <a:pt x="3401" y="392"/>
                    <a:pt x="3401" y="373"/>
                    <a:pt x="3401" y="354"/>
                  </a:cubicBezTo>
                  <a:cubicBezTo>
                    <a:pt x="3319" y="354"/>
                    <a:pt x="3236" y="354"/>
                    <a:pt x="3154" y="354"/>
                  </a:cubicBezTo>
                  <a:moveTo>
                    <a:pt x="1280" y="342"/>
                  </a:moveTo>
                  <a:cubicBezTo>
                    <a:pt x="1280" y="369"/>
                    <a:pt x="1280" y="396"/>
                    <a:pt x="1280" y="423"/>
                  </a:cubicBezTo>
                  <a:cubicBezTo>
                    <a:pt x="1327" y="423"/>
                    <a:pt x="1374" y="423"/>
                    <a:pt x="1421" y="423"/>
                  </a:cubicBezTo>
                  <a:cubicBezTo>
                    <a:pt x="1421" y="396"/>
                    <a:pt x="1421" y="369"/>
                    <a:pt x="1421" y="342"/>
                  </a:cubicBezTo>
                  <a:cubicBezTo>
                    <a:pt x="1374" y="342"/>
                    <a:pt x="1327" y="342"/>
                    <a:pt x="1280" y="342"/>
                  </a:cubicBezTo>
                  <a:moveTo>
                    <a:pt x="3619" y="328"/>
                  </a:moveTo>
                  <a:cubicBezTo>
                    <a:pt x="3639" y="337"/>
                    <a:pt x="3659" y="345"/>
                    <a:pt x="3680" y="354"/>
                  </a:cubicBezTo>
                  <a:cubicBezTo>
                    <a:pt x="3670" y="383"/>
                    <a:pt x="3654" y="436"/>
                    <a:pt x="3631" y="513"/>
                  </a:cubicBezTo>
                  <a:cubicBezTo>
                    <a:pt x="3610" y="502"/>
                    <a:pt x="3587" y="492"/>
                    <a:pt x="3565" y="483"/>
                  </a:cubicBezTo>
                  <a:cubicBezTo>
                    <a:pt x="3587" y="428"/>
                    <a:pt x="3604" y="376"/>
                    <a:pt x="3619" y="328"/>
                  </a:cubicBezTo>
                  <a:moveTo>
                    <a:pt x="2117" y="318"/>
                  </a:moveTo>
                  <a:cubicBezTo>
                    <a:pt x="2117" y="346"/>
                    <a:pt x="2117" y="373"/>
                    <a:pt x="2117" y="401"/>
                  </a:cubicBezTo>
                  <a:cubicBezTo>
                    <a:pt x="2140" y="401"/>
                    <a:pt x="2164" y="401"/>
                    <a:pt x="2187" y="401"/>
                  </a:cubicBezTo>
                  <a:cubicBezTo>
                    <a:pt x="2187" y="373"/>
                    <a:pt x="2187" y="346"/>
                    <a:pt x="2187" y="318"/>
                  </a:cubicBezTo>
                  <a:cubicBezTo>
                    <a:pt x="2164" y="318"/>
                    <a:pt x="2140" y="318"/>
                    <a:pt x="2117" y="318"/>
                  </a:cubicBezTo>
                  <a:moveTo>
                    <a:pt x="663" y="302"/>
                  </a:moveTo>
                  <a:cubicBezTo>
                    <a:pt x="680" y="315"/>
                    <a:pt x="697" y="327"/>
                    <a:pt x="714" y="339"/>
                  </a:cubicBezTo>
                  <a:cubicBezTo>
                    <a:pt x="674" y="407"/>
                    <a:pt x="620" y="465"/>
                    <a:pt x="553" y="514"/>
                  </a:cubicBezTo>
                  <a:cubicBezTo>
                    <a:pt x="544" y="488"/>
                    <a:pt x="534" y="465"/>
                    <a:pt x="523" y="446"/>
                  </a:cubicBezTo>
                  <a:cubicBezTo>
                    <a:pt x="576" y="410"/>
                    <a:pt x="623" y="362"/>
                    <a:pt x="663" y="302"/>
                  </a:cubicBezTo>
                  <a:moveTo>
                    <a:pt x="1214" y="283"/>
                  </a:moveTo>
                  <a:cubicBezTo>
                    <a:pt x="1305" y="283"/>
                    <a:pt x="1396" y="283"/>
                    <a:pt x="1487" y="283"/>
                  </a:cubicBezTo>
                  <a:cubicBezTo>
                    <a:pt x="1487" y="358"/>
                    <a:pt x="1487" y="434"/>
                    <a:pt x="1487" y="509"/>
                  </a:cubicBezTo>
                  <a:cubicBezTo>
                    <a:pt x="1465" y="509"/>
                    <a:pt x="1443" y="509"/>
                    <a:pt x="1421" y="509"/>
                  </a:cubicBezTo>
                  <a:cubicBezTo>
                    <a:pt x="1421" y="500"/>
                    <a:pt x="1421" y="491"/>
                    <a:pt x="1421" y="482"/>
                  </a:cubicBezTo>
                  <a:cubicBezTo>
                    <a:pt x="1374" y="482"/>
                    <a:pt x="1327" y="482"/>
                    <a:pt x="1280" y="482"/>
                  </a:cubicBezTo>
                  <a:cubicBezTo>
                    <a:pt x="1280" y="491"/>
                    <a:pt x="1280" y="500"/>
                    <a:pt x="1280" y="509"/>
                  </a:cubicBezTo>
                  <a:cubicBezTo>
                    <a:pt x="1258" y="509"/>
                    <a:pt x="1236" y="509"/>
                    <a:pt x="1214" y="509"/>
                  </a:cubicBezTo>
                  <a:cubicBezTo>
                    <a:pt x="1214" y="434"/>
                    <a:pt x="1214" y="358"/>
                    <a:pt x="1214" y="283"/>
                  </a:cubicBezTo>
                  <a:moveTo>
                    <a:pt x="6476" y="274"/>
                  </a:moveTo>
                  <a:cubicBezTo>
                    <a:pt x="6497" y="323"/>
                    <a:pt x="6516" y="375"/>
                    <a:pt x="6535" y="429"/>
                  </a:cubicBezTo>
                  <a:cubicBezTo>
                    <a:pt x="6515" y="437"/>
                    <a:pt x="6495" y="445"/>
                    <a:pt x="6475" y="452"/>
                  </a:cubicBezTo>
                  <a:cubicBezTo>
                    <a:pt x="6456" y="395"/>
                    <a:pt x="6437" y="342"/>
                    <a:pt x="6418" y="295"/>
                  </a:cubicBezTo>
                  <a:cubicBezTo>
                    <a:pt x="6437" y="288"/>
                    <a:pt x="6457" y="281"/>
                    <a:pt x="6476" y="274"/>
                  </a:cubicBezTo>
                  <a:moveTo>
                    <a:pt x="1958" y="274"/>
                  </a:moveTo>
                  <a:cubicBezTo>
                    <a:pt x="1979" y="323"/>
                    <a:pt x="1998" y="375"/>
                    <a:pt x="2017" y="429"/>
                  </a:cubicBezTo>
                  <a:cubicBezTo>
                    <a:pt x="1997" y="437"/>
                    <a:pt x="1977" y="445"/>
                    <a:pt x="1957" y="452"/>
                  </a:cubicBezTo>
                  <a:cubicBezTo>
                    <a:pt x="1938" y="395"/>
                    <a:pt x="1919" y="342"/>
                    <a:pt x="1900" y="295"/>
                  </a:cubicBezTo>
                  <a:cubicBezTo>
                    <a:pt x="1919" y="288"/>
                    <a:pt x="1938" y="281"/>
                    <a:pt x="1958" y="274"/>
                  </a:cubicBezTo>
                  <a:moveTo>
                    <a:pt x="6252" y="270"/>
                  </a:moveTo>
                  <a:cubicBezTo>
                    <a:pt x="6271" y="276"/>
                    <a:pt x="6291" y="281"/>
                    <a:pt x="6310" y="287"/>
                  </a:cubicBezTo>
                  <a:cubicBezTo>
                    <a:pt x="6290" y="350"/>
                    <a:pt x="6270" y="405"/>
                    <a:pt x="6249" y="451"/>
                  </a:cubicBezTo>
                  <a:cubicBezTo>
                    <a:pt x="6228" y="440"/>
                    <a:pt x="6209" y="433"/>
                    <a:pt x="6191" y="427"/>
                  </a:cubicBezTo>
                  <a:cubicBezTo>
                    <a:pt x="6213" y="383"/>
                    <a:pt x="6233" y="331"/>
                    <a:pt x="6252" y="270"/>
                  </a:cubicBezTo>
                  <a:moveTo>
                    <a:pt x="1734" y="270"/>
                  </a:moveTo>
                  <a:cubicBezTo>
                    <a:pt x="1753" y="276"/>
                    <a:pt x="1773" y="281"/>
                    <a:pt x="1792" y="287"/>
                  </a:cubicBezTo>
                  <a:cubicBezTo>
                    <a:pt x="1772" y="350"/>
                    <a:pt x="1752" y="405"/>
                    <a:pt x="1731" y="451"/>
                  </a:cubicBezTo>
                  <a:cubicBezTo>
                    <a:pt x="1710" y="440"/>
                    <a:pt x="1691" y="433"/>
                    <a:pt x="1673" y="427"/>
                  </a:cubicBezTo>
                  <a:cubicBezTo>
                    <a:pt x="1695" y="383"/>
                    <a:pt x="1715" y="331"/>
                    <a:pt x="1734" y="270"/>
                  </a:cubicBezTo>
                  <a:moveTo>
                    <a:pt x="6773" y="265"/>
                  </a:moveTo>
                  <a:cubicBezTo>
                    <a:pt x="6773" y="283"/>
                    <a:pt x="6773" y="301"/>
                    <a:pt x="6773" y="318"/>
                  </a:cubicBezTo>
                  <a:cubicBezTo>
                    <a:pt x="6802" y="318"/>
                    <a:pt x="6830" y="318"/>
                    <a:pt x="6859" y="318"/>
                  </a:cubicBezTo>
                  <a:cubicBezTo>
                    <a:pt x="6859" y="301"/>
                    <a:pt x="6859" y="283"/>
                    <a:pt x="6859" y="265"/>
                  </a:cubicBezTo>
                  <a:cubicBezTo>
                    <a:pt x="6830" y="265"/>
                    <a:pt x="6802" y="265"/>
                    <a:pt x="6773" y="265"/>
                  </a:cubicBezTo>
                  <a:moveTo>
                    <a:pt x="5788" y="259"/>
                  </a:moveTo>
                  <a:cubicBezTo>
                    <a:pt x="5788" y="268"/>
                    <a:pt x="5788" y="277"/>
                    <a:pt x="5788" y="286"/>
                  </a:cubicBezTo>
                  <a:cubicBezTo>
                    <a:pt x="5841" y="286"/>
                    <a:pt x="5895" y="286"/>
                    <a:pt x="5948" y="286"/>
                  </a:cubicBezTo>
                  <a:cubicBezTo>
                    <a:pt x="5948" y="277"/>
                    <a:pt x="5948" y="268"/>
                    <a:pt x="5948" y="259"/>
                  </a:cubicBezTo>
                  <a:cubicBezTo>
                    <a:pt x="5895" y="259"/>
                    <a:pt x="5841" y="259"/>
                    <a:pt x="5788" y="259"/>
                  </a:cubicBezTo>
                  <a:moveTo>
                    <a:pt x="6613" y="250"/>
                  </a:moveTo>
                  <a:cubicBezTo>
                    <a:pt x="6635" y="262"/>
                    <a:pt x="6656" y="272"/>
                    <a:pt x="6677" y="282"/>
                  </a:cubicBezTo>
                  <a:cubicBezTo>
                    <a:pt x="6653" y="352"/>
                    <a:pt x="6629" y="421"/>
                    <a:pt x="6605" y="491"/>
                  </a:cubicBezTo>
                  <a:cubicBezTo>
                    <a:pt x="6587" y="478"/>
                    <a:pt x="6567" y="465"/>
                    <a:pt x="6544" y="452"/>
                  </a:cubicBezTo>
                  <a:cubicBezTo>
                    <a:pt x="6567" y="396"/>
                    <a:pt x="6590" y="328"/>
                    <a:pt x="6613" y="250"/>
                  </a:cubicBezTo>
                  <a:moveTo>
                    <a:pt x="2825" y="242"/>
                  </a:moveTo>
                  <a:cubicBezTo>
                    <a:pt x="2846" y="242"/>
                    <a:pt x="2868" y="242"/>
                    <a:pt x="2889" y="242"/>
                  </a:cubicBezTo>
                  <a:cubicBezTo>
                    <a:pt x="2889" y="285"/>
                    <a:pt x="2883" y="323"/>
                    <a:pt x="2871" y="357"/>
                  </a:cubicBezTo>
                  <a:cubicBezTo>
                    <a:pt x="2921" y="387"/>
                    <a:pt x="2971" y="421"/>
                    <a:pt x="3021" y="458"/>
                  </a:cubicBezTo>
                  <a:cubicBezTo>
                    <a:pt x="3007" y="475"/>
                    <a:pt x="2993" y="493"/>
                    <a:pt x="2980" y="511"/>
                  </a:cubicBezTo>
                  <a:cubicBezTo>
                    <a:pt x="2945" y="482"/>
                    <a:pt x="2900" y="448"/>
                    <a:pt x="2846" y="409"/>
                  </a:cubicBezTo>
                  <a:cubicBezTo>
                    <a:pt x="2816" y="454"/>
                    <a:pt x="2768" y="488"/>
                    <a:pt x="2703" y="513"/>
                  </a:cubicBezTo>
                  <a:cubicBezTo>
                    <a:pt x="2691" y="487"/>
                    <a:pt x="2678" y="465"/>
                    <a:pt x="2665" y="446"/>
                  </a:cubicBezTo>
                  <a:cubicBezTo>
                    <a:pt x="2726" y="431"/>
                    <a:pt x="2768" y="408"/>
                    <a:pt x="2790" y="377"/>
                  </a:cubicBezTo>
                  <a:cubicBezTo>
                    <a:pt x="2813" y="346"/>
                    <a:pt x="2825" y="301"/>
                    <a:pt x="2825" y="242"/>
                  </a:cubicBezTo>
                  <a:moveTo>
                    <a:pt x="3154" y="237"/>
                  </a:moveTo>
                  <a:cubicBezTo>
                    <a:pt x="3154" y="255"/>
                    <a:pt x="3154" y="273"/>
                    <a:pt x="3154" y="291"/>
                  </a:cubicBezTo>
                  <a:cubicBezTo>
                    <a:pt x="3236" y="291"/>
                    <a:pt x="3319" y="291"/>
                    <a:pt x="3401" y="291"/>
                  </a:cubicBezTo>
                  <a:cubicBezTo>
                    <a:pt x="3401" y="273"/>
                    <a:pt x="3401" y="255"/>
                    <a:pt x="3401" y="237"/>
                  </a:cubicBezTo>
                  <a:cubicBezTo>
                    <a:pt x="3319" y="237"/>
                    <a:pt x="3236" y="237"/>
                    <a:pt x="3154" y="237"/>
                  </a:cubicBezTo>
                  <a:moveTo>
                    <a:pt x="821" y="237"/>
                  </a:moveTo>
                  <a:cubicBezTo>
                    <a:pt x="842" y="237"/>
                    <a:pt x="864" y="237"/>
                    <a:pt x="885" y="237"/>
                  </a:cubicBezTo>
                  <a:cubicBezTo>
                    <a:pt x="885" y="246"/>
                    <a:pt x="885" y="254"/>
                    <a:pt x="885" y="263"/>
                  </a:cubicBezTo>
                  <a:cubicBezTo>
                    <a:pt x="885" y="305"/>
                    <a:pt x="881" y="341"/>
                    <a:pt x="873" y="371"/>
                  </a:cubicBezTo>
                  <a:cubicBezTo>
                    <a:pt x="922" y="399"/>
                    <a:pt x="969" y="428"/>
                    <a:pt x="1012" y="456"/>
                  </a:cubicBezTo>
                  <a:cubicBezTo>
                    <a:pt x="999" y="474"/>
                    <a:pt x="986" y="492"/>
                    <a:pt x="973" y="511"/>
                  </a:cubicBezTo>
                  <a:cubicBezTo>
                    <a:pt x="933" y="480"/>
                    <a:pt x="892" y="452"/>
                    <a:pt x="849" y="426"/>
                  </a:cubicBezTo>
                  <a:cubicBezTo>
                    <a:pt x="824" y="465"/>
                    <a:pt x="778" y="495"/>
                    <a:pt x="712" y="515"/>
                  </a:cubicBezTo>
                  <a:cubicBezTo>
                    <a:pt x="700" y="489"/>
                    <a:pt x="687" y="467"/>
                    <a:pt x="675" y="448"/>
                  </a:cubicBezTo>
                  <a:cubicBezTo>
                    <a:pt x="743" y="433"/>
                    <a:pt x="785" y="410"/>
                    <a:pt x="801" y="377"/>
                  </a:cubicBezTo>
                  <a:cubicBezTo>
                    <a:pt x="814" y="350"/>
                    <a:pt x="821" y="312"/>
                    <a:pt x="821" y="263"/>
                  </a:cubicBezTo>
                  <a:cubicBezTo>
                    <a:pt x="821" y="254"/>
                    <a:pt x="821" y="246"/>
                    <a:pt x="821" y="237"/>
                  </a:cubicBezTo>
                  <a:moveTo>
                    <a:pt x="2332" y="232"/>
                  </a:moveTo>
                  <a:cubicBezTo>
                    <a:pt x="2356" y="260"/>
                    <a:pt x="2381" y="294"/>
                    <a:pt x="2408" y="334"/>
                  </a:cubicBezTo>
                  <a:cubicBezTo>
                    <a:pt x="2387" y="348"/>
                    <a:pt x="2367" y="361"/>
                    <a:pt x="2346" y="375"/>
                  </a:cubicBezTo>
                  <a:cubicBezTo>
                    <a:pt x="2321" y="334"/>
                    <a:pt x="2298" y="299"/>
                    <a:pt x="2275" y="271"/>
                  </a:cubicBezTo>
                  <a:cubicBezTo>
                    <a:pt x="2294" y="258"/>
                    <a:pt x="2313" y="245"/>
                    <a:pt x="2332" y="232"/>
                  </a:cubicBezTo>
                  <a:moveTo>
                    <a:pt x="3572" y="228"/>
                  </a:moveTo>
                  <a:cubicBezTo>
                    <a:pt x="3598" y="247"/>
                    <a:pt x="3624" y="266"/>
                    <a:pt x="3650" y="285"/>
                  </a:cubicBezTo>
                  <a:cubicBezTo>
                    <a:pt x="3636" y="303"/>
                    <a:pt x="3621" y="320"/>
                    <a:pt x="3607" y="338"/>
                  </a:cubicBezTo>
                  <a:cubicBezTo>
                    <a:pt x="3581" y="314"/>
                    <a:pt x="3557" y="293"/>
                    <a:pt x="3534" y="275"/>
                  </a:cubicBezTo>
                  <a:cubicBezTo>
                    <a:pt x="3547" y="259"/>
                    <a:pt x="3560" y="243"/>
                    <a:pt x="3572" y="228"/>
                  </a:cubicBezTo>
                  <a:moveTo>
                    <a:pt x="443" y="201"/>
                  </a:moveTo>
                  <a:cubicBezTo>
                    <a:pt x="465" y="242"/>
                    <a:pt x="488" y="287"/>
                    <a:pt x="511" y="336"/>
                  </a:cubicBezTo>
                  <a:cubicBezTo>
                    <a:pt x="490" y="345"/>
                    <a:pt x="469" y="354"/>
                    <a:pt x="447" y="363"/>
                  </a:cubicBezTo>
                  <a:cubicBezTo>
                    <a:pt x="428" y="316"/>
                    <a:pt x="407" y="270"/>
                    <a:pt x="385" y="226"/>
                  </a:cubicBezTo>
                  <a:cubicBezTo>
                    <a:pt x="405" y="217"/>
                    <a:pt x="424" y="209"/>
                    <a:pt x="443" y="201"/>
                  </a:cubicBezTo>
                  <a:moveTo>
                    <a:pt x="5788" y="197"/>
                  </a:moveTo>
                  <a:cubicBezTo>
                    <a:pt x="5788" y="205"/>
                    <a:pt x="5788" y="214"/>
                    <a:pt x="5788" y="223"/>
                  </a:cubicBezTo>
                  <a:cubicBezTo>
                    <a:pt x="5841" y="223"/>
                    <a:pt x="5895" y="223"/>
                    <a:pt x="5948" y="223"/>
                  </a:cubicBezTo>
                  <a:cubicBezTo>
                    <a:pt x="5948" y="214"/>
                    <a:pt x="5948" y="205"/>
                    <a:pt x="5948" y="197"/>
                  </a:cubicBezTo>
                  <a:cubicBezTo>
                    <a:pt x="5895" y="197"/>
                    <a:pt x="5841" y="197"/>
                    <a:pt x="5788" y="197"/>
                  </a:cubicBezTo>
                  <a:moveTo>
                    <a:pt x="3703" y="179"/>
                  </a:moveTo>
                  <a:cubicBezTo>
                    <a:pt x="3791" y="179"/>
                    <a:pt x="3880" y="179"/>
                    <a:pt x="3968" y="179"/>
                  </a:cubicBezTo>
                  <a:cubicBezTo>
                    <a:pt x="3967" y="215"/>
                    <a:pt x="3966" y="252"/>
                    <a:pt x="3965" y="289"/>
                  </a:cubicBezTo>
                  <a:cubicBezTo>
                    <a:pt x="3964" y="320"/>
                    <a:pt x="3958" y="343"/>
                    <a:pt x="3946" y="359"/>
                  </a:cubicBezTo>
                  <a:cubicBezTo>
                    <a:pt x="3935" y="374"/>
                    <a:pt x="3918" y="382"/>
                    <a:pt x="3896" y="382"/>
                  </a:cubicBezTo>
                  <a:cubicBezTo>
                    <a:pt x="3871" y="382"/>
                    <a:pt x="3846" y="383"/>
                    <a:pt x="3821" y="383"/>
                  </a:cubicBezTo>
                  <a:cubicBezTo>
                    <a:pt x="3816" y="359"/>
                    <a:pt x="3811" y="337"/>
                    <a:pt x="3806" y="318"/>
                  </a:cubicBezTo>
                  <a:cubicBezTo>
                    <a:pt x="3831" y="319"/>
                    <a:pt x="3850" y="320"/>
                    <a:pt x="3862" y="320"/>
                  </a:cubicBezTo>
                  <a:cubicBezTo>
                    <a:pt x="3878" y="320"/>
                    <a:pt x="3888" y="317"/>
                    <a:pt x="3893" y="312"/>
                  </a:cubicBezTo>
                  <a:cubicBezTo>
                    <a:pt x="3897" y="307"/>
                    <a:pt x="3900" y="283"/>
                    <a:pt x="3900" y="239"/>
                  </a:cubicBezTo>
                  <a:cubicBezTo>
                    <a:pt x="3858" y="239"/>
                    <a:pt x="3816" y="239"/>
                    <a:pt x="3774" y="239"/>
                  </a:cubicBezTo>
                  <a:cubicBezTo>
                    <a:pt x="3774" y="295"/>
                    <a:pt x="3774" y="350"/>
                    <a:pt x="3774" y="405"/>
                  </a:cubicBezTo>
                  <a:cubicBezTo>
                    <a:pt x="3774" y="424"/>
                    <a:pt x="3786" y="434"/>
                    <a:pt x="3811" y="435"/>
                  </a:cubicBezTo>
                  <a:cubicBezTo>
                    <a:pt x="3837" y="435"/>
                    <a:pt x="3863" y="435"/>
                    <a:pt x="3889" y="435"/>
                  </a:cubicBezTo>
                  <a:cubicBezTo>
                    <a:pt x="3906" y="435"/>
                    <a:pt x="3919" y="432"/>
                    <a:pt x="3929" y="428"/>
                  </a:cubicBezTo>
                  <a:cubicBezTo>
                    <a:pt x="3938" y="423"/>
                    <a:pt x="3944" y="417"/>
                    <a:pt x="3947" y="409"/>
                  </a:cubicBezTo>
                  <a:cubicBezTo>
                    <a:pt x="3949" y="401"/>
                    <a:pt x="3951" y="383"/>
                    <a:pt x="3954" y="355"/>
                  </a:cubicBezTo>
                  <a:cubicBezTo>
                    <a:pt x="3985" y="367"/>
                    <a:pt x="4007" y="376"/>
                    <a:pt x="4023" y="381"/>
                  </a:cubicBezTo>
                  <a:cubicBezTo>
                    <a:pt x="4016" y="416"/>
                    <a:pt x="4009" y="442"/>
                    <a:pt x="4003" y="457"/>
                  </a:cubicBezTo>
                  <a:cubicBezTo>
                    <a:pt x="3998" y="472"/>
                    <a:pt x="3985" y="482"/>
                    <a:pt x="3967" y="489"/>
                  </a:cubicBezTo>
                  <a:cubicBezTo>
                    <a:pt x="3948" y="495"/>
                    <a:pt x="3924" y="498"/>
                    <a:pt x="3896" y="498"/>
                  </a:cubicBezTo>
                  <a:cubicBezTo>
                    <a:pt x="3862" y="498"/>
                    <a:pt x="3828" y="498"/>
                    <a:pt x="3793" y="498"/>
                  </a:cubicBezTo>
                  <a:cubicBezTo>
                    <a:pt x="3733" y="498"/>
                    <a:pt x="3703" y="469"/>
                    <a:pt x="3703" y="411"/>
                  </a:cubicBezTo>
                  <a:cubicBezTo>
                    <a:pt x="3703" y="333"/>
                    <a:pt x="3703" y="256"/>
                    <a:pt x="3703" y="179"/>
                  </a:cubicBezTo>
                  <a:moveTo>
                    <a:pt x="6213" y="176"/>
                  </a:moveTo>
                  <a:cubicBezTo>
                    <a:pt x="6318" y="176"/>
                    <a:pt x="6423" y="176"/>
                    <a:pt x="6528" y="176"/>
                  </a:cubicBezTo>
                  <a:cubicBezTo>
                    <a:pt x="6528" y="197"/>
                    <a:pt x="6528" y="218"/>
                    <a:pt x="6528" y="239"/>
                  </a:cubicBezTo>
                  <a:cubicBezTo>
                    <a:pt x="6487" y="239"/>
                    <a:pt x="6446" y="239"/>
                    <a:pt x="6404" y="239"/>
                  </a:cubicBezTo>
                  <a:cubicBezTo>
                    <a:pt x="6404" y="309"/>
                    <a:pt x="6404" y="379"/>
                    <a:pt x="6404" y="449"/>
                  </a:cubicBezTo>
                  <a:cubicBezTo>
                    <a:pt x="6404" y="466"/>
                    <a:pt x="6400" y="480"/>
                    <a:pt x="6390" y="489"/>
                  </a:cubicBezTo>
                  <a:cubicBezTo>
                    <a:pt x="6380" y="499"/>
                    <a:pt x="6366" y="504"/>
                    <a:pt x="6348" y="505"/>
                  </a:cubicBezTo>
                  <a:cubicBezTo>
                    <a:pt x="6330" y="506"/>
                    <a:pt x="6306" y="507"/>
                    <a:pt x="6275" y="507"/>
                  </a:cubicBezTo>
                  <a:cubicBezTo>
                    <a:pt x="6270" y="480"/>
                    <a:pt x="6266" y="458"/>
                    <a:pt x="6261" y="439"/>
                  </a:cubicBezTo>
                  <a:cubicBezTo>
                    <a:pt x="6279" y="440"/>
                    <a:pt x="6294" y="441"/>
                    <a:pt x="6308" y="441"/>
                  </a:cubicBezTo>
                  <a:cubicBezTo>
                    <a:pt x="6327" y="441"/>
                    <a:pt x="6336" y="432"/>
                    <a:pt x="6336" y="415"/>
                  </a:cubicBezTo>
                  <a:cubicBezTo>
                    <a:pt x="6336" y="356"/>
                    <a:pt x="6336" y="298"/>
                    <a:pt x="6336" y="239"/>
                  </a:cubicBezTo>
                  <a:cubicBezTo>
                    <a:pt x="6295" y="239"/>
                    <a:pt x="6254" y="239"/>
                    <a:pt x="6213" y="239"/>
                  </a:cubicBezTo>
                  <a:cubicBezTo>
                    <a:pt x="6213" y="218"/>
                    <a:pt x="6213" y="197"/>
                    <a:pt x="6213" y="176"/>
                  </a:cubicBezTo>
                  <a:moveTo>
                    <a:pt x="1695" y="176"/>
                  </a:moveTo>
                  <a:cubicBezTo>
                    <a:pt x="1800" y="176"/>
                    <a:pt x="1905" y="176"/>
                    <a:pt x="2010" y="176"/>
                  </a:cubicBezTo>
                  <a:cubicBezTo>
                    <a:pt x="2010" y="197"/>
                    <a:pt x="2010" y="218"/>
                    <a:pt x="2010" y="239"/>
                  </a:cubicBezTo>
                  <a:cubicBezTo>
                    <a:pt x="1969" y="239"/>
                    <a:pt x="1928" y="239"/>
                    <a:pt x="1886" y="239"/>
                  </a:cubicBezTo>
                  <a:cubicBezTo>
                    <a:pt x="1886" y="309"/>
                    <a:pt x="1886" y="379"/>
                    <a:pt x="1886" y="449"/>
                  </a:cubicBezTo>
                  <a:cubicBezTo>
                    <a:pt x="1886" y="466"/>
                    <a:pt x="1882" y="480"/>
                    <a:pt x="1872" y="489"/>
                  </a:cubicBezTo>
                  <a:cubicBezTo>
                    <a:pt x="1862" y="499"/>
                    <a:pt x="1848" y="504"/>
                    <a:pt x="1830" y="505"/>
                  </a:cubicBezTo>
                  <a:cubicBezTo>
                    <a:pt x="1812" y="506"/>
                    <a:pt x="1788" y="507"/>
                    <a:pt x="1756" y="507"/>
                  </a:cubicBezTo>
                  <a:cubicBezTo>
                    <a:pt x="1752" y="480"/>
                    <a:pt x="1747" y="458"/>
                    <a:pt x="1743" y="439"/>
                  </a:cubicBezTo>
                  <a:cubicBezTo>
                    <a:pt x="1761" y="440"/>
                    <a:pt x="1776" y="441"/>
                    <a:pt x="1790" y="441"/>
                  </a:cubicBezTo>
                  <a:cubicBezTo>
                    <a:pt x="1809" y="441"/>
                    <a:pt x="1818" y="432"/>
                    <a:pt x="1818" y="415"/>
                  </a:cubicBezTo>
                  <a:cubicBezTo>
                    <a:pt x="1818" y="356"/>
                    <a:pt x="1818" y="298"/>
                    <a:pt x="1818" y="239"/>
                  </a:cubicBezTo>
                  <a:cubicBezTo>
                    <a:pt x="1777" y="239"/>
                    <a:pt x="1736" y="239"/>
                    <a:pt x="1695" y="239"/>
                  </a:cubicBezTo>
                  <a:cubicBezTo>
                    <a:pt x="1695" y="218"/>
                    <a:pt x="1695" y="197"/>
                    <a:pt x="1695" y="176"/>
                  </a:cubicBezTo>
                  <a:moveTo>
                    <a:pt x="2117" y="170"/>
                  </a:moveTo>
                  <a:cubicBezTo>
                    <a:pt x="2117" y="198"/>
                    <a:pt x="2117" y="226"/>
                    <a:pt x="2117" y="254"/>
                  </a:cubicBezTo>
                  <a:cubicBezTo>
                    <a:pt x="2140" y="254"/>
                    <a:pt x="2164" y="254"/>
                    <a:pt x="2187" y="254"/>
                  </a:cubicBezTo>
                  <a:cubicBezTo>
                    <a:pt x="2187" y="226"/>
                    <a:pt x="2187" y="198"/>
                    <a:pt x="2187" y="170"/>
                  </a:cubicBezTo>
                  <a:cubicBezTo>
                    <a:pt x="2164" y="170"/>
                    <a:pt x="2140" y="170"/>
                    <a:pt x="2117" y="170"/>
                  </a:cubicBezTo>
                  <a:moveTo>
                    <a:pt x="6773" y="162"/>
                  </a:moveTo>
                  <a:cubicBezTo>
                    <a:pt x="6773" y="180"/>
                    <a:pt x="6773" y="197"/>
                    <a:pt x="6773" y="215"/>
                  </a:cubicBezTo>
                  <a:cubicBezTo>
                    <a:pt x="6802" y="215"/>
                    <a:pt x="6830" y="215"/>
                    <a:pt x="6859" y="215"/>
                  </a:cubicBezTo>
                  <a:cubicBezTo>
                    <a:pt x="6859" y="197"/>
                    <a:pt x="6859" y="180"/>
                    <a:pt x="6859" y="162"/>
                  </a:cubicBezTo>
                  <a:cubicBezTo>
                    <a:pt x="6830" y="162"/>
                    <a:pt x="6802" y="162"/>
                    <a:pt x="6773" y="162"/>
                  </a:cubicBezTo>
                  <a:moveTo>
                    <a:pt x="63" y="161"/>
                  </a:moveTo>
                  <a:cubicBezTo>
                    <a:pt x="84" y="166"/>
                    <a:pt x="104" y="170"/>
                    <a:pt x="125" y="175"/>
                  </a:cubicBezTo>
                  <a:cubicBezTo>
                    <a:pt x="112" y="252"/>
                    <a:pt x="97" y="316"/>
                    <a:pt x="81" y="364"/>
                  </a:cubicBezTo>
                  <a:cubicBezTo>
                    <a:pt x="60" y="357"/>
                    <a:pt x="40" y="351"/>
                    <a:pt x="20" y="344"/>
                  </a:cubicBezTo>
                  <a:cubicBezTo>
                    <a:pt x="38" y="290"/>
                    <a:pt x="53" y="229"/>
                    <a:pt x="63" y="161"/>
                  </a:cubicBezTo>
                  <a:moveTo>
                    <a:pt x="653" y="160"/>
                  </a:moveTo>
                  <a:cubicBezTo>
                    <a:pt x="671" y="171"/>
                    <a:pt x="688" y="183"/>
                    <a:pt x="706" y="194"/>
                  </a:cubicBezTo>
                  <a:cubicBezTo>
                    <a:pt x="666" y="256"/>
                    <a:pt x="617" y="310"/>
                    <a:pt x="561" y="353"/>
                  </a:cubicBezTo>
                  <a:cubicBezTo>
                    <a:pt x="550" y="331"/>
                    <a:pt x="538" y="311"/>
                    <a:pt x="525" y="291"/>
                  </a:cubicBezTo>
                  <a:cubicBezTo>
                    <a:pt x="577" y="255"/>
                    <a:pt x="620" y="212"/>
                    <a:pt x="653" y="160"/>
                  </a:cubicBezTo>
                  <a:moveTo>
                    <a:pt x="3613" y="143"/>
                  </a:moveTo>
                  <a:cubicBezTo>
                    <a:pt x="3651" y="169"/>
                    <a:pt x="3677" y="188"/>
                    <a:pt x="3691" y="201"/>
                  </a:cubicBezTo>
                  <a:cubicBezTo>
                    <a:pt x="3678" y="217"/>
                    <a:pt x="3664" y="233"/>
                    <a:pt x="3650" y="250"/>
                  </a:cubicBezTo>
                  <a:cubicBezTo>
                    <a:pt x="3630" y="232"/>
                    <a:pt x="3605" y="212"/>
                    <a:pt x="3575" y="189"/>
                  </a:cubicBezTo>
                  <a:cubicBezTo>
                    <a:pt x="3587" y="174"/>
                    <a:pt x="3600" y="158"/>
                    <a:pt x="3613" y="143"/>
                  </a:cubicBezTo>
                  <a:moveTo>
                    <a:pt x="5337" y="140"/>
                  </a:moveTo>
                  <a:cubicBezTo>
                    <a:pt x="5359" y="140"/>
                    <a:pt x="5381" y="140"/>
                    <a:pt x="5402" y="140"/>
                  </a:cubicBezTo>
                  <a:cubicBezTo>
                    <a:pt x="5402" y="211"/>
                    <a:pt x="5397" y="269"/>
                    <a:pt x="5388" y="315"/>
                  </a:cubicBezTo>
                  <a:cubicBezTo>
                    <a:pt x="5399" y="315"/>
                    <a:pt x="5410" y="315"/>
                    <a:pt x="5421" y="315"/>
                  </a:cubicBezTo>
                  <a:cubicBezTo>
                    <a:pt x="5421" y="352"/>
                    <a:pt x="5421" y="389"/>
                    <a:pt x="5421" y="426"/>
                  </a:cubicBezTo>
                  <a:cubicBezTo>
                    <a:pt x="5421" y="439"/>
                    <a:pt x="5427" y="445"/>
                    <a:pt x="5439" y="445"/>
                  </a:cubicBezTo>
                  <a:cubicBezTo>
                    <a:pt x="5440" y="445"/>
                    <a:pt x="5442" y="445"/>
                    <a:pt x="5444" y="445"/>
                  </a:cubicBezTo>
                  <a:cubicBezTo>
                    <a:pt x="5452" y="445"/>
                    <a:pt x="5457" y="442"/>
                    <a:pt x="5460" y="434"/>
                  </a:cubicBezTo>
                  <a:cubicBezTo>
                    <a:pt x="5462" y="427"/>
                    <a:pt x="5465" y="405"/>
                    <a:pt x="5468" y="367"/>
                  </a:cubicBezTo>
                  <a:cubicBezTo>
                    <a:pt x="5493" y="379"/>
                    <a:pt x="5513" y="388"/>
                    <a:pt x="5529" y="394"/>
                  </a:cubicBezTo>
                  <a:cubicBezTo>
                    <a:pt x="5523" y="442"/>
                    <a:pt x="5516" y="472"/>
                    <a:pt x="5508" y="484"/>
                  </a:cubicBezTo>
                  <a:cubicBezTo>
                    <a:pt x="5500" y="496"/>
                    <a:pt x="5485" y="502"/>
                    <a:pt x="5464" y="502"/>
                  </a:cubicBezTo>
                  <a:cubicBezTo>
                    <a:pt x="5449" y="502"/>
                    <a:pt x="5434" y="502"/>
                    <a:pt x="5420" y="502"/>
                  </a:cubicBezTo>
                  <a:cubicBezTo>
                    <a:pt x="5382" y="502"/>
                    <a:pt x="5363" y="485"/>
                    <a:pt x="5363" y="449"/>
                  </a:cubicBezTo>
                  <a:cubicBezTo>
                    <a:pt x="5363" y="431"/>
                    <a:pt x="5363" y="412"/>
                    <a:pt x="5363" y="393"/>
                  </a:cubicBezTo>
                  <a:cubicBezTo>
                    <a:pt x="5339" y="442"/>
                    <a:pt x="5298" y="482"/>
                    <a:pt x="5240" y="513"/>
                  </a:cubicBezTo>
                  <a:cubicBezTo>
                    <a:pt x="5228" y="496"/>
                    <a:pt x="5213" y="478"/>
                    <a:pt x="5195" y="457"/>
                  </a:cubicBezTo>
                  <a:cubicBezTo>
                    <a:pt x="5257" y="427"/>
                    <a:pt x="5296" y="392"/>
                    <a:pt x="5312" y="352"/>
                  </a:cubicBezTo>
                  <a:cubicBezTo>
                    <a:pt x="5329" y="311"/>
                    <a:pt x="5337" y="241"/>
                    <a:pt x="5337" y="140"/>
                  </a:cubicBezTo>
                  <a:moveTo>
                    <a:pt x="4853" y="133"/>
                  </a:moveTo>
                  <a:cubicBezTo>
                    <a:pt x="4853" y="214"/>
                    <a:pt x="4853" y="295"/>
                    <a:pt x="4853" y="376"/>
                  </a:cubicBezTo>
                  <a:cubicBezTo>
                    <a:pt x="4881" y="376"/>
                    <a:pt x="4909" y="376"/>
                    <a:pt x="4937" y="376"/>
                  </a:cubicBezTo>
                  <a:cubicBezTo>
                    <a:pt x="4937" y="295"/>
                    <a:pt x="4937" y="214"/>
                    <a:pt x="4937" y="133"/>
                  </a:cubicBezTo>
                  <a:cubicBezTo>
                    <a:pt x="4909" y="133"/>
                    <a:pt x="4881" y="133"/>
                    <a:pt x="4853" y="133"/>
                  </a:cubicBezTo>
                  <a:moveTo>
                    <a:pt x="3154" y="121"/>
                  </a:moveTo>
                  <a:cubicBezTo>
                    <a:pt x="3154" y="139"/>
                    <a:pt x="3154" y="157"/>
                    <a:pt x="3154" y="175"/>
                  </a:cubicBezTo>
                  <a:cubicBezTo>
                    <a:pt x="3236" y="175"/>
                    <a:pt x="3319" y="175"/>
                    <a:pt x="3401" y="175"/>
                  </a:cubicBezTo>
                  <a:cubicBezTo>
                    <a:pt x="3401" y="157"/>
                    <a:pt x="3401" y="139"/>
                    <a:pt x="3401" y="121"/>
                  </a:cubicBezTo>
                  <a:cubicBezTo>
                    <a:pt x="3319" y="121"/>
                    <a:pt x="3236" y="121"/>
                    <a:pt x="3154" y="121"/>
                  </a:cubicBezTo>
                  <a:moveTo>
                    <a:pt x="4238" y="111"/>
                  </a:moveTo>
                  <a:cubicBezTo>
                    <a:pt x="4258" y="111"/>
                    <a:pt x="4278" y="111"/>
                    <a:pt x="4298" y="111"/>
                  </a:cubicBezTo>
                  <a:cubicBezTo>
                    <a:pt x="4298" y="118"/>
                    <a:pt x="4298" y="126"/>
                    <a:pt x="4298" y="133"/>
                  </a:cubicBezTo>
                  <a:cubicBezTo>
                    <a:pt x="4341" y="133"/>
                    <a:pt x="4384" y="133"/>
                    <a:pt x="4426" y="133"/>
                  </a:cubicBezTo>
                  <a:cubicBezTo>
                    <a:pt x="4426" y="150"/>
                    <a:pt x="4426" y="166"/>
                    <a:pt x="4426" y="183"/>
                  </a:cubicBezTo>
                  <a:cubicBezTo>
                    <a:pt x="4384" y="183"/>
                    <a:pt x="4341" y="183"/>
                    <a:pt x="4298" y="183"/>
                  </a:cubicBezTo>
                  <a:cubicBezTo>
                    <a:pt x="4298" y="192"/>
                    <a:pt x="4298" y="202"/>
                    <a:pt x="4298" y="211"/>
                  </a:cubicBezTo>
                  <a:cubicBezTo>
                    <a:pt x="4335" y="211"/>
                    <a:pt x="4372" y="211"/>
                    <a:pt x="4409" y="211"/>
                  </a:cubicBezTo>
                  <a:cubicBezTo>
                    <a:pt x="4409" y="228"/>
                    <a:pt x="4409" y="244"/>
                    <a:pt x="4409" y="260"/>
                  </a:cubicBezTo>
                  <a:cubicBezTo>
                    <a:pt x="4372" y="260"/>
                    <a:pt x="4335" y="260"/>
                    <a:pt x="4298" y="260"/>
                  </a:cubicBezTo>
                  <a:cubicBezTo>
                    <a:pt x="4298" y="270"/>
                    <a:pt x="4298" y="280"/>
                    <a:pt x="4298" y="289"/>
                  </a:cubicBezTo>
                  <a:cubicBezTo>
                    <a:pt x="4342" y="289"/>
                    <a:pt x="4386" y="289"/>
                    <a:pt x="4430" y="289"/>
                  </a:cubicBezTo>
                  <a:cubicBezTo>
                    <a:pt x="4428" y="311"/>
                    <a:pt x="4427" y="334"/>
                    <a:pt x="4425" y="356"/>
                  </a:cubicBezTo>
                  <a:cubicBezTo>
                    <a:pt x="4424" y="369"/>
                    <a:pt x="4421" y="380"/>
                    <a:pt x="4414" y="389"/>
                  </a:cubicBezTo>
                  <a:cubicBezTo>
                    <a:pt x="4408" y="398"/>
                    <a:pt x="4400" y="403"/>
                    <a:pt x="4389" y="406"/>
                  </a:cubicBezTo>
                  <a:cubicBezTo>
                    <a:pt x="4379" y="409"/>
                    <a:pt x="4355" y="409"/>
                    <a:pt x="4318" y="408"/>
                  </a:cubicBezTo>
                  <a:cubicBezTo>
                    <a:pt x="4316" y="395"/>
                    <a:pt x="4313" y="380"/>
                    <a:pt x="4309" y="364"/>
                  </a:cubicBezTo>
                  <a:cubicBezTo>
                    <a:pt x="4321" y="366"/>
                    <a:pt x="4334" y="367"/>
                    <a:pt x="4348" y="367"/>
                  </a:cubicBezTo>
                  <a:cubicBezTo>
                    <a:pt x="4360" y="367"/>
                    <a:pt x="4365" y="363"/>
                    <a:pt x="4365" y="355"/>
                  </a:cubicBezTo>
                  <a:cubicBezTo>
                    <a:pt x="4366" y="350"/>
                    <a:pt x="4367" y="345"/>
                    <a:pt x="4367" y="339"/>
                  </a:cubicBezTo>
                  <a:cubicBezTo>
                    <a:pt x="4344" y="339"/>
                    <a:pt x="4321" y="339"/>
                    <a:pt x="4298" y="339"/>
                  </a:cubicBezTo>
                  <a:cubicBezTo>
                    <a:pt x="4298" y="367"/>
                    <a:pt x="4298" y="395"/>
                    <a:pt x="4298" y="422"/>
                  </a:cubicBezTo>
                  <a:cubicBezTo>
                    <a:pt x="4278" y="422"/>
                    <a:pt x="4258" y="422"/>
                    <a:pt x="4238" y="422"/>
                  </a:cubicBezTo>
                  <a:cubicBezTo>
                    <a:pt x="4238" y="395"/>
                    <a:pt x="4238" y="367"/>
                    <a:pt x="4238" y="339"/>
                  </a:cubicBezTo>
                  <a:cubicBezTo>
                    <a:pt x="4202" y="339"/>
                    <a:pt x="4167" y="339"/>
                    <a:pt x="4132" y="339"/>
                  </a:cubicBezTo>
                  <a:cubicBezTo>
                    <a:pt x="4132" y="322"/>
                    <a:pt x="4132" y="306"/>
                    <a:pt x="4132" y="289"/>
                  </a:cubicBezTo>
                  <a:cubicBezTo>
                    <a:pt x="4167" y="289"/>
                    <a:pt x="4202" y="289"/>
                    <a:pt x="4238" y="289"/>
                  </a:cubicBezTo>
                  <a:cubicBezTo>
                    <a:pt x="4238" y="280"/>
                    <a:pt x="4238" y="270"/>
                    <a:pt x="4238" y="260"/>
                  </a:cubicBezTo>
                  <a:cubicBezTo>
                    <a:pt x="4209" y="260"/>
                    <a:pt x="4181" y="260"/>
                    <a:pt x="4152" y="260"/>
                  </a:cubicBezTo>
                  <a:cubicBezTo>
                    <a:pt x="4152" y="244"/>
                    <a:pt x="4152" y="228"/>
                    <a:pt x="4152" y="211"/>
                  </a:cubicBezTo>
                  <a:cubicBezTo>
                    <a:pt x="4181" y="211"/>
                    <a:pt x="4209" y="211"/>
                    <a:pt x="4238" y="211"/>
                  </a:cubicBezTo>
                  <a:cubicBezTo>
                    <a:pt x="4238" y="202"/>
                    <a:pt x="4238" y="192"/>
                    <a:pt x="4238" y="183"/>
                  </a:cubicBezTo>
                  <a:cubicBezTo>
                    <a:pt x="4204" y="183"/>
                    <a:pt x="4170" y="183"/>
                    <a:pt x="4137" y="183"/>
                  </a:cubicBezTo>
                  <a:cubicBezTo>
                    <a:pt x="4137" y="166"/>
                    <a:pt x="4137" y="150"/>
                    <a:pt x="4137" y="133"/>
                  </a:cubicBezTo>
                  <a:cubicBezTo>
                    <a:pt x="4170" y="133"/>
                    <a:pt x="4204" y="133"/>
                    <a:pt x="4238" y="133"/>
                  </a:cubicBezTo>
                  <a:cubicBezTo>
                    <a:pt x="4238" y="126"/>
                    <a:pt x="4238" y="118"/>
                    <a:pt x="4238" y="111"/>
                  </a:cubicBezTo>
                  <a:moveTo>
                    <a:pt x="4123" y="99"/>
                  </a:moveTo>
                  <a:cubicBezTo>
                    <a:pt x="4123" y="211"/>
                    <a:pt x="4123" y="323"/>
                    <a:pt x="4123" y="434"/>
                  </a:cubicBezTo>
                  <a:cubicBezTo>
                    <a:pt x="4229" y="434"/>
                    <a:pt x="4335" y="434"/>
                    <a:pt x="4441" y="434"/>
                  </a:cubicBezTo>
                  <a:cubicBezTo>
                    <a:pt x="4441" y="323"/>
                    <a:pt x="4441" y="211"/>
                    <a:pt x="4441" y="99"/>
                  </a:cubicBezTo>
                  <a:cubicBezTo>
                    <a:pt x="4335" y="99"/>
                    <a:pt x="4229" y="99"/>
                    <a:pt x="4123" y="99"/>
                  </a:cubicBezTo>
                  <a:moveTo>
                    <a:pt x="4787" y="67"/>
                  </a:moveTo>
                  <a:cubicBezTo>
                    <a:pt x="4859" y="67"/>
                    <a:pt x="4931" y="67"/>
                    <a:pt x="5003" y="67"/>
                  </a:cubicBezTo>
                  <a:cubicBezTo>
                    <a:pt x="5003" y="206"/>
                    <a:pt x="5003" y="345"/>
                    <a:pt x="5003" y="484"/>
                  </a:cubicBezTo>
                  <a:cubicBezTo>
                    <a:pt x="4981" y="484"/>
                    <a:pt x="4959" y="484"/>
                    <a:pt x="4937" y="484"/>
                  </a:cubicBezTo>
                  <a:cubicBezTo>
                    <a:pt x="4937" y="469"/>
                    <a:pt x="4937" y="455"/>
                    <a:pt x="4937" y="441"/>
                  </a:cubicBezTo>
                  <a:cubicBezTo>
                    <a:pt x="4909" y="441"/>
                    <a:pt x="4881" y="441"/>
                    <a:pt x="4853" y="441"/>
                  </a:cubicBezTo>
                  <a:cubicBezTo>
                    <a:pt x="4853" y="456"/>
                    <a:pt x="4853" y="471"/>
                    <a:pt x="4853" y="487"/>
                  </a:cubicBezTo>
                  <a:cubicBezTo>
                    <a:pt x="4831" y="487"/>
                    <a:pt x="4809" y="487"/>
                    <a:pt x="4787" y="487"/>
                  </a:cubicBezTo>
                  <a:cubicBezTo>
                    <a:pt x="4787" y="347"/>
                    <a:pt x="4787" y="207"/>
                    <a:pt x="4787" y="67"/>
                  </a:cubicBezTo>
                  <a:moveTo>
                    <a:pt x="2536" y="59"/>
                  </a:moveTo>
                  <a:cubicBezTo>
                    <a:pt x="2589" y="59"/>
                    <a:pt x="2642" y="59"/>
                    <a:pt x="2695" y="59"/>
                  </a:cubicBezTo>
                  <a:cubicBezTo>
                    <a:pt x="2695" y="81"/>
                    <a:pt x="2695" y="103"/>
                    <a:pt x="2695" y="126"/>
                  </a:cubicBezTo>
                  <a:cubicBezTo>
                    <a:pt x="2679" y="126"/>
                    <a:pt x="2664" y="126"/>
                    <a:pt x="2648" y="126"/>
                  </a:cubicBezTo>
                  <a:cubicBezTo>
                    <a:pt x="2648" y="201"/>
                    <a:pt x="2648" y="276"/>
                    <a:pt x="2648" y="351"/>
                  </a:cubicBezTo>
                  <a:cubicBezTo>
                    <a:pt x="2664" y="347"/>
                    <a:pt x="2681" y="342"/>
                    <a:pt x="2698" y="338"/>
                  </a:cubicBezTo>
                  <a:cubicBezTo>
                    <a:pt x="2697" y="361"/>
                    <a:pt x="2696" y="386"/>
                    <a:pt x="2696" y="412"/>
                  </a:cubicBezTo>
                  <a:cubicBezTo>
                    <a:pt x="2641" y="425"/>
                    <a:pt x="2591" y="438"/>
                    <a:pt x="2545" y="452"/>
                  </a:cubicBezTo>
                  <a:cubicBezTo>
                    <a:pt x="2541" y="427"/>
                    <a:pt x="2536" y="403"/>
                    <a:pt x="2532" y="378"/>
                  </a:cubicBezTo>
                  <a:cubicBezTo>
                    <a:pt x="2548" y="375"/>
                    <a:pt x="2564" y="371"/>
                    <a:pt x="2581" y="368"/>
                  </a:cubicBezTo>
                  <a:cubicBezTo>
                    <a:pt x="2581" y="287"/>
                    <a:pt x="2581" y="206"/>
                    <a:pt x="2581" y="126"/>
                  </a:cubicBezTo>
                  <a:cubicBezTo>
                    <a:pt x="2566" y="126"/>
                    <a:pt x="2551" y="126"/>
                    <a:pt x="2536" y="126"/>
                  </a:cubicBezTo>
                  <a:cubicBezTo>
                    <a:pt x="2536" y="103"/>
                    <a:pt x="2536" y="81"/>
                    <a:pt x="2536" y="59"/>
                  </a:cubicBezTo>
                  <a:moveTo>
                    <a:pt x="3084" y="56"/>
                  </a:moveTo>
                  <a:cubicBezTo>
                    <a:pt x="3213" y="56"/>
                    <a:pt x="3342" y="56"/>
                    <a:pt x="3471" y="56"/>
                  </a:cubicBezTo>
                  <a:cubicBezTo>
                    <a:pt x="3471" y="207"/>
                    <a:pt x="3471" y="358"/>
                    <a:pt x="3471" y="509"/>
                  </a:cubicBezTo>
                  <a:cubicBezTo>
                    <a:pt x="3448" y="509"/>
                    <a:pt x="3424" y="509"/>
                    <a:pt x="3401" y="509"/>
                  </a:cubicBezTo>
                  <a:cubicBezTo>
                    <a:pt x="3401" y="498"/>
                    <a:pt x="3401" y="486"/>
                    <a:pt x="3401" y="475"/>
                  </a:cubicBezTo>
                  <a:cubicBezTo>
                    <a:pt x="3319" y="475"/>
                    <a:pt x="3236" y="475"/>
                    <a:pt x="3154" y="475"/>
                  </a:cubicBezTo>
                  <a:cubicBezTo>
                    <a:pt x="3154" y="486"/>
                    <a:pt x="3154" y="498"/>
                    <a:pt x="3154" y="509"/>
                  </a:cubicBezTo>
                  <a:cubicBezTo>
                    <a:pt x="3131" y="509"/>
                    <a:pt x="3108" y="509"/>
                    <a:pt x="3084" y="509"/>
                  </a:cubicBezTo>
                  <a:cubicBezTo>
                    <a:pt x="3084" y="358"/>
                    <a:pt x="3084" y="207"/>
                    <a:pt x="3084" y="56"/>
                  </a:cubicBezTo>
                  <a:moveTo>
                    <a:pt x="399" y="56"/>
                  </a:moveTo>
                  <a:cubicBezTo>
                    <a:pt x="420" y="66"/>
                    <a:pt x="441" y="76"/>
                    <a:pt x="462" y="87"/>
                  </a:cubicBezTo>
                  <a:cubicBezTo>
                    <a:pt x="397" y="203"/>
                    <a:pt x="317" y="300"/>
                    <a:pt x="222" y="379"/>
                  </a:cubicBezTo>
                  <a:cubicBezTo>
                    <a:pt x="222" y="388"/>
                    <a:pt x="222" y="397"/>
                    <a:pt x="222" y="406"/>
                  </a:cubicBezTo>
                  <a:cubicBezTo>
                    <a:pt x="222" y="425"/>
                    <a:pt x="234" y="435"/>
                    <a:pt x="257" y="435"/>
                  </a:cubicBezTo>
                  <a:cubicBezTo>
                    <a:pt x="274" y="435"/>
                    <a:pt x="291" y="435"/>
                    <a:pt x="308" y="435"/>
                  </a:cubicBezTo>
                  <a:cubicBezTo>
                    <a:pt x="328" y="435"/>
                    <a:pt x="341" y="430"/>
                    <a:pt x="348" y="421"/>
                  </a:cubicBezTo>
                  <a:cubicBezTo>
                    <a:pt x="356" y="412"/>
                    <a:pt x="360" y="386"/>
                    <a:pt x="362" y="344"/>
                  </a:cubicBezTo>
                  <a:cubicBezTo>
                    <a:pt x="382" y="352"/>
                    <a:pt x="406" y="360"/>
                    <a:pt x="434" y="368"/>
                  </a:cubicBezTo>
                  <a:cubicBezTo>
                    <a:pt x="426" y="424"/>
                    <a:pt x="415" y="460"/>
                    <a:pt x="401" y="475"/>
                  </a:cubicBezTo>
                  <a:cubicBezTo>
                    <a:pt x="387" y="491"/>
                    <a:pt x="361" y="498"/>
                    <a:pt x="322" y="498"/>
                  </a:cubicBezTo>
                  <a:cubicBezTo>
                    <a:pt x="292" y="498"/>
                    <a:pt x="262" y="498"/>
                    <a:pt x="232" y="498"/>
                  </a:cubicBezTo>
                  <a:cubicBezTo>
                    <a:pt x="180" y="498"/>
                    <a:pt x="154" y="476"/>
                    <a:pt x="154" y="431"/>
                  </a:cubicBezTo>
                  <a:cubicBezTo>
                    <a:pt x="123" y="452"/>
                    <a:pt x="91" y="472"/>
                    <a:pt x="57" y="490"/>
                  </a:cubicBezTo>
                  <a:cubicBezTo>
                    <a:pt x="47" y="471"/>
                    <a:pt x="36" y="450"/>
                    <a:pt x="22" y="428"/>
                  </a:cubicBezTo>
                  <a:cubicBezTo>
                    <a:pt x="70" y="404"/>
                    <a:pt x="113" y="377"/>
                    <a:pt x="154" y="348"/>
                  </a:cubicBezTo>
                  <a:cubicBezTo>
                    <a:pt x="154" y="272"/>
                    <a:pt x="154" y="197"/>
                    <a:pt x="154" y="121"/>
                  </a:cubicBezTo>
                  <a:cubicBezTo>
                    <a:pt x="177" y="121"/>
                    <a:pt x="199" y="121"/>
                    <a:pt x="222" y="121"/>
                  </a:cubicBezTo>
                  <a:cubicBezTo>
                    <a:pt x="222" y="178"/>
                    <a:pt x="222" y="235"/>
                    <a:pt x="222" y="291"/>
                  </a:cubicBezTo>
                  <a:cubicBezTo>
                    <a:pt x="295" y="224"/>
                    <a:pt x="354" y="146"/>
                    <a:pt x="399" y="56"/>
                  </a:cubicBezTo>
                  <a:moveTo>
                    <a:pt x="6232" y="53"/>
                  </a:moveTo>
                  <a:cubicBezTo>
                    <a:pt x="6325" y="53"/>
                    <a:pt x="6417" y="53"/>
                    <a:pt x="6509" y="53"/>
                  </a:cubicBezTo>
                  <a:cubicBezTo>
                    <a:pt x="6509" y="75"/>
                    <a:pt x="6509" y="96"/>
                    <a:pt x="6509" y="117"/>
                  </a:cubicBezTo>
                  <a:cubicBezTo>
                    <a:pt x="6417" y="117"/>
                    <a:pt x="6325" y="117"/>
                    <a:pt x="6232" y="117"/>
                  </a:cubicBezTo>
                  <a:cubicBezTo>
                    <a:pt x="6232" y="96"/>
                    <a:pt x="6232" y="75"/>
                    <a:pt x="6232" y="53"/>
                  </a:cubicBezTo>
                  <a:moveTo>
                    <a:pt x="1714" y="53"/>
                  </a:moveTo>
                  <a:cubicBezTo>
                    <a:pt x="1807" y="53"/>
                    <a:pt x="1899" y="53"/>
                    <a:pt x="1991" y="53"/>
                  </a:cubicBezTo>
                  <a:cubicBezTo>
                    <a:pt x="1991" y="75"/>
                    <a:pt x="1991" y="96"/>
                    <a:pt x="1991" y="117"/>
                  </a:cubicBezTo>
                  <a:cubicBezTo>
                    <a:pt x="1899" y="117"/>
                    <a:pt x="1807" y="117"/>
                    <a:pt x="1714" y="117"/>
                  </a:cubicBezTo>
                  <a:cubicBezTo>
                    <a:pt x="1714" y="96"/>
                    <a:pt x="1714" y="75"/>
                    <a:pt x="1714" y="53"/>
                  </a:cubicBezTo>
                  <a:moveTo>
                    <a:pt x="6598" y="50"/>
                  </a:moveTo>
                  <a:cubicBezTo>
                    <a:pt x="6623" y="81"/>
                    <a:pt x="6648" y="115"/>
                    <a:pt x="6674" y="153"/>
                  </a:cubicBezTo>
                  <a:cubicBezTo>
                    <a:pt x="6655" y="166"/>
                    <a:pt x="6635" y="179"/>
                    <a:pt x="6616" y="192"/>
                  </a:cubicBezTo>
                  <a:cubicBezTo>
                    <a:pt x="6593" y="156"/>
                    <a:pt x="6569" y="120"/>
                    <a:pt x="6544" y="85"/>
                  </a:cubicBezTo>
                  <a:cubicBezTo>
                    <a:pt x="6562" y="73"/>
                    <a:pt x="6580" y="62"/>
                    <a:pt x="6598" y="50"/>
                  </a:cubicBezTo>
                  <a:moveTo>
                    <a:pt x="707" y="47"/>
                  </a:moveTo>
                  <a:cubicBezTo>
                    <a:pt x="806" y="47"/>
                    <a:pt x="906" y="47"/>
                    <a:pt x="1005" y="47"/>
                  </a:cubicBezTo>
                  <a:cubicBezTo>
                    <a:pt x="1005" y="67"/>
                    <a:pt x="1005" y="88"/>
                    <a:pt x="1005" y="108"/>
                  </a:cubicBezTo>
                  <a:cubicBezTo>
                    <a:pt x="965" y="108"/>
                    <a:pt x="924" y="108"/>
                    <a:pt x="884" y="108"/>
                  </a:cubicBezTo>
                  <a:cubicBezTo>
                    <a:pt x="881" y="122"/>
                    <a:pt x="878" y="137"/>
                    <a:pt x="875" y="152"/>
                  </a:cubicBezTo>
                  <a:cubicBezTo>
                    <a:pt x="914" y="152"/>
                    <a:pt x="953" y="152"/>
                    <a:pt x="991" y="152"/>
                  </a:cubicBezTo>
                  <a:cubicBezTo>
                    <a:pt x="991" y="231"/>
                    <a:pt x="991" y="309"/>
                    <a:pt x="991" y="388"/>
                  </a:cubicBezTo>
                  <a:cubicBezTo>
                    <a:pt x="969" y="388"/>
                    <a:pt x="947" y="388"/>
                    <a:pt x="925" y="388"/>
                  </a:cubicBezTo>
                  <a:cubicBezTo>
                    <a:pt x="925" y="329"/>
                    <a:pt x="925" y="270"/>
                    <a:pt x="925" y="211"/>
                  </a:cubicBezTo>
                  <a:cubicBezTo>
                    <a:pt x="877" y="211"/>
                    <a:pt x="829" y="211"/>
                    <a:pt x="781" y="211"/>
                  </a:cubicBezTo>
                  <a:cubicBezTo>
                    <a:pt x="781" y="271"/>
                    <a:pt x="781" y="331"/>
                    <a:pt x="781" y="391"/>
                  </a:cubicBezTo>
                  <a:cubicBezTo>
                    <a:pt x="759" y="391"/>
                    <a:pt x="737" y="391"/>
                    <a:pt x="715" y="391"/>
                  </a:cubicBezTo>
                  <a:cubicBezTo>
                    <a:pt x="715" y="311"/>
                    <a:pt x="715" y="232"/>
                    <a:pt x="715" y="152"/>
                  </a:cubicBezTo>
                  <a:cubicBezTo>
                    <a:pt x="745" y="152"/>
                    <a:pt x="774" y="152"/>
                    <a:pt x="803" y="152"/>
                  </a:cubicBezTo>
                  <a:cubicBezTo>
                    <a:pt x="806" y="137"/>
                    <a:pt x="809" y="122"/>
                    <a:pt x="811" y="108"/>
                  </a:cubicBezTo>
                  <a:cubicBezTo>
                    <a:pt x="776" y="108"/>
                    <a:pt x="742" y="108"/>
                    <a:pt x="707" y="108"/>
                  </a:cubicBezTo>
                  <a:cubicBezTo>
                    <a:pt x="707" y="88"/>
                    <a:pt x="707" y="67"/>
                    <a:pt x="707" y="47"/>
                  </a:cubicBezTo>
                  <a:moveTo>
                    <a:pt x="5243" y="46"/>
                  </a:moveTo>
                  <a:cubicBezTo>
                    <a:pt x="5328" y="46"/>
                    <a:pt x="5413" y="46"/>
                    <a:pt x="5498" y="46"/>
                  </a:cubicBezTo>
                  <a:cubicBezTo>
                    <a:pt x="5498" y="147"/>
                    <a:pt x="5498" y="248"/>
                    <a:pt x="5498" y="350"/>
                  </a:cubicBezTo>
                  <a:cubicBezTo>
                    <a:pt x="5477" y="350"/>
                    <a:pt x="5456" y="350"/>
                    <a:pt x="5435" y="350"/>
                  </a:cubicBezTo>
                  <a:cubicBezTo>
                    <a:pt x="5435" y="270"/>
                    <a:pt x="5435" y="190"/>
                    <a:pt x="5435" y="110"/>
                  </a:cubicBezTo>
                  <a:cubicBezTo>
                    <a:pt x="5392" y="110"/>
                    <a:pt x="5349" y="110"/>
                    <a:pt x="5306" y="110"/>
                  </a:cubicBezTo>
                  <a:cubicBezTo>
                    <a:pt x="5306" y="191"/>
                    <a:pt x="5306" y="273"/>
                    <a:pt x="5306" y="355"/>
                  </a:cubicBezTo>
                  <a:cubicBezTo>
                    <a:pt x="5285" y="355"/>
                    <a:pt x="5264" y="355"/>
                    <a:pt x="5243" y="355"/>
                  </a:cubicBezTo>
                  <a:cubicBezTo>
                    <a:pt x="5243" y="252"/>
                    <a:pt x="5243" y="149"/>
                    <a:pt x="5243" y="46"/>
                  </a:cubicBezTo>
                  <a:moveTo>
                    <a:pt x="2717" y="46"/>
                  </a:moveTo>
                  <a:cubicBezTo>
                    <a:pt x="2816" y="46"/>
                    <a:pt x="2914" y="46"/>
                    <a:pt x="3013" y="46"/>
                  </a:cubicBezTo>
                  <a:cubicBezTo>
                    <a:pt x="3013" y="66"/>
                    <a:pt x="3013" y="86"/>
                    <a:pt x="3013" y="106"/>
                  </a:cubicBezTo>
                  <a:cubicBezTo>
                    <a:pt x="2970" y="106"/>
                    <a:pt x="2926" y="106"/>
                    <a:pt x="2883" y="106"/>
                  </a:cubicBezTo>
                  <a:cubicBezTo>
                    <a:pt x="2880" y="122"/>
                    <a:pt x="2877" y="137"/>
                    <a:pt x="2874" y="153"/>
                  </a:cubicBezTo>
                  <a:cubicBezTo>
                    <a:pt x="2914" y="153"/>
                    <a:pt x="2954" y="153"/>
                    <a:pt x="2994" y="153"/>
                  </a:cubicBezTo>
                  <a:cubicBezTo>
                    <a:pt x="2994" y="228"/>
                    <a:pt x="2994" y="302"/>
                    <a:pt x="2994" y="377"/>
                  </a:cubicBezTo>
                  <a:cubicBezTo>
                    <a:pt x="2972" y="377"/>
                    <a:pt x="2949" y="377"/>
                    <a:pt x="2927" y="377"/>
                  </a:cubicBezTo>
                  <a:cubicBezTo>
                    <a:pt x="2927" y="322"/>
                    <a:pt x="2927" y="267"/>
                    <a:pt x="2927" y="212"/>
                  </a:cubicBezTo>
                  <a:cubicBezTo>
                    <a:pt x="2878" y="212"/>
                    <a:pt x="2828" y="212"/>
                    <a:pt x="2779" y="212"/>
                  </a:cubicBezTo>
                  <a:cubicBezTo>
                    <a:pt x="2779" y="268"/>
                    <a:pt x="2779" y="324"/>
                    <a:pt x="2779" y="380"/>
                  </a:cubicBezTo>
                  <a:cubicBezTo>
                    <a:pt x="2756" y="380"/>
                    <a:pt x="2734" y="380"/>
                    <a:pt x="2712" y="380"/>
                  </a:cubicBezTo>
                  <a:cubicBezTo>
                    <a:pt x="2712" y="305"/>
                    <a:pt x="2712" y="229"/>
                    <a:pt x="2712" y="153"/>
                  </a:cubicBezTo>
                  <a:cubicBezTo>
                    <a:pt x="2741" y="153"/>
                    <a:pt x="2771" y="153"/>
                    <a:pt x="2801" y="153"/>
                  </a:cubicBezTo>
                  <a:cubicBezTo>
                    <a:pt x="2804" y="137"/>
                    <a:pt x="2807" y="122"/>
                    <a:pt x="2809" y="106"/>
                  </a:cubicBezTo>
                  <a:cubicBezTo>
                    <a:pt x="2779" y="106"/>
                    <a:pt x="2748" y="106"/>
                    <a:pt x="2717" y="106"/>
                  </a:cubicBezTo>
                  <a:cubicBezTo>
                    <a:pt x="2717" y="86"/>
                    <a:pt x="2717" y="66"/>
                    <a:pt x="2717" y="46"/>
                  </a:cubicBezTo>
                  <a:moveTo>
                    <a:pt x="4059" y="45"/>
                  </a:moveTo>
                  <a:cubicBezTo>
                    <a:pt x="4207" y="45"/>
                    <a:pt x="4356" y="45"/>
                    <a:pt x="4505" y="45"/>
                  </a:cubicBezTo>
                  <a:cubicBezTo>
                    <a:pt x="4505" y="199"/>
                    <a:pt x="4505" y="352"/>
                    <a:pt x="4505" y="505"/>
                  </a:cubicBezTo>
                  <a:cubicBezTo>
                    <a:pt x="4483" y="505"/>
                    <a:pt x="4462" y="505"/>
                    <a:pt x="4441" y="505"/>
                  </a:cubicBezTo>
                  <a:cubicBezTo>
                    <a:pt x="4441" y="499"/>
                    <a:pt x="4441" y="494"/>
                    <a:pt x="4441" y="488"/>
                  </a:cubicBezTo>
                  <a:cubicBezTo>
                    <a:pt x="4335" y="488"/>
                    <a:pt x="4229" y="488"/>
                    <a:pt x="4123" y="488"/>
                  </a:cubicBezTo>
                  <a:cubicBezTo>
                    <a:pt x="4123" y="494"/>
                    <a:pt x="4123" y="500"/>
                    <a:pt x="4123" y="506"/>
                  </a:cubicBezTo>
                  <a:cubicBezTo>
                    <a:pt x="4101" y="506"/>
                    <a:pt x="4080" y="506"/>
                    <a:pt x="4059" y="506"/>
                  </a:cubicBezTo>
                  <a:cubicBezTo>
                    <a:pt x="4059" y="352"/>
                    <a:pt x="4059" y="199"/>
                    <a:pt x="4059" y="45"/>
                  </a:cubicBezTo>
                  <a:moveTo>
                    <a:pt x="4758" y="39"/>
                  </a:moveTo>
                  <a:cubicBezTo>
                    <a:pt x="4762" y="59"/>
                    <a:pt x="4766" y="78"/>
                    <a:pt x="4770" y="98"/>
                  </a:cubicBezTo>
                  <a:cubicBezTo>
                    <a:pt x="4745" y="102"/>
                    <a:pt x="4720" y="105"/>
                    <a:pt x="4694" y="107"/>
                  </a:cubicBezTo>
                  <a:cubicBezTo>
                    <a:pt x="4694" y="127"/>
                    <a:pt x="4694" y="147"/>
                    <a:pt x="4694" y="167"/>
                  </a:cubicBezTo>
                  <a:cubicBezTo>
                    <a:pt x="4720" y="167"/>
                    <a:pt x="4746" y="167"/>
                    <a:pt x="4771" y="167"/>
                  </a:cubicBezTo>
                  <a:cubicBezTo>
                    <a:pt x="4771" y="188"/>
                    <a:pt x="4771" y="209"/>
                    <a:pt x="4771" y="231"/>
                  </a:cubicBezTo>
                  <a:cubicBezTo>
                    <a:pt x="4746" y="231"/>
                    <a:pt x="4720" y="231"/>
                    <a:pt x="4694" y="231"/>
                  </a:cubicBezTo>
                  <a:cubicBezTo>
                    <a:pt x="4694" y="249"/>
                    <a:pt x="4694" y="268"/>
                    <a:pt x="4694" y="287"/>
                  </a:cubicBezTo>
                  <a:cubicBezTo>
                    <a:pt x="4700" y="280"/>
                    <a:pt x="4706" y="274"/>
                    <a:pt x="4712" y="268"/>
                  </a:cubicBezTo>
                  <a:cubicBezTo>
                    <a:pt x="4737" y="287"/>
                    <a:pt x="4760" y="306"/>
                    <a:pt x="4783" y="326"/>
                  </a:cubicBezTo>
                  <a:cubicBezTo>
                    <a:pt x="4769" y="343"/>
                    <a:pt x="4755" y="360"/>
                    <a:pt x="4741" y="376"/>
                  </a:cubicBezTo>
                  <a:cubicBezTo>
                    <a:pt x="4725" y="359"/>
                    <a:pt x="4709" y="344"/>
                    <a:pt x="4694" y="329"/>
                  </a:cubicBezTo>
                  <a:cubicBezTo>
                    <a:pt x="4694" y="388"/>
                    <a:pt x="4694" y="447"/>
                    <a:pt x="4694" y="506"/>
                  </a:cubicBezTo>
                  <a:cubicBezTo>
                    <a:pt x="4672" y="506"/>
                    <a:pt x="4650" y="506"/>
                    <a:pt x="4629" y="506"/>
                  </a:cubicBezTo>
                  <a:cubicBezTo>
                    <a:pt x="4629" y="448"/>
                    <a:pt x="4629" y="389"/>
                    <a:pt x="4629" y="330"/>
                  </a:cubicBezTo>
                  <a:cubicBezTo>
                    <a:pt x="4610" y="367"/>
                    <a:pt x="4589" y="401"/>
                    <a:pt x="4566" y="431"/>
                  </a:cubicBezTo>
                  <a:cubicBezTo>
                    <a:pt x="4560" y="410"/>
                    <a:pt x="4551" y="384"/>
                    <a:pt x="4540" y="353"/>
                  </a:cubicBezTo>
                  <a:cubicBezTo>
                    <a:pt x="4573" y="318"/>
                    <a:pt x="4600" y="278"/>
                    <a:pt x="4619" y="231"/>
                  </a:cubicBezTo>
                  <a:cubicBezTo>
                    <a:pt x="4594" y="231"/>
                    <a:pt x="4569" y="231"/>
                    <a:pt x="4544" y="231"/>
                  </a:cubicBezTo>
                  <a:cubicBezTo>
                    <a:pt x="4544" y="209"/>
                    <a:pt x="4544" y="188"/>
                    <a:pt x="4544" y="167"/>
                  </a:cubicBezTo>
                  <a:cubicBezTo>
                    <a:pt x="4573" y="167"/>
                    <a:pt x="4601" y="167"/>
                    <a:pt x="4629" y="167"/>
                  </a:cubicBezTo>
                  <a:cubicBezTo>
                    <a:pt x="4629" y="149"/>
                    <a:pt x="4629" y="131"/>
                    <a:pt x="4629" y="114"/>
                  </a:cubicBezTo>
                  <a:cubicBezTo>
                    <a:pt x="4606" y="116"/>
                    <a:pt x="4583" y="117"/>
                    <a:pt x="4559" y="119"/>
                  </a:cubicBezTo>
                  <a:cubicBezTo>
                    <a:pt x="4557" y="102"/>
                    <a:pt x="4555" y="82"/>
                    <a:pt x="4551" y="59"/>
                  </a:cubicBezTo>
                  <a:cubicBezTo>
                    <a:pt x="4627" y="53"/>
                    <a:pt x="4696" y="46"/>
                    <a:pt x="4758" y="39"/>
                  </a:cubicBezTo>
                  <a:moveTo>
                    <a:pt x="5105" y="29"/>
                  </a:moveTo>
                  <a:cubicBezTo>
                    <a:pt x="5126" y="29"/>
                    <a:pt x="5147" y="29"/>
                    <a:pt x="5168" y="29"/>
                  </a:cubicBezTo>
                  <a:cubicBezTo>
                    <a:pt x="5168" y="55"/>
                    <a:pt x="5168" y="81"/>
                    <a:pt x="5168" y="107"/>
                  </a:cubicBezTo>
                  <a:cubicBezTo>
                    <a:pt x="5186" y="107"/>
                    <a:pt x="5204" y="107"/>
                    <a:pt x="5223" y="107"/>
                  </a:cubicBezTo>
                  <a:cubicBezTo>
                    <a:pt x="5223" y="127"/>
                    <a:pt x="5223" y="148"/>
                    <a:pt x="5223" y="168"/>
                  </a:cubicBezTo>
                  <a:cubicBezTo>
                    <a:pt x="5204" y="168"/>
                    <a:pt x="5186" y="168"/>
                    <a:pt x="5168" y="168"/>
                  </a:cubicBezTo>
                  <a:cubicBezTo>
                    <a:pt x="5168" y="187"/>
                    <a:pt x="5168" y="207"/>
                    <a:pt x="5168" y="227"/>
                  </a:cubicBezTo>
                  <a:cubicBezTo>
                    <a:pt x="5188" y="227"/>
                    <a:pt x="5209" y="227"/>
                    <a:pt x="5230" y="227"/>
                  </a:cubicBezTo>
                  <a:cubicBezTo>
                    <a:pt x="5230" y="247"/>
                    <a:pt x="5230" y="267"/>
                    <a:pt x="5230" y="288"/>
                  </a:cubicBezTo>
                  <a:cubicBezTo>
                    <a:pt x="5209" y="288"/>
                    <a:pt x="5187" y="288"/>
                    <a:pt x="5166" y="288"/>
                  </a:cubicBezTo>
                  <a:cubicBezTo>
                    <a:pt x="5166" y="297"/>
                    <a:pt x="5165" y="305"/>
                    <a:pt x="5164" y="314"/>
                  </a:cubicBezTo>
                  <a:cubicBezTo>
                    <a:pt x="5187" y="335"/>
                    <a:pt x="5213" y="361"/>
                    <a:pt x="5243" y="391"/>
                  </a:cubicBezTo>
                  <a:cubicBezTo>
                    <a:pt x="5225" y="408"/>
                    <a:pt x="5210" y="423"/>
                    <a:pt x="5198" y="436"/>
                  </a:cubicBezTo>
                  <a:cubicBezTo>
                    <a:pt x="5187" y="422"/>
                    <a:pt x="5172" y="403"/>
                    <a:pt x="5153" y="382"/>
                  </a:cubicBezTo>
                  <a:cubicBezTo>
                    <a:pt x="5141" y="433"/>
                    <a:pt x="5122" y="476"/>
                    <a:pt x="5095" y="512"/>
                  </a:cubicBezTo>
                  <a:cubicBezTo>
                    <a:pt x="5074" y="490"/>
                    <a:pt x="5056" y="471"/>
                    <a:pt x="5041" y="457"/>
                  </a:cubicBezTo>
                  <a:cubicBezTo>
                    <a:pt x="5076" y="419"/>
                    <a:pt x="5096" y="363"/>
                    <a:pt x="5103" y="288"/>
                  </a:cubicBezTo>
                  <a:cubicBezTo>
                    <a:pt x="5082" y="288"/>
                    <a:pt x="5062" y="288"/>
                    <a:pt x="5042" y="288"/>
                  </a:cubicBezTo>
                  <a:cubicBezTo>
                    <a:pt x="5042" y="267"/>
                    <a:pt x="5042" y="247"/>
                    <a:pt x="5042" y="227"/>
                  </a:cubicBezTo>
                  <a:cubicBezTo>
                    <a:pt x="5063" y="227"/>
                    <a:pt x="5084" y="227"/>
                    <a:pt x="5105" y="227"/>
                  </a:cubicBezTo>
                  <a:cubicBezTo>
                    <a:pt x="5105" y="207"/>
                    <a:pt x="5105" y="187"/>
                    <a:pt x="5105" y="168"/>
                  </a:cubicBezTo>
                  <a:cubicBezTo>
                    <a:pt x="5086" y="168"/>
                    <a:pt x="5068" y="168"/>
                    <a:pt x="5049" y="168"/>
                  </a:cubicBezTo>
                  <a:cubicBezTo>
                    <a:pt x="5049" y="148"/>
                    <a:pt x="5049" y="127"/>
                    <a:pt x="5049" y="107"/>
                  </a:cubicBezTo>
                  <a:cubicBezTo>
                    <a:pt x="5068" y="107"/>
                    <a:pt x="5086" y="107"/>
                    <a:pt x="5105" y="107"/>
                  </a:cubicBezTo>
                  <a:cubicBezTo>
                    <a:pt x="5105" y="81"/>
                    <a:pt x="5105" y="55"/>
                    <a:pt x="5105" y="29"/>
                  </a:cubicBezTo>
                  <a:moveTo>
                    <a:pt x="5771" y="29"/>
                  </a:moveTo>
                  <a:cubicBezTo>
                    <a:pt x="5790" y="29"/>
                    <a:pt x="5809" y="29"/>
                    <a:pt x="5828" y="29"/>
                  </a:cubicBezTo>
                  <a:cubicBezTo>
                    <a:pt x="5828" y="41"/>
                    <a:pt x="5828" y="53"/>
                    <a:pt x="5828" y="66"/>
                  </a:cubicBezTo>
                  <a:cubicBezTo>
                    <a:pt x="5853" y="66"/>
                    <a:pt x="5878" y="66"/>
                    <a:pt x="5903" y="66"/>
                  </a:cubicBezTo>
                  <a:cubicBezTo>
                    <a:pt x="5903" y="53"/>
                    <a:pt x="5903" y="41"/>
                    <a:pt x="5903" y="29"/>
                  </a:cubicBezTo>
                  <a:cubicBezTo>
                    <a:pt x="5923" y="29"/>
                    <a:pt x="5942" y="29"/>
                    <a:pt x="5961" y="29"/>
                  </a:cubicBezTo>
                  <a:cubicBezTo>
                    <a:pt x="5961" y="41"/>
                    <a:pt x="5961" y="53"/>
                    <a:pt x="5961" y="66"/>
                  </a:cubicBezTo>
                  <a:cubicBezTo>
                    <a:pt x="5984" y="66"/>
                    <a:pt x="6006" y="66"/>
                    <a:pt x="6029" y="66"/>
                  </a:cubicBezTo>
                  <a:cubicBezTo>
                    <a:pt x="6029" y="82"/>
                    <a:pt x="6029" y="98"/>
                    <a:pt x="6029" y="114"/>
                  </a:cubicBezTo>
                  <a:cubicBezTo>
                    <a:pt x="6006" y="114"/>
                    <a:pt x="5984" y="114"/>
                    <a:pt x="5961" y="114"/>
                  </a:cubicBezTo>
                  <a:cubicBezTo>
                    <a:pt x="5961" y="123"/>
                    <a:pt x="5961" y="132"/>
                    <a:pt x="5961" y="141"/>
                  </a:cubicBezTo>
                  <a:cubicBezTo>
                    <a:pt x="5942" y="141"/>
                    <a:pt x="5923" y="141"/>
                    <a:pt x="5903" y="141"/>
                  </a:cubicBezTo>
                  <a:cubicBezTo>
                    <a:pt x="5903" y="132"/>
                    <a:pt x="5903" y="123"/>
                    <a:pt x="5903" y="114"/>
                  </a:cubicBezTo>
                  <a:cubicBezTo>
                    <a:pt x="5878" y="114"/>
                    <a:pt x="5853" y="114"/>
                    <a:pt x="5828" y="114"/>
                  </a:cubicBezTo>
                  <a:cubicBezTo>
                    <a:pt x="5828" y="123"/>
                    <a:pt x="5828" y="132"/>
                    <a:pt x="5828" y="141"/>
                  </a:cubicBezTo>
                  <a:cubicBezTo>
                    <a:pt x="5809" y="141"/>
                    <a:pt x="5790" y="141"/>
                    <a:pt x="5771" y="141"/>
                  </a:cubicBezTo>
                  <a:cubicBezTo>
                    <a:pt x="5771" y="132"/>
                    <a:pt x="5771" y="123"/>
                    <a:pt x="5771" y="114"/>
                  </a:cubicBezTo>
                  <a:cubicBezTo>
                    <a:pt x="5749" y="114"/>
                    <a:pt x="5728" y="114"/>
                    <a:pt x="5707" y="114"/>
                  </a:cubicBezTo>
                  <a:cubicBezTo>
                    <a:pt x="5707" y="98"/>
                    <a:pt x="5707" y="82"/>
                    <a:pt x="5707" y="66"/>
                  </a:cubicBezTo>
                  <a:cubicBezTo>
                    <a:pt x="5728" y="66"/>
                    <a:pt x="5749" y="66"/>
                    <a:pt x="5771" y="66"/>
                  </a:cubicBezTo>
                  <a:cubicBezTo>
                    <a:pt x="5771" y="53"/>
                    <a:pt x="5771" y="41"/>
                    <a:pt x="5771" y="29"/>
                  </a:cubicBezTo>
                  <a:moveTo>
                    <a:pt x="5604" y="29"/>
                  </a:moveTo>
                  <a:cubicBezTo>
                    <a:pt x="5625" y="29"/>
                    <a:pt x="5645" y="29"/>
                    <a:pt x="5665" y="29"/>
                  </a:cubicBezTo>
                  <a:cubicBezTo>
                    <a:pt x="5665" y="61"/>
                    <a:pt x="5665" y="93"/>
                    <a:pt x="5665" y="125"/>
                  </a:cubicBezTo>
                  <a:cubicBezTo>
                    <a:pt x="5680" y="125"/>
                    <a:pt x="5696" y="125"/>
                    <a:pt x="5711" y="125"/>
                  </a:cubicBezTo>
                  <a:cubicBezTo>
                    <a:pt x="5711" y="144"/>
                    <a:pt x="5711" y="163"/>
                    <a:pt x="5711" y="183"/>
                  </a:cubicBezTo>
                  <a:cubicBezTo>
                    <a:pt x="5696" y="183"/>
                    <a:pt x="5680" y="183"/>
                    <a:pt x="5665" y="183"/>
                  </a:cubicBezTo>
                  <a:cubicBezTo>
                    <a:pt x="5665" y="192"/>
                    <a:pt x="5665" y="201"/>
                    <a:pt x="5665" y="210"/>
                  </a:cubicBezTo>
                  <a:cubicBezTo>
                    <a:pt x="5688" y="232"/>
                    <a:pt x="5709" y="252"/>
                    <a:pt x="5727" y="270"/>
                  </a:cubicBezTo>
                  <a:cubicBezTo>
                    <a:pt x="5727" y="231"/>
                    <a:pt x="5727" y="192"/>
                    <a:pt x="5727" y="153"/>
                  </a:cubicBezTo>
                  <a:cubicBezTo>
                    <a:pt x="5821" y="153"/>
                    <a:pt x="5915" y="153"/>
                    <a:pt x="6009" y="153"/>
                  </a:cubicBezTo>
                  <a:cubicBezTo>
                    <a:pt x="6009" y="212"/>
                    <a:pt x="6009" y="270"/>
                    <a:pt x="6009" y="329"/>
                  </a:cubicBezTo>
                  <a:cubicBezTo>
                    <a:pt x="5971" y="329"/>
                    <a:pt x="5932" y="329"/>
                    <a:pt x="5894" y="329"/>
                  </a:cubicBezTo>
                  <a:cubicBezTo>
                    <a:pt x="5893" y="338"/>
                    <a:pt x="5892" y="346"/>
                    <a:pt x="5891" y="354"/>
                  </a:cubicBezTo>
                  <a:cubicBezTo>
                    <a:pt x="5936" y="354"/>
                    <a:pt x="5982" y="354"/>
                    <a:pt x="6027" y="354"/>
                  </a:cubicBezTo>
                  <a:cubicBezTo>
                    <a:pt x="6027" y="370"/>
                    <a:pt x="6027" y="386"/>
                    <a:pt x="6027" y="401"/>
                  </a:cubicBezTo>
                  <a:cubicBezTo>
                    <a:pt x="5990" y="401"/>
                    <a:pt x="5952" y="401"/>
                    <a:pt x="5915" y="401"/>
                  </a:cubicBezTo>
                  <a:cubicBezTo>
                    <a:pt x="5946" y="425"/>
                    <a:pt x="5985" y="440"/>
                    <a:pt x="6033" y="447"/>
                  </a:cubicBezTo>
                  <a:cubicBezTo>
                    <a:pt x="6023" y="466"/>
                    <a:pt x="6012" y="487"/>
                    <a:pt x="6000" y="511"/>
                  </a:cubicBezTo>
                  <a:cubicBezTo>
                    <a:pt x="5941" y="493"/>
                    <a:pt x="5895" y="462"/>
                    <a:pt x="5864" y="417"/>
                  </a:cubicBezTo>
                  <a:cubicBezTo>
                    <a:pt x="5839" y="461"/>
                    <a:pt x="5793" y="493"/>
                    <a:pt x="5725" y="514"/>
                  </a:cubicBezTo>
                  <a:cubicBezTo>
                    <a:pt x="5715" y="493"/>
                    <a:pt x="5702" y="474"/>
                    <a:pt x="5688" y="456"/>
                  </a:cubicBezTo>
                  <a:cubicBezTo>
                    <a:pt x="5745" y="444"/>
                    <a:pt x="5784" y="426"/>
                    <a:pt x="5805" y="401"/>
                  </a:cubicBezTo>
                  <a:cubicBezTo>
                    <a:pt x="5770" y="401"/>
                    <a:pt x="5735" y="401"/>
                    <a:pt x="5700" y="401"/>
                  </a:cubicBezTo>
                  <a:cubicBezTo>
                    <a:pt x="5700" y="386"/>
                    <a:pt x="5700" y="370"/>
                    <a:pt x="5700" y="354"/>
                  </a:cubicBezTo>
                  <a:cubicBezTo>
                    <a:pt x="5743" y="354"/>
                    <a:pt x="5786" y="354"/>
                    <a:pt x="5828" y="354"/>
                  </a:cubicBezTo>
                  <a:cubicBezTo>
                    <a:pt x="5830" y="346"/>
                    <a:pt x="5832" y="338"/>
                    <a:pt x="5832" y="329"/>
                  </a:cubicBezTo>
                  <a:cubicBezTo>
                    <a:pt x="5797" y="329"/>
                    <a:pt x="5762" y="329"/>
                    <a:pt x="5727" y="329"/>
                  </a:cubicBezTo>
                  <a:cubicBezTo>
                    <a:pt x="5727" y="311"/>
                    <a:pt x="5727" y="294"/>
                    <a:pt x="5727" y="276"/>
                  </a:cubicBezTo>
                  <a:cubicBezTo>
                    <a:pt x="5714" y="288"/>
                    <a:pt x="5702" y="301"/>
                    <a:pt x="5689" y="313"/>
                  </a:cubicBezTo>
                  <a:cubicBezTo>
                    <a:pt x="5682" y="302"/>
                    <a:pt x="5674" y="290"/>
                    <a:pt x="5665" y="278"/>
                  </a:cubicBezTo>
                  <a:cubicBezTo>
                    <a:pt x="5665" y="355"/>
                    <a:pt x="5665" y="432"/>
                    <a:pt x="5665" y="509"/>
                  </a:cubicBezTo>
                  <a:cubicBezTo>
                    <a:pt x="5645" y="509"/>
                    <a:pt x="5625" y="509"/>
                    <a:pt x="5604" y="509"/>
                  </a:cubicBezTo>
                  <a:cubicBezTo>
                    <a:pt x="5604" y="440"/>
                    <a:pt x="5604" y="371"/>
                    <a:pt x="5604" y="302"/>
                  </a:cubicBezTo>
                  <a:cubicBezTo>
                    <a:pt x="5592" y="337"/>
                    <a:pt x="5576" y="369"/>
                    <a:pt x="5558" y="400"/>
                  </a:cubicBezTo>
                  <a:cubicBezTo>
                    <a:pt x="5555" y="378"/>
                    <a:pt x="5550" y="348"/>
                    <a:pt x="5543" y="311"/>
                  </a:cubicBezTo>
                  <a:cubicBezTo>
                    <a:pt x="5566" y="271"/>
                    <a:pt x="5585" y="228"/>
                    <a:pt x="5598" y="183"/>
                  </a:cubicBezTo>
                  <a:cubicBezTo>
                    <a:pt x="5581" y="183"/>
                    <a:pt x="5564" y="183"/>
                    <a:pt x="5547" y="183"/>
                  </a:cubicBezTo>
                  <a:cubicBezTo>
                    <a:pt x="5547" y="163"/>
                    <a:pt x="5547" y="144"/>
                    <a:pt x="5547" y="125"/>
                  </a:cubicBezTo>
                  <a:cubicBezTo>
                    <a:pt x="5566" y="125"/>
                    <a:pt x="5585" y="125"/>
                    <a:pt x="5604" y="125"/>
                  </a:cubicBezTo>
                  <a:cubicBezTo>
                    <a:pt x="5604" y="93"/>
                    <a:pt x="5604" y="61"/>
                    <a:pt x="5604" y="29"/>
                  </a:cubicBezTo>
                  <a:moveTo>
                    <a:pt x="6104" y="28"/>
                  </a:moveTo>
                  <a:cubicBezTo>
                    <a:pt x="6124" y="28"/>
                    <a:pt x="6144" y="28"/>
                    <a:pt x="6164" y="28"/>
                  </a:cubicBezTo>
                  <a:cubicBezTo>
                    <a:pt x="6164" y="56"/>
                    <a:pt x="6164" y="85"/>
                    <a:pt x="6164" y="114"/>
                  </a:cubicBezTo>
                  <a:cubicBezTo>
                    <a:pt x="6180" y="114"/>
                    <a:pt x="6196" y="114"/>
                    <a:pt x="6211" y="114"/>
                  </a:cubicBezTo>
                  <a:cubicBezTo>
                    <a:pt x="6211" y="135"/>
                    <a:pt x="6211" y="156"/>
                    <a:pt x="6211" y="178"/>
                  </a:cubicBezTo>
                  <a:cubicBezTo>
                    <a:pt x="6196" y="178"/>
                    <a:pt x="6180" y="178"/>
                    <a:pt x="6164" y="178"/>
                  </a:cubicBezTo>
                  <a:cubicBezTo>
                    <a:pt x="6164" y="196"/>
                    <a:pt x="6164" y="215"/>
                    <a:pt x="6164" y="234"/>
                  </a:cubicBezTo>
                  <a:cubicBezTo>
                    <a:pt x="6185" y="246"/>
                    <a:pt x="6205" y="257"/>
                    <a:pt x="6224" y="269"/>
                  </a:cubicBezTo>
                  <a:cubicBezTo>
                    <a:pt x="6214" y="287"/>
                    <a:pt x="6204" y="306"/>
                    <a:pt x="6194" y="324"/>
                  </a:cubicBezTo>
                  <a:cubicBezTo>
                    <a:pt x="6187" y="318"/>
                    <a:pt x="6177" y="311"/>
                    <a:pt x="6164" y="302"/>
                  </a:cubicBezTo>
                  <a:cubicBezTo>
                    <a:pt x="6164" y="371"/>
                    <a:pt x="6164" y="440"/>
                    <a:pt x="6164" y="509"/>
                  </a:cubicBezTo>
                  <a:cubicBezTo>
                    <a:pt x="6144" y="509"/>
                    <a:pt x="6124" y="509"/>
                    <a:pt x="6104" y="509"/>
                  </a:cubicBezTo>
                  <a:cubicBezTo>
                    <a:pt x="6104" y="442"/>
                    <a:pt x="6104" y="375"/>
                    <a:pt x="6104" y="307"/>
                  </a:cubicBezTo>
                  <a:cubicBezTo>
                    <a:pt x="6091" y="339"/>
                    <a:pt x="6077" y="370"/>
                    <a:pt x="6060" y="399"/>
                  </a:cubicBezTo>
                  <a:cubicBezTo>
                    <a:pt x="6054" y="365"/>
                    <a:pt x="6049" y="336"/>
                    <a:pt x="6044" y="310"/>
                  </a:cubicBezTo>
                  <a:cubicBezTo>
                    <a:pt x="6069" y="266"/>
                    <a:pt x="6088" y="222"/>
                    <a:pt x="6100" y="178"/>
                  </a:cubicBezTo>
                  <a:cubicBezTo>
                    <a:pt x="6082" y="178"/>
                    <a:pt x="6065" y="178"/>
                    <a:pt x="6048" y="178"/>
                  </a:cubicBezTo>
                  <a:cubicBezTo>
                    <a:pt x="6048" y="156"/>
                    <a:pt x="6048" y="135"/>
                    <a:pt x="6048" y="114"/>
                  </a:cubicBezTo>
                  <a:cubicBezTo>
                    <a:pt x="6066" y="114"/>
                    <a:pt x="6085" y="114"/>
                    <a:pt x="6104" y="114"/>
                  </a:cubicBezTo>
                  <a:cubicBezTo>
                    <a:pt x="6104" y="85"/>
                    <a:pt x="6104" y="56"/>
                    <a:pt x="6104" y="28"/>
                  </a:cubicBezTo>
                  <a:moveTo>
                    <a:pt x="1586" y="28"/>
                  </a:moveTo>
                  <a:cubicBezTo>
                    <a:pt x="1606" y="28"/>
                    <a:pt x="1626" y="28"/>
                    <a:pt x="1646" y="28"/>
                  </a:cubicBezTo>
                  <a:cubicBezTo>
                    <a:pt x="1646" y="56"/>
                    <a:pt x="1646" y="85"/>
                    <a:pt x="1646" y="114"/>
                  </a:cubicBezTo>
                  <a:cubicBezTo>
                    <a:pt x="1662" y="114"/>
                    <a:pt x="1678" y="114"/>
                    <a:pt x="1693" y="114"/>
                  </a:cubicBezTo>
                  <a:cubicBezTo>
                    <a:pt x="1693" y="135"/>
                    <a:pt x="1693" y="156"/>
                    <a:pt x="1693" y="178"/>
                  </a:cubicBezTo>
                  <a:cubicBezTo>
                    <a:pt x="1678" y="178"/>
                    <a:pt x="1662" y="178"/>
                    <a:pt x="1646" y="178"/>
                  </a:cubicBezTo>
                  <a:cubicBezTo>
                    <a:pt x="1646" y="196"/>
                    <a:pt x="1646" y="215"/>
                    <a:pt x="1646" y="234"/>
                  </a:cubicBezTo>
                  <a:cubicBezTo>
                    <a:pt x="1667" y="246"/>
                    <a:pt x="1687" y="257"/>
                    <a:pt x="1706" y="269"/>
                  </a:cubicBezTo>
                  <a:cubicBezTo>
                    <a:pt x="1696" y="287"/>
                    <a:pt x="1686" y="306"/>
                    <a:pt x="1676" y="324"/>
                  </a:cubicBezTo>
                  <a:cubicBezTo>
                    <a:pt x="1669" y="318"/>
                    <a:pt x="1659" y="311"/>
                    <a:pt x="1646" y="302"/>
                  </a:cubicBezTo>
                  <a:cubicBezTo>
                    <a:pt x="1646" y="371"/>
                    <a:pt x="1646" y="440"/>
                    <a:pt x="1646" y="509"/>
                  </a:cubicBezTo>
                  <a:cubicBezTo>
                    <a:pt x="1626" y="509"/>
                    <a:pt x="1606" y="509"/>
                    <a:pt x="1586" y="509"/>
                  </a:cubicBezTo>
                  <a:cubicBezTo>
                    <a:pt x="1586" y="442"/>
                    <a:pt x="1586" y="375"/>
                    <a:pt x="1586" y="307"/>
                  </a:cubicBezTo>
                  <a:cubicBezTo>
                    <a:pt x="1573" y="339"/>
                    <a:pt x="1559" y="370"/>
                    <a:pt x="1542" y="399"/>
                  </a:cubicBezTo>
                  <a:cubicBezTo>
                    <a:pt x="1536" y="365"/>
                    <a:pt x="1531" y="336"/>
                    <a:pt x="1526" y="310"/>
                  </a:cubicBezTo>
                  <a:cubicBezTo>
                    <a:pt x="1551" y="266"/>
                    <a:pt x="1570" y="222"/>
                    <a:pt x="1582" y="178"/>
                  </a:cubicBezTo>
                  <a:cubicBezTo>
                    <a:pt x="1564" y="178"/>
                    <a:pt x="1547" y="178"/>
                    <a:pt x="1529" y="178"/>
                  </a:cubicBezTo>
                  <a:cubicBezTo>
                    <a:pt x="1529" y="156"/>
                    <a:pt x="1529" y="135"/>
                    <a:pt x="1529" y="114"/>
                  </a:cubicBezTo>
                  <a:cubicBezTo>
                    <a:pt x="1548" y="114"/>
                    <a:pt x="1567" y="114"/>
                    <a:pt x="1586" y="114"/>
                  </a:cubicBezTo>
                  <a:cubicBezTo>
                    <a:pt x="1586" y="85"/>
                    <a:pt x="1586" y="56"/>
                    <a:pt x="1586" y="28"/>
                  </a:cubicBezTo>
                  <a:moveTo>
                    <a:pt x="3660" y="27"/>
                  </a:moveTo>
                  <a:cubicBezTo>
                    <a:pt x="3682" y="27"/>
                    <a:pt x="3704" y="27"/>
                    <a:pt x="3727" y="27"/>
                  </a:cubicBezTo>
                  <a:cubicBezTo>
                    <a:pt x="3727" y="39"/>
                    <a:pt x="3727" y="51"/>
                    <a:pt x="3727" y="63"/>
                  </a:cubicBezTo>
                  <a:cubicBezTo>
                    <a:pt x="3763" y="63"/>
                    <a:pt x="3799" y="63"/>
                    <a:pt x="3835" y="63"/>
                  </a:cubicBezTo>
                  <a:cubicBezTo>
                    <a:pt x="3835" y="51"/>
                    <a:pt x="3835" y="39"/>
                    <a:pt x="3835" y="27"/>
                  </a:cubicBezTo>
                  <a:cubicBezTo>
                    <a:pt x="3857" y="27"/>
                    <a:pt x="3879" y="27"/>
                    <a:pt x="3901" y="27"/>
                  </a:cubicBezTo>
                  <a:cubicBezTo>
                    <a:pt x="3901" y="39"/>
                    <a:pt x="3901" y="51"/>
                    <a:pt x="3901" y="63"/>
                  </a:cubicBezTo>
                  <a:cubicBezTo>
                    <a:pt x="3942" y="63"/>
                    <a:pt x="3983" y="63"/>
                    <a:pt x="4023" y="63"/>
                  </a:cubicBezTo>
                  <a:cubicBezTo>
                    <a:pt x="4023" y="84"/>
                    <a:pt x="4023" y="104"/>
                    <a:pt x="4023" y="125"/>
                  </a:cubicBezTo>
                  <a:cubicBezTo>
                    <a:pt x="3983" y="125"/>
                    <a:pt x="3942" y="125"/>
                    <a:pt x="3901" y="125"/>
                  </a:cubicBezTo>
                  <a:cubicBezTo>
                    <a:pt x="3901" y="135"/>
                    <a:pt x="3901" y="146"/>
                    <a:pt x="3901" y="157"/>
                  </a:cubicBezTo>
                  <a:cubicBezTo>
                    <a:pt x="3879" y="157"/>
                    <a:pt x="3857" y="157"/>
                    <a:pt x="3835" y="157"/>
                  </a:cubicBezTo>
                  <a:cubicBezTo>
                    <a:pt x="3835" y="146"/>
                    <a:pt x="3835" y="135"/>
                    <a:pt x="3835" y="125"/>
                  </a:cubicBezTo>
                  <a:cubicBezTo>
                    <a:pt x="3799" y="125"/>
                    <a:pt x="3763" y="125"/>
                    <a:pt x="3727" y="125"/>
                  </a:cubicBezTo>
                  <a:cubicBezTo>
                    <a:pt x="3727" y="135"/>
                    <a:pt x="3727" y="146"/>
                    <a:pt x="3727" y="157"/>
                  </a:cubicBezTo>
                  <a:cubicBezTo>
                    <a:pt x="3704" y="157"/>
                    <a:pt x="3682" y="157"/>
                    <a:pt x="3660" y="157"/>
                  </a:cubicBezTo>
                  <a:cubicBezTo>
                    <a:pt x="3660" y="146"/>
                    <a:pt x="3660" y="135"/>
                    <a:pt x="3660" y="125"/>
                  </a:cubicBezTo>
                  <a:cubicBezTo>
                    <a:pt x="3619" y="125"/>
                    <a:pt x="3578" y="125"/>
                    <a:pt x="3537" y="125"/>
                  </a:cubicBezTo>
                  <a:cubicBezTo>
                    <a:pt x="3537" y="104"/>
                    <a:pt x="3537" y="84"/>
                    <a:pt x="3537" y="63"/>
                  </a:cubicBezTo>
                  <a:cubicBezTo>
                    <a:pt x="3578" y="63"/>
                    <a:pt x="3619" y="63"/>
                    <a:pt x="3660" y="63"/>
                  </a:cubicBezTo>
                  <a:cubicBezTo>
                    <a:pt x="3660" y="51"/>
                    <a:pt x="3660" y="39"/>
                    <a:pt x="3660" y="27"/>
                  </a:cubicBezTo>
                  <a:moveTo>
                    <a:pt x="2331" y="27"/>
                  </a:moveTo>
                  <a:cubicBezTo>
                    <a:pt x="2353" y="33"/>
                    <a:pt x="2376" y="39"/>
                    <a:pt x="2398" y="44"/>
                  </a:cubicBezTo>
                  <a:cubicBezTo>
                    <a:pt x="2391" y="66"/>
                    <a:pt x="2383" y="87"/>
                    <a:pt x="2375" y="108"/>
                  </a:cubicBezTo>
                  <a:cubicBezTo>
                    <a:pt x="2417" y="108"/>
                    <a:pt x="2459" y="108"/>
                    <a:pt x="2502" y="108"/>
                  </a:cubicBezTo>
                  <a:cubicBezTo>
                    <a:pt x="2500" y="202"/>
                    <a:pt x="2498" y="296"/>
                    <a:pt x="2496" y="390"/>
                  </a:cubicBezTo>
                  <a:cubicBezTo>
                    <a:pt x="2495" y="420"/>
                    <a:pt x="2493" y="442"/>
                    <a:pt x="2488" y="454"/>
                  </a:cubicBezTo>
                  <a:cubicBezTo>
                    <a:pt x="2484" y="466"/>
                    <a:pt x="2477" y="476"/>
                    <a:pt x="2469" y="483"/>
                  </a:cubicBezTo>
                  <a:cubicBezTo>
                    <a:pt x="2460" y="491"/>
                    <a:pt x="2447" y="496"/>
                    <a:pt x="2431" y="499"/>
                  </a:cubicBezTo>
                  <a:cubicBezTo>
                    <a:pt x="2415" y="502"/>
                    <a:pt x="2380" y="503"/>
                    <a:pt x="2326" y="503"/>
                  </a:cubicBezTo>
                  <a:cubicBezTo>
                    <a:pt x="2321" y="475"/>
                    <a:pt x="2314" y="450"/>
                    <a:pt x="2307" y="429"/>
                  </a:cubicBezTo>
                  <a:cubicBezTo>
                    <a:pt x="2331" y="431"/>
                    <a:pt x="2357" y="432"/>
                    <a:pt x="2384" y="432"/>
                  </a:cubicBezTo>
                  <a:cubicBezTo>
                    <a:pt x="2392" y="432"/>
                    <a:pt x="2399" y="431"/>
                    <a:pt x="2405" y="430"/>
                  </a:cubicBezTo>
                  <a:cubicBezTo>
                    <a:pt x="2410" y="428"/>
                    <a:pt x="2415" y="425"/>
                    <a:pt x="2419" y="421"/>
                  </a:cubicBezTo>
                  <a:cubicBezTo>
                    <a:pt x="2422" y="418"/>
                    <a:pt x="2425" y="414"/>
                    <a:pt x="2426" y="409"/>
                  </a:cubicBezTo>
                  <a:cubicBezTo>
                    <a:pt x="2427" y="404"/>
                    <a:pt x="2428" y="384"/>
                    <a:pt x="2429" y="349"/>
                  </a:cubicBezTo>
                  <a:cubicBezTo>
                    <a:pt x="2430" y="315"/>
                    <a:pt x="2431" y="282"/>
                    <a:pt x="2431" y="249"/>
                  </a:cubicBezTo>
                  <a:cubicBezTo>
                    <a:pt x="2432" y="217"/>
                    <a:pt x="2432" y="192"/>
                    <a:pt x="2432" y="173"/>
                  </a:cubicBezTo>
                  <a:cubicBezTo>
                    <a:pt x="2404" y="173"/>
                    <a:pt x="2376" y="173"/>
                    <a:pt x="2347" y="173"/>
                  </a:cubicBezTo>
                  <a:cubicBezTo>
                    <a:pt x="2336" y="196"/>
                    <a:pt x="2325" y="218"/>
                    <a:pt x="2313" y="239"/>
                  </a:cubicBezTo>
                  <a:cubicBezTo>
                    <a:pt x="2297" y="229"/>
                    <a:pt x="2278" y="219"/>
                    <a:pt x="2255" y="209"/>
                  </a:cubicBezTo>
                  <a:cubicBezTo>
                    <a:pt x="2255" y="306"/>
                    <a:pt x="2255" y="404"/>
                    <a:pt x="2255" y="501"/>
                  </a:cubicBezTo>
                  <a:cubicBezTo>
                    <a:pt x="2232" y="501"/>
                    <a:pt x="2210" y="501"/>
                    <a:pt x="2187" y="501"/>
                  </a:cubicBezTo>
                  <a:cubicBezTo>
                    <a:pt x="2187" y="489"/>
                    <a:pt x="2187" y="477"/>
                    <a:pt x="2187" y="466"/>
                  </a:cubicBezTo>
                  <a:cubicBezTo>
                    <a:pt x="2164" y="466"/>
                    <a:pt x="2140" y="466"/>
                    <a:pt x="2117" y="466"/>
                  </a:cubicBezTo>
                  <a:cubicBezTo>
                    <a:pt x="2117" y="478"/>
                    <a:pt x="2117" y="491"/>
                    <a:pt x="2117" y="504"/>
                  </a:cubicBezTo>
                  <a:cubicBezTo>
                    <a:pt x="2095" y="504"/>
                    <a:pt x="2072" y="504"/>
                    <a:pt x="2049" y="504"/>
                  </a:cubicBezTo>
                  <a:cubicBezTo>
                    <a:pt x="2049" y="371"/>
                    <a:pt x="2049" y="238"/>
                    <a:pt x="2049" y="106"/>
                  </a:cubicBezTo>
                  <a:cubicBezTo>
                    <a:pt x="2066" y="106"/>
                    <a:pt x="2084" y="106"/>
                    <a:pt x="2101" y="106"/>
                  </a:cubicBezTo>
                  <a:cubicBezTo>
                    <a:pt x="2110" y="74"/>
                    <a:pt x="2117" y="48"/>
                    <a:pt x="2121" y="28"/>
                  </a:cubicBezTo>
                  <a:cubicBezTo>
                    <a:pt x="2145" y="32"/>
                    <a:pt x="2169" y="35"/>
                    <a:pt x="2194" y="39"/>
                  </a:cubicBezTo>
                  <a:cubicBezTo>
                    <a:pt x="2186" y="61"/>
                    <a:pt x="2179" y="83"/>
                    <a:pt x="2172" y="106"/>
                  </a:cubicBezTo>
                  <a:cubicBezTo>
                    <a:pt x="2199" y="106"/>
                    <a:pt x="2227" y="106"/>
                    <a:pt x="2255" y="106"/>
                  </a:cubicBezTo>
                  <a:cubicBezTo>
                    <a:pt x="2255" y="137"/>
                    <a:pt x="2255" y="169"/>
                    <a:pt x="2255" y="201"/>
                  </a:cubicBezTo>
                  <a:cubicBezTo>
                    <a:pt x="2281" y="157"/>
                    <a:pt x="2306" y="99"/>
                    <a:pt x="2331" y="27"/>
                  </a:cubicBezTo>
                  <a:moveTo>
                    <a:pt x="1081" y="27"/>
                  </a:moveTo>
                  <a:cubicBezTo>
                    <a:pt x="1102" y="27"/>
                    <a:pt x="1122" y="27"/>
                    <a:pt x="1143" y="27"/>
                  </a:cubicBezTo>
                  <a:cubicBezTo>
                    <a:pt x="1143" y="54"/>
                    <a:pt x="1143" y="82"/>
                    <a:pt x="1143" y="110"/>
                  </a:cubicBezTo>
                  <a:cubicBezTo>
                    <a:pt x="1160" y="110"/>
                    <a:pt x="1177" y="110"/>
                    <a:pt x="1195" y="110"/>
                  </a:cubicBezTo>
                  <a:cubicBezTo>
                    <a:pt x="1195" y="130"/>
                    <a:pt x="1195" y="150"/>
                    <a:pt x="1195" y="171"/>
                  </a:cubicBezTo>
                  <a:cubicBezTo>
                    <a:pt x="1177" y="171"/>
                    <a:pt x="1160" y="171"/>
                    <a:pt x="1143" y="171"/>
                  </a:cubicBezTo>
                  <a:cubicBezTo>
                    <a:pt x="1143" y="198"/>
                    <a:pt x="1143" y="226"/>
                    <a:pt x="1143" y="254"/>
                  </a:cubicBezTo>
                  <a:cubicBezTo>
                    <a:pt x="1159" y="249"/>
                    <a:pt x="1174" y="246"/>
                    <a:pt x="1187" y="242"/>
                  </a:cubicBezTo>
                  <a:cubicBezTo>
                    <a:pt x="1183" y="237"/>
                    <a:pt x="1180" y="233"/>
                    <a:pt x="1176" y="228"/>
                  </a:cubicBezTo>
                  <a:cubicBezTo>
                    <a:pt x="1235" y="201"/>
                    <a:pt x="1264" y="161"/>
                    <a:pt x="1264" y="107"/>
                  </a:cubicBezTo>
                  <a:cubicBezTo>
                    <a:pt x="1243" y="107"/>
                    <a:pt x="1223" y="107"/>
                    <a:pt x="1202" y="107"/>
                  </a:cubicBezTo>
                  <a:cubicBezTo>
                    <a:pt x="1202" y="87"/>
                    <a:pt x="1202" y="66"/>
                    <a:pt x="1202" y="45"/>
                  </a:cubicBezTo>
                  <a:cubicBezTo>
                    <a:pt x="1299" y="45"/>
                    <a:pt x="1397" y="45"/>
                    <a:pt x="1494" y="45"/>
                  </a:cubicBezTo>
                  <a:cubicBezTo>
                    <a:pt x="1493" y="76"/>
                    <a:pt x="1492" y="110"/>
                    <a:pt x="1489" y="149"/>
                  </a:cubicBezTo>
                  <a:cubicBezTo>
                    <a:pt x="1487" y="187"/>
                    <a:pt x="1484" y="212"/>
                    <a:pt x="1479" y="222"/>
                  </a:cubicBezTo>
                  <a:cubicBezTo>
                    <a:pt x="1475" y="232"/>
                    <a:pt x="1469" y="240"/>
                    <a:pt x="1460" y="246"/>
                  </a:cubicBezTo>
                  <a:cubicBezTo>
                    <a:pt x="1452" y="252"/>
                    <a:pt x="1441" y="256"/>
                    <a:pt x="1428" y="258"/>
                  </a:cubicBezTo>
                  <a:cubicBezTo>
                    <a:pt x="1414" y="260"/>
                    <a:pt x="1384" y="261"/>
                    <a:pt x="1338" y="262"/>
                  </a:cubicBezTo>
                  <a:cubicBezTo>
                    <a:pt x="1334" y="245"/>
                    <a:pt x="1328" y="223"/>
                    <a:pt x="1320" y="197"/>
                  </a:cubicBezTo>
                  <a:cubicBezTo>
                    <a:pt x="1344" y="198"/>
                    <a:pt x="1366" y="199"/>
                    <a:pt x="1384" y="199"/>
                  </a:cubicBezTo>
                  <a:cubicBezTo>
                    <a:pt x="1395" y="199"/>
                    <a:pt x="1404" y="196"/>
                    <a:pt x="1410" y="190"/>
                  </a:cubicBezTo>
                  <a:cubicBezTo>
                    <a:pt x="1416" y="184"/>
                    <a:pt x="1420" y="173"/>
                    <a:pt x="1421" y="157"/>
                  </a:cubicBezTo>
                  <a:cubicBezTo>
                    <a:pt x="1422" y="141"/>
                    <a:pt x="1422" y="124"/>
                    <a:pt x="1422" y="107"/>
                  </a:cubicBezTo>
                  <a:cubicBezTo>
                    <a:pt x="1392" y="107"/>
                    <a:pt x="1362" y="107"/>
                    <a:pt x="1332" y="107"/>
                  </a:cubicBezTo>
                  <a:cubicBezTo>
                    <a:pt x="1331" y="184"/>
                    <a:pt x="1292" y="243"/>
                    <a:pt x="1217" y="282"/>
                  </a:cubicBezTo>
                  <a:cubicBezTo>
                    <a:pt x="1210" y="271"/>
                    <a:pt x="1200" y="259"/>
                    <a:pt x="1189" y="245"/>
                  </a:cubicBezTo>
                  <a:cubicBezTo>
                    <a:pt x="1189" y="269"/>
                    <a:pt x="1190" y="290"/>
                    <a:pt x="1190" y="306"/>
                  </a:cubicBezTo>
                  <a:cubicBezTo>
                    <a:pt x="1175" y="311"/>
                    <a:pt x="1159" y="316"/>
                    <a:pt x="1143" y="320"/>
                  </a:cubicBezTo>
                  <a:cubicBezTo>
                    <a:pt x="1143" y="363"/>
                    <a:pt x="1143" y="406"/>
                    <a:pt x="1143" y="448"/>
                  </a:cubicBezTo>
                  <a:cubicBezTo>
                    <a:pt x="1143" y="466"/>
                    <a:pt x="1140" y="479"/>
                    <a:pt x="1133" y="488"/>
                  </a:cubicBezTo>
                  <a:cubicBezTo>
                    <a:pt x="1126" y="497"/>
                    <a:pt x="1116" y="503"/>
                    <a:pt x="1103" y="504"/>
                  </a:cubicBezTo>
                  <a:cubicBezTo>
                    <a:pt x="1090" y="506"/>
                    <a:pt x="1070" y="507"/>
                    <a:pt x="1041" y="508"/>
                  </a:cubicBezTo>
                  <a:cubicBezTo>
                    <a:pt x="1039" y="488"/>
                    <a:pt x="1035" y="467"/>
                    <a:pt x="1029" y="444"/>
                  </a:cubicBezTo>
                  <a:cubicBezTo>
                    <a:pt x="1044" y="444"/>
                    <a:pt x="1056" y="444"/>
                    <a:pt x="1066" y="444"/>
                  </a:cubicBezTo>
                  <a:cubicBezTo>
                    <a:pt x="1076" y="444"/>
                    <a:pt x="1081" y="437"/>
                    <a:pt x="1081" y="423"/>
                  </a:cubicBezTo>
                  <a:cubicBezTo>
                    <a:pt x="1081" y="395"/>
                    <a:pt x="1081" y="367"/>
                    <a:pt x="1081" y="338"/>
                  </a:cubicBezTo>
                  <a:cubicBezTo>
                    <a:pt x="1064" y="343"/>
                    <a:pt x="1047" y="348"/>
                    <a:pt x="1030" y="353"/>
                  </a:cubicBezTo>
                  <a:cubicBezTo>
                    <a:pt x="1028" y="329"/>
                    <a:pt x="1027" y="305"/>
                    <a:pt x="1025" y="281"/>
                  </a:cubicBezTo>
                  <a:cubicBezTo>
                    <a:pt x="1044" y="277"/>
                    <a:pt x="1062" y="273"/>
                    <a:pt x="1081" y="269"/>
                  </a:cubicBezTo>
                  <a:cubicBezTo>
                    <a:pt x="1081" y="236"/>
                    <a:pt x="1081" y="203"/>
                    <a:pt x="1081" y="171"/>
                  </a:cubicBezTo>
                  <a:cubicBezTo>
                    <a:pt x="1063" y="171"/>
                    <a:pt x="1046" y="171"/>
                    <a:pt x="1028" y="171"/>
                  </a:cubicBezTo>
                  <a:cubicBezTo>
                    <a:pt x="1028" y="150"/>
                    <a:pt x="1028" y="130"/>
                    <a:pt x="1028" y="110"/>
                  </a:cubicBezTo>
                  <a:cubicBezTo>
                    <a:pt x="1046" y="110"/>
                    <a:pt x="1063" y="110"/>
                    <a:pt x="1081" y="110"/>
                  </a:cubicBezTo>
                  <a:cubicBezTo>
                    <a:pt x="1081" y="82"/>
                    <a:pt x="1081" y="54"/>
                    <a:pt x="1081" y="27"/>
                  </a:cubicBezTo>
                  <a:moveTo>
                    <a:pt x="652" y="25"/>
                  </a:moveTo>
                  <a:cubicBezTo>
                    <a:pt x="669" y="37"/>
                    <a:pt x="687" y="50"/>
                    <a:pt x="704" y="62"/>
                  </a:cubicBezTo>
                  <a:cubicBezTo>
                    <a:pt x="662" y="119"/>
                    <a:pt x="614" y="168"/>
                    <a:pt x="560" y="208"/>
                  </a:cubicBezTo>
                  <a:cubicBezTo>
                    <a:pt x="549" y="186"/>
                    <a:pt x="537" y="166"/>
                    <a:pt x="524" y="146"/>
                  </a:cubicBezTo>
                  <a:cubicBezTo>
                    <a:pt x="576" y="113"/>
                    <a:pt x="619" y="73"/>
                    <a:pt x="652" y="25"/>
                  </a:cubicBezTo>
                  <a:moveTo>
                    <a:pt x="6886" y="21"/>
                  </a:moveTo>
                  <a:cubicBezTo>
                    <a:pt x="6908" y="43"/>
                    <a:pt x="6928" y="65"/>
                    <a:pt x="6947" y="88"/>
                  </a:cubicBezTo>
                  <a:cubicBezTo>
                    <a:pt x="6936" y="95"/>
                    <a:pt x="6926" y="102"/>
                    <a:pt x="6915" y="109"/>
                  </a:cubicBezTo>
                  <a:cubicBezTo>
                    <a:pt x="6952" y="109"/>
                    <a:pt x="6989" y="109"/>
                    <a:pt x="7026" y="109"/>
                  </a:cubicBezTo>
                  <a:cubicBezTo>
                    <a:pt x="7026" y="127"/>
                    <a:pt x="7026" y="144"/>
                    <a:pt x="7026" y="162"/>
                  </a:cubicBezTo>
                  <a:cubicBezTo>
                    <a:pt x="6992" y="162"/>
                    <a:pt x="6959" y="162"/>
                    <a:pt x="6926" y="162"/>
                  </a:cubicBezTo>
                  <a:cubicBezTo>
                    <a:pt x="6926" y="180"/>
                    <a:pt x="6926" y="197"/>
                    <a:pt x="6926" y="215"/>
                  </a:cubicBezTo>
                  <a:cubicBezTo>
                    <a:pt x="6958" y="215"/>
                    <a:pt x="6990" y="215"/>
                    <a:pt x="7022" y="215"/>
                  </a:cubicBezTo>
                  <a:cubicBezTo>
                    <a:pt x="7022" y="232"/>
                    <a:pt x="7022" y="248"/>
                    <a:pt x="7022" y="265"/>
                  </a:cubicBezTo>
                  <a:cubicBezTo>
                    <a:pt x="6990" y="265"/>
                    <a:pt x="6958" y="265"/>
                    <a:pt x="6926" y="265"/>
                  </a:cubicBezTo>
                  <a:cubicBezTo>
                    <a:pt x="6926" y="283"/>
                    <a:pt x="6926" y="301"/>
                    <a:pt x="6926" y="318"/>
                  </a:cubicBezTo>
                  <a:cubicBezTo>
                    <a:pt x="6958" y="318"/>
                    <a:pt x="6990" y="318"/>
                    <a:pt x="7022" y="318"/>
                  </a:cubicBezTo>
                  <a:cubicBezTo>
                    <a:pt x="7022" y="335"/>
                    <a:pt x="7022" y="352"/>
                    <a:pt x="7022" y="369"/>
                  </a:cubicBezTo>
                  <a:cubicBezTo>
                    <a:pt x="6990" y="369"/>
                    <a:pt x="6958" y="369"/>
                    <a:pt x="6926" y="369"/>
                  </a:cubicBezTo>
                  <a:cubicBezTo>
                    <a:pt x="6926" y="387"/>
                    <a:pt x="6926" y="405"/>
                    <a:pt x="6926" y="422"/>
                  </a:cubicBezTo>
                  <a:cubicBezTo>
                    <a:pt x="6961" y="422"/>
                    <a:pt x="6996" y="422"/>
                    <a:pt x="7031" y="422"/>
                  </a:cubicBezTo>
                  <a:cubicBezTo>
                    <a:pt x="7031" y="440"/>
                    <a:pt x="7031" y="457"/>
                    <a:pt x="7031" y="474"/>
                  </a:cubicBezTo>
                  <a:cubicBezTo>
                    <a:pt x="6945" y="474"/>
                    <a:pt x="6859" y="474"/>
                    <a:pt x="6773" y="474"/>
                  </a:cubicBezTo>
                  <a:cubicBezTo>
                    <a:pt x="6773" y="486"/>
                    <a:pt x="6773" y="498"/>
                    <a:pt x="6773" y="510"/>
                  </a:cubicBezTo>
                  <a:cubicBezTo>
                    <a:pt x="6751" y="510"/>
                    <a:pt x="6729" y="510"/>
                    <a:pt x="6706" y="510"/>
                  </a:cubicBezTo>
                  <a:cubicBezTo>
                    <a:pt x="6706" y="420"/>
                    <a:pt x="6706" y="330"/>
                    <a:pt x="6706" y="241"/>
                  </a:cubicBezTo>
                  <a:cubicBezTo>
                    <a:pt x="6697" y="253"/>
                    <a:pt x="6688" y="265"/>
                    <a:pt x="6678" y="277"/>
                  </a:cubicBezTo>
                  <a:cubicBezTo>
                    <a:pt x="6668" y="252"/>
                    <a:pt x="6657" y="230"/>
                    <a:pt x="6647" y="211"/>
                  </a:cubicBezTo>
                  <a:cubicBezTo>
                    <a:pt x="6691" y="159"/>
                    <a:pt x="6723" y="97"/>
                    <a:pt x="6744" y="26"/>
                  </a:cubicBezTo>
                  <a:cubicBezTo>
                    <a:pt x="6765" y="31"/>
                    <a:pt x="6787" y="37"/>
                    <a:pt x="6808" y="43"/>
                  </a:cubicBezTo>
                  <a:cubicBezTo>
                    <a:pt x="6800" y="66"/>
                    <a:pt x="6791" y="88"/>
                    <a:pt x="6781" y="109"/>
                  </a:cubicBezTo>
                  <a:cubicBezTo>
                    <a:pt x="6815" y="109"/>
                    <a:pt x="6848" y="109"/>
                    <a:pt x="6882" y="109"/>
                  </a:cubicBezTo>
                  <a:cubicBezTo>
                    <a:pt x="6869" y="93"/>
                    <a:pt x="6854" y="75"/>
                    <a:pt x="6837" y="56"/>
                  </a:cubicBezTo>
                  <a:cubicBezTo>
                    <a:pt x="6854" y="45"/>
                    <a:pt x="6870" y="33"/>
                    <a:pt x="6886" y="21"/>
                  </a:cubicBezTo>
                  <a:moveTo>
                    <a:pt x="222" y="20"/>
                  </a:moveTo>
                  <a:cubicBezTo>
                    <a:pt x="256" y="45"/>
                    <a:pt x="293" y="75"/>
                    <a:pt x="332" y="111"/>
                  </a:cubicBezTo>
                  <a:cubicBezTo>
                    <a:pt x="316" y="126"/>
                    <a:pt x="300" y="141"/>
                    <a:pt x="284" y="156"/>
                  </a:cubicBezTo>
                  <a:cubicBezTo>
                    <a:pt x="246" y="119"/>
                    <a:pt x="211" y="88"/>
                    <a:pt x="178" y="61"/>
                  </a:cubicBezTo>
                  <a:cubicBezTo>
                    <a:pt x="193" y="47"/>
                    <a:pt x="208" y="33"/>
                    <a:pt x="222" y="20"/>
                  </a:cubicBezTo>
                </a:path>
              </a:pathLst>
            </a:custGeom>
            <a:noFill/>
            <a:ln w="25400" cap="flat">
              <a:round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pic>
        <p:nvPicPr>
          <p:cNvPr id="45" name="picture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2327275" y="142176"/>
            <a:ext cx="860932" cy="49485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7" name="textbox 47"/>
          <p:cNvSpPr/>
          <p:nvPr/>
        </p:nvSpPr>
        <p:spPr>
          <a:xfrm>
            <a:off x="238125" y="1752600"/>
            <a:ext cx="8656955" cy="4907915"/>
          </a:xfrm>
          <a:prstGeom prst="rect">
            <a:avLst/>
          </a:prstGeom>
          <a:solidFill>
            <a:srgbClr val="FFFF99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2000"/>
              </a:lnSpc>
              <a:tabLst/>
            </a:pPr>
            <a:endParaRPr lang="Arial" altLang="Arial" sz="800" dirty="0"/>
          </a:p>
          <a:p>
            <a:pPr marL="181523" indent="510539" algn="l" rtl="0" eaLnBrk="0">
              <a:lnSpc>
                <a:spcPct val="132000"/>
              </a:lnSpc>
              <a:spcBef>
                <a:spcPts val="3"/>
              </a:spcBef>
              <a:tabLst/>
            </a:pPr>
            <a:r>
              <a:rPr sz="2000" spc="-1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涉及国家</a:t>
            </a:r>
            <a:r>
              <a:rPr sz="2000" spc="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安全、国家秘密、抢险救灾或者属于利用扶贫资金实行以工</a:t>
            </a:r>
            <a:r>
              <a:rPr sz="2000" spc="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2000" spc="-1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代赈</a:t>
            </a:r>
            <a:r>
              <a:rPr sz="2000" spc="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、需要使用农民工</a:t>
            </a:r>
            <a:r>
              <a:rPr sz="20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等特殊情况，不适宜进行招标的项目，按照国家有</a:t>
            </a:r>
            <a:r>
              <a:rPr sz="20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2000" spc="-4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关规定可以不进行招</a:t>
            </a:r>
            <a:r>
              <a:rPr sz="20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标。</a:t>
            </a:r>
            <a:endParaRPr lang="Microsoft YaHei" altLang="Microsoft YaHei" sz="2000" dirty="0"/>
          </a:p>
          <a:p>
            <a:pPr marL="183555" indent="609345" algn="l" rtl="0" eaLnBrk="0">
              <a:lnSpc>
                <a:spcPct val="127000"/>
              </a:lnSpc>
              <a:spcBef>
                <a:spcPts val="913"/>
              </a:spcBef>
              <a:tabLst/>
            </a:pPr>
            <a:r>
              <a:rPr sz="200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除《招标投标法》规定可以不</a:t>
            </a:r>
            <a:r>
              <a:rPr sz="20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进行招标的特殊情况外，有下列情形之</a:t>
            </a:r>
            <a:r>
              <a:rPr sz="20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2000" spc="-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一的，可</a:t>
            </a:r>
            <a:r>
              <a:rPr sz="20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以不进行招标:</a:t>
            </a:r>
            <a:r>
              <a:rPr sz="2000" spc="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(1)需要采用不可替代的专利或者专有技术;(2)采购</a:t>
            </a:r>
            <a:r>
              <a:rPr sz="2000" spc="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2000" spc="-1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人依法能</a:t>
            </a:r>
            <a:r>
              <a:rPr sz="2000" spc="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够自行建设、生产或者提供;(3)已通过招标方式选定的特许经营项</a:t>
            </a:r>
            <a:r>
              <a:rPr sz="2000" spc="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2000" spc="-2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目投资人依法能够自行建设、生产或者提供;(</a:t>
            </a:r>
            <a:r>
              <a:rPr sz="2000" spc="-1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4</a:t>
            </a:r>
            <a:r>
              <a:rPr sz="2000" spc="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)需要向原中标人采购工程、</a:t>
            </a:r>
            <a:r>
              <a:rPr sz="2000" spc="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2000" spc="-1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货物或者</a:t>
            </a:r>
            <a:r>
              <a:rPr sz="2000" spc="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服务，否则将影响施工或者功能配套要求;(5)国家规定的其他特殊</a:t>
            </a:r>
            <a:r>
              <a:rPr sz="2000" spc="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2000" spc="-10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情形</a:t>
            </a:r>
            <a:r>
              <a:rPr sz="2000" spc="-8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2000" dirty="0"/>
          </a:p>
          <a:p>
            <a:pPr marL="184826" indent="595612" algn="l" rtl="0" eaLnBrk="0">
              <a:lnSpc>
                <a:spcPct val="138000"/>
              </a:lnSpc>
              <a:spcBef>
                <a:spcPts val="418"/>
              </a:spcBef>
              <a:tabLst/>
            </a:pPr>
            <a:r>
              <a:rPr sz="1900" spc="7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此外，对于依法必须招标的具体范围和规模标准以外的建设工程项目</a:t>
            </a:r>
            <a:r>
              <a:rPr sz="190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</a:t>
            </a:r>
            <a:r>
              <a:rPr sz="19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900" spc="8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可以不进行招标，采用直接发包的方</a:t>
            </a:r>
            <a:r>
              <a:rPr sz="1900" spc="1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式</a:t>
            </a:r>
            <a:r>
              <a:rPr sz="1900" spc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1900" dirty="0"/>
          </a:p>
        </p:txBody>
      </p:sp>
      <p:pic>
        <p:nvPicPr>
          <p:cNvPr id="48" name="picture 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384684" y="103187"/>
            <a:ext cx="5451467" cy="606996"/>
          </a:xfrm>
          <a:prstGeom prst="rect">
            <a:avLst/>
          </a:prstGeom>
        </p:spPr>
      </p:pic>
      <p:grpSp>
        <p:nvGrpSpPr>
          <p:cNvPr id="12" name="group 12"/>
          <p:cNvGrpSpPr/>
          <p:nvPr/>
        </p:nvGrpSpPr>
        <p:grpSpPr>
          <a:xfrm rot="21600000">
            <a:off x="5003800" y="1268412"/>
            <a:ext cx="3969511" cy="740219"/>
            <a:chOff x="0" y="0"/>
            <a:chExt cx="3969511" cy="740219"/>
          </a:xfrm>
        </p:grpSpPr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3969511" cy="740219"/>
            </a:xfrm>
            <a:prstGeom prst="rect">
              <a:avLst/>
            </a:prstGeom>
          </p:spPr>
        </p:pic>
        <p:sp>
          <p:nvSpPr>
            <p:cNvPr id="50" name="textbox 50"/>
            <p:cNvSpPr/>
            <p:nvPr/>
          </p:nvSpPr>
          <p:spPr>
            <a:xfrm>
              <a:off x="-12700" y="-12700"/>
              <a:ext cx="3995420" cy="80200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57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9616"/>
                </a:lnSpc>
                <a:tabLst/>
              </a:pPr>
              <a:endParaRPr lang="Arial" altLang="Arial" sz="100" dirty="0"/>
            </a:p>
            <a:p>
              <a:pPr marL="220385" algn="l" rtl="0" eaLnBrk="0">
                <a:lnSpc>
                  <a:spcPct val="96000"/>
                </a:lnSpc>
                <a:tabLst/>
              </a:pPr>
              <a:r>
                <a:rPr sz="2000" spc="30" dirty="0">
                  <a:solidFill>
                    <a:srgbClr val="000000">
                      <a:alpha val="100000"/>
                    </a:srgbClr>
                  </a:solidFill>
                  <a:latin typeface="Arial"/>
                  <a:ea typeface="Arial"/>
                  <a:cs typeface="Arial"/>
                </a:rPr>
                <a:t>1</a:t>
              </a:r>
              <a:r>
                <a:rPr sz="2000" spc="3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)可以不进行招标的施工项</a:t>
              </a:r>
              <a:r>
                <a:rPr sz="2000" spc="1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目</a:t>
              </a:r>
              <a:endParaRPr lang="SimSun" altLang="SimSun" sz="2000" dirty="0"/>
            </a:p>
          </p:txBody>
        </p:sp>
      </p:grpSp>
      <p:pic>
        <p:nvPicPr>
          <p:cNvPr id="51" name="picture 5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0" y="995362"/>
            <a:ext cx="4657725" cy="576262"/>
          </a:xfrm>
          <a:prstGeom prst="rect">
            <a:avLst/>
          </a:prstGeom>
        </p:spPr>
      </p:pic>
      <p:pic>
        <p:nvPicPr>
          <p:cNvPr id="52" name="picture 5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0" y="1036320"/>
            <a:ext cx="1237488" cy="676655"/>
          </a:xfrm>
          <a:prstGeom prst="rect">
            <a:avLst/>
          </a:prstGeom>
        </p:spPr>
      </p:pic>
      <p:sp>
        <p:nvSpPr>
          <p:cNvPr id="53" name="textbox 53"/>
          <p:cNvSpPr/>
          <p:nvPr/>
        </p:nvSpPr>
        <p:spPr>
          <a:xfrm>
            <a:off x="-12700" y="982662"/>
            <a:ext cx="4683759" cy="6711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46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9944"/>
              </a:lnSpc>
              <a:tabLst/>
            </a:pPr>
            <a:endParaRPr lang="Arial" altLang="Arial" sz="100" dirty="0"/>
          </a:p>
          <a:p>
            <a:pPr marL="195928" algn="l" rtl="0" eaLnBrk="0">
              <a:lnSpc>
                <a:spcPct val="80000"/>
              </a:lnSpc>
              <a:tabLst/>
            </a:pPr>
            <a:r>
              <a:rPr sz="2400" b="1" spc="-2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3.2.</a:t>
            </a:r>
            <a:r>
              <a:rPr sz="2400" b="1" spc="-1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1</a:t>
            </a:r>
            <a:endParaRPr lang="Arial" altLang="Arial" sz="2400" dirty="0"/>
          </a:p>
        </p:txBody>
      </p:sp>
      <p:grpSp>
        <p:nvGrpSpPr>
          <p:cNvPr id="14" name="group 14"/>
          <p:cNvGrpSpPr/>
          <p:nvPr/>
        </p:nvGrpSpPr>
        <p:grpSpPr>
          <a:xfrm rot="21600000">
            <a:off x="826008" y="1011936"/>
            <a:ext cx="3782567" cy="685800"/>
            <a:chOff x="0" y="0"/>
            <a:chExt cx="3782567" cy="685800"/>
          </a:xfrm>
        </p:grpSpPr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3782567" cy="685800"/>
            </a:xfrm>
            <a:prstGeom prst="rect">
              <a:avLst/>
            </a:prstGeom>
          </p:spPr>
        </p:pic>
        <p:sp>
          <p:nvSpPr>
            <p:cNvPr id="55" name="textbox 55"/>
            <p:cNvSpPr/>
            <p:nvPr/>
          </p:nvSpPr>
          <p:spPr>
            <a:xfrm>
              <a:off x="-12700" y="-12700"/>
              <a:ext cx="3808095" cy="75310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lang="Arial" altLang="Arial" sz="1000" dirty="0"/>
            </a:p>
            <a:p>
              <a:pPr marL="217581" algn="l" rtl="0" eaLnBrk="0">
                <a:lnSpc>
                  <a:spcPct val="97000"/>
                </a:lnSpc>
                <a:spcBef>
                  <a:spcPts val="6"/>
                </a:spcBef>
                <a:tabLst/>
              </a:pPr>
              <a:r>
                <a:rPr sz="2300" spc="11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招标活动原则及适用范</a:t>
              </a:r>
              <a:r>
                <a:rPr sz="2300" spc="2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围</a:t>
              </a:r>
              <a:endParaRPr lang="SimSun" altLang="SimSun" sz="2300" dirty="0"/>
            </a:p>
          </p:txBody>
        </p:sp>
      </p:grpSp>
      <p:pic>
        <p:nvPicPr>
          <p:cNvPr id="56" name="picture 5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2327275" y="142176"/>
            <a:ext cx="860932" cy="49485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8000"/>
          </a:xfrm>
          <a:prstGeom prst="rect">
            <a:avLst/>
          </a:prstGeom>
        </p:spPr>
      </p:pic>
      <p:sp>
        <p:nvSpPr>
          <p:cNvPr id="58" name="textbox 58"/>
          <p:cNvSpPr/>
          <p:nvPr/>
        </p:nvSpPr>
        <p:spPr>
          <a:xfrm>
            <a:off x="6443662" y="1844675"/>
            <a:ext cx="2700654" cy="1052830"/>
          </a:xfrm>
          <a:prstGeom prst="rect">
            <a:avLst/>
          </a:prstGeom>
          <a:solidFill>
            <a:srgbClr val="7F7F7F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3000"/>
              </a:lnSpc>
              <a:tabLst/>
            </a:pPr>
            <a:endParaRPr lang="Arial" altLang="Arial" sz="900" dirty="0"/>
          </a:p>
          <a:p>
            <a:pPr algn="l" rtl="0" eaLnBrk="0">
              <a:lnSpc>
                <a:spcPct val="6081"/>
              </a:lnSpc>
              <a:tabLst/>
            </a:pPr>
            <a:endParaRPr lang="Arial" altLang="Arial" sz="100" dirty="0"/>
          </a:p>
          <a:p>
            <a:pPr marL="125838" algn="l" rtl="0" eaLnBrk="0">
              <a:lnSpc>
                <a:spcPct val="85000"/>
              </a:lnSpc>
              <a:tabLst/>
            </a:pPr>
            <a:r>
              <a:rPr sz="2300" spc="110" dirty="0">
                <a:solidFill>
                  <a:srgbClr val="FFFFFF">
                    <a:alpha val="100000"/>
                  </a:srgbClr>
                </a:solidFill>
                <a:ln w="7620" cap="flat" cmpd="sng">
                  <a:solidFill>
                    <a:srgbClr a:val="FFFFFF">
                      <a:alpha val="100000"/>
                    </a:srgbClr>
                  </a:solidFill>
                  <a:prstDash a:val="solid"/>
                  <a:miter lim="10"/>
                </a:ln>
                <a:latin typeface="KaiTi"/>
                <a:ea typeface="KaiTi"/>
                <a:cs typeface="KaiTi"/>
              </a:rPr>
              <a:t>发布招标公告或</a:t>
            </a:r>
            <a:r>
              <a:rPr sz="2300" spc="100" dirty="0">
                <a:solidFill>
                  <a:srgbClr val="FFFFFF">
                    <a:alpha val="100000"/>
                  </a:srgbClr>
                </a:solidFill>
                <a:ln w="7620" cap="flat" cmpd="sng">
                  <a:solidFill>
                    <a:srgbClr a:val="FFFFFF">
                      <a:alpha val="100000"/>
                    </a:srgbClr>
                  </a:solidFill>
                  <a:prstDash a:val="solid"/>
                  <a:miter lim="10"/>
                </a:ln>
                <a:latin typeface="KaiTi"/>
                <a:ea typeface="KaiTi"/>
                <a:cs typeface="KaiTi"/>
              </a:rPr>
              <a:t>投</a:t>
            </a:r>
            <a:endParaRPr lang="KaiTi" altLang="KaiTi" sz="2300" dirty="0"/>
          </a:p>
          <a:p>
            <a:pPr marL="900068" algn="l" rtl="0" eaLnBrk="0">
              <a:lnSpc>
                <a:spcPts val="3791"/>
              </a:lnSpc>
              <a:tabLst/>
            </a:pPr>
            <a:r>
              <a:rPr sz="2300" spc="90" dirty="0">
                <a:solidFill>
                  <a:srgbClr val="FFFFFF">
                    <a:alpha val="100000"/>
                  </a:srgbClr>
                </a:solidFill>
                <a:ln w="7620" cap="flat" cmpd="sng">
                  <a:solidFill>
                    <a:srgbClr a:val="FFFFFF">
                      <a:alpha val="100000"/>
                    </a:srgbClr>
                  </a:solidFill>
                  <a:prstDash a:val="solid"/>
                  <a:miter lim="10"/>
                </a:ln>
                <a:latin typeface="KaiTi"/>
                <a:ea typeface="KaiTi"/>
                <a:cs typeface="KaiTi"/>
              </a:rPr>
              <a:t>标邀</a:t>
            </a:r>
            <a:r>
              <a:rPr sz="2300" spc="70" dirty="0">
                <a:solidFill>
                  <a:srgbClr val="FFFFFF">
                    <a:alpha val="100000"/>
                  </a:srgbClr>
                </a:solidFill>
                <a:ln w="7620" cap="flat" cmpd="sng">
                  <a:solidFill>
                    <a:srgbClr a:val="FFFFFF">
                      <a:alpha val="100000"/>
                    </a:srgbClr>
                  </a:solidFill>
                  <a:prstDash a:val="solid"/>
                  <a:miter lim="10"/>
                </a:ln>
                <a:latin typeface="KaiTi"/>
                <a:ea typeface="KaiTi"/>
                <a:cs typeface="KaiTi"/>
              </a:rPr>
              <a:t>请</a:t>
            </a:r>
            <a:endParaRPr lang="KaiTi" altLang="KaiTi" sz="2300" dirty="0"/>
          </a:p>
        </p:txBody>
      </p:sp>
      <p:sp>
        <p:nvSpPr>
          <p:cNvPr id="59" name="textbox 59"/>
          <p:cNvSpPr/>
          <p:nvPr/>
        </p:nvSpPr>
        <p:spPr>
          <a:xfrm>
            <a:off x="323850" y="4922837"/>
            <a:ext cx="4337050" cy="559434"/>
          </a:xfrm>
          <a:prstGeom prst="rect">
            <a:avLst/>
          </a:prstGeom>
          <a:solidFill>
            <a:srgbClr val="7F7F7F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5000"/>
              </a:lnSpc>
              <a:tabLst/>
            </a:pPr>
            <a:endParaRPr lang="Arial" altLang="Arial" sz="900" dirty="0"/>
          </a:p>
          <a:p>
            <a:pPr marL="1906333" algn="l" rtl="0" eaLnBrk="0">
              <a:lnSpc>
                <a:spcPct val="95000"/>
              </a:lnSpc>
              <a:spcBef>
                <a:spcPts val="4"/>
              </a:spcBef>
              <a:tabLst/>
            </a:pPr>
            <a:r>
              <a:rPr sz="2300" spc="-40" dirty="0">
                <a:solidFill>
                  <a:srgbClr val="FFFFFF">
                    <a:alpha val="100000"/>
                  </a:srgbClr>
                </a:solidFill>
                <a:ln w="7620" cap="flat" cmpd="sng">
                  <a:solidFill>
                    <a:srgbClr a:val="FFFFFF">
                      <a:alpha val="100000"/>
                    </a:srgbClr>
                  </a:solidFill>
                  <a:prstDash a:val="solid"/>
                  <a:miter lim="10"/>
                </a:ln>
                <a:latin typeface="KaiTi"/>
                <a:ea typeface="KaiTi"/>
                <a:cs typeface="KaiTi"/>
              </a:rPr>
              <a:t>中</a:t>
            </a:r>
            <a:r>
              <a:rPr sz="2300" spc="-30" dirty="0">
                <a:solidFill>
                  <a:srgbClr val="FFFFFF">
                    <a:alpha val="100000"/>
                  </a:srgbClr>
                </a:solidFill>
                <a:ln w="7620" cap="flat" cmpd="sng">
                  <a:solidFill>
                    <a:srgbClr a:val="FFFFFF">
                      <a:alpha val="100000"/>
                    </a:srgbClr>
                  </a:solidFill>
                  <a:prstDash a:val="solid"/>
                  <a:miter lim="10"/>
                </a:ln>
                <a:latin typeface="KaiTi"/>
                <a:ea typeface="KaiTi"/>
                <a:cs typeface="KaiTi"/>
              </a:rPr>
              <a:t>标</a:t>
            </a:r>
            <a:endParaRPr lang="KaiTi" altLang="KaiTi" sz="2300" dirty="0"/>
          </a:p>
        </p:txBody>
      </p:sp>
      <p:sp>
        <p:nvSpPr>
          <p:cNvPr id="60" name="textbox 60"/>
          <p:cNvSpPr/>
          <p:nvPr/>
        </p:nvSpPr>
        <p:spPr>
          <a:xfrm>
            <a:off x="3563937" y="3278187"/>
            <a:ext cx="1800225" cy="1041400"/>
          </a:xfrm>
          <a:prstGeom prst="rect">
            <a:avLst/>
          </a:prstGeom>
          <a:solidFill>
            <a:srgbClr val="7F7F7F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2000"/>
              </a:lnSpc>
              <a:tabLst/>
            </a:pPr>
            <a:endParaRPr lang="Arial" altLang="Arial" sz="900" dirty="0"/>
          </a:p>
          <a:p>
            <a:pPr algn="l" rtl="0" eaLnBrk="0">
              <a:lnSpc>
                <a:spcPct val="8827"/>
              </a:lnSpc>
              <a:tabLst/>
            </a:pPr>
            <a:endParaRPr lang="Arial" altLang="Arial" sz="100" dirty="0"/>
          </a:p>
          <a:p>
            <a:pPr marL="136581" algn="l" rtl="0" eaLnBrk="0">
              <a:lnSpc>
                <a:spcPct val="85000"/>
              </a:lnSpc>
              <a:tabLst/>
            </a:pPr>
            <a:r>
              <a:rPr sz="2300" spc="-180" dirty="0">
                <a:solidFill>
                  <a:srgbClr val="FFFFFF">
                    <a:alpha val="100000"/>
                  </a:srgbClr>
                </a:solidFill>
                <a:ln w="7620" cap="flat" cmpd="sng">
                  <a:solidFill>
                    <a:srgbClr a:val="FFFFFF">
                      <a:alpha val="100000"/>
                    </a:srgbClr>
                  </a:solidFill>
                  <a:prstDash a:val="solid"/>
                  <a:miter lim="10"/>
                </a:ln>
                <a:latin typeface="KaiTi"/>
                <a:ea typeface="KaiTi"/>
                <a:cs typeface="KaiTi"/>
              </a:rPr>
              <a:t>踏勘现场</a:t>
            </a:r>
            <a:r>
              <a:rPr sz="2300" spc="-170" dirty="0">
                <a:solidFill>
                  <a:srgbClr val="FFFFFF">
                    <a:alpha val="100000"/>
                  </a:srgbClr>
                </a:solidFill>
                <a:ln w="7620" cap="flat" cmpd="sng">
                  <a:solidFill>
                    <a:srgbClr a:val="FFFFFF">
                      <a:alpha val="100000"/>
                    </a:srgbClr>
                  </a:solidFill>
                  <a:prstDash a:val="solid"/>
                  <a:miter lim="10"/>
                </a:ln>
                <a:latin typeface="KaiTi"/>
                <a:ea typeface="KaiTi"/>
                <a:cs typeface="KaiTi"/>
              </a:rPr>
              <a:t>、</a:t>
            </a:r>
            <a:endParaRPr lang="KaiTi" altLang="KaiTi" sz="2300" dirty="0"/>
          </a:p>
          <a:p>
            <a:pPr marL="603205" algn="l" rtl="0" eaLnBrk="0">
              <a:lnSpc>
                <a:spcPts val="3816"/>
              </a:lnSpc>
              <a:tabLst/>
            </a:pPr>
            <a:r>
              <a:rPr sz="2300" spc="70" dirty="0">
                <a:solidFill>
                  <a:srgbClr val="FFFFFF">
                    <a:alpha val="100000"/>
                  </a:srgbClr>
                </a:solidFill>
                <a:ln w="7620" cap="flat" cmpd="sng">
                  <a:solidFill>
                    <a:srgbClr a:val="FFFFFF">
                      <a:alpha val="100000"/>
                    </a:srgbClr>
                  </a:solidFill>
                  <a:prstDash a:val="solid"/>
                  <a:miter lim="10"/>
                </a:ln>
                <a:latin typeface="KaiTi"/>
                <a:ea typeface="KaiTi"/>
                <a:cs typeface="KaiTi"/>
              </a:rPr>
              <a:t>答</a:t>
            </a:r>
            <a:r>
              <a:rPr sz="2300" spc="60" dirty="0">
                <a:solidFill>
                  <a:srgbClr val="FFFFFF">
                    <a:alpha val="100000"/>
                  </a:srgbClr>
                </a:solidFill>
                <a:ln w="7620" cap="flat" cmpd="sng">
                  <a:solidFill>
                    <a:srgbClr a:val="FFFFFF">
                      <a:alpha val="100000"/>
                    </a:srgbClr>
                  </a:solidFill>
                  <a:prstDash a:val="solid"/>
                  <a:miter lim="10"/>
                </a:ln>
                <a:latin typeface="KaiTi"/>
                <a:ea typeface="KaiTi"/>
                <a:cs typeface="KaiTi"/>
              </a:rPr>
              <a:t>疑</a:t>
            </a:r>
            <a:endParaRPr lang="KaiTi" altLang="KaiTi" sz="2300" dirty="0"/>
          </a:p>
        </p:txBody>
      </p:sp>
      <p:sp>
        <p:nvSpPr>
          <p:cNvPr id="61" name="textbox 61"/>
          <p:cNvSpPr/>
          <p:nvPr/>
        </p:nvSpPr>
        <p:spPr>
          <a:xfrm>
            <a:off x="2195512" y="1557337"/>
            <a:ext cx="1224280" cy="1529080"/>
          </a:xfrm>
          <a:prstGeom prst="rect">
            <a:avLst/>
          </a:prstGeom>
          <a:solidFill>
            <a:srgbClr val="7F7F7F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4000"/>
              </a:lnSpc>
              <a:tabLst/>
            </a:pPr>
            <a:endParaRPr lang="Arial" altLang="Arial" sz="900" dirty="0"/>
          </a:p>
          <a:p>
            <a:pPr algn="l" rtl="0" eaLnBrk="0">
              <a:lnSpc>
                <a:spcPct val="6794"/>
              </a:lnSpc>
              <a:tabLst/>
            </a:pPr>
            <a:endParaRPr lang="Arial" altLang="Arial" sz="100" dirty="0"/>
          </a:p>
          <a:p>
            <a:pPr marL="156057" algn="l" rtl="0" eaLnBrk="0">
              <a:lnSpc>
                <a:spcPct val="97000"/>
              </a:lnSpc>
              <a:tabLst/>
            </a:pPr>
            <a:r>
              <a:rPr sz="2300" spc="100" dirty="0">
                <a:solidFill>
                  <a:srgbClr val="FFFFFF">
                    <a:alpha val="100000"/>
                  </a:srgbClr>
                </a:solidFill>
                <a:ln w="7620" cap="flat" cmpd="sng">
                  <a:solidFill>
                    <a:srgbClr a:val="FFFFFF">
                      <a:alpha val="100000"/>
                    </a:srgbClr>
                  </a:solidFill>
                  <a:prstDash a:val="solid"/>
                  <a:miter lim="10"/>
                </a:ln>
                <a:latin typeface="KaiTi"/>
                <a:ea typeface="KaiTi"/>
                <a:cs typeface="KaiTi"/>
              </a:rPr>
              <a:t>委托</a:t>
            </a:r>
            <a:r>
              <a:rPr sz="2300" spc="90" dirty="0">
                <a:solidFill>
                  <a:srgbClr val="FFFFFF">
                    <a:alpha val="100000"/>
                  </a:srgbClr>
                </a:solidFill>
                <a:ln w="7620" cap="flat" cmpd="sng">
                  <a:solidFill>
                    <a:srgbClr a:val="FFFFFF">
                      <a:alpha val="100000"/>
                    </a:srgbClr>
                  </a:solidFill>
                  <a:prstDash a:val="solid"/>
                  <a:miter lim="10"/>
                </a:ln>
                <a:latin typeface="KaiTi"/>
                <a:ea typeface="KaiTi"/>
                <a:cs typeface="KaiTi"/>
              </a:rPr>
              <a:t>招</a:t>
            </a:r>
            <a:endParaRPr lang="KaiTi" altLang="KaiTi" sz="2300" dirty="0"/>
          </a:p>
          <a:p>
            <a:pPr marL="161848" algn="l" rtl="0" eaLnBrk="0">
              <a:lnSpc>
                <a:spcPct val="99000"/>
              </a:lnSpc>
              <a:spcBef>
                <a:spcPts val="1105"/>
              </a:spcBef>
              <a:tabLst/>
            </a:pPr>
            <a:r>
              <a:rPr sz="2300" spc="90" dirty="0">
                <a:solidFill>
                  <a:srgbClr val="FFFFFF">
                    <a:alpha val="100000"/>
                  </a:srgbClr>
                </a:solidFill>
                <a:ln w="7620" cap="flat" cmpd="sng">
                  <a:solidFill>
                    <a:srgbClr a:val="FFFFFF">
                      <a:alpha val="100000"/>
                    </a:srgbClr>
                  </a:solidFill>
                  <a:prstDash a:val="solid"/>
                  <a:miter lim="10"/>
                </a:ln>
                <a:latin typeface="KaiTi"/>
                <a:ea typeface="KaiTi"/>
                <a:cs typeface="KaiTi"/>
              </a:rPr>
              <a:t>标代</a:t>
            </a:r>
            <a:r>
              <a:rPr sz="2300" spc="70" dirty="0">
                <a:solidFill>
                  <a:srgbClr val="FFFFFF">
                    <a:alpha val="100000"/>
                  </a:srgbClr>
                </a:solidFill>
                <a:ln w="7620" cap="flat" cmpd="sng">
                  <a:solidFill>
                    <a:srgbClr a:val="FFFFFF">
                      <a:alpha val="100000"/>
                    </a:srgbClr>
                  </a:solidFill>
                  <a:prstDash a:val="solid"/>
                  <a:miter lim="10"/>
                </a:ln>
                <a:latin typeface="KaiTi"/>
                <a:ea typeface="KaiTi"/>
                <a:cs typeface="KaiTi"/>
              </a:rPr>
              <a:t>理</a:t>
            </a:r>
            <a:endParaRPr lang="KaiTi" altLang="KaiTi" sz="2300" dirty="0"/>
          </a:p>
          <a:p>
            <a:pPr algn="l" rtl="0" eaLnBrk="0">
              <a:lnSpc>
                <a:spcPct val="101000"/>
              </a:lnSpc>
              <a:tabLst/>
            </a:pPr>
            <a:endParaRPr lang="Arial" altLang="Arial" sz="800" dirty="0"/>
          </a:p>
          <a:p>
            <a:pPr marL="309219" algn="l" rtl="0" eaLnBrk="0">
              <a:lnSpc>
                <a:spcPct val="97000"/>
              </a:lnSpc>
              <a:spcBef>
                <a:spcPts val="5"/>
              </a:spcBef>
              <a:tabLst/>
            </a:pPr>
            <a:r>
              <a:rPr sz="2300" spc="100" dirty="0">
                <a:solidFill>
                  <a:srgbClr val="FFFFFF">
                    <a:alpha val="100000"/>
                  </a:srgbClr>
                </a:solidFill>
                <a:ln w="7620" cap="flat" cmpd="sng">
                  <a:solidFill>
                    <a:srgbClr a:val="FFFFFF">
                      <a:alpha val="100000"/>
                    </a:srgbClr>
                  </a:solidFill>
                  <a:prstDash a:val="solid"/>
                  <a:miter lim="10"/>
                </a:ln>
                <a:latin typeface="KaiTi"/>
                <a:ea typeface="KaiTi"/>
                <a:cs typeface="KaiTi"/>
              </a:rPr>
              <a:t>机</a:t>
            </a:r>
            <a:r>
              <a:rPr sz="2300" spc="80" dirty="0">
                <a:solidFill>
                  <a:srgbClr val="FFFFFF">
                    <a:alpha val="100000"/>
                  </a:srgbClr>
                </a:solidFill>
                <a:ln w="7620" cap="flat" cmpd="sng">
                  <a:solidFill>
                    <a:srgbClr a:val="FFFFFF">
                      <a:alpha val="100000"/>
                    </a:srgbClr>
                  </a:solidFill>
                  <a:prstDash a:val="solid"/>
                  <a:miter lim="10"/>
                </a:ln>
                <a:latin typeface="KaiTi"/>
                <a:ea typeface="KaiTi"/>
                <a:cs typeface="KaiTi"/>
              </a:rPr>
              <a:t>构</a:t>
            </a:r>
            <a:endParaRPr lang="KaiTi" altLang="KaiTi" sz="2300" dirty="0"/>
          </a:p>
        </p:txBody>
      </p:sp>
      <p:sp>
        <p:nvSpPr>
          <p:cNvPr id="62" name="textbox 62"/>
          <p:cNvSpPr/>
          <p:nvPr/>
        </p:nvSpPr>
        <p:spPr>
          <a:xfrm>
            <a:off x="0" y="1981200"/>
            <a:ext cx="1764029" cy="1005205"/>
          </a:xfrm>
          <a:prstGeom prst="rect">
            <a:avLst/>
          </a:prstGeom>
          <a:solidFill>
            <a:srgbClr val="7F7F7F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4000"/>
              </a:lnSpc>
              <a:tabLst/>
            </a:pPr>
            <a:endParaRPr lang="Arial" altLang="Arial" sz="900" dirty="0"/>
          </a:p>
          <a:p>
            <a:pPr marL="143745" algn="l" rtl="0" eaLnBrk="0">
              <a:lnSpc>
                <a:spcPct val="85000"/>
              </a:lnSpc>
              <a:spcBef>
                <a:spcPts val="1"/>
              </a:spcBef>
              <a:tabLst/>
            </a:pPr>
            <a:r>
              <a:rPr sz="2300" spc="70" dirty="0">
                <a:solidFill>
                  <a:srgbClr val="FFFFFF">
                    <a:alpha val="100000"/>
                  </a:srgbClr>
                </a:solidFill>
                <a:ln w="7620" cap="flat" cmpd="sng">
                  <a:solidFill>
                    <a:srgbClr a:val="FFFFFF">
                      <a:alpha val="100000"/>
                    </a:srgbClr>
                  </a:solidFill>
                  <a:prstDash a:val="solid"/>
                  <a:miter lim="10"/>
                </a:ln>
                <a:latin typeface="KaiTi"/>
                <a:ea typeface="KaiTi"/>
                <a:cs typeface="KaiTi"/>
              </a:rPr>
              <a:t>落实招标</a:t>
            </a:r>
            <a:r>
              <a:rPr sz="2300" spc="40" dirty="0">
                <a:solidFill>
                  <a:srgbClr val="FFFFFF">
                    <a:alpha val="100000"/>
                  </a:srgbClr>
                </a:solidFill>
                <a:ln w="7620" cap="flat" cmpd="sng">
                  <a:solidFill>
                    <a:srgbClr a:val="FFFFFF">
                      <a:alpha val="100000"/>
                    </a:srgbClr>
                  </a:solidFill>
                  <a:prstDash a:val="solid"/>
                  <a:miter lim="10"/>
                </a:ln>
                <a:latin typeface="KaiTi"/>
                <a:ea typeface="KaiTi"/>
                <a:cs typeface="KaiTi"/>
              </a:rPr>
              <a:t>条</a:t>
            </a:r>
            <a:endParaRPr lang="KaiTi" altLang="KaiTi" sz="2300" dirty="0"/>
          </a:p>
          <a:p>
            <a:pPr marL="731526" algn="l" rtl="0" eaLnBrk="0">
              <a:lnSpc>
                <a:spcPts val="3792"/>
              </a:lnSpc>
              <a:tabLst/>
            </a:pPr>
            <a:r>
              <a:rPr sz="2300" spc="70" dirty="0">
                <a:solidFill>
                  <a:srgbClr val="FFFFFF">
                    <a:alpha val="100000"/>
                  </a:srgbClr>
                </a:solidFill>
                <a:ln w="7620" cap="flat" cmpd="sng">
                  <a:solidFill>
                    <a:srgbClr a:val="FFFFFF">
                      <a:alpha val="100000"/>
                    </a:srgbClr>
                  </a:solidFill>
                  <a:prstDash a:val="solid"/>
                  <a:miter lim="10"/>
                </a:ln>
                <a:latin typeface="KaiTi"/>
                <a:ea typeface="KaiTi"/>
                <a:cs typeface="KaiTi"/>
              </a:rPr>
              <a:t>件</a:t>
            </a:r>
            <a:endParaRPr lang="KaiTi" altLang="KaiTi" sz="2300" dirty="0"/>
          </a:p>
        </p:txBody>
      </p:sp>
      <p:sp>
        <p:nvSpPr>
          <p:cNvPr id="63" name="textbox 63"/>
          <p:cNvSpPr/>
          <p:nvPr/>
        </p:nvSpPr>
        <p:spPr>
          <a:xfrm>
            <a:off x="5795962" y="4718050"/>
            <a:ext cx="1200150" cy="1041400"/>
          </a:xfrm>
          <a:prstGeom prst="rect">
            <a:avLst/>
          </a:prstGeom>
          <a:solidFill>
            <a:srgbClr val="7F7F7F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4000"/>
              </a:lnSpc>
              <a:tabLst/>
            </a:pPr>
            <a:endParaRPr lang="Arial" altLang="Arial" sz="900" dirty="0"/>
          </a:p>
          <a:p>
            <a:pPr marL="145370" algn="l" rtl="0" eaLnBrk="0">
              <a:lnSpc>
                <a:spcPct val="85000"/>
              </a:lnSpc>
              <a:spcBef>
                <a:spcPts val="3"/>
              </a:spcBef>
              <a:tabLst/>
            </a:pPr>
            <a:r>
              <a:rPr sz="2300" spc="100" dirty="0">
                <a:solidFill>
                  <a:srgbClr val="FFFFFF">
                    <a:alpha val="100000"/>
                  </a:srgbClr>
                </a:solidFill>
                <a:ln w="7620" cap="flat" cmpd="sng">
                  <a:solidFill>
                    <a:srgbClr a:val="FFFFFF">
                      <a:alpha val="100000"/>
                    </a:srgbClr>
                  </a:solidFill>
                  <a:prstDash a:val="solid"/>
                  <a:miter lim="10"/>
                </a:ln>
                <a:latin typeface="KaiTi"/>
                <a:ea typeface="KaiTi"/>
                <a:cs typeface="KaiTi"/>
              </a:rPr>
              <a:t>签订</a:t>
            </a:r>
            <a:r>
              <a:rPr sz="2300" spc="80" dirty="0">
                <a:solidFill>
                  <a:srgbClr val="FFFFFF">
                    <a:alpha val="100000"/>
                  </a:srgbClr>
                </a:solidFill>
                <a:ln w="7620" cap="flat" cmpd="sng">
                  <a:solidFill>
                    <a:srgbClr a:val="FFFFFF">
                      <a:alpha val="100000"/>
                    </a:srgbClr>
                  </a:solidFill>
                  <a:prstDash a:val="solid"/>
                  <a:miter lim="10"/>
                </a:ln>
                <a:latin typeface="KaiTi"/>
                <a:ea typeface="KaiTi"/>
                <a:cs typeface="KaiTi"/>
              </a:rPr>
              <a:t>合</a:t>
            </a:r>
            <a:endParaRPr lang="KaiTi" altLang="KaiTi" sz="2300" dirty="0"/>
          </a:p>
          <a:p>
            <a:pPr marL="183470" algn="l" rtl="0" eaLnBrk="0">
              <a:lnSpc>
                <a:spcPts val="3791"/>
              </a:lnSpc>
              <a:tabLst/>
            </a:pPr>
            <a:r>
              <a:rPr sz="2300" spc="-10" dirty="0">
                <a:solidFill>
                  <a:srgbClr val="FFFFFF">
                    <a:alpha val="100000"/>
                  </a:srgbClr>
                </a:solidFill>
                <a:ln w="7620" cap="flat" cmpd="sng">
                  <a:solidFill>
                    <a:srgbClr a:val="FFFFFF">
                      <a:alpha val="100000"/>
                    </a:srgbClr>
                  </a:solidFill>
                  <a:prstDash a:val="solid"/>
                  <a:miter lim="10"/>
                </a:ln>
                <a:latin typeface="KaiTi"/>
                <a:ea typeface="KaiTi"/>
                <a:cs typeface="KaiTi"/>
              </a:rPr>
              <a:t>同</a:t>
            </a:r>
            <a:r>
              <a:rPr sz="2300" spc="0" dirty="0">
                <a:solidFill>
                  <a:srgbClr val="FFFFFF">
                    <a:alpha val="100000"/>
                  </a:srgbClr>
                </a:solidFill>
                <a:ln w="7620" cap="flat" cmpd="sng">
                  <a:solidFill>
                    <a:srgbClr a:val="FFFFFF">
                      <a:alpha val="100000"/>
                    </a:srgbClr>
                  </a:solidFill>
                  <a:prstDash a:val="solid"/>
                  <a:miter lim="10"/>
                </a:ln>
                <a:latin typeface="KaiTi"/>
                <a:ea typeface="KaiTi"/>
                <a:cs typeface="KaiTi"/>
              </a:rPr>
              <a:t>协议</a:t>
            </a:r>
            <a:endParaRPr lang="KaiTi" altLang="KaiTi" sz="2300" dirty="0"/>
          </a:p>
        </p:txBody>
      </p:sp>
      <p:sp>
        <p:nvSpPr>
          <p:cNvPr id="64" name="textbox 64"/>
          <p:cNvSpPr/>
          <p:nvPr/>
        </p:nvSpPr>
        <p:spPr>
          <a:xfrm>
            <a:off x="627430" y="832690"/>
            <a:ext cx="3580765" cy="42164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0965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6000"/>
              </a:lnSpc>
              <a:tabLst/>
            </a:pPr>
            <a:r>
              <a:rPr sz="2700" spc="100" dirty="0">
                <a:solidFill>
                  <a:srgbClr val="FF0000">
                    <a:alpha val="100000"/>
                  </a:srgbClr>
                </a:solidFill>
                <a:ln w="8635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招投标程序的基本流</a:t>
            </a:r>
            <a:r>
              <a:rPr sz="2700" spc="90" dirty="0">
                <a:solidFill>
                  <a:srgbClr val="FF0000">
                    <a:alpha val="100000"/>
                  </a:srgbClr>
                </a:solidFill>
                <a:ln w="8635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程</a:t>
            </a:r>
            <a:endParaRPr lang="SimSun" altLang="SimSun" sz="2700" dirty="0"/>
          </a:p>
        </p:txBody>
      </p:sp>
      <p:sp>
        <p:nvSpPr>
          <p:cNvPr id="65" name="textbox 65"/>
          <p:cNvSpPr/>
          <p:nvPr/>
        </p:nvSpPr>
        <p:spPr>
          <a:xfrm>
            <a:off x="6084887" y="3409950"/>
            <a:ext cx="2303779" cy="556259"/>
          </a:xfrm>
          <a:prstGeom prst="rect">
            <a:avLst/>
          </a:prstGeom>
          <a:solidFill>
            <a:srgbClr val="7F7F7F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1000"/>
              </a:lnSpc>
              <a:tabLst/>
            </a:pPr>
            <a:endParaRPr lang="Arial" altLang="Arial" sz="900" dirty="0"/>
          </a:p>
          <a:p>
            <a:pPr marL="401307" algn="l" rtl="0" eaLnBrk="0">
              <a:lnSpc>
                <a:spcPct val="95000"/>
              </a:lnSpc>
              <a:spcBef>
                <a:spcPts val="4"/>
              </a:spcBef>
              <a:tabLst/>
            </a:pPr>
            <a:r>
              <a:rPr sz="2300" spc="90" dirty="0">
                <a:solidFill>
                  <a:srgbClr val="FFFFFF">
                    <a:alpha val="100000"/>
                  </a:srgbClr>
                </a:solidFill>
                <a:ln w="7620" cap="flat" cmpd="sng">
                  <a:solidFill>
                    <a:srgbClr a:val="FFFFFF">
                      <a:alpha val="100000"/>
                    </a:srgbClr>
                  </a:solidFill>
                  <a:prstDash a:val="solid"/>
                  <a:miter lim="10"/>
                </a:ln>
                <a:latin typeface="KaiTi"/>
                <a:ea typeface="KaiTi"/>
                <a:cs typeface="KaiTi"/>
              </a:rPr>
              <a:t>开标、评</a:t>
            </a:r>
            <a:r>
              <a:rPr sz="2300" spc="60" dirty="0">
                <a:solidFill>
                  <a:srgbClr val="FFFFFF">
                    <a:alpha val="100000"/>
                  </a:srgbClr>
                </a:solidFill>
                <a:ln w="7620" cap="flat" cmpd="sng">
                  <a:solidFill>
                    <a:srgbClr a:val="FFFFFF">
                      <a:alpha val="100000"/>
                    </a:srgbClr>
                  </a:solidFill>
                  <a:prstDash a:val="solid"/>
                  <a:miter lim="10"/>
                </a:ln>
                <a:latin typeface="KaiTi"/>
                <a:ea typeface="KaiTi"/>
                <a:cs typeface="KaiTi"/>
              </a:rPr>
              <a:t>标</a:t>
            </a:r>
            <a:endParaRPr lang="KaiTi" altLang="KaiTi" sz="2300" dirty="0"/>
          </a:p>
        </p:txBody>
      </p:sp>
      <p:sp>
        <p:nvSpPr>
          <p:cNvPr id="66" name="rect"/>
          <p:cNvSpPr/>
          <p:nvPr/>
        </p:nvSpPr>
        <p:spPr>
          <a:xfrm>
            <a:off x="3924300" y="2114550"/>
            <a:ext cx="2087562" cy="522287"/>
          </a:xfrm>
          <a:prstGeom prst="rect">
            <a:avLst/>
          </a:prstGeom>
          <a:solidFill>
            <a:srgbClr val="7F7F7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7" name="textbox 67"/>
          <p:cNvSpPr/>
          <p:nvPr/>
        </p:nvSpPr>
        <p:spPr>
          <a:xfrm>
            <a:off x="971550" y="3409950"/>
            <a:ext cx="1945004" cy="556259"/>
          </a:xfrm>
          <a:prstGeom prst="rect">
            <a:avLst/>
          </a:prstGeom>
          <a:solidFill>
            <a:srgbClr val="7F7F7F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1000"/>
              </a:lnSpc>
              <a:tabLst/>
            </a:pPr>
            <a:endParaRPr lang="Arial" altLang="Arial" sz="900" dirty="0"/>
          </a:p>
          <a:p>
            <a:pPr marL="387000" algn="l" rtl="0" eaLnBrk="0">
              <a:lnSpc>
                <a:spcPct val="95000"/>
              </a:lnSpc>
              <a:spcBef>
                <a:spcPts val="4"/>
              </a:spcBef>
              <a:tabLst/>
            </a:pPr>
            <a:r>
              <a:rPr sz="2300" spc="60" dirty="0">
                <a:solidFill>
                  <a:srgbClr val="FFFFFF">
                    <a:alpha val="100000"/>
                  </a:srgbClr>
                </a:solidFill>
                <a:ln w="7620" cap="flat" cmpd="sng">
                  <a:solidFill>
                    <a:srgbClr a:val="FFFFFF">
                      <a:alpha val="100000"/>
                    </a:srgbClr>
                  </a:solidFill>
                  <a:prstDash a:val="solid"/>
                  <a:miter lim="10"/>
                </a:ln>
                <a:latin typeface="KaiTi"/>
                <a:ea typeface="KaiTi"/>
                <a:cs typeface="KaiTi"/>
              </a:rPr>
              <a:t>资格审</a:t>
            </a:r>
            <a:r>
              <a:rPr sz="2300" spc="40" dirty="0">
                <a:solidFill>
                  <a:srgbClr val="FFFFFF">
                    <a:alpha val="100000"/>
                  </a:srgbClr>
                </a:solidFill>
                <a:ln w="7620" cap="flat" cmpd="sng">
                  <a:solidFill>
                    <a:srgbClr a:val="FFFFFF">
                      <a:alpha val="100000"/>
                    </a:srgbClr>
                  </a:solidFill>
                  <a:prstDash a:val="solid"/>
                  <a:miter lim="10"/>
                </a:ln>
                <a:latin typeface="KaiTi"/>
                <a:ea typeface="KaiTi"/>
                <a:cs typeface="KaiTi"/>
              </a:rPr>
              <a:t>核</a:t>
            </a:r>
            <a:endParaRPr lang="KaiTi" altLang="KaiTi" sz="2300" dirty="0"/>
          </a:p>
        </p:txBody>
      </p:sp>
      <p:sp>
        <p:nvSpPr>
          <p:cNvPr id="68" name="textbox 68"/>
          <p:cNvSpPr/>
          <p:nvPr/>
        </p:nvSpPr>
        <p:spPr>
          <a:xfrm>
            <a:off x="3911600" y="2242672"/>
            <a:ext cx="1986914" cy="36385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3788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6000"/>
              </a:lnSpc>
              <a:tabLst>
                <a:tab pos="152400" algn="l"/>
              </a:tabLst>
            </a:pPr>
            <a:r>
              <a:rPr sz="2300" spc="0" dirty="0">
                <a:solidFill>
                  <a:srgbClr val="FFFFFF">
                    <a:alpha val="100000"/>
                  </a:srgbClr>
                </a:solidFill>
                <a:latin typeface="KaiTi"/>
                <a:ea typeface="KaiTi"/>
                <a:cs typeface="KaiTi"/>
              </a:rPr>
              <a:t>	</a:t>
            </a:r>
            <a:r>
              <a:rPr sz="2300" spc="100" dirty="0">
                <a:solidFill>
                  <a:srgbClr val="FFFFFF">
                    <a:alpha val="100000"/>
                  </a:srgbClr>
                </a:solidFill>
                <a:ln w="7620" cap="flat" cmpd="sng">
                  <a:solidFill>
                    <a:srgbClr a:val="FFFFFF">
                      <a:alpha val="100000"/>
                    </a:srgbClr>
                  </a:solidFill>
                  <a:prstDash a:val="solid"/>
                  <a:miter lim="10"/>
                </a:ln>
                <a:latin typeface="KaiTi"/>
                <a:ea typeface="KaiTi"/>
                <a:cs typeface="KaiTi"/>
              </a:rPr>
              <a:t>编制招标文</a:t>
            </a:r>
            <a:r>
              <a:rPr sz="2300" spc="40" dirty="0">
                <a:solidFill>
                  <a:srgbClr val="FFFFFF">
                    <a:alpha val="100000"/>
                  </a:srgbClr>
                </a:solidFill>
                <a:ln w="7620" cap="flat" cmpd="sng">
                  <a:solidFill>
                    <a:srgbClr a:val="FFFFFF">
                      <a:alpha val="100000"/>
                    </a:srgbClr>
                  </a:solidFill>
                  <a:prstDash a:val="solid"/>
                  <a:miter lim="10"/>
                </a:ln>
                <a:latin typeface="KaiTi"/>
                <a:ea typeface="KaiTi"/>
                <a:cs typeface="KaiTi"/>
              </a:rPr>
              <a:t>件</a:t>
            </a:r>
            <a:endParaRPr lang="KaiTi" altLang="KaiTi" sz="2300" dirty="0"/>
          </a:p>
        </p:txBody>
      </p:sp>
      <p:pic>
        <p:nvPicPr>
          <p:cNvPr id="69" name="picture 6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787900" y="5092701"/>
            <a:ext cx="1008062" cy="114300"/>
          </a:xfrm>
          <a:prstGeom prst="rect">
            <a:avLst/>
          </a:prstGeom>
        </p:spPr>
      </p:pic>
      <p:pic>
        <p:nvPicPr>
          <p:cNvPr id="70" name="picture 7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79388" y="3652838"/>
            <a:ext cx="792161" cy="114300"/>
          </a:xfrm>
          <a:prstGeom prst="rect">
            <a:avLst/>
          </a:prstGeom>
        </p:spPr>
      </p:pic>
      <p:pic>
        <p:nvPicPr>
          <p:cNvPr id="71" name="picture 7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388350" y="3652838"/>
            <a:ext cx="755650" cy="114300"/>
          </a:xfrm>
          <a:prstGeom prst="rect">
            <a:avLst/>
          </a:prstGeom>
        </p:spPr>
      </p:pic>
      <p:pic>
        <p:nvPicPr>
          <p:cNvPr id="72" name="picture 7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5364162" y="3652838"/>
            <a:ext cx="720725" cy="114300"/>
          </a:xfrm>
          <a:prstGeom prst="rect">
            <a:avLst/>
          </a:prstGeom>
        </p:spPr>
      </p:pic>
      <p:pic>
        <p:nvPicPr>
          <p:cNvPr id="73" name="picture 7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2916237" y="3652838"/>
            <a:ext cx="647699" cy="114300"/>
          </a:xfrm>
          <a:prstGeom prst="rect">
            <a:avLst/>
          </a:prstGeom>
        </p:spPr>
      </p:pic>
      <p:pic>
        <p:nvPicPr>
          <p:cNvPr id="74" name="picture 7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3419475" y="2355851"/>
            <a:ext cx="503237" cy="114300"/>
          </a:xfrm>
          <a:prstGeom prst="rect">
            <a:avLst/>
          </a:prstGeom>
        </p:spPr>
      </p:pic>
      <p:pic>
        <p:nvPicPr>
          <p:cNvPr id="75" name="picture 7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1763712" y="2355851"/>
            <a:ext cx="431800" cy="114300"/>
          </a:xfrm>
          <a:prstGeom prst="rect">
            <a:avLst/>
          </a:prstGeom>
        </p:spPr>
      </p:pic>
      <p:pic>
        <p:nvPicPr>
          <p:cNvPr id="76" name="picture 7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6011862" y="2355851"/>
            <a:ext cx="431800" cy="1143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ap:Properties xmlns:vt="http://schemas.openxmlformats.org/officeDocument/2006/docPropsVTypes" xmlns:ap="http://schemas.openxmlformats.org/officeDocument/2006/extended-properti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

<file path=docProps/custom.xml><?xml version="1.0" encoding="utf-8"?>
<op:Properties xmlns:vt="http://schemas.openxmlformats.org/officeDocument/2006/docPropsVTypes" xmlns:op="http://schemas.openxmlformats.org/officeDocument/2006/custom-properties">
  <op:property fmtid="{E94486CC-9CD1-11EB-B3E1-52540006F7B4}" pid="2" name="CRO">
    <vt:lpwstr>wqlLaW5nc29mdCBQREYgdG8gV1BTIDgw</vt:lpwstr>
  </op:property>
  <op:property fmtid="{E94486CC-9CD1-11EB-B3E1-52540006F7B4}" pid="3" name="Created">
    <vt:filetime>2023-02-03T09:05:26</vt:filetime>
  </op:property>
</op:Properties>
</file>